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4"/>
  </p:notesMasterIdLst>
  <p:sldIdLst>
    <p:sldId id="256" r:id="rId2"/>
    <p:sldId id="257" r:id="rId3"/>
    <p:sldId id="281" r:id="rId4"/>
    <p:sldId id="293" r:id="rId5"/>
    <p:sldId id="264" r:id="rId6"/>
    <p:sldId id="258" r:id="rId7"/>
    <p:sldId id="311" r:id="rId8"/>
    <p:sldId id="312" r:id="rId9"/>
    <p:sldId id="313" r:id="rId10"/>
    <p:sldId id="285" r:id="rId11"/>
    <p:sldId id="276" r:id="rId12"/>
    <p:sldId id="292" r:id="rId13"/>
    <p:sldId id="314" r:id="rId14"/>
    <p:sldId id="315" r:id="rId15"/>
    <p:sldId id="265" r:id="rId16"/>
    <p:sldId id="260" r:id="rId17"/>
    <p:sldId id="316" r:id="rId18"/>
    <p:sldId id="263" r:id="rId19"/>
    <p:sldId id="278" r:id="rId20"/>
    <p:sldId id="259" r:id="rId21"/>
    <p:sldId id="283" r:id="rId22"/>
    <p:sldId id="322" r:id="rId23"/>
  </p:sldIdLst>
  <p:sldSz cx="9144000" cy="5143500" type="screen16x9"/>
  <p:notesSz cx="6858000" cy="9144000"/>
  <p:embeddedFontLst>
    <p:embeddedFont>
      <p:font typeface="Cambria Math" panose="02040503050406030204" pitchFamily="18" charset="0"/>
      <p:regular r:id="rId25"/>
    </p:embeddedFont>
    <p:embeddedFont>
      <p:font typeface="DM Sans" pitchFamily="2" charset="0"/>
      <p:regular r:id="rId26"/>
      <p:bold r:id="rId27"/>
      <p:italic r:id="rId28"/>
      <p:boldItalic r:id="rId29"/>
    </p:embeddedFont>
    <p:embeddedFont>
      <p:font typeface="Viga" panose="020B0604020202020204" charset="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3787D074-F8D6-4E92-8E0C-6168B6E7B71C}">
          <p14:sldIdLst>
            <p14:sldId id="256"/>
            <p14:sldId id="257"/>
            <p14:sldId id="281"/>
            <p14:sldId id="293"/>
            <p14:sldId id="264"/>
            <p14:sldId id="258"/>
            <p14:sldId id="311"/>
            <p14:sldId id="312"/>
            <p14:sldId id="313"/>
            <p14:sldId id="285"/>
            <p14:sldId id="276"/>
            <p14:sldId id="292"/>
            <p14:sldId id="314"/>
            <p14:sldId id="315"/>
            <p14:sldId id="265"/>
            <p14:sldId id="260"/>
            <p14:sldId id="316"/>
            <p14:sldId id="263"/>
            <p14:sldId id="278"/>
            <p14:sldId id="259"/>
            <p14:sldId id="283"/>
            <p14:sldId id="322"/>
          </p14:sldIdLst>
        </p14:section>
      </p14:sectionLst>
    </p:ext>
    <p:ext uri="{EFAFB233-063F-42B5-8137-9DF3F51BA10A}">
      <p15:sldGuideLst xmlns:p15="http://schemas.microsoft.com/office/powerpoint/2012/main">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664">
          <p15:clr>
            <a:srgbClr val="9AA0A6"/>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5C29829-94C6-42EB-B9A3-F4518E5B5E94}">
  <a:tblStyle styleId="{05C29829-94C6-42EB-B9A3-F4518E5B5E9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7" autoAdjust="0"/>
    <p:restoredTop sz="94641" autoAdjust="0"/>
  </p:normalViewPr>
  <p:slideViewPr>
    <p:cSldViewPr snapToGrid="0">
      <p:cViewPr varScale="1">
        <p:scale>
          <a:sx n="103" d="100"/>
          <a:sy n="103" d="100"/>
        </p:scale>
        <p:origin x="926" y="77"/>
      </p:cViewPr>
      <p:guideLst>
        <p:guide orient="horz" pos="461"/>
        <p:guide pos="2880"/>
        <p:guide pos="456"/>
        <p:guide orient="horz" pos="1732"/>
        <p:guide orient="horz" pos="2664"/>
      </p:guideLst>
    </p:cSldViewPr>
  </p:slideViewPr>
  <p:outlineViewPr>
    <p:cViewPr>
      <p:scale>
        <a:sx n="33" d="100"/>
        <a:sy n="33" d="100"/>
      </p:scale>
      <p:origin x="0" y="-8901"/>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7" d="100"/>
          <a:sy n="77" d="100"/>
        </p:scale>
        <p:origin x="3096" y="51"/>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2"/>
        <p:cNvGrpSpPr/>
        <p:nvPr/>
      </p:nvGrpSpPr>
      <p:grpSpPr>
        <a:xfrm>
          <a:off x="0" y="0"/>
          <a:ext cx="0" cy="0"/>
          <a:chOff x="0" y="0"/>
          <a:chExt cx="0" cy="0"/>
        </a:xfrm>
      </p:grpSpPr>
      <p:sp>
        <p:nvSpPr>
          <p:cNvPr id="2813" name="Google Shape;2813;g6bdca54fc3_0_27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4" name="Google Shape;2814;g6bdca54fc3_0_27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3"/>
        <p:cNvGrpSpPr/>
        <p:nvPr/>
      </p:nvGrpSpPr>
      <p:grpSpPr>
        <a:xfrm>
          <a:off x="0" y="0"/>
          <a:ext cx="0" cy="0"/>
          <a:chOff x="0" y="0"/>
          <a:chExt cx="0" cy="0"/>
        </a:xfrm>
      </p:grpSpPr>
      <p:sp>
        <p:nvSpPr>
          <p:cNvPr id="2044" name="Google Shape;2044;g6bf9e599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5" name="Google Shape;2045;g6bf9e599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8"/>
        <p:cNvGrpSpPr/>
        <p:nvPr/>
      </p:nvGrpSpPr>
      <p:grpSpPr>
        <a:xfrm>
          <a:off x="0" y="0"/>
          <a:ext cx="0" cy="0"/>
          <a:chOff x="0" y="0"/>
          <a:chExt cx="0" cy="0"/>
        </a:xfrm>
      </p:grpSpPr>
      <p:sp>
        <p:nvSpPr>
          <p:cNvPr id="3929" name="Google Shape;3929;g6bf9e59999_3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0" name="Google Shape;3930;g6bf9e59999_3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8"/>
        <p:cNvGrpSpPr/>
        <p:nvPr/>
      </p:nvGrpSpPr>
      <p:grpSpPr>
        <a:xfrm>
          <a:off x="0" y="0"/>
          <a:ext cx="0" cy="0"/>
          <a:chOff x="0" y="0"/>
          <a:chExt cx="0" cy="0"/>
        </a:xfrm>
      </p:grpSpPr>
      <p:sp>
        <p:nvSpPr>
          <p:cNvPr id="3929" name="Google Shape;3929;g6bf9e59999_3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0" name="Google Shape;3930;g6bf9e59999_3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2604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8"/>
        <p:cNvGrpSpPr/>
        <p:nvPr/>
      </p:nvGrpSpPr>
      <p:grpSpPr>
        <a:xfrm>
          <a:off x="0" y="0"/>
          <a:ext cx="0" cy="0"/>
          <a:chOff x="0" y="0"/>
          <a:chExt cx="0" cy="0"/>
        </a:xfrm>
      </p:grpSpPr>
      <p:sp>
        <p:nvSpPr>
          <p:cNvPr id="3929" name="Google Shape;3929;g6bf9e59999_3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0" name="Google Shape;3930;g6bf9e59999_3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27405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6bdca54fc3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6bdca54fc3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12460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6bdca54ef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6bdca54ef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2"/>
        <p:cNvGrpSpPr/>
        <p:nvPr/>
      </p:nvGrpSpPr>
      <p:grpSpPr>
        <a:xfrm>
          <a:off x="0" y="0"/>
          <a:ext cx="0" cy="0"/>
          <a:chOff x="0" y="0"/>
          <a:chExt cx="0" cy="0"/>
        </a:xfrm>
      </p:grpSpPr>
      <p:sp>
        <p:nvSpPr>
          <p:cNvPr id="2083" name="Google Shape;2083;g6bdca54fc3_0_26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4" name="Google Shape;2084;g6bdca54fc3_0_26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0"/>
        <p:cNvGrpSpPr/>
        <p:nvPr/>
      </p:nvGrpSpPr>
      <p:grpSpPr>
        <a:xfrm>
          <a:off x="0" y="0"/>
          <a:ext cx="0" cy="0"/>
          <a:chOff x="0" y="0"/>
          <a:chExt cx="0" cy="0"/>
        </a:xfrm>
      </p:grpSpPr>
      <p:sp>
        <p:nvSpPr>
          <p:cNvPr id="2681" name="Google Shape;2681;g6bdca54fc3_0_267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2" name="Google Shape;2682;g6bdca54fc3_0_26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0"/>
        <p:cNvGrpSpPr/>
        <p:nvPr/>
      </p:nvGrpSpPr>
      <p:grpSpPr>
        <a:xfrm>
          <a:off x="0" y="0"/>
          <a:ext cx="0" cy="0"/>
          <a:chOff x="0" y="0"/>
          <a:chExt cx="0" cy="0"/>
        </a:xfrm>
      </p:grpSpPr>
      <p:sp>
        <p:nvSpPr>
          <p:cNvPr id="2681" name="Google Shape;2681;g6bdca54fc3_0_267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2" name="Google Shape;2682;g6bdca54fc3_0_26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4567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6"/>
        <p:cNvGrpSpPr/>
        <p:nvPr/>
      </p:nvGrpSpPr>
      <p:grpSpPr>
        <a:xfrm>
          <a:off x="0" y="0"/>
          <a:ext cx="0" cy="0"/>
          <a:chOff x="0" y="0"/>
          <a:chExt cx="0" cy="0"/>
        </a:xfrm>
      </p:grpSpPr>
      <p:sp>
        <p:nvSpPr>
          <p:cNvPr id="2327" name="Google Shape;2327;g6bdca54fc3_0_26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8" name="Google Shape;2328;g6bdca54fc3_0_26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5"/>
        <p:cNvGrpSpPr/>
        <p:nvPr/>
      </p:nvGrpSpPr>
      <p:grpSpPr>
        <a:xfrm>
          <a:off x="0" y="0"/>
          <a:ext cx="0" cy="0"/>
          <a:chOff x="0" y="0"/>
          <a:chExt cx="0" cy="0"/>
        </a:xfrm>
      </p:grpSpPr>
      <p:sp>
        <p:nvSpPr>
          <p:cNvPr id="3936" name="Google Shape;3936;g6bf9e59999_3_9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7" name="Google Shape;3937;g6bf9e59999_3_9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6bdca54fc3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6bdca54fc3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6bb4ddd667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6bb4ddd667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6"/>
        <p:cNvGrpSpPr/>
        <p:nvPr/>
      </p:nvGrpSpPr>
      <p:grpSpPr>
        <a:xfrm>
          <a:off x="0" y="0"/>
          <a:ext cx="0" cy="0"/>
          <a:chOff x="0" y="0"/>
          <a:chExt cx="0" cy="0"/>
        </a:xfrm>
      </p:grpSpPr>
      <p:sp>
        <p:nvSpPr>
          <p:cNvPr id="2327" name="Google Shape;2327;g6bdca54fc3_0_26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8" name="Google Shape;2328;g6bdca54fc3_0_26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9340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6"/>
        <p:cNvGrpSpPr/>
        <p:nvPr/>
      </p:nvGrpSpPr>
      <p:grpSpPr>
        <a:xfrm>
          <a:off x="0" y="0"/>
          <a:ext cx="0" cy="0"/>
          <a:chOff x="0" y="0"/>
          <a:chExt cx="0" cy="0"/>
        </a:xfrm>
      </p:grpSpPr>
      <p:sp>
        <p:nvSpPr>
          <p:cNvPr id="2327" name="Google Shape;2327;g6bdca54fc3_0_26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8" name="Google Shape;2328;g6bdca54fc3_0_26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962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6"/>
        <p:cNvGrpSpPr/>
        <p:nvPr/>
      </p:nvGrpSpPr>
      <p:grpSpPr>
        <a:xfrm>
          <a:off x="0" y="0"/>
          <a:ext cx="0" cy="0"/>
          <a:chOff x="0" y="0"/>
          <a:chExt cx="0" cy="0"/>
        </a:xfrm>
      </p:grpSpPr>
      <p:sp>
        <p:nvSpPr>
          <p:cNvPr id="2327" name="Google Shape;2327;g6bdca54fc3_0_26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8" name="Google Shape;2328;g6bdca54fc3_0_26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6731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74350" y="527325"/>
            <a:ext cx="3769500" cy="2915100"/>
          </a:xfrm>
          <a:prstGeom prst="rect">
            <a:avLst/>
          </a:prstGeom>
        </p:spPr>
        <p:txBody>
          <a:bodyPr spcFirstLastPara="1" wrap="square" lIns="91425" tIns="91425" rIns="91425" bIns="91425" anchor="b" anchorCtr="0">
            <a:noAutofit/>
          </a:bodyPr>
          <a:lstStyle>
            <a:lvl1pPr lvl="0">
              <a:spcBef>
                <a:spcPts val="0"/>
              </a:spcBef>
              <a:spcAft>
                <a:spcPts val="0"/>
              </a:spcAft>
              <a:buClr>
                <a:srgbClr val="1F1C51"/>
              </a:buClr>
              <a:buSzPts val="4800"/>
              <a:buNone/>
              <a:defRPr sz="4800">
                <a:solidFill>
                  <a:srgbClr val="1F1C51"/>
                </a:solidFill>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a:endParaRPr/>
          </a:p>
        </p:txBody>
      </p:sp>
      <p:sp>
        <p:nvSpPr>
          <p:cNvPr id="10" name="Google Shape;10;p2"/>
          <p:cNvSpPr txBox="1">
            <a:spLocks noGrp="1"/>
          </p:cNvSpPr>
          <p:nvPr>
            <p:ph type="subTitle" idx="1"/>
          </p:nvPr>
        </p:nvSpPr>
        <p:spPr>
          <a:xfrm>
            <a:off x="4974350" y="3518775"/>
            <a:ext cx="38763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TITLE_1">
    <p:bg>
      <p:bgPr>
        <a:gradFill>
          <a:gsLst>
            <a:gs pos="0">
              <a:srgbClr val="8BE3FF"/>
            </a:gs>
            <a:gs pos="100000">
              <a:srgbClr val="ACFFD9"/>
            </a:gs>
          </a:gsLst>
          <a:lin ang="5400012" scaled="0"/>
        </a:gradFill>
        <a:effectLst/>
      </p:bgPr>
    </p:bg>
    <p:spTree>
      <p:nvGrpSpPr>
        <p:cNvPr id="1" name="Shape 45"/>
        <p:cNvGrpSpPr/>
        <p:nvPr/>
      </p:nvGrpSpPr>
      <p:grpSpPr>
        <a:xfrm>
          <a:off x="0" y="0"/>
          <a:ext cx="0" cy="0"/>
          <a:chOff x="0" y="0"/>
          <a:chExt cx="0" cy="0"/>
        </a:xfrm>
      </p:grpSpPr>
      <p:sp>
        <p:nvSpPr>
          <p:cNvPr id="46" name="Google Shape;46;p13"/>
          <p:cNvSpPr txBox="1">
            <a:spLocks noGrp="1"/>
          </p:cNvSpPr>
          <p:nvPr>
            <p:ph type="ctrTitle"/>
          </p:nvPr>
        </p:nvSpPr>
        <p:spPr>
          <a:xfrm>
            <a:off x="572003" y="614888"/>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7" name="Google Shape;47;p13"/>
          <p:cNvSpPr txBox="1">
            <a:spLocks noGrp="1"/>
          </p:cNvSpPr>
          <p:nvPr>
            <p:ph type="subTitle" idx="1"/>
          </p:nvPr>
        </p:nvSpPr>
        <p:spPr>
          <a:xfrm>
            <a:off x="572003" y="1013113"/>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48" name="Google Shape;48;p13"/>
          <p:cNvSpPr txBox="1">
            <a:spLocks noGrp="1"/>
          </p:cNvSpPr>
          <p:nvPr>
            <p:ph type="ctrTitle" idx="2"/>
          </p:nvPr>
        </p:nvSpPr>
        <p:spPr>
          <a:xfrm>
            <a:off x="572003" y="20550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9" name="Google Shape;49;p13"/>
          <p:cNvSpPr txBox="1">
            <a:spLocks noGrp="1"/>
          </p:cNvSpPr>
          <p:nvPr>
            <p:ph type="subTitle" idx="3"/>
          </p:nvPr>
        </p:nvSpPr>
        <p:spPr>
          <a:xfrm>
            <a:off x="572003" y="24533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0" name="Google Shape;50;p13"/>
          <p:cNvSpPr txBox="1">
            <a:spLocks noGrp="1"/>
          </p:cNvSpPr>
          <p:nvPr>
            <p:ph type="ctrTitle" idx="4"/>
          </p:nvPr>
        </p:nvSpPr>
        <p:spPr>
          <a:xfrm>
            <a:off x="572003" y="34952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51" name="Google Shape;51;p13"/>
          <p:cNvSpPr txBox="1">
            <a:spLocks noGrp="1"/>
          </p:cNvSpPr>
          <p:nvPr>
            <p:ph type="subTitle" idx="5"/>
          </p:nvPr>
        </p:nvSpPr>
        <p:spPr>
          <a:xfrm>
            <a:off x="572003" y="38935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2" name="Google Shape;52;p13"/>
          <p:cNvSpPr txBox="1">
            <a:spLocks noGrp="1"/>
          </p:cNvSpPr>
          <p:nvPr>
            <p:ph type="title" idx="6" hasCustomPrompt="1"/>
          </p:nvPr>
        </p:nvSpPr>
        <p:spPr>
          <a:xfrm>
            <a:off x="3377303" y="739713"/>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3" name="Google Shape;53;p13"/>
          <p:cNvSpPr txBox="1">
            <a:spLocks noGrp="1"/>
          </p:cNvSpPr>
          <p:nvPr>
            <p:ph type="title" idx="7" hasCustomPrompt="1"/>
          </p:nvPr>
        </p:nvSpPr>
        <p:spPr>
          <a:xfrm>
            <a:off x="3377303" y="217665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4" name="Google Shape;54;p13"/>
          <p:cNvSpPr txBox="1">
            <a:spLocks noGrp="1"/>
          </p:cNvSpPr>
          <p:nvPr>
            <p:ph type="title" idx="8" hasCustomPrompt="1"/>
          </p:nvPr>
        </p:nvSpPr>
        <p:spPr>
          <a:xfrm>
            <a:off x="3377303" y="361360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5" name="Google Shape;55;p13"/>
          <p:cNvSpPr txBox="1">
            <a:spLocks noGrp="1"/>
          </p:cNvSpPr>
          <p:nvPr>
            <p:ph type="title" idx="9" hasCustomPrompt="1"/>
          </p:nvPr>
        </p:nvSpPr>
        <p:spPr>
          <a:xfrm>
            <a:off x="4574503" y="739713"/>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6" name="Google Shape;56;p13"/>
          <p:cNvSpPr txBox="1">
            <a:spLocks noGrp="1"/>
          </p:cNvSpPr>
          <p:nvPr>
            <p:ph type="title" idx="13" hasCustomPrompt="1"/>
          </p:nvPr>
        </p:nvSpPr>
        <p:spPr>
          <a:xfrm>
            <a:off x="4574503" y="217665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7" name="Google Shape;57;p13"/>
          <p:cNvSpPr txBox="1">
            <a:spLocks noGrp="1"/>
          </p:cNvSpPr>
          <p:nvPr>
            <p:ph type="title" idx="14" hasCustomPrompt="1"/>
          </p:nvPr>
        </p:nvSpPr>
        <p:spPr>
          <a:xfrm>
            <a:off x="4574503" y="361360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8" name="Google Shape;58;p13"/>
          <p:cNvSpPr txBox="1">
            <a:spLocks noGrp="1"/>
          </p:cNvSpPr>
          <p:nvPr>
            <p:ph type="ctrTitle" idx="15"/>
          </p:nvPr>
        </p:nvSpPr>
        <p:spPr>
          <a:xfrm>
            <a:off x="5842903" y="614888"/>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59" name="Google Shape;59;p13"/>
          <p:cNvSpPr txBox="1">
            <a:spLocks noGrp="1"/>
          </p:cNvSpPr>
          <p:nvPr>
            <p:ph type="subTitle" idx="16"/>
          </p:nvPr>
        </p:nvSpPr>
        <p:spPr>
          <a:xfrm>
            <a:off x="5842903" y="1013113"/>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0" name="Google Shape;60;p13"/>
          <p:cNvSpPr txBox="1">
            <a:spLocks noGrp="1"/>
          </p:cNvSpPr>
          <p:nvPr>
            <p:ph type="ctrTitle" idx="17"/>
          </p:nvPr>
        </p:nvSpPr>
        <p:spPr>
          <a:xfrm>
            <a:off x="5842903" y="20550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1" name="Google Shape;61;p13"/>
          <p:cNvSpPr txBox="1">
            <a:spLocks noGrp="1"/>
          </p:cNvSpPr>
          <p:nvPr>
            <p:ph type="subTitle" idx="18"/>
          </p:nvPr>
        </p:nvSpPr>
        <p:spPr>
          <a:xfrm>
            <a:off x="5842903" y="24533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2" name="Google Shape;62;p13"/>
          <p:cNvSpPr txBox="1">
            <a:spLocks noGrp="1"/>
          </p:cNvSpPr>
          <p:nvPr>
            <p:ph type="ctrTitle" idx="19"/>
          </p:nvPr>
        </p:nvSpPr>
        <p:spPr>
          <a:xfrm>
            <a:off x="5842903" y="34952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3" name="Google Shape;63;p13"/>
          <p:cNvSpPr txBox="1">
            <a:spLocks noGrp="1"/>
          </p:cNvSpPr>
          <p:nvPr>
            <p:ph type="subTitle" idx="20"/>
          </p:nvPr>
        </p:nvSpPr>
        <p:spPr>
          <a:xfrm>
            <a:off x="5842903" y="38935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Text">
  <p:cSld name="ONE_COLUMN_TEXT_1">
    <p:spTree>
      <p:nvGrpSpPr>
        <p:cNvPr id="1" name="Shape 64"/>
        <p:cNvGrpSpPr/>
        <p:nvPr/>
      </p:nvGrpSpPr>
      <p:grpSpPr>
        <a:xfrm>
          <a:off x="0" y="0"/>
          <a:ext cx="0" cy="0"/>
          <a:chOff x="0" y="0"/>
          <a:chExt cx="0" cy="0"/>
        </a:xfrm>
      </p:grpSpPr>
      <p:cxnSp>
        <p:nvCxnSpPr>
          <p:cNvPr id="65" name="Google Shape;65;p1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66" name="Google Shape;66;p1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14"/>
          <p:cNvSpPr txBox="1">
            <a:spLocks noGrp="1"/>
          </p:cNvSpPr>
          <p:nvPr>
            <p:ph type="body" idx="1"/>
          </p:nvPr>
        </p:nvSpPr>
        <p:spPr>
          <a:xfrm>
            <a:off x="5267775" y="2040625"/>
            <a:ext cx="2785200" cy="17895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Two Columns">
  <p:cSld name="ONE_COLUMN_TEXT_1_1_1">
    <p:spTree>
      <p:nvGrpSpPr>
        <p:cNvPr id="1" name="Shape 73"/>
        <p:cNvGrpSpPr/>
        <p:nvPr/>
      </p:nvGrpSpPr>
      <p:grpSpPr>
        <a:xfrm>
          <a:off x="0" y="0"/>
          <a:ext cx="0" cy="0"/>
          <a:chOff x="0" y="0"/>
          <a:chExt cx="0" cy="0"/>
        </a:xfrm>
      </p:grpSpPr>
      <p:cxnSp>
        <p:nvCxnSpPr>
          <p:cNvPr id="74" name="Google Shape;74;p16"/>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75" name="Google Shape;75;p1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6" name="Google Shape;76;p16"/>
          <p:cNvSpPr txBox="1">
            <a:spLocks noGrp="1"/>
          </p:cNvSpPr>
          <p:nvPr>
            <p:ph type="body" idx="1"/>
          </p:nvPr>
        </p:nvSpPr>
        <p:spPr>
          <a:xfrm>
            <a:off x="5316193" y="3450300"/>
            <a:ext cx="26286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77" name="Google Shape;77;p16"/>
          <p:cNvSpPr txBox="1">
            <a:spLocks noGrp="1"/>
          </p:cNvSpPr>
          <p:nvPr>
            <p:ph type="title" idx="2"/>
          </p:nvPr>
        </p:nvSpPr>
        <p:spPr>
          <a:xfrm>
            <a:off x="5316193" y="2952450"/>
            <a:ext cx="26286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8" name="Google Shape;78;p16"/>
          <p:cNvSpPr txBox="1">
            <a:spLocks noGrp="1"/>
          </p:cNvSpPr>
          <p:nvPr>
            <p:ph type="body" idx="3"/>
          </p:nvPr>
        </p:nvSpPr>
        <p:spPr>
          <a:xfrm>
            <a:off x="1199212" y="3450300"/>
            <a:ext cx="26286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79" name="Google Shape;79;p16"/>
          <p:cNvSpPr txBox="1">
            <a:spLocks noGrp="1"/>
          </p:cNvSpPr>
          <p:nvPr>
            <p:ph type="title" idx="4"/>
          </p:nvPr>
        </p:nvSpPr>
        <p:spPr>
          <a:xfrm>
            <a:off x="1199212" y="2952450"/>
            <a:ext cx="26286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hree Columns ">
  <p:cSld name="ONE_COLUMN_TEXT_1_1_1_1">
    <p:bg>
      <p:bgPr>
        <a:gradFill>
          <a:gsLst>
            <a:gs pos="0">
              <a:srgbClr val="8BE3FF"/>
            </a:gs>
            <a:gs pos="100000">
              <a:srgbClr val="ACFFD9"/>
            </a:gs>
          </a:gsLst>
          <a:lin ang="5400700" scaled="0"/>
        </a:gradFill>
        <a:effectLst/>
      </p:bgPr>
    </p:bg>
    <p:spTree>
      <p:nvGrpSpPr>
        <p:cNvPr id="1" name="Shape 80"/>
        <p:cNvGrpSpPr/>
        <p:nvPr/>
      </p:nvGrpSpPr>
      <p:grpSpPr>
        <a:xfrm>
          <a:off x="0" y="0"/>
          <a:ext cx="0" cy="0"/>
          <a:chOff x="0" y="0"/>
          <a:chExt cx="0" cy="0"/>
        </a:xfrm>
      </p:grpSpPr>
      <p:cxnSp>
        <p:nvCxnSpPr>
          <p:cNvPr id="81" name="Google Shape;81;p17"/>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82" name="Google Shape;82;p1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3" name="Google Shape;83;p17"/>
          <p:cNvSpPr txBox="1">
            <a:spLocks noGrp="1"/>
          </p:cNvSpPr>
          <p:nvPr>
            <p:ph type="body" idx="1"/>
          </p:nvPr>
        </p:nvSpPr>
        <p:spPr>
          <a:xfrm>
            <a:off x="346499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4" name="Google Shape;84;p17"/>
          <p:cNvSpPr txBox="1">
            <a:spLocks noGrp="1"/>
          </p:cNvSpPr>
          <p:nvPr>
            <p:ph type="title" idx="2"/>
          </p:nvPr>
        </p:nvSpPr>
        <p:spPr>
          <a:xfrm>
            <a:off x="346499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5" name="Google Shape;85;p17"/>
          <p:cNvSpPr txBox="1">
            <a:spLocks noGrp="1"/>
          </p:cNvSpPr>
          <p:nvPr>
            <p:ph type="body" idx="3"/>
          </p:nvPr>
        </p:nvSpPr>
        <p:spPr>
          <a:xfrm>
            <a:off x="835213"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6" name="Google Shape;86;p17"/>
          <p:cNvSpPr txBox="1">
            <a:spLocks noGrp="1"/>
          </p:cNvSpPr>
          <p:nvPr>
            <p:ph type="title" idx="4"/>
          </p:nvPr>
        </p:nvSpPr>
        <p:spPr>
          <a:xfrm>
            <a:off x="835213"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7" name="Google Shape;87;p17"/>
          <p:cNvSpPr txBox="1">
            <a:spLocks noGrp="1"/>
          </p:cNvSpPr>
          <p:nvPr>
            <p:ph type="body" idx="5"/>
          </p:nvPr>
        </p:nvSpPr>
        <p:spPr>
          <a:xfrm>
            <a:off x="609477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8" name="Google Shape;88;p17"/>
          <p:cNvSpPr txBox="1">
            <a:spLocks noGrp="1"/>
          </p:cNvSpPr>
          <p:nvPr>
            <p:ph type="title" idx="6"/>
          </p:nvPr>
        </p:nvSpPr>
        <p:spPr>
          <a:xfrm>
            <a:off x="609477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Two Columns 1">
  <p:cSld name="ONE_COLUMN_TEXT_1_1_1_2">
    <p:spTree>
      <p:nvGrpSpPr>
        <p:cNvPr id="1" name="Shape 89"/>
        <p:cNvGrpSpPr/>
        <p:nvPr/>
      </p:nvGrpSpPr>
      <p:grpSpPr>
        <a:xfrm>
          <a:off x="0" y="0"/>
          <a:ext cx="0" cy="0"/>
          <a:chOff x="0" y="0"/>
          <a:chExt cx="0" cy="0"/>
        </a:xfrm>
      </p:grpSpPr>
      <p:cxnSp>
        <p:nvCxnSpPr>
          <p:cNvPr id="90" name="Google Shape;90;p18"/>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91" name="Google Shape;91;p18"/>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2" name="Google Shape;92;p18"/>
          <p:cNvSpPr txBox="1">
            <a:spLocks noGrp="1"/>
          </p:cNvSpPr>
          <p:nvPr>
            <p:ph type="body" idx="1"/>
          </p:nvPr>
        </p:nvSpPr>
        <p:spPr>
          <a:xfrm>
            <a:off x="4933300" y="1879975"/>
            <a:ext cx="2510400" cy="787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3" name="Google Shape;93;p18"/>
          <p:cNvSpPr txBox="1">
            <a:spLocks noGrp="1"/>
          </p:cNvSpPr>
          <p:nvPr>
            <p:ph type="title" idx="2"/>
          </p:nvPr>
        </p:nvSpPr>
        <p:spPr>
          <a:xfrm>
            <a:off x="4933300" y="1508575"/>
            <a:ext cx="2510400" cy="413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94" name="Google Shape;94;p18"/>
          <p:cNvSpPr txBox="1">
            <a:spLocks noGrp="1"/>
          </p:cNvSpPr>
          <p:nvPr>
            <p:ph type="body" idx="3"/>
          </p:nvPr>
        </p:nvSpPr>
        <p:spPr>
          <a:xfrm>
            <a:off x="4933300" y="3595175"/>
            <a:ext cx="2510400" cy="787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5" name="Google Shape;95;p18"/>
          <p:cNvSpPr txBox="1">
            <a:spLocks noGrp="1"/>
          </p:cNvSpPr>
          <p:nvPr>
            <p:ph type="title" idx="4"/>
          </p:nvPr>
        </p:nvSpPr>
        <p:spPr>
          <a:xfrm>
            <a:off x="4933300" y="3223775"/>
            <a:ext cx="2510400" cy="413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1">
  <p:cSld name="SECTION_HEADER_1">
    <p:bg>
      <p:bgPr>
        <a:gradFill>
          <a:gsLst>
            <a:gs pos="0">
              <a:srgbClr val="8BE3FF"/>
            </a:gs>
            <a:gs pos="100000">
              <a:srgbClr val="ACFFD9"/>
            </a:gs>
          </a:gsLst>
          <a:lin ang="5400012" scaled="0"/>
        </a:gradFill>
        <a:effectLst/>
      </p:bgPr>
    </p:bg>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4288151" y="1458975"/>
            <a:ext cx="3967500" cy="167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endParaRPr/>
          </a:p>
        </p:txBody>
      </p:sp>
      <p:sp>
        <p:nvSpPr>
          <p:cNvPr id="98" name="Google Shape;98;p19"/>
          <p:cNvSpPr txBox="1">
            <a:spLocks noGrp="1"/>
          </p:cNvSpPr>
          <p:nvPr>
            <p:ph type="subTitle" idx="1"/>
          </p:nvPr>
        </p:nvSpPr>
        <p:spPr>
          <a:xfrm>
            <a:off x="5277851" y="3087550"/>
            <a:ext cx="29778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800"/>
              <a:buNone/>
              <a:defRPr>
                <a:solidFill>
                  <a:srgbClr val="1F1C51"/>
                </a:solidFill>
              </a:defRPr>
            </a:lvl1pPr>
            <a:lvl2pPr lvl="1" algn="r" rtl="0">
              <a:lnSpc>
                <a:spcPct val="100000"/>
              </a:lnSpc>
              <a:spcBef>
                <a:spcPts val="0"/>
              </a:spcBef>
              <a:spcAft>
                <a:spcPts val="0"/>
              </a:spcAft>
              <a:buClr>
                <a:srgbClr val="1F1C51"/>
              </a:buClr>
              <a:buSzPts val="2800"/>
              <a:buNone/>
              <a:defRPr sz="2800">
                <a:solidFill>
                  <a:srgbClr val="1F1C51"/>
                </a:solidFill>
              </a:defRPr>
            </a:lvl2pPr>
            <a:lvl3pPr lvl="2" algn="r" rtl="0">
              <a:lnSpc>
                <a:spcPct val="100000"/>
              </a:lnSpc>
              <a:spcBef>
                <a:spcPts val="0"/>
              </a:spcBef>
              <a:spcAft>
                <a:spcPts val="0"/>
              </a:spcAft>
              <a:buClr>
                <a:srgbClr val="1F1C51"/>
              </a:buClr>
              <a:buSzPts val="2800"/>
              <a:buNone/>
              <a:defRPr sz="2800">
                <a:solidFill>
                  <a:srgbClr val="1F1C51"/>
                </a:solidFill>
              </a:defRPr>
            </a:lvl3pPr>
            <a:lvl4pPr lvl="3" algn="r" rtl="0">
              <a:lnSpc>
                <a:spcPct val="100000"/>
              </a:lnSpc>
              <a:spcBef>
                <a:spcPts val="0"/>
              </a:spcBef>
              <a:spcAft>
                <a:spcPts val="0"/>
              </a:spcAft>
              <a:buClr>
                <a:srgbClr val="1F1C51"/>
              </a:buClr>
              <a:buSzPts val="2800"/>
              <a:buNone/>
              <a:defRPr sz="2800">
                <a:solidFill>
                  <a:srgbClr val="1F1C51"/>
                </a:solidFill>
              </a:defRPr>
            </a:lvl4pPr>
            <a:lvl5pPr lvl="4" algn="r" rtl="0">
              <a:lnSpc>
                <a:spcPct val="100000"/>
              </a:lnSpc>
              <a:spcBef>
                <a:spcPts val="0"/>
              </a:spcBef>
              <a:spcAft>
                <a:spcPts val="0"/>
              </a:spcAft>
              <a:buClr>
                <a:srgbClr val="1F1C51"/>
              </a:buClr>
              <a:buSzPts val="2800"/>
              <a:buNone/>
              <a:defRPr sz="2800">
                <a:solidFill>
                  <a:srgbClr val="1F1C51"/>
                </a:solidFill>
              </a:defRPr>
            </a:lvl5pPr>
            <a:lvl6pPr lvl="5" algn="r" rtl="0">
              <a:lnSpc>
                <a:spcPct val="100000"/>
              </a:lnSpc>
              <a:spcBef>
                <a:spcPts val="0"/>
              </a:spcBef>
              <a:spcAft>
                <a:spcPts val="0"/>
              </a:spcAft>
              <a:buClr>
                <a:srgbClr val="1F1C51"/>
              </a:buClr>
              <a:buSzPts val="2800"/>
              <a:buNone/>
              <a:defRPr sz="2800">
                <a:solidFill>
                  <a:srgbClr val="1F1C51"/>
                </a:solidFill>
              </a:defRPr>
            </a:lvl6pPr>
            <a:lvl7pPr lvl="6" algn="r" rtl="0">
              <a:lnSpc>
                <a:spcPct val="100000"/>
              </a:lnSpc>
              <a:spcBef>
                <a:spcPts val="0"/>
              </a:spcBef>
              <a:spcAft>
                <a:spcPts val="0"/>
              </a:spcAft>
              <a:buClr>
                <a:srgbClr val="1F1C51"/>
              </a:buClr>
              <a:buSzPts val="2800"/>
              <a:buNone/>
              <a:defRPr sz="2800">
                <a:solidFill>
                  <a:srgbClr val="1F1C51"/>
                </a:solidFill>
              </a:defRPr>
            </a:lvl7pPr>
            <a:lvl8pPr lvl="7" algn="r" rtl="0">
              <a:lnSpc>
                <a:spcPct val="100000"/>
              </a:lnSpc>
              <a:spcBef>
                <a:spcPts val="0"/>
              </a:spcBef>
              <a:spcAft>
                <a:spcPts val="0"/>
              </a:spcAft>
              <a:buClr>
                <a:srgbClr val="1F1C51"/>
              </a:buClr>
              <a:buSzPts val="2800"/>
              <a:buNone/>
              <a:defRPr sz="2800">
                <a:solidFill>
                  <a:srgbClr val="1F1C51"/>
                </a:solidFill>
              </a:defRPr>
            </a:lvl8pPr>
            <a:lvl9pPr lvl="8" algn="r"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99" name="Google Shape;99;p19"/>
          <p:cNvSpPr txBox="1">
            <a:spLocks noGrp="1"/>
          </p:cNvSpPr>
          <p:nvPr>
            <p:ph type="title" idx="2" hasCustomPrompt="1"/>
          </p:nvPr>
        </p:nvSpPr>
        <p:spPr>
          <a:xfrm>
            <a:off x="5597951" y="792425"/>
            <a:ext cx="2657700" cy="792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Bullet Points">
  <p:cSld name="TITLE_AND_TWO_COLUMNS_1">
    <p:bg>
      <p:bgPr>
        <a:gradFill>
          <a:gsLst>
            <a:gs pos="0">
              <a:srgbClr val="8BE3FF"/>
            </a:gs>
            <a:gs pos="100000">
              <a:srgbClr val="ACFFD9"/>
            </a:gs>
          </a:gsLst>
          <a:lin ang="5400700" scaled="0"/>
        </a:gradFill>
        <a:effectLst/>
      </p:bgPr>
    </p:bg>
    <p:spTree>
      <p:nvGrpSpPr>
        <p:cNvPr id="1" name="Shape 146"/>
        <p:cNvGrpSpPr/>
        <p:nvPr/>
      </p:nvGrpSpPr>
      <p:grpSpPr>
        <a:xfrm>
          <a:off x="0" y="0"/>
          <a:ext cx="0" cy="0"/>
          <a:chOff x="0" y="0"/>
          <a:chExt cx="0" cy="0"/>
        </a:xfrm>
      </p:grpSpPr>
      <p:sp>
        <p:nvSpPr>
          <p:cNvPr id="147" name="Google Shape;147;p26"/>
          <p:cNvSpPr txBox="1">
            <a:spLocks noGrp="1"/>
          </p:cNvSpPr>
          <p:nvPr>
            <p:ph type="body" idx="1"/>
          </p:nvPr>
        </p:nvSpPr>
        <p:spPr>
          <a:xfrm>
            <a:off x="722600" y="1335775"/>
            <a:ext cx="3614100" cy="3267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cxnSp>
        <p:nvCxnSpPr>
          <p:cNvPr id="148" name="Google Shape;148;p26"/>
          <p:cNvCxnSpPr/>
          <p:nvPr/>
        </p:nvCxnSpPr>
        <p:spPr>
          <a:xfrm>
            <a:off x="395000" y="760425"/>
            <a:ext cx="8988300" cy="0"/>
          </a:xfrm>
          <a:prstGeom prst="straightConnector1">
            <a:avLst/>
          </a:prstGeom>
          <a:noFill/>
          <a:ln w="19050" cap="flat" cmpd="sng">
            <a:solidFill>
              <a:schemeClr val="lt1"/>
            </a:solidFill>
            <a:prstDash val="solid"/>
            <a:round/>
            <a:headEnd type="oval" w="med" len="med"/>
            <a:tailEnd type="none" w="med" len="med"/>
          </a:ln>
        </p:spPr>
      </p:cxnSp>
      <p:sp>
        <p:nvSpPr>
          <p:cNvPr id="149" name="Google Shape;149;p26"/>
          <p:cNvSpPr txBox="1">
            <a:spLocks noGrp="1"/>
          </p:cNvSpPr>
          <p:nvPr>
            <p:ph type="title"/>
          </p:nvPr>
        </p:nvSpPr>
        <p:spPr>
          <a:xfrm>
            <a:off x="779025" y="4905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8BE3FF"/>
            </a:gs>
            <a:gs pos="100000">
              <a:srgbClr val="ACFFD9"/>
            </a:gs>
          </a:gsLst>
          <a:lin ang="5400012" scaled="0"/>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876325" y="1458975"/>
            <a:ext cx="4559100" cy="167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876325" y="3087550"/>
            <a:ext cx="29778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800"/>
              <a:buNone/>
              <a:defRPr>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4" name="Google Shape;14;p3"/>
          <p:cNvSpPr txBox="1">
            <a:spLocks noGrp="1"/>
          </p:cNvSpPr>
          <p:nvPr>
            <p:ph type="title" idx="2" hasCustomPrompt="1"/>
          </p:nvPr>
        </p:nvSpPr>
        <p:spPr>
          <a:xfrm>
            <a:off x="876325" y="792425"/>
            <a:ext cx="2657700" cy="792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626625" y="877875"/>
            <a:ext cx="7322400" cy="3262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cxnSp>
        <p:nvCxnSpPr>
          <p:cNvPr id="17" name="Google Shape;17;p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18" name="Google Shape;18;p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gradFill>
          <a:gsLst>
            <a:gs pos="0">
              <a:srgbClr val="8BE3FF"/>
            </a:gs>
            <a:gs pos="100000">
              <a:srgbClr val="ACFFD9"/>
            </a:gs>
          </a:gsLst>
          <a:lin ang="5400700" scaled="0"/>
        </a:gradFill>
        <a:effectLst/>
      </p:bgPr>
    </p:bg>
    <p:spTree>
      <p:nvGrpSpPr>
        <p:cNvPr id="1" name="Shape 19"/>
        <p:cNvGrpSpPr/>
        <p:nvPr/>
      </p:nvGrpSpPr>
      <p:grpSpPr>
        <a:xfrm>
          <a:off x="0" y="0"/>
          <a:ext cx="0" cy="0"/>
          <a:chOff x="0" y="0"/>
          <a:chExt cx="0" cy="0"/>
        </a:xfrm>
      </p:grpSpPr>
      <p:sp>
        <p:nvSpPr>
          <p:cNvPr id="20" name="Google Shape;20;p5"/>
          <p:cNvSpPr txBox="1">
            <a:spLocks noGrp="1"/>
          </p:cNvSpPr>
          <p:nvPr>
            <p:ph type="body" idx="1"/>
          </p:nvPr>
        </p:nvSpPr>
        <p:spPr>
          <a:xfrm>
            <a:off x="722600" y="1335775"/>
            <a:ext cx="3614100" cy="32673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1" name="Google Shape;21;p5"/>
          <p:cNvSpPr txBox="1">
            <a:spLocks noGrp="1"/>
          </p:cNvSpPr>
          <p:nvPr>
            <p:ph type="body" idx="2"/>
          </p:nvPr>
        </p:nvSpPr>
        <p:spPr>
          <a:xfrm>
            <a:off x="4807302" y="1335775"/>
            <a:ext cx="3614100" cy="32673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cxnSp>
        <p:nvCxnSpPr>
          <p:cNvPr id="22" name="Google Shape;22;p5"/>
          <p:cNvCxnSpPr/>
          <p:nvPr/>
        </p:nvCxnSpPr>
        <p:spPr>
          <a:xfrm>
            <a:off x="395000" y="760425"/>
            <a:ext cx="8988300" cy="0"/>
          </a:xfrm>
          <a:prstGeom prst="straightConnector1">
            <a:avLst/>
          </a:prstGeom>
          <a:noFill/>
          <a:ln w="19050" cap="flat" cmpd="sng">
            <a:solidFill>
              <a:schemeClr val="lt1"/>
            </a:solidFill>
            <a:prstDash val="solid"/>
            <a:round/>
            <a:headEnd type="oval" w="med" len="med"/>
            <a:tailEnd type="none" w="med" len="med"/>
          </a:ln>
        </p:spPr>
      </p:cxnSp>
      <p:sp>
        <p:nvSpPr>
          <p:cNvPr id="23" name="Google Shape;23;p5"/>
          <p:cNvSpPr txBox="1">
            <a:spLocks noGrp="1"/>
          </p:cNvSpPr>
          <p:nvPr>
            <p:ph type="title"/>
          </p:nvPr>
        </p:nvSpPr>
        <p:spPr>
          <a:xfrm>
            <a:off x="779025" y="4905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cxnSp>
        <p:nvCxnSpPr>
          <p:cNvPr id="28" name="Google Shape;28;p7"/>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9" name="Google Shape;29;p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626625" y="1404600"/>
            <a:ext cx="2785200" cy="3179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42900">
              <a:spcBef>
                <a:spcPts val="1600"/>
              </a:spcBef>
              <a:spcAft>
                <a:spcPts val="0"/>
              </a:spcAft>
              <a:buSzPts val="1800"/>
              <a:buChar char="○"/>
              <a:defRPr sz="1800"/>
            </a:lvl2pPr>
            <a:lvl3pPr marL="1371600" lvl="2" indent="-342900">
              <a:spcBef>
                <a:spcPts val="1600"/>
              </a:spcBef>
              <a:spcAft>
                <a:spcPts val="0"/>
              </a:spcAft>
              <a:buSzPts val="1800"/>
              <a:buChar char="■"/>
              <a:defRPr sz="1800"/>
            </a:lvl3pPr>
            <a:lvl4pPr marL="1828800" lvl="3" indent="-342900">
              <a:spcBef>
                <a:spcPts val="1600"/>
              </a:spcBef>
              <a:spcAft>
                <a:spcPts val="0"/>
              </a:spcAft>
              <a:buSzPts val="1800"/>
              <a:buChar char="●"/>
              <a:defRPr sz="1800"/>
            </a:lvl4pPr>
            <a:lvl5pPr marL="2286000" lvl="4" indent="-342900">
              <a:spcBef>
                <a:spcPts val="1600"/>
              </a:spcBef>
              <a:spcAft>
                <a:spcPts val="0"/>
              </a:spcAft>
              <a:buSzPts val="1800"/>
              <a:buChar char="○"/>
              <a:defRPr sz="1800"/>
            </a:lvl5pPr>
            <a:lvl6pPr marL="2743200" lvl="5" indent="-342900">
              <a:spcBef>
                <a:spcPts val="1600"/>
              </a:spcBef>
              <a:spcAft>
                <a:spcPts val="0"/>
              </a:spcAft>
              <a:buSzPts val="1800"/>
              <a:buChar char="■"/>
              <a:defRPr sz="1800"/>
            </a:lvl6pPr>
            <a:lvl7pPr marL="3200400" lvl="6" indent="-342900">
              <a:spcBef>
                <a:spcPts val="1600"/>
              </a:spcBef>
              <a:spcAft>
                <a:spcPts val="0"/>
              </a:spcAft>
              <a:buSzPts val="1800"/>
              <a:buChar char="●"/>
              <a:defRPr sz="1800"/>
            </a:lvl7pPr>
            <a:lvl8pPr marL="3657600" lvl="7" indent="-342900">
              <a:spcBef>
                <a:spcPts val="1600"/>
              </a:spcBef>
              <a:spcAft>
                <a:spcPts val="0"/>
              </a:spcAft>
              <a:buSzPts val="1800"/>
              <a:buChar char="○"/>
              <a:defRPr sz="1800"/>
            </a:lvl8pPr>
            <a:lvl9pPr marL="4114800" lvl="8" indent="-342900">
              <a:spcBef>
                <a:spcPts val="1600"/>
              </a:spcBef>
              <a:spcAft>
                <a:spcPts val="1600"/>
              </a:spcAft>
              <a:buSzPts val="1800"/>
              <a:buChar char="■"/>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5554975" y="526350"/>
            <a:ext cx="2730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2"/>
              </a:buClr>
              <a:buSzPts val="3600"/>
              <a:buNone/>
              <a:defRPr sz="3600">
                <a:solidFill>
                  <a:schemeClr val="accent2"/>
                </a:solidFill>
              </a:defRPr>
            </a:lvl1pPr>
            <a:lvl2pPr lvl="1">
              <a:spcBef>
                <a:spcPts val="0"/>
              </a:spcBef>
              <a:spcAft>
                <a:spcPts val="0"/>
              </a:spcAft>
              <a:buClr>
                <a:schemeClr val="accent2"/>
              </a:buClr>
              <a:buSzPts val="4800"/>
              <a:buNone/>
              <a:defRPr sz="4800">
                <a:solidFill>
                  <a:schemeClr val="accent2"/>
                </a:solidFill>
              </a:defRPr>
            </a:lvl2pPr>
            <a:lvl3pPr lvl="2">
              <a:spcBef>
                <a:spcPts val="0"/>
              </a:spcBef>
              <a:spcAft>
                <a:spcPts val="0"/>
              </a:spcAft>
              <a:buClr>
                <a:schemeClr val="accent2"/>
              </a:buClr>
              <a:buSzPts val="4800"/>
              <a:buNone/>
              <a:defRPr sz="4800">
                <a:solidFill>
                  <a:schemeClr val="accent2"/>
                </a:solidFill>
              </a:defRPr>
            </a:lvl3pPr>
            <a:lvl4pPr lvl="3">
              <a:spcBef>
                <a:spcPts val="0"/>
              </a:spcBef>
              <a:spcAft>
                <a:spcPts val="0"/>
              </a:spcAft>
              <a:buClr>
                <a:schemeClr val="accent2"/>
              </a:buClr>
              <a:buSzPts val="4800"/>
              <a:buNone/>
              <a:defRPr sz="4800">
                <a:solidFill>
                  <a:schemeClr val="accent2"/>
                </a:solidFill>
              </a:defRPr>
            </a:lvl4pPr>
            <a:lvl5pPr lvl="4">
              <a:spcBef>
                <a:spcPts val="0"/>
              </a:spcBef>
              <a:spcAft>
                <a:spcPts val="0"/>
              </a:spcAft>
              <a:buClr>
                <a:schemeClr val="accent2"/>
              </a:buClr>
              <a:buSzPts val="4800"/>
              <a:buNone/>
              <a:defRPr sz="4800">
                <a:solidFill>
                  <a:schemeClr val="accent2"/>
                </a:solidFill>
              </a:defRPr>
            </a:lvl5pPr>
            <a:lvl6pPr lvl="5">
              <a:spcBef>
                <a:spcPts val="0"/>
              </a:spcBef>
              <a:spcAft>
                <a:spcPts val="0"/>
              </a:spcAft>
              <a:buClr>
                <a:schemeClr val="accent2"/>
              </a:buClr>
              <a:buSzPts val="4800"/>
              <a:buNone/>
              <a:defRPr sz="4800">
                <a:solidFill>
                  <a:schemeClr val="accent2"/>
                </a:solidFill>
              </a:defRPr>
            </a:lvl6pPr>
            <a:lvl7pPr lvl="6">
              <a:spcBef>
                <a:spcPts val="0"/>
              </a:spcBef>
              <a:spcAft>
                <a:spcPts val="0"/>
              </a:spcAft>
              <a:buClr>
                <a:schemeClr val="accent2"/>
              </a:buClr>
              <a:buSzPts val="4800"/>
              <a:buNone/>
              <a:defRPr sz="4800">
                <a:solidFill>
                  <a:schemeClr val="accent2"/>
                </a:solidFill>
              </a:defRPr>
            </a:lvl7pPr>
            <a:lvl8pPr lvl="7">
              <a:spcBef>
                <a:spcPts val="0"/>
              </a:spcBef>
              <a:spcAft>
                <a:spcPts val="0"/>
              </a:spcAft>
              <a:buClr>
                <a:schemeClr val="accent2"/>
              </a:buClr>
              <a:buSzPts val="4800"/>
              <a:buNone/>
              <a:defRPr sz="4800">
                <a:solidFill>
                  <a:schemeClr val="accent2"/>
                </a:solidFill>
              </a:defRPr>
            </a:lvl8pPr>
            <a:lvl9pPr lvl="8">
              <a:spcBef>
                <a:spcPts val="0"/>
              </a:spcBef>
              <a:spcAft>
                <a:spcPts val="0"/>
              </a:spcAft>
              <a:buClr>
                <a:schemeClr val="accent2"/>
              </a:buClr>
              <a:buSzPts val="4800"/>
              <a:buNone/>
              <a:defRPr sz="4800">
                <a:solidFill>
                  <a:schemeClr val="accent2"/>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3"/>
        <p:cNvGrpSpPr/>
        <p:nvPr/>
      </p:nvGrpSpPr>
      <p:grpSpPr>
        <a:xfrm>
          <a:off x="0" y="0"/>
          <a:ext cx="0" cy="0"/>
          <a:chOff x="0" y="0"/>
          <a:chExt cx="0" cy="0"/>
        </a:xfrm>
      </p:grpSpPr>
      <p:sp>
        <p:nvSpPr>
          <p:cNvPr id="34" name="Google Shape;34;p9"/>
          <p:cNvSpPr txBox="1">
            <a:spLocks noGrp="1"/>
          </p:cNvSpPr>
          <p:nvPr>
            <p:ph type="subTitle" idx="1"/>
          </p:nvPr>
        </p:nvSpPr>
        <p:spPr>
          <a:xfrm>
            <a:off x="626625" y="1515050"/>
            <a:ext cx="1940700" cy="751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Font typeface="Viga"/>
              <a:buNone/>
              <a:defRPr sz="1400">
                <a:latin typeface="Viga"/>
                <a:ea typeface="Viga"/>
                <a:cs typeface="Viga"/>
                <a:sym typeface="Viga"/>
              </a:defRPr>
            </a:lvl1pPr>
            <a:lvl2pPr lvl="1" algn="ctr">
              <a:lnSpc>
                <a:spcPct val="100000"/>
              </a:lnSpc>
              <a:spcBef>
                <a:spcPts val="0"/>
              </a:spcBef>
              <a:spcAft>
                <a:spcPts val="0"/>
              </a:spcAft>
              <a:buSzPts val="1400"/>
              <a:buFont typeface="Viga"/>
              <a:buNone/>
              <a:defRPr>
                <a:latin typeface="Viga"/>
                <a:ea typeface="Viga"/>
                <a:cs typeface="Viga"/>
                <a:sym typeface="Viga"/>
              </a:defRPr>
            </a:lvl2pPr>
            <a:lvl3pPr lvl="2" algn="ctr">
              <a:lnSpc>
                <a:spcPct val="100000"/>
              </a:lnSpc>
              <a:spcBef>
                <a:spcPts val="0"/>
              </a:spcBef>
              <a:spcAft>
                <a:spcPts val="0"/>
              </a:spcAft>
              <a:buSzPts val="1400"/>
              <a:buFont typeface="Viga"/>
              <a:buNone/>
              <a:defRPr>
                <a:latin typeface="Viga"/>
                <a:ea typeface="Viga"/>
                <a:cs typeface="Viga"/>
                <a:sym typeface="Viga"/>
              </a:defRPr>
            </a:lvl3pPr>
            <a:lvl4pPr lvl="3" algn="ctr">
              <a:lnSpc>
                <a:spcPct val="100000"/>
              </a:lnSpc>
              <a:spcBef>
                <a:spcPts val="0"/>
              </a:spcBef>
              <a:spcAft>
                <a:spcPts val="0"/>
              </a:spcAft>
              <a:buSzPts val="1400"/>
              <a:buFont typeface="Viga"/>
              <a:buNone/>
              <a:defRPr>
                <a:latin typeface="Viga"/>
                <a:ea typeface="Viga"/>
                <a:cs typeface="Viga"/>
                <a:sym typeface="Viga"/>
              </a:defRPr>
            </a:lvl4pPr>
            <a:lvl5pPr lvl="4" algn="ctr">
              <a:lnSpc>
                <a:spcPct val="100000"/>
              </a:lnSpc>
              <a:spcBef>
                <a:spcPts val="0"/>
              </a:spcBef>
              <a:spcAft>
                <a:spcPts val="0"/>
              </a:spcAft>
              <a:buSzPts val="1400"/>
              <a:buFont typeface="Viga"/>
              <a:buNone/>
              <a:defRPr>
                <a:latin typeface="Viga"/>
                <a:ea typeface="Viga"/>
                <a:cs typeface="Viga"/>
                <a:sym typeface="Viga"/>
              </a:defRPr>
            </a:lvl5pPr>
            <a:lvl6pPr lvl="5" algn="ctr">
              <a:lnSpc>
                <a:spcPct val="100000"/>
              </a:lnSpc>
              <a:spcBef>
                <a:spcPts val="0"/>
              </a:spcBef>
              <a:spcAft>
                <a:spcPts val="0"/>
              </a:spcAft>
              <a:buSzPts val="1400"/>
              <a:buFont typeface="Viga"/>
              <a:buNone/>
              <a:defRPr>
                <a:latin typeface="Viga"/>
                <a:ea typeface="Viga"/>
                <a:cs typeface="Viga"/>
                <a:sym typeface="Viga"/>
              </a:defRPr>
            </a:lvl6pPr>
            <a:lvl7pPr lvl="6" algn="ctr">
              <a:lnSpc>
                <a:spcPct val="100000"/>
              </a:lnSpc>
              <a:spcBef>
                <a:spcPts val="0"/>
              </a:spcBef>
              <a:spcAft>
                <a:spcPts val="0"/>
              </a:spcAft>
              <a:buSzPts val="1400"/>
              <a:buFont typeface="Viga"/>
              <a:buNone/>
              <a:defRPr>
                <a:latin typeface="Viga"/>
                <a:ea typeface="Viga"/>
                <a:cs typeface="Viga"/>
                <a:sym typeface="Viga"/>
              </a:defRPr>
            </a:lvl7pPr>
            <a:lvl8pPr lvl="7" algn="ctr">
              <a:lnSpc>
                <a:spcPct val="100000"/>
              </a:lnSpc>
              <a:spcBef>
                <a:spcPts val="0"/>
              </a:spcBef>
              <a:spcAft>
                <a:spcPts val="0"/>
              </a:spcAft>
              <a:buSzPts val="1400"/>
              <a:buFont typeface="Viga"/>
              <a:buNone/>
              <a:defRPr>
                <a:latin typeface="Viga"/>
                <a:ea typeface="Viga"/>
                <a:cs typeface="Viga"/>
                <a:sym typeface="Viga"/>
              </a:defRPr>
            </a:lvl8pPr>
            <a:lvl9pPr lvl="8" algn="ctr">
              <a:lnSpc>
                <a:spcPct val="100000"/>
              </a:lnSpc>
              <a:spcBef>
                <a:spcPts val="0"/>
              </a:spcBef>
              <a:spcAft>
                <a:spcPts val="0"/>
              </a:spcAft>
              <a:buSzPts val="1400"/>
              <a:buFont typeface="Viga"/>
              <a:buNone/>
              <a:defRPr>
                <a:latin typeface="Viga"/>
                <a:ea typeface="Viga"/>
                <a:cs typeface="Viga"/>
                <a:sym typeface="Viga"/>
              </a:defRPr>
            </a:lvl9pPr>
          </a:lstStyle>
          <a:p>
            <a:endParaRPr/>
          </a:p>
        </p:txBody>
      </p:sp>
      <p:sp>
        <p:nvSpPr>
          <p:cNvPr id="35" name="Google Shape;35;p9"/>
          <p:cNvSpPr txBox="1">
            <a:spLocks noGrp="1"/>
          </p:cNvSpPr>
          <p:nvPr>
            <p:ph type="body" idx="2"/>
          </p:nvPr>
        </p:nvSpPr>
        <p:spPr>
          <a:xfrm>
            <a:off x="626625" y="2266850"/>
            <a:ext cx="2925900" cy="2391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cxnSp>
        <p:nvCxnSpPr>
          <p:cNvPr id="36" name="Google Shape;36;p9"/>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37" name="Google Shape;37;p9"/>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gradFill>
          <a:gsLst>
            <a:gs pos="0">
              <a:srgbClr val="8BE3FF"/>
            </a:gs>
            <a:gs pos="100000">
              <a:srgbClr val="ACFFD9"/>
            </a:gs>
          </a:gsLst>
          <a:lin ang="5400700" scaled="0"/>
        </a:gradFill>
        <a:effectLst/>
      </p:bgPr>
    </p:bg>
    <p:spTree>
      <p:nvGrpSpPr>
        <p:cNvPr id="1" name="Shape 38"/>
        <p:cNvGrpSpPr/>
        <p:nvPr/>
      </p:nvGrpSpPr>
      <p:grpSpPr>
        <a:xfrm>
          <a:off x="0" y="0"/>
          <a:ext cx="0" cy="0"/>
          <a:chOff x="0" y="0"/>
          <a:chExt cx="0" cy="0"/>
        </a:xfrm>
      </p:grpSpPr>
      <p:sp>
        <p:nvSpPr>
          <p:cNvPr id="39" name="Google Shape;39;p10"/>
          <p:cNvSpPr txBox="1">
            <a:spLocks noGrp="1"/>
          </p:cNvSpPr>
          <p:nvPr>
            <p:ph type="title"/>
          </p:nvPr>
        </p:nvSpPr>
        <p:spPr>
          <a:xfrm>
            <a:off x="4979375" y="2028425"/>
            <a:ext cx="3572400" cy="539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 name="Google Shape;40;p10"/>
          <p:cNvSpPr txBox="1">
            <a:spLocks noGrp="1"/>
          </p:cNvSpPr>
          <p:nvPr>
            <p:ph type="body" idx="1"/>
          </p:nvPr>
        </p:nvSpPr>
        <p:spPr>
          <a:xfrm>
            <a:off x="4979375" y="2568125"/>
            <a:ext cx="2785200" cy="2145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marL="914400" lvl="1"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8" r:id="rId9"/>
    <p:sldLayoutId id="2147483659" r:id="rId10"/>
    <p:sldLayoutId id="2147483660" r:id="rId11"/>
    <p:sldLayoutId id="2147483662" r:id="rId12"/>
    <p:sldLayoutId id="2147483663" r:id="rId13"/>
    <p:sldLayoutId id="2147483664" r:id="rId14"/>
    <p:sldLayoutId id="2147483665" r:id="rId15"/>
    <p:sldLayoutId id="2147483672"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hyperlink" Target="https://realpython.com/python-sockets/" TargetMode="External"/><Relationship Id="rId2" Type="http://schemas.openxmlformats.org/officeDocument/2006/relationships/notesSlide" Target="../notesSlides/notesSlide21.xml"/><Relationship Id="rId1" Type="http://schemas.openxmlformats.org/officeDocument/2006/relationships/slideLayout" Target="../slideLayouts/slideLayout15.xml"/><Relationship Id="rId5" Type="http://schemas.openxmlformats.org/officeDocument/2006/relationships/hyperlink" Target="https://webdamn.com/login-and-registration-with-python-flask-mysql/" TargetMode="External"/><Relationship Id="rId4" Type="http://schemas.openxmlformats.org/officeDocument/2006/relationships/hyperlink" Target="https://ieeexplore.ieee.org/document/10038584/"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p:nvPr/>
        </p:nvSpPr>
        <p:spPr>
          <a:xfrm rot="-7509504">
            <a:off x="5455916" y="207622"/>
            <a:ext cx="5179224" cy="5732711"/>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9"/>
          <p:cNvSpPr txBox="1">
            <a:spLocks noGrp="1"/>
          </p:cNvSpPr>
          <p:nvPr>
            <p:ph type="ctrTitle"/>
          </p:nvPr>
        </p:nvSpPr>
        <p:spPr>
          <a:xfrm>
            <a:off x="4670531" y="1013498"/>
            <a:ext cx="3876299" cy="250506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1" wrap="square" lIns="91425" tIns="91425" rIns="91425" bIns="91425" anchor="b" anchorCtr="0">
            <a:noAutofit/>
          </a:bodyPr>
          <a:lstStyle/>
          <a:p>
            <a:pPr marL="0" lvl="0" indent="0" algn="l" rtl="0">
              <a:spcBef>
                <a:spcPts val="0"/>
              </a:spcBef>
              <a:spcAft>
                <a:spcPts val="0"/>
              </a:spcAft>
              <a:buNone/>
            </a:pPr>
            <a:r>
              <a:rPr lang="en" sz="2600" dirty="0">
                <a:solidFill>
                  <a:schemeClr val="lt2"/>
                </a:solidFill>
              </a:rPr>
              <a:t>A NOVEL HYBRID  MULTIKEY CRYPTOGRAPHY TECHNIQUE FOR VIDEO COMMUNICATION WITH CLIENT-SERVER MODEL</a:t>
            </a:r>
            <a:endParaRPr sz="2600" dirty="0">
              <a:solidFill>
                <a:schemeClr val="lt2"/>
              </a:solidFill>
            </a:endParaRPr>
          </a:p>
        </p:txBody>
      </p:sp>
      <p:grpSp>
        <p:nvGrpSpPr>
          <p:cNvPr id="161" name="Google Shape;161;p29"/>
          <p:cNvGrpSpPr/>
          <p:nvPr/>
        </p:nvGrpSpPr>
        <p:grpSpPr>
          <a:xfrm>
            <a:off x="196269" y="-31628"/>
            <a:ext cx="4117010" cy="5284424"/>
            <a:chOff x="196269" y="-35131"/>
            <a:chExt cx="4117010" cy="5284424"/>
          </a:xfrm>
        </p:grpSpPr>
        <p:grpSp>
          <p:nvGrpSpPr>
            <p:cNvPr id="162" name="Google Shape;162;p29"/>
            <p:cNvGrpSpPr/>
            <p:nvPr/>
          </p:nvGrpSpPr>
          <p:grpSpPr>
            <a:xfrm>
              <a:off x="196269" y="-35131"/>
              <a:ext cx="4117010" cy="4393434"/>
              <a:chOff x="43869" y="-35131"/>
              <a:chExt cx="4117010" cy="4393434"/>
            </a:xfrm>
          </p:grpSpPr>
          <p:sp>
            <p:nvSpPr>
              <p:cNvPr id="163" name="Google Shape;163;p29"/>
              <p:cNvSpPr/>
              <p:nvPr/>
            </p:nvSpPr>
            <p:spPr>
              <a:xfrm>
                <a:off x="3778000" y="1055743"/>
                <a:ext cx="227152" cy="225698"/>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29"/>
              <p:cNvGrpSpPr/>
              <p:nvPr/>
            </p:nvGrpSpPr>
            <p:grpSpPr>
              <a:xfrm>
                <a:off x="43869" y="-35131"/>
                <a:ext cx="4117010" cy="4393434"/>
                <a:chOff x="-6861500" y="-774675"/>
                <a:chExt cx="4221275" cy="4504700"/>
              </a:xfrm>
            </p:grpSpPr>
            <p:sp>
              <p:nvSpPr>
                <p:cNvPr id="165" name="Google Shape;165;p29"/>
                <p:cNvSpPr/>
                <p:nvPr/>
              </p:nvSpPr>
              <p:spPr>
                <a:xfrm>
                  <a:off x="-5567850" y="2977775"/>
                  <a:ext cx="2509100" cy="191100"/>
                </a:xfrm>
                <a:custGeom>
                  <a:avLst/>
                  <a:gdLst/>
                  <a:ahLst/>
                  <a:cxnLst/>
                  <a:rect l="l" t="t" r="r" b="b"/>
                  <a:pathLst>
                    <a:path w="100364" h="7644" extrusionOk="0">
                      <a:moveTo>
                        <a:pt x="7924" y="0"/>
                      </a:moveTo>
                      <a:lnTo>
                        <a:pt x="1" y="7643"/>
                      </a:lnTo>
                      <a:lnTo>
                        <a:pt x="100364" y="7643"/>
                      </a:lnTo>
                      <a:lnTo>
                        <a:pt x="924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9"/>
                <p:cNvSpPr/>
                <p:nvPr/>
              </p:nvSpPr>
              <p:spPr>
                <a:xfrm>
                  <a:off x="-5576575" y="2971225"/>
                  <a:ext cx="2526575" cy="204150"/>
                </a:xfrm>
                <a:custGeom>
                  <a:avLst/>
                  <a:gdLst/>
                  <a:ahLst/>
                  <a:cxnLst/>
                  <a:rect l="l" t="t" r="r" b="b"/>
                  <a:pathLst>
                    <a:path w="101063" h="8166" extrusionOk="0">
                      <a:moveTo>
                        <a:pt x="92685" y="523"/>
                      </a:moveTo>
                      <a:lnTo>
                        <a:pt x="100069" y="7645"/>
                      </a:lnTo>
                      <a:lnTo>
                        <a:pt x="994" y="7645"/>
                      </a:lnTo>
                      <a:lnTo>
                        <a:pt x="8378" y="523"/>
                      </a:lnTo>
                      <a:close/>
                      <a:moveTo>
                        <a:pt x="8273" y="1"/>
                      </a:moveTo>
                      <a:cubicBezTo>
                        <a:pt x="8206" y="1"/>
                        <a:pt x="8141" y="27"/>
                        <a:pt x="8092" y="75"/>
                      </a:cubicBezTo>
                      <a:lnTo>
                        <a:pt x="170" y="7718"/>
                      </a:lnTo>
                      <a:cubicBezTo>
                        <a:pt x="0" y="7881"/>
                        <a:pt x="115" y="8166"/>
                        <a:pt x="350" y="8166"/>
                      </a:cubicBezTo>
                      <a:lnTo>
                        <a:pt x="100713" y="8166"/>
                      </a:lnTo>
                      <a:cubicBezTo>
                        <a:pt x="100948" y="8166"/>
                        <a:pt x="101063" y="7880"/>
                        <a:pt x="100893" y="7718"/>
                      </a:cubicBezTo>
                      <a:lnTo>
                        <a:pt x="92971" y="75"/>
                      </a:lnTo>
                      <a:cubicBezTo>
                        <a:pt x="92922" y="27"/>
                        <a:pt x="92857" y="1"/>
                        <a:pt x="9279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9"/>
                <p:cNvSpPr/>
                <p:nvPr/>
              </p:nvSpPr>
              <p:spPr>
                <a:xfrm>
                  <a:off x="-5367125" y="2980250"/>
                  <a:ext cx="2029575" cy="142450"/>
                </a:xfrm>
                <a:custGeom>
                  <a:avLst/>
                  <a:gdLst/>
                  <a:ahLst/>
                  <a:cxnLst/>
                  <a:rect l="l" t="t" r="r" b="b"/>
                  <a:pathLst>
                    <a:path w="81183" h="5698" extrusionOk="0">
                      <a:moveTo>
                        <a:pt x="40592" y="0"/>
                      </a:moveTo>
                      <a:cubicBezTo>
                        <a:pt x="18173" y="0"/>
                        <a:pt x="0" y="1276"/>
                        <a:pt x="0" y="2849"/>
                      </a:cubicBezTo>
                      <a:cubicBezTo>
                        <a:pt x="0" y="4421"/>
                        <a:pt x="18173" y="5698"/>
                        <a:pt x="40592" y="5698"/>
                      </a:cubicBezTo>
                      <a:cubicBezTo>
                        <a:pt x="63009" y="5698"/>
                        <a:pt x="81183" y="4423"/>
                        <a:pt x="81183" y="2849"/>
                      </a:cubicBezTo>
                      <a:cubicBezTo>
                        <a:pt x="81183" y="1276"/>
                        <a:pt x="63009" y="0"/>
                        <a:pt x="40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9"/>
                <p:cNvSpPr/>
                <p:nvPr/>
              </p:nvSpPr>
              <p:spPr>
                <a:xfrm>
                  <a:off x="-5567850" y="3168850"/>
                  <a:ext cx="2509100" cy="177150"/>
                </a:xfrm>
                <a:custGeom>
                  <a:avLst/>
                  <a:gdLst/>
                  <a:ahLst/>
                  <a:cxnLst/>
                  <a:rect l="l" t="t" r="r" b="b"/>
                  <a:pathLst>
                    <a:path w="100364" h="7086" extrusionOk="0">
                      <a:moveTo>
                        <a:pt x="1" y="0"/>
                      </a:moveTo>
                      <a:lnTo>
                        <a:pt x="1" y="7085"/>
                      </a:lnTo>
                      <a:lnTo>
                        <a:pt x="100364" y="7085"/>
                      </a:lnTo>
                      <a:lnTo>
                        <a:pt x="100364"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9"/>
                <p:cNvSpPr/>
                <p:nvPr/>
              </p:nvSpPr>
              <p:spPr>
                <a:xfrm>
                  <a:off x="-5574350" y="3162350"/>
                  <a:ext cx="2522125" cy="190150"/>
                </a:xfrm>
                <a:custGeom>
                  <a:avLst/>
                  <a:gdLst/>
                  <a:ahLst/>
                  <a:cxnLst/>
                  <a:rect l="l" t="t" r="r" b="b"/>
                  <a:pathLst>
                    <a:path w="100885" h="7606" extrusionOk="0">
                      <a:moveTo>
                        <a:pt x="100364" y="521"/>
                      </a:moveTo>
                      <a:lnTo>
                        <a:pt x="100364" y="7085"/>
                      </a:lnTo>
                      <a:lnTo>
                        <a:pt x="521" y="7085"/>
                      </a:lnTo>
                      <a:lnTo>
                        <a:pt x="521" y="521"/>
                      </a:lnTo>
                      <a:close/>
                      <a:moveTo>
                        <a:pt x="261" y="0"/>
                      </a:moveTo>
                      <a:cubicBezTo>
                        <a:pt x="117" y="0"/>
                        <a:pt x="1" y="116"/>
                        <a:pt x="1" y="260"/>
                      </a:cubicBezTo>
                      <a:lnTo>
                        <a:pt x="1" y="7345"/>
                      </a:lnTo>
                      <a:cubicBezTo>
                        <a:pt x="1" y="7488"/>
                        <a:pt x="117" y="7606"/>
                        <a:pt x="261" y="7606"/>
                      </a:cubicBezTo>
                      <a:lnTo>
                        <a:pt x="100624" y="7606"/>
                      </a:lnTo>
                      <a:cubicBezTo>
                        <a:pt x="100768" y="7606"/>
                        <a:pt x="100884" y="7488"/>
                        <a:pt x="100884" y="7345"/>
                      </a:cubicBezTo>
                      <a:lnTo>
                        <a:pt x="100884" y="260"/>
                      </a:lnTo>
                      <a:cubicBezTo>
                        <a:pt x="100884" y="116"/>
                        <a:pt x="100768" y="0"/>
                        <a:pt x="1006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9"/>
                <p:cNvSpPr/>
                <p:nvPr/>
              </p:nvSpPr>
              <p:spPr>
                <a:xfrm>
                  <a:off x="-5745350" y="3345975"/>
                  <a:ext cx="2864125" cy="191100"/>
                </a:xfrm>
                <a:custGeom>
                  <a:avLst/>
                  <a:gdLst/>
                  <a:ahLst/>
                  <a:cxnLst/>
                  <a:rect l="l" t="t" r="r" b="b"/>
                  <a:pathLst>
                    <a:path w="114565" h="7644" extrusionOk="0">
                      <a:moveTo>
                        <a:pt x="7101" y="0"/>
                      </a:moveTo>
                      <a:lnTo>
                        <a:pt x="0" y="7644"/>
                      </a:lnTo>
                      <a:lnTo>
                        <a:pt x="114565" y="7644"/>
                      </a:lnTo>
                      <a:lnTo>
                        <a:pt x="1074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9"/>
                <p:cNvSpPr/>
                <p:nvPr/>
              </p:nvSpPr>
              <p:spPr>
                <a:xfrm>
                  <a:off x="-5753975" y="3339475"/>
                  <a:ext cx="2881375" cy="204100"/>
                </a:xfrm>
                <a:custGeom>
                  <a:avLst/>
                  <a:gdLst/>
                  <a:ahLst/>
                  <a:cxnLst/>
                  <a:rect l="l" t="t" r="r" b="b"/>
                  <a:pathLst>
                    <a:path w="115255" h="8164" extrusionOk="0">
                      <a:moveTo>
                        <a:pt x="107696" y="521"/>
                      </a:moveTo>
                      <a:lnTo>
                        <a:pt x="114313" y="7643"/>
                      </a:lnTo>
                      <a:lnTo>
                        <a:pt x="943" y="7643"/>
                      </a:lnTo>
                      <a:lnTo>
                        <a:pt x="7559" y="521"/>
                      </a:lnTo>
                      <a:close/>
                      <a:moveTo>
                        <a:pt x="7446" y="0"/>
                      </a:moveTo>
                      <a:cubicBezTo>
                        <a:pt x="7373" y="0"/>
                        <a:pt x="7304" y="30"/>
                        <a:pt x="7255" y="84"/>
                      </a:cubicBezTo>
                      <a:lnTo>
                        <a:pt x="155" y="7727"/>
                      </a:lnTo>
                      <a:cubicBezTo>
                        <a:pt x="0" y="7893"/>
                        <a:pt x="119" y="8164"/>
                        <a:pt x="345" y="8164"/>
                      </a:cubicBezTo>
                      <a:lnTo>
                        <a:pt x="114910" y="8164"/>
                      </a:lnTo>
                      <a:cubicBezTo>
                        <a:pt x="115136" y="8164"/>
                        <a:pt x="115255" y="7894"/>
                        <a:pt x="115100" y="7727"/>
                      </a:cubicBezTo>
                      <a:lnTo>
                        <a:pt x="108000" y="84"/>
                      </a:lnTo>
                      <a:cubicBezTo>
                        <a:pt x="107951" y="30"/>
                        <a:pt x="107882" y="0"/>
                        <a:pt x="10780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9"/>
                <p:cNvSpPr/>
                <p:nvPr/>
              </p:nvSpPr>
              <p:spPr>
                <a:xfrm>
                  <a:off x="-5744850" y="3537050"/>
                  <a:ext cx="2863125" cy="186475"/>
                </a:xfrm>
                <a:custGeom>
                  <a:avLst/>
                  <a:gdLst/>
                  <a:ahLst/>
                  <a:cxnLst/>
                  <a:rect l="l" t="t" r="r" b="b"/>
                  <a:pathLst>
                    <a:path w="114525" h="7459" extrusionOk="0">
                      <a:moveTo>
                        <a:pt x="1" y="1"/>
                      </a:moveTo>
                      <a:lnTo>
                        <a:pt x="1" y="7459"/>
                      </a:lnTo>
                      <a:lnTo>
                        <a:pt x="114524" y="7459"/>
                      </a:lnTo>
                      <a:lnTo>
                        <a:pt x="1145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9"/>
                <p:cNvSpPr/>
                <p:nvPr/>
              </p:nvSpPr>
              <p:spPr>
                <a:xfrm>
                  <a:off x="-5751350" y="3530550"/>
                  <a:ext cx="2876125" cy="199475"/>
                </a:xfrm>
                <a:custGeom>
                  <a:avLst/>
                  <a:gdLst/>
                  <a:ahLst/>
                  <a:cxnLst/>
                  <a:rect l="l" t="t" r="r" b="b"/>
                  <a:pathLst>
                    <a:path w="115045" h="7979" extrusionOk="0">
                      <a:moveTo>
                        <a:pt x="114524" y="521"/>
                      </a:moveTo>
                      <a:lnTo>
                        <a:pt x="114524" y="7458"/>
                      </a:lnTo>
                      <a:lnTo>
                        <a:pt x="521" y="7458"/>
                      </a:lnTo>
                      <a:lnTo>
                        <a:pt x="521" y="521"/>
                      </a:lnTo>
                      <a:close/>
                      <a:moveTo>
                        <a:pt x="261" y="0"/>
                      </a:moveTo>
                      <a:cubicBezTo>
                        <a:pt x="117" y="0"/>
                        <a:pt x="1" y="116"/>
                        <a:pt x="1" y="261"/>
                      </a:cubicBezTo>
                      <a:lnTo>
                        <a:pt x="1" y="7719"/>
                      </a:lnTo>
                      <a:cubicBezTo>
                        <a:pt x="1" y="7861"/>
                        <a:pt x="117" y="7979"/>
                        <a:pt x="261" y="7979"/>
                      </a:cubicBezTo>
                      <a:lnTo>
                        <a:pt x="114784" y="7979"/>
                      </a:lnTo>
                      <a:cubicBezTo>
                        <a:pt x="114928" y="7979"/>
                        <a:pt x="115044" y="7861"/>
                        <a:pt x="115044" y="7719"/>
                      </a:cubicBezTo>
                      <a:lnTo>
                        <a:pt x="115044" y="261"/>
                      </a:lnTo>
                      <a:cubicBezTo>
                        <a:pt x="115044" y="116"/>
                        <a:pt x="114928" y="0"/>
                        <a:pt x="11478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9"/>
                <p:cNvSpPr/>
                <p:nvPr/>
              </p:nvSpPr>
              <p:spPr>
                <a:xfrm>
                  <a:off x="-4347575" y="-413325"/>
                  <a:ext cx="466400" cy="1692575"/>
                </a:xfrm>
                <a:custGeom>
                  <a:avLst/>
                  <a:gdLst/>
                  <a:ahLst/>
                  <a:cxnLst/>
                  <a:rect l="l" t="t" r="r" b="b"/>
                  <a:pathLst>
                    <a:path w="18656" h="67703" extrusionOk="0">
                      <a:moveTo>
                        <a:pt x="18135" y="0"/>
                      </a:moveTo>
                      <a:lnTo>
                        <a:pt x="18135" y="19792"/>
                      </a:lnTo>
                      <a:lnTo>
                        <a:pt x="0" y="19792"/>
                      </a:lnTo>
                      <a:lnTo>
                        <a:pt x="0" y="67703"/>
                      </a:lnTo>
                      <a:lnTo>
                        <a:pt x="521" y="67703"/>
                      </a:lnTo>
                      <a:lnTo>
                        <a:pt x="521" y="20313"/>
                      </a:lnTo>
                      <a:lnTo>
                        <a:pt x="18655" y="20313"/>
                      </a:lnTo>
                      <a:lnTo>
                        <a:pt x="18655"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9"/>
                <p:cNvSpPr/>
                <p:nvPr/>
              </p:nvSpPr>
              <p:spPr>
                <a:xfrm>
                  <a:off x="-6823850" y="1135200"/>
                  <a:ext cx="2414425" cy="330175"/>
                </a:xfrm>
                <a:custGeom>
                  <a:avLst/>
                  <a:gdLst/>
                  <a:ahLst/>
                  <a:cxnLst/>
                  <a:rect l="l" t="t" r="r" b="b"/>
                  <a:pathLst>
                    <a:path w="96577" h="13207" extrusionOk="0">
                      <a:moveTo>
                        <a:pt x="1" y="1"/>
                      </a:moveTo>
                      <a:lnTo>
                        <a:pt x="1" y="521"/>
                      </a:lnTo>
                      <a:lnTo>
                        <a:pt x="16928" y="521"/>
                      </a:lnTo>
                      <a:lnTo>
                        <a:pt x="16928" y="13207"/>
                      </a:lnTo>
                      <a:lnTo>
                        <a:pt x="96576" y="13207"/>
                      </a:lnTo>
                      <a:lnTo>
                        <a:pt x="96576" y="12686"/>
                      </a:lnTo>
                      <a:lnTo>
                        <a:pt x="17449" y="12686"/>
                      </a:lnTo>
                      <a:lnTo>
                        <a:pt x="1744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9"/>
                <p:cNvSpPr/>
                <p:nvPr/>
              </p:nvSpPr>
              <p:spPr>
                <a:xfrm>
                  <a:off x="-5009350" y="-730475"/>
                  <a:ext cx="330175" cy="1698300"/>
                </a:xfrm>
                <a:custGeom>
                  <a:avLst/>
                  <a:gdLst/>
                  <a:ahLst/>
                  <a:cxnLst/>
                  <a:rect l="l" t="t" r="r" b="b"/>
                  <a:pathLst>
                    <a:path w="13207" h="67932" extrusionOk="0">
                      <a:moveTo>
                        <a:pt x="10232" y="1"/>
                      </a:moveTo>
                      <a:lnTo>
                        <a:pt x="10232" y="17747"/>
                      </a:lnTo>
                      <a:lnTo>
                        <a:pt x="1" y="17747"/>
                      </a:lnTo>
                      <a:lnTo>
                        <a:pt x="1" y="29725"/>
                      </a:lnTo>
                      <a:lnTo>
                        <a:pt x="12686" y="29725"/>
                      </a:lnTo>
                      <a:lnTo>
                        <a:pt x="12686" y="67931"/>
                      </a:lnTo>
                      <a:lnTo>
                        <a:pt x="13207" y="67931"/>
                      </a:lnTo>
                      <a:lnTo>
                        <a:pt x="13207" y="29204"/>
                      </a:lnTo>
                      <a:lnTo>
                        <a:pt x="522" y="29204"/>
                      </a:lnTo>
                      <a:lnTo>
                        <a:pt x="522" y="18267"/>
                      </a:lnTo>
                      <a:lnTo>
                        <a:pt x="10752" y="18267"/>
                      </a:lnTo>
                      <a:lnTo>
                        <a:pt x="10752"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9"/>
                <p:cNvSpPr/>
                <p:nvPr/>
              </p:nvSpPr>
              <p:spPr>
                <a:xfrm>
                  <a:off x="-3352000" y="-327750"/>
                  <a:ext cx="323675" cy="927275"/>
                </a:xfrm>
                <a:custGeom>
                  <a:avLst/>
                  <a:gdLst/>
                  <a:ahLst/>
                  <a:cxnLst/>
                  <a:rect l="l" t="t" r="r" b="b"/>
                  <a:pathLst>
                    <a:path w="12947" h="37091" extrusionOk="0">
                      <a:moveTo>
                        <a:pt x="6957" y="1"/>
                      </a:moveTo>
                      <a:lnTo>
                        <a:pt x="6957" y="11049"/>
                      </a:lnTo>
                      <a:lnTo>
                        <a:pt x="0" y="11049"/>
                      </a:lnTo>
                      <a:lnTo>
                        <a:pt x="0" y="37090"/>
                      </a:lnTo>
                      <a:lnTo>
                        <a:pt x="521" y="37090"/>
                      </a:lnTo>
                      <a:lnTo>
                        <a:pt x="521" y="11569"/>
                      </a:lnTo>
                      <a:lnTo>
                        <a:pt x="7477" y="11569"/>
                      </a:lnTo>
                      <a:lnTo>
                        <a:pt x="7477" y="521"/>
                      </a:lnTo>
                      <a:lnTo>
                        <a:pt x="12947" y="521"/>
                      </a:lnTo>
                      <a:lnTo>
                        <a:pt x="12947"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9"/>
                <p:cNvSpPr/>
                <p:nvPr/>
              </p:nvSpPr>
              <p:spPr>
                <a:xfrm>
                  <a:off x="-6721550" y="603225"/>
                  <a:ext cx="910525" cy="309700"/>
                </a:xfrm>
                <a:custGeom>
                  <a:avLst/>
                  <a:gdLst/>
                  <a:ahLst/>
                  <a:cxnLst/>
                  <a:rect l="l" t="t" r="r" b="b"/>
                  <a:pathLst>
                    <a:path w="36421" h="12388" extrusionOk="0">
                      <a:moveTo>
                        <a:pt x="0" y="0"/>
                      </a:moveTo>
                      <a:lnTo>
                        <a:pt x="0" y="521"/>
                      </a:lnTo>
                      <a:lnTo>
                        <a:pt x="21020" y="521"/>
                      </a:lnTo>
                      <a:lnTo>
                        <a:pt x="21020" y="12388"/>
                      </a:lnTo>
                      <a:lnTo>
                        <a:pt x="36421" y="12388"/>
                      </a:lnTo>
                      <a:lnTo>
                        <a:pt x="36421" y="11867"/>
                      </a:lnTo>
                      <a:lnTo>
                        <a:pt x="21540" y="11867"/>
                      </a:lnTo>
                      <a:lnTo>
                        <a:pt x="21540"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9"/>
                <p:cNvSpPr/>
                <p:nvPr/>
              </p:nvSpPr>
              <p:spPr>
                <a:xfrm>
                  <a:off x="-6138425" y="2512600"/>
                  <a:ext cx="681750" cy="569200"/>
                </a:xfrm>
                <a:custGeom>
                  <a:avLst/>
                  <a:gdLst/>
                  <a:ahLst/>
                  <a:cxnLst/>
                  <a:rect l="l" t="t" r="r" b="b"/>
                  <a:pathLst>
                    <a:path w="27270" h="22768" extrusionOk="0">
                      <a:moveTo>
                        <a:pt x="26750" y="1"/>
                      </a:moveTo>
                      <a:lnTo>
                        <a:pt x="26750" y="10379"/>
                      </a:lnTo>
                      <a:lnTo>
                        <a:pt x="19792" y="10379"/>
                      </a:lnTo>
                      <a:lnTo>
                        <a:pt x="19792" y="22247"/>
                      </a:lnTo>
                      <a:lnTo>
                        <a:pt x="1" y="22247"/>
                      </a:lnTo>
                      <a:lnTo>
                        <a:pt x="1" y="22768"/>
                      </a:lnTo>
                      <a:lnTo>
                        <a:pt x="20313" y="22768"/>
                      </a:lnTo>
                      <a:lnTo>
                        <a:pt x="20313" y="10900"/>
                      </a:lnTo>
                      <a:lnTo>
                        <a:pt x="27269" y="10900"/>
                      </a:lnTo>
                      <a:lnTo>
                        <a:pt x="2726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9"/>
                <p:cNvSpPr/>
                <p:nvPr/>
              </p:nvSpPr>
              <p:spPr>
                <a:xfrm>
                  <a:off x="-3556625" y="2553500"/>
                  <a:ext cx="865900" cy="405525"/>
                </a:xfrm>
                <a:custGeom>
                  <a:avLst/>
                  <a:gdLst/>
                  <a:ahLst/>
                  <a:cxnLst/>
                  <a:rect l="l" t="t" r="r" b="b"/>
                  <a:pathLst>
                    <a:path w="34636" h="16221" extrusionOk="0">
                      <a:moveTo>
                        <a:pt x="1" y="0"/>
                      </a:moveTo>
                      <a:lnTo>
                        <a:pt x="1" y="11310"/>
                      </a:lnTo>
                      <a:lnTo>
                        <a:pt x="16481" y="11310"/>
                      </a:lnTo>
                      <a:lnTo>
                        <a:pt x="16481" y="6809"/>
                      </a:lnTo>
                      <a:lnTo>
                        <a:pt x="20462" y="6809"/>
                      </a:lnTo>
                      <a:lnTo>
                        <a:pt x="20462" y="16220"/>
                      </a:lnTo>
                      <a:lnTo>
                        <a:pt x="34636" y="16220"/>
                      </a:lnTo>
                      <a:lnTo>
                        <a:pt x="34636" y="15700"/>
                      </a:lnTo>
                      <a:lnTo>
                        <a:pt x="20983" y="15700"/>
                      </a:lnTo>
                      <a:lnTo>
                        <a:pt x="20983" y="6289"/>
                      </a:lnTo>
                      <a:lnTo>
                        <a:pt x="15960" y="6289"/>
                      </a:lnTo>
                      <a:lnTo>
                        <a:pt x="15960" y="10790"/>
                      </a:lnTo>
                      <a:lnTo>
                        <a:pt x="521" y="10790"/>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9"/>
                <p:cNvSpPr/>
                <p:nvPr/>
              </p:nvSpPr>
              <p:spPr>
                <a:xfrm>
                  <a:off x="-3919200"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6" y="2335"/>
                        <a:pt x="1260" y="2335"/>
                      </a:cubicBezTo>
                      <a:cubicBezTo>
                        <a:pt x="1411" y="2335"/>
                        <a:pt x="1562" y="2306"/>
                        <a:pt x="1707" y="2246"/>
                      </a:cubicBezTo>
                      <a:cubicBezTo>
                        <a:pt x="2143"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9"/>
                <p:cNvSpPr/>
                <p:nvPr/>
              </p:nvSpPr>
              <p:spPr>
                <a:xfrm>
                  <a:off x="-3926225" y="-449025"/>
                  <a:ext cx="74225" cy="71400"/>
                </a:xfrm>
                <a:custGeom>
                  <a:avLst/>
                  <a:gdLst/>
                  <a:ahLst/>
                  <a:cxnLst/>
                  <a:rect l="l" t="t" r="r" b="b"/>
                  <a:pathLst>
                    <a:path w="2969" h="2856" extrusionOk="0">
                      <a:moveTo>
                        <a:pt x="1541" y="521"/>
                      </a:moveTo>
                      <a:lnTo>
                        <a:pt x="1541" y="523"/>
                      </a:lnTo>
                      <a:cubicBezTo>
                        <a:pt x="2042" y="523"/>
                        <a:pt x="2448" y="928"/>
                        <a:pt x="2448" y="1428"/>
                      </a:cubicBezTo>
                      <a:cubicBezTo>
                        <a:pt x="2448" y="1795"/>
                        <a:pt x="2228" y="2126"/>
                        <a:pt x="1888" y="2266"/>
                      </a:cubicBezTo>
                      <a:cubicBezTo>
                        <a:pt x="1776" y="2313"/>
                        <a:pt x="1658" y="2335"/>
                        <a:pt x="1541" y="2335"/>
                      </a:cubicBezTo>
                      <a:cubicBezTo>
                        <a:pt x="1305" y="2335"/>
                        <a:pt x="1072" y="2243"/>
                        <a:pt x="899" y="2070"/>
                      </a:cubicBezTo>
                      <a:cubicBezTo>
                        <a:pt x="640" y="1811"/>
                        <a:pt x="563" y="1420"/>
                        <a:pt x="703" y="1081"/>
                      </a:cubicBezTo>
                      <a:cubicBezTo>
                        <a:pt x="843" y="743"/>
                        <a:pt x="1174" y="521"/>
                        <a:pt x="1541" y="521"/>
                      </a:cubicBezTo>
                      <a:close/>
                      <a:moveTo>
                        <a:pt x="1541" y="1"/>
                      </a:moveTo>
                      <a:cubicBezTo>
                        <a:pt x="1169" y="1"/>
                        <a:pt x="804" y="146"/>
                        <a:pt x="531" y="418"/>
                      </a:cubicBezTo>
                      <a:cubicBezTo>
                        <a:pt x="123" y="828"/>
                        <a:pt x="1" y="1442"/>
                        <a:pt x="222" y="1974"/>
                      </a:cubicBezTo>
                      <a:cubicBezTo>
                        <a:pt x="443" y="2508"/>
                        <a:pt x="963" y="2856"/>
                        <a:pt x="1541" y="2856"/>
                      </a:cubicBezTo>
                      <a:cubicBezTo>
                        <a:pt x="2329" y="2855"/>
                        <a:pt x="2967" y="2217"/>
                        <a:pt x="2969" y="1428"/>
                      </a:cubicBezTo>
                      <a:cubicBezTo>
                        <a:pt x="2969" y="851"/>
                        <a:pt x="2621" y="330"/>
                        <a:pt x="2087" y="110"/>
                      </a:cubicBezTo>
                      <a:cubicBezTo>
                        <a:pt x="1910"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9"/>
                <p:cNvSpPr/>
                <p:nvPr/>
              </p:nvSpPr>
              <p:spPr>
                <a:xfrm>
                  <a:off x="-4778350" y="-768150"/>
                  <a:ext cx="60675" cy="58400"/>
                </a:xfrm>
                <a:custGeom>
                  <a:avLst/>
                  <a:gdLst/>
                  <a:ahLst/>
                  <a:cxnLst/>
                  <a:rect l="l" t="t" r="r" b="b"/>
                  <a:pathLst>
                    <a:path w="2427" h="2336" extrusionOk="0">
                      <a:moveTo>
                        <a:pt x="1259" y="0"/>
                      </a:moveTo>
                      <a:cubicBezTo>
                        <a:pt x="787" y="0"/>
                        <a:pt x="361" y="285"/>
                        <a:pt x="180" y="721"/>
                      </a:cubicBezTo>
                      <a:cubicBezTo>
                        <a:pt x="0" y="1157"/>
                        <a:pt x="99" y="1659"/>
                        <a:pt x="434" y="1993"/>
                      </a:cubicBezTo>
                      <a:cubicBezTo>
                        <a:pt x="657" y="2217"/>
                        <a:pt x="955" y="2335"/>
                        <a:pt x="1259" y="2335"/>
                      </a:cubicBezTo>
                      <a:cubicBezTo>
                        <a:pt x="1410" y="2335"/>
                        <a:pt x="1561" y="2306"/>
                        <a:pt x="1706" y="2247"/>
                      </a:cubicBezTo>
                      <a:cubicBezTo>
                        <a:pt x="2142" y="2066"/>
                        <a:pt x="2427" y="1640"/>
                        <a:pt x="2427" y="1168"/>
                      </a:cubicBezTo>
                      <a:cubicBezTo>
                        <a:pt x="2427" y="523"/>
                        <a:pt x="1904"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9"/>
                <p:cNvSpPr/>
                <p:nvPr/>
              </p:nvSpPr>
              <p:spPr>
                <a:xfrm>
                  <a:off x="-4785375" y="-774675"/>
                  <a:ext cx="74225" cy="71425"/>
                </a:xfrm>
                <a:custGeom>
                  <a:avLst/>
                  <a:gdLst/>
                  <a:ahLst/>
                  <a:cxnLst/>
                  <a:rect l="l" t="t" r="r" b="b"/>
                  <a:pathLst>
                    <a:path w="2969" h="2857" extrusionOk="0">
                      <a:moveTo>
                        <a:pt x="1540" y="522"/>
                      </a:moveTo>
                      <a:cubicBezTo>
                        <a:pt x="2040" y="522"/>
                        <a:pt x="2447" y="927"/>
                        <a:pt x="2447" y="1429"/>
                      </a:cubicBezTo>
                      <a:cubicBezTo>
                        <a:pt x="2447" y="1796"/>
                        <a:pt x="2226" y="2126"/>
                        <a:pt x="1887" y="2267"/>
                      </a:cubicBezTo>
                      <a:cubicBezTo>
                        <a:pt x="1775" y="2313"/>
                        <a:pt x="1657" y="2336"/>
                        <a:pt x="1540" y="2336"/>
                      </a:cubicBezTo>
                      <a:cubicBezTo>
                        <a:pt x="1304" y="2336"/>
                        <a:pt x="1072" y="2244"/>
                        <a:pt x="899" y="2070"/>
                      </a:cubicBezTo>
                      <a:cubicBezTo>
                        <a:pt x="639" y="1811"/>
                        <a:pt x="562" y="1420"/>
                        <a:pt x="702" y="1081"/>
                      </a:cubicBezTo>
                      <a:cubicBezTo>
                        <a:pt x="843" y="742"/>
                        <a:pt x="1173" y="522"/>
                        <a:pt x="1540" y="522"/>
                      </a:cubicBezTo>
                      <a:close/>
                      <a:moveTo>
                        <a:pt x="1540" y="1"/>
                      </a:moveTo>
                      <a:cubicBezTo>
                        <a:pt x="1168" y="1"/>
                        <a:pt x="803" y="146"/>
                        <a:pt x="530" y="419"/>
                      </a:cubicBezTo>
                      <a:cubicBezTo>
                        <a:pt x="122" y="827"/>
                        <a:pt x="0" y="1442"/>
                        <a:pt x="220" y="1975"/>
                      </a:cubicBezTo>
                      <a:cubicBezTo>
                        <a:pt x="442" y="2509"/>
                        <a:pt x="963" y="2856"/>
                        <a:pt x="1540" y="2856"/>
                      </a:cubicBezTo>
                      <a:cubicBezTo>
                        <a:pt x="2329" y="2856"/>
                        <a:pt x="2967" y="2217"/>
                        <a:pt x="2968" y="1429"/>
                      </a:cubicBezTo>
                      <a:cubicBezTo>
                        <a:pt x="2968" y="851"/>
                        <a:pt x="2621" y="330"/>
                        <a:pt x="2086" y="110"/>
                      </a:cubicBezTo>
                      <a:cubicBezTo>
                        <a:pt x="1909"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9"/>
                <p:cNvSpPr/>
                <p:nvPr/>
              </p:nvSpPr>
              <p:spPr>
                <a:xfrm>
                  <a:off x="-5627475" y="-498225"/>
                  <a:ext cx="60700" cy="58425"/>
                </a:xfrm>
                <a:custGeom>
                  <a:avLst/>
                  <a:gdLst/>
                  <a:ahLst/>
                  <a:cxnLst/>
                  <a:rect l="l" t="t" r="r" b="b"/>
                  <a:pathLst>
                    <a:path w="2428" h="2337" extrusionOk="0">
                      <a:moveTo>
                        <a:pt x="1260" y="1"/>
                      </a:moveTo>
                      <a:cubicBezTo>
                        <a:pt x="788" y="1"/>
                        <a:pt x="361" y="286"/>
                        <a:pt x="181" y="721"/>
                      </a:cubicBezTo>
                      <a:cubicBezTo>
                        <a:pt x="1" y="1157"/>
                        <a:pt x="100" y="1660"/>
                        <a:pt x="434" y="1994"/>
                      </a:cubicBezTo>
                      <a:cubicBezTo>
                        <a:pt x="657" y="2218"/>
                        <a:pt x="956" y="2336"/>
                        <a:pt x="1260" y="2336"/>
                      </a:cubicBezTo>
                      <a:cubicBezTo>
                        <a:pt x="1411" y="2336"/>
                        <a:pt x="1562" y="2307"/>
                        <a:pt x="1707" y="2247"/>
                      </a:cubicBezTo>
                      <a:cubicBezTo>
                        <a:pt x="2143" y="2067"/>
                        <a:pt x="2427" y="1641"/>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6753025" y="580550"/>
                  <a:ext cx="60675" cy="58375"/>
                </a:xfrm>
                <a:custGeom>
                  <a:avLst/>
                  <a:gdLst/>
                  <a:ahLst/>
                  <a:cxnLst/>
                  <a:rect l="l" t="t" r="r" b="b"/>
                  <a:pathLst>
                    <a:path w="2427" h="2335" extrusionOk="0">
                      <a:moveTo>
                        <a:pt x="1259" y="0"/>
                      </a:moveTo>
                      <a:cubicBezTo>
                        <a:pt x="787" y="0"/>
                        <a:pt x="362" y="285"/>
                        <a:pt x="182" y="721"/>
                      </a:cubicBezTo>
                      <a:cubicBezTo>
                        <a:pt x="0" y="1157"/>
                        <a:pt x="101" y="1659"/>
                        <a:pt x="435" y="1992"/>
                      </a:cubicBezTo>
                      <a:cubicBezTo>
                        <a:pt x="657" y="2216"/>
                        <a:pt x="956" y="2335"/>
                        <a:pt x="1260" y="2335"/>
                      </a:cubicBezTo>
                      <a:cubicBezTo>
                        <a:pt x="1410" y="2335"/>
                        <a:pt x="1562" y="2306"/>
                        <a:pt x="1706" y="2245"/>
                      </a:cubicBezTo>
                      <a:cubicBezTo>
                        <a:pt x="2142" y="2065"/>
                        <a:pt x="2427" y="1640"/>
                        <a:pt x="2427" y="1168"/>
                      </a:cubicBezTo>
                      <a:cubicBezTo>
                        <a:pt x="2427" y="522"/>
                        <a:pt x="1905"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9"/>
                <p:cNvSpPr/>
                <p:nvPr/>
              </p:nvSpPr>
              <p:spPr>
                <a:xfrm>
                  <a:off x="-6760050" y="574025"/>
                  <a:ext cx="74225" cy="71425"/>
                </a:xfrm>
                <a:custGeom>
                  <a:avLst/>
                  <a:gdLst/>
                  <a:ahLst/>
                  <a:cxnLst/>
                  <a:rect l="l" t="t" r="r" b="b"/>
                  <a:pathLst>
                    <a:path w="2969" h="2857" extrusionOk="0">
                      <a:moveTo>
                        <a:pt x="1540" y="522"/>
                      </a:moveTo>
                      <a:cubicBezTo>
                        <a:pt x="2042" y="522"/>
                        <a:pt x="2447" y="927"/>
                        <a:pt x="2447" y="1429"/>
                      </a:cubicBezTo>
                      <a:cubicBezTo>
                        <a:pt x="2447" y="1796"/>
                        <a:pt x="2227" y="2126"/>
                        <a:pt x="1888" y="2267"/>
                      </a:cubicBezTo>
                      <a:cubicBezTo>
                        <a:pt x="1776" y="2313"/>
                        <a:pt x="1658" y="2336"/>
                        <a:pt x="1541" y="2336"/>
                      </a:cubicBezTo>
                      <a:cubicBezTo>
                        <a:pt x="1305" y="2336"/>
                        <a:pt x="1073" y="2243"/>
                        <a:pt x="899" y="2069"/>
                      </a:cubicBezTo>
                      <a:cubicBezTo>
                        <a:pt x="639" y="1810"/>
                        <a:pt x="562" y="1420"/>
                        <a:pt x="702" y="1081"/>
                      </a:cubicBezTo>
                      <a:cubicBezTo>
                        <a:pt x="843" y="742"/>
                        <a:pt x="1173" y="522"/>
                        <a:pt x="1540" y="522"/>
                      </a:cubicBezTo>
                      <a:close/>
                      <a:moveTo>
                        <a:pt x="1542" y="1"/>
                      </a:moveTo>
                      <a:cubicBezTo>
                        <a:pt x="1170" y="1"/>
                        <a:pt x="804" y="146"/>
                        <a:pt x="530" y="419"/>
                      </a:cubicBezTo>
                      <a:cubicBezTo>
                        <a:pt x="122" y="827"/>
                        <a:pt x="0" y="1441"/>
                        <a:pt x="222" y="1975"/>
                      </a:cubicBezTo>
                      <a:cubicBezTo>
                        <a:pt x="442" y="2509"/>
                        <a:pt x="963" y="2856"/>
                        <a:pt x="1540" y="2856"/>
                      </a:cubicBezTo>
                      <a:cubicBezTo>
                        <a:pt x="2329" y="2855"/>
                        <a:pt x="2967" y="2217"/>
                        <a:pt x="2968" y="1429"/>
                      </a:cubicBezTo>
                      <a:cubicBezTo>
                        <a:pt x="2968" y="851"/>
                        <a:pt x="2621" y="330"/>
                        <a:pt x="2086" y="109"/>
                      </a:cubicBezTo>
                      <a:cubicBezTo>
                        <a:pt x="1910"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9"/>
                <p:cNvSpPr/>
                <p:nvPr/>
              </p:nvSpPr>
              <p:spPr>
                <a:xfrm>
                  <a:off x="-6854475" y="1111650"/>
                  <a:ext cx="60675" cy="58400"/>
                </a:xfrm>
                <a:custGeom>
                  <a:avLst/>
                  <a:gdLst/>
                  <a:ahLst/>
                  <a:cxnLst/>
                  <a:rect l="l" t="t" r="r" b="b"/>
                  <a:pathLst>
                    <a:path w="2427" h="2336" extrusionOk="0">
                      <a:moveTo>
                        <a:pt x="1260" y="0"/>
                      </a:moveTo>
                      <a:cubicBezTo>
                        <a:pt x="787" y="0"/>
                        <a:pt x="362" y="285"/>
                        <a:pt x="181" y="721"/>
                      </a:cubicBezTo>
                      <a:cubicBezTo>
                        <a:pt x="0" y="1157"/>
                        <a:pt x="101" y="1659"/>
                        <a:pt x="434" y="1994"/>
                      </a:cubicBezTo>
                      <a:cubicBezTo>
                        <a:pt x="658" y="2217"/>
                        <a:pt x="957" y="2335"/>
                        <a:pt x="1261" y="2335"/>
                      </a:cubicBezTo>
                      <a:cubicBezTo>
                        <a:pt x="1411" y="2335"/>
                        <a:pt x="1562" y="2306"/>
                        <a:pt x="1706" y="2247"/>
                      </a:cubicBezTo>
                      <a:cubicBezTo>
                        <a:pt x="2142" y="2066"/>
                        <a:pt x="2427" y="1640"/>
                        <a:pt x="2427" y="1168"/>
                      </a:cubicBezTo>
                      <a:cubicBezTo>
                        <a:pt x="2427" y="522"/>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9"/>
                <p:cNvSpPr/>
                <p:nvPr/>
              </p:nvSpPr>
              <p:spPr>
                <a:xfrm>
                  <a:off x="-6861500" y="1105125"/>
                  <a:ext cx="74250" cy="71425"/>
                </a:xfrm>
                <a:custGeom>
                  <a:avLst/>
                  <a:gdLst/>
                  <a:ahLst/>
                  <a:cxnLst/>
                  <a:rect l="l" t="t" r="r" b="b"/>
                  <a:pathLst>
                    <a:path w="2970" h="2857" extrusionOk="0">
                      <a:moveTo>
                        <a:pt x="1541" y="521"/>
                      </a:moveTo>
                      <a:cubicBezTo>
                        <a:pt x="2042" y="521"/>
                        <a:pt x="2448" y="927"/>
                        <a:pt x="2448" y="1429"/>
                      </a:cubicBezTo>
                      <a:cubicBezTo>
                        <a:pt x="2448" y="1796"/>
                        <a:pt x="2227" y="2126"/>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1" y="0"/>
                      </a:moveTo>
                      <a:cubicBezTo>
                        <a:pt x="1170" y="0"/>
                        <a:pt x="805" y="145"/>
                        <a:pt x="532" y="419"/>
                      </a:cubicBezTo>
                      <a:cubicBezTo>
                        <a:pt x="123" y="827"/>
                        <a:pt x="0" y="1441"/>
                        <a:pt x="222" y="1975"/>
                      </a:cubicBezTo>
                      <a:cubicBezTo>
                        <a:pt x="442" y="2508"/>
                        <a:pt x="963" y="2856"/>
                        <a:pt x="1541" y="2856"/>
                      </a:cubicBezTo>
                      <a:cubicBezTo>
                        <a:pt x="2329" y="2855"/>
                        <a:pt x="2967" y="2217"/>
                        <a:pt x="2968" y="1429"/>
                      </a:cubicBezTo>
                      <a:cubicBezTo>
                        <a:pt x="2970" y="851"/>
                        <a:pt x="2621" y="330"/>
                        <a:pt x="2088" y="109"/>
                      </a:cubicBezTo>
                      <a:cubicBezTo>
                        <a:pt x="1911" y="36"/>
                        <a:pt x="1725" y="0"/>
                        <a:pt x="154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9"/>
                <p:cNvSpPr/>
                <p:nvPr/>
              </p:nvSpPr>
              <p:spPr>
                <a:xfrm>
                  <a:off x="-6167350" y="3040500"/>
                  <a:ext cx="60675" cy="58400"/>
                </a:xfrm>
                <a:custGeom>
                  <a:avLst/>
                  <a:gdLst/>
                  <a:ahLst/>
                  <a:cxnLst/>
                  <a:rect l="l" t="t" r="r" b="b"/>
                  <a:pathLst>
                    <a:path w="2427" h="2336" extrusionOk="0">
                      <a:moveTo>
                        <a:pt x="1260" y="0"/>
                      </a:moveTo>
                      <a:cubicBezTo>
                        <a:pt x="787" y="0"/>
                        <a:pt x="362" y="285"/>
                        <a:pt x="182" y="721"/>
                      </a:cubicBezTo>
                      <a:cubicBezTo>
                        <a:pt x="0" y="1158"/>
                        <a:pt x="101" y="1659"/>
                        <a:pt x="435" y="1993"/>
                      </a:cubicBezTo>
                      <a:cubicBezTo>
                        <a:pt x="658" y="2217"/>
                        <a:pt x="956" y="2335"/>
                        <a:pt x="1260" y="2335"/>
                      </a:cubicBezTo>
                      <a:cubicBezTo>
                        <a:pt x="1410" y="2335"/>
                        <a:pt x="1562" y="2306"/>
                        <a:pt x="1706" y="2246"/>
                      </a:cubicBezTo>
                      <a:cubicBezTo>
                        <a:pt x="2142"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9"/>
                <p:cNvSpPr/>
                <p:nvPr/>
              </p:nvSpPr>
              <p:spPr>
                <a:xfrm>
                  <a:off x="-6174375" y="3034000"/>
                  <a:ext cx="74225" cy="71425"/>
                </a:xfrm>
                <a:custGeom>
                  <a:avLst/>
                  <a:gdLst/>
                  <a:ahLst/>
                  <a:cxnLst/>
                  <a:rect l="l" t="t" r="r" b="b"/>
                  <a:pathLst>
                    <a:path w="2969" h="2857" extrusionOk="0">
                      <a:moveTo>
                        <a:pt x="1541" y="521"/>
                      </a:moveTo>
                      <a:cubicBezTo>
                        <a:pt x="2042" y="522"/>
                        <a:pt x="2448" y="927"/>
                        <a:pt x="2448" y="1427"/>
                      </a:cubicBezTo>
                      <a:cubicBezTo>
                        <a:pt x="2448" y="1794"/>
                        <a:pt x="2227" y="2125"/>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2" y="1"/>
                      </a:moveTo>
                      <a:cubicBezTo>
                        <a:pt x="1170" y="1"/>
                        <a:pt x="804" y="146"/>
                        <a:pt x="531" y="419"/>
                      </a:cubicBezTo>
                      <a:cubicBezTo>
                        <a:pt x="123" y="827"/>
                        <a:pt x="0" y="1441"/>
                        <a:pt x="222" y="1975"/>
                      </a:cubicBezTo>
                      <a:cubicBezTo>
                        <a:pt x="442" y="2508"/>
                        <a:pt x="963" y="2856"/>
                        <a:pt x="1541" y="2856"/>
                      </a:cubicBezTo>
                      <a:cubicBezTo>
                        <a:pt x="2329" y="2855"/>
                        <a:pt x="2968" y="2216"/>
                        <a:pt x="2968" y="1427"/>
                      </a:cubicBezTo>
                      <a:cubicBezTo>
                        <a:pt x="2968" y="850"/>
                        <a:pt x="2621" y="329"/>
                        <a:pt x="2087" y="109"/>
                      </a:cubicBezTo>
                      <a:cubicBezTo>
                        <a:pt x="1911"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9"/>
                <p:cNvSpPr/>
                <p:nvPr/>
              </p:nvSpPr>
              <p:spPr>
                <a:xfrm>
                  <a:off x="-2707425" y="2917525"/>
                  <a:ext cx="60700" cy="58400"/>
                </a:xfrm>
                <a:custGeom>
                  <a:avLst/>
                  <a:gdLst/>
                  <a:ahLst/>
                  <a:cxnLst/>
                  <a:rect l="l" t="t" r="r" b="b"/>
                  <a:pathLst>
                    <a:path w="2428" h="2336" extrusionOk="0">
                      <a:moveTo>
                        <a:pt x="1260" y="1"/>
                      </a:moveTo>
                      <a:cubicBezTo>
                        <a:pt x="788" y="1"/>
                        <a:pt x="362" y="285"/>
                        <a:pt x="181" y="722"/>
                      </a:cubicBezTo>
                      <a:cubicBezTo>
                        <a:pt x="1" y="1158"/>
                        <a:pt x="100" y="1659"/>
                        <a:pt x="434" y="1994"/>
                      </a:cubicBezTo>
                      <a:cubicBezTo>
                        <a:pt x="658" y="2217"/>
                        <a:pt x="956" y="2336"/>
                        <a:pt x="1260" y="2336"/>
                      </a:cubicBezTo>
                      <a:cubicBezTo>
                        <a:pt x="1410" y="2336"/>
                        <a:pt x="1562" y="2307"/>
                        <a:pt x="1707" y="2247"/>
                      </a:cubicBezTo>
                      <a:cubicBezTo>
                        <a:pt x="2143" y="2066"/>
                        <a:pt x="2427" y="1640"/>
                        <a:pt x="2427" y="1169"/>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9"/>
                <p:cNvSpPr/>
                <p:nvPr/>
              </p:nvSpPr>
              <p:spPr>
                <a:xfrm>
                  <a:off x="-2714450" y="2911025"/>
                  <a:ext cx="74225" cy="71400"/>
                </a:xfrm>
                <a:custGeom>
                  <a:avLst/>
                  <a:gdLst/>
                  <a:ahLst/>
                  <a:cxnLst/>
                  <a:rect l="l" t="t" r="r" b="b"/>
                  <a:pathLst>
                    <a:path w="2969" h="2856" extrusionOk="0">
                      <a:moveTo>
                        <a:pt x="1543" y="522"/>
                      </a:moveTo>
                      <a:cubicBezTo>
                        <a:pt x="2042" y="522"/>
                        <a:pt x="2448" y="928"/>
                        <a:pt x="2449" y="1429"/>
                      </a:cubicBezTo>
                      <a:cubicBezTo>
                        <a:pt x="2448" y="1795"/>
                        <a:pt x="2228" y="2125"/>
                        <a:pt x="1889" y="2266"/>
                      </a:cubicBezTo>
                      <a:cubicBezTo>
                        <a:pt x="1777" y="2312"/>
                        <a:pt x="1659" y="2335"/>
                        <a:pt x="1542" y="2335"/>
                      </a:cubicBezTo>
                      <a:cubicBezTo>
                        <a:pt x="1307" y="2335"/>
                        <a:pt x="1075" y="2243"/>
                        <a:pt x="900" y="2070"/>
                      </a:cubicBezTo>
                      <a:cubicBezTo>
                        <a:pt x="641" y="1810"/>
                        <a:pt x="564" y="1421"/>
                        <a:pt x="703" y="1083"/>
                      </a:cubicBezTo>
                      <a:cubicBezTo>
                        <a:pt x="844" y="744"/>
                        <a:pt x="1174" y="522"/>
                        <a:pt x="1541" y="522"/>
                      </a:cubicBezTo>
                      <a:cubicBezTo>
                        <a:pt x="1542" y="522"/>
                        <a:pt x="1543" y="522"/>
                        <a:pt x="1543" y="522"/>
                      </a:cubicBezTo>
                      <a:close/>
                      <a:moveTo>
                        <a:pt x="1541" y="1"/>
                      </a:moveTo>
                      <a:cubicBezTo>
                        <a:pt x="1170" y="1"/>
                        <a:pt x="805" y="145"/>
                        <a:pt x="531" y="419"/>
                      </a:cubicBezTo>
                      <a:cubicBezTo>
                        <a:pt x="123" y="827"/>
                        <a:pt x="1" y="1441"/>
                        <a:pt x="222" y="1974"/>
                      </a:cubicBezTo>
                      <a:cubicBezTo>
                        <a:pt x="443" y="2508"/>
                        <a:pt x="963" y="2855"/>
                        <a:pt x="1541" y="2855"/>
                      </a:cubicBezTo>
                      <a:cubicBezTo>
                        <a:pt x="2328" y="2855"/>
                        <a:pt x="2967" y="2216"/>
                        <a:pt x="2969" y="1429"/>
                      </a:cubicBezTo>
                      <a:cubicBezTo>
                        <a:pt x="2969" y="851"/>
                        <a:pt x="2621" y="331"/>
                        <a:pt x="2087" y="109"/>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9"/>
                <p:cNvSpPr/>
                <p:nvPr/>
              </p:nvSpPr>
              <p:spPr>
                <a:xfrm>
                  <a:off x="-3040900" y="-351250"/>
                  <a:ext cx="60700" cy="58400"/>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9"/>
                <p:cNvSpPr/>
                <p:nvPr/>
              </p:nvSpPr>
              <p:spPr>
                <a:xfrm>
                  <a:off x="-3047925" y="-357750"/>
                  <a:ext cx="74225" cy="71450"/>
                </a:xfrm>
                <a:custGeom>
                  <a:avLst/>
                  <a:gdLst/>
                  <a:ahLst/>
                  <a:cxnLst/>
                  <a:rect l="l" t="t" r="r" b="b"/>
                  <a:pathLst>
                    <a:path w="2969" h="2858" extrusionOk="0">
                      <a:moveTo>
                        <a:pt x="1541" y="521"/>
                      </a:moveTo>
                      <a:cubicBezTo>
                        <a:pt x="2041" y="522"/>
                        <a:pt x="2447" y="928"/>
                        <a:pt x="2448" y="1428"/>
                      </a:cubicBezTo>
                      <a:cubicBezTo>
                        <a:pt x="2448" y="1795"/>
                        <a:pt x="2226" y="2127"/>
                        <a:pt x="1887" y="2267"/>
                      </a:cubicBezTo>
                      <a:cubicBezTo>
                        <a:pt x="1775" y="2314"/>
                        <a:pt x="1658" y="2336"/>
                        <a:pt x="1541" y="2336"/>
                      </a:cubicBezTo>
                      <a:cubicBezTo>
                        <a:pt x="1305" y="2336"/>
                        <a:pt x="1073" y="2244"/>
                        <a:pt x="899" y="2070"/>
                      </a:cubicBezTo>
                      <a:cubicBezTo>
                        <a:pt x="640" y="1811"/>
                        <a:pt x="562" y="1421"/>
                        <a:pt x="703" y="1082"/>
                      </a:cubicBezTo>
                      <a:cubicBezTo>
                        <a:pt x="842" y="743"/>
                        <a:pt x="1174" y="521"/>
                        <a:pt x="1541" y="521"/>
                      </a:cubicBezTo>
                      <a:close/>
                      <a:moveTo>
                        <a:pt x="1540" y="1"/>
                      </a:moveTo>
                      <a:cubicBezTo>
                        <a:pt x="1169" y="1"/>
                        <a:pt x="804" y="146"/>
                        <a:pt x="531" y="419"/>
                      </a:cubicBezTo>
                      <a:cubicBezTo>
                        <a:pt x="123" y="828"/>
                        <a:pt x="1" y="1441"/>
                        <a:pt x="221" y="1976"/>
                      </a:cubicBezTo>
                      <a:cubicBezTo>
                        <a:pt x="442" y="2508"/>
                        <a:pt x="963" y="2857"/>
                        <a:pt x="1541" y="2857"/>
                      </a:cubicBezTo>
                      <a:cubicBezTo>
                        <a:pt x="2328" y="2856"/>
                        <a:pt x="2967" y="2216"/>
                        <a:pt x="2968" y="1428"/>
                      </a:cubicBezTo>
                      <a:cubicBezTo>
                        <a:pt x="2968" y="851"/>
                        <a:pt x="2620" y="330"/>
                        <a:pt x="2087" y="110"/>
                      </a:cubicBezTo>
                      <a:cubicBezTo>
                        <a:pt x="1910"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p:nvPr/>
              </p:nvSpPr>
              <p:spPr>
                <a:xfrm>
                  <a:off x="-4837450" y="2516525"/>
                  <a:ext cx="992800" cy="523425"/>
                </a:xfrm>
                <a:custGeom>
                  <a:avLst/>
                  <a:gdLst/>
                  <a:ahLst/>
                  <a:cxnLst/>
                  <a:rect l="l" t="t" r="r" b="b"/>
                  <a:pathLst>
                    <a:path w="39712" h="20937" extrusionOk="0">
                      <a:moveTo>
                        <a:pt x="4582" y="1"/>
                      </a:moveTo>
                      <a:lnTo>
                        <a:pt x="4582" y="10156"/>
                      </a:lnTo>
                      <a:cubicBezTo>
                        <a:pt x="4582" y="13469"/>
                        <a:pt x="3439" y="16685"/>
                        <a:pt x="1338" y="19282"/>
                      </a:cubicBezTo>
                      <a:lnTo>
                        <a:pt x="0" y="20936"/>
                      </a:lnTo>
                      <a:lnTo>
                        <a:pt x="39712" y="20936"/>
                      </a:lnTo>
                      <a:lnTo>
                        <a:pt x="38374" y="19282"/>
                      </a:lnTo>
                      <a:cubicBezTo>
                        <a:pt x="36273" y="16685"/>
                        <a:pt x="35130" y="13469"/>
                        <a:pt x="35130" y="10156"/>
                      </a:cubicBezTo>
                      <a:lnTo>
                        <a:pt x="351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p:nvPr/>
              </p:nvSpPr>
              <p:spPr>
                <a:xfrm>
                  <a:off x="-4845950" y="2510025"/>
                  <a:ext cx="1009825" cy="536425"/>
                </a:xfrm>
                <a:custGeom>
                  <a:avLst/>
                  <a:gdLst/>
                  <a:ahLst/>
                  <a:cxnLst/>
                  <a:rect l="l" t="t" r="r" b="b"/>
                  <a:pathLst>
                    <a:path w="40393" h="21457" extrusionOk="0">
                      <a:moveTo>
                        <a:pt x="35209" y="521"/>
                      </a:moveTo>
                      <a:lnTo>
                        <a:pt x="35209" y="10414"/>
                      </a:lnTo>
                      <a:cubicBezTo>
                        <a:pt x="35209" y="13773"/>
                        <a:pt x="36383" y="17073"/>
                        <a:pt x="38512" y="19707"/>
                      </a:cubicBezTo>
                      <a:lnTo>
                        <a:pt x="39507" y="20936"/>
                      </a:lnTo>
                      <a:lnTo>
                        <a:pt x="885" y="20936"/>
                      </a:lnTo>
                      <a:lnTo>
                        <a:pt x="1881" y="19707"/>
                      </a:lnTo>
                      <a:cubicBezTo>
                        <a:pt x="4009" y="17073"/>
                        <a:pt x="5183" y="13773"/>
                        <a:pt x="5183" y="10414"/>
                      </a:cubicBezTo>
                      <a:lnTo>
                        <a:pt x="5183" y="521"/>
                      </a:lnTo>
                      <a:close/>
                      <a:moveTo>
                        <a:pt x="4922" y="1"/>
                      </a:moveTo>
                      <a:cubicBezTo>
                        <a:pt x="4780" y="1"/>
                        <a:pt x="4662" y="117"/>
                        <a:pt x="4663" y="261"/>
                      </a:cubicBezTo>
                      <a:lnTo>
                        <a:pt x="4663" y="10414"/>
                      </a:lnTo>
                      <a:cubicBezTo>
                        <a:pt x="4663" y="13655"/>
                        <a:pt x="3531" y="16838"/>
                        <a:pt x="1476" y="19379"/>
                      </a:cubicBezTo>
                      <a:lnTo>
                        <a:pt x="138" y="21033"/>
                      </a:lnTo>
                      <a:cubicBezTo>
                        <a:pt x="0" y="21203"/>
                        <a:pt x="121" y="21457"/>
                        <a:pt x="340" y="21457"/>
                      </a:cubicBezTo>
                      <a:lnTo>
                        <a:pt x="40052" y="21457"/>
                      </a:lnTo>
                      <a:cubicBezTo>
                        <a:pt x="40270" y="21457"/>
                        <a:pt x="40392" y="21203"/>
                        <a:pt x="40254" y="21033"/>
                      </a:cubicBezTo>
                      <a:lnTo>
                        <a:pt x="38916" y="19379"/>
                      </a:lnTo>
                      <a:cubicBezTo>
                        <a:pt x="36861" y="16838"/>
                        <a:pt x="35730" y="13655"/>
                        <a:pt x="35730" y="10414"/>
                      </a:cubicBezTo>
                      <a:lnTo>
                        <a:pt x="35730" y="261"/>
                      </a:lnTo>
                      <a:cubicBezTo>
                        <a:pt x="35730" y="117"/>
                        <a:pt x="35613" y="1"/>
                        <a:pt x="3547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9"/>
                <p:cNvSpPr/>
                <p:nvPr/>
              </p:nvSpPr>
              <p:spPr>
                <a:xfrm>
                  <a:off x="-4769800" y="2248925"/>
                  <a:ext cx="857475" cy="431675"/>
                </a:xfrm>
                <a:custGeom>
                  <a:avLst/>
                  <a:gdLst/>
                  <a:ahLst/>
                  <a:cxnLst/>
                  <a:rect l="l" t="t" r="r" b="b"/>
                  <a:pathLst>
                    <a:path w="34299" h="17267" extrusionOk="0">
                      <a:moveTo>
                        <a:pt x="1876" y="1"/>
                      </a:moveTo>
                      <a:lnTo>
                        <a:pt x="1876" y="10155"/>
                      </a:lnTo>
                      <a:cubicBezTo>
                        <a:pt x="1875" y="12647"/>
                        <a:pt x="1229" y="15097"/>
                        <a:pt x="1" y="17267"/>
                      </a:cubicBezTo>
                      <a:lnTo>
                        <a:pt x="34298" y="17267"/>
                      </a:lnTo>
                      <a:cubicBezTo>
                        <a:pt x="33072" y="15097"/>
                        <a:pt x="32425" y="12647"/>
                        <a:pt x="32424" y="10155"/>
                      </a:cubicBezTo>
                      <a:lnTo>
                        <a:pt x="324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9"/>
                <p:cNvSpPr/>
                <p:nvPr/>
              </p:nvSpPr>
              <p:spPr>
                <a:xfrm>
                  <a:off x="-5875675" y="342950"/>
                  <a:ext cx="3069250" cy="2253650"/>
                </a:xfrm>
                <a:custGeom>
                  <a:avLst/>
                  <a:gdLst/>
                  <a:ahLst/>
                  <a:cxnLst/>
                  <a:rect l="l" t="t" r="r" b="b"/>
                  <a:pathLst>
                    <a:path w="122770" h="90146" extrusionOk="0">
                      <a:moveTo>
                        <a:pt x="4815" y="0"/>
                      </a:moveTo>
                      <a:cubicBezTo>
                        <a:pt x="2156" y="0"/>
                        <a:pt x="0" y="2155"/>
                        <a:pt x="0" y="4815"/>
                      </a:cubicBezTo>
                      <a:lnTo>
                        <a:pt x="0" y="86110"/>
                      </a:lnTo>
                      <a:cubicBezTo>
                        <a:pt x="0" y="88339"/>
                        <a:pt x="1808" y="90146"/>
                        <a:pt x="4037" y="90146"/>
                      </a:cubicBezTo>
                      <a:lnTo>
                        <a:pt x="118369" y="90146"/>
                      </a:lnTo>
                      <a:cubicBezTo>
                        <a:pt x="120800" y="90146"/>
                        <a:pt x="122770" y="88177"/>
                        <a:pt x="122770" y="85746"/>
                      </a:cubicBezTo>
                      <a:lnTo>
                        <a:pt x="122770" y="5831"/>
                      </a:lnTo>
                      <a:cubicBezTo>
                        <a:pt x="122770" y="4284"/>
                        <a:pt x="122155" y="2801"/>
                        <a:pt x="121061" y="1707"/>
                      </a:cubicBezTo>
                      <a:cubicBezTo>
                        <a:pt x="119968" y="614"/>
                        <a:pt x="118486" y="0"/>
                        <a:pt x="11693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9"/>
                <p:cNvSpPr/>
                <p:nvPr/>
              </p:nvSpPr>
              <p:spPr>
                <a:xfrm>
                  <a:off x="-5882175" y="336425"/>
                  <a:ext cx="3082275" cy="2266675"/>
                </a:xfrm>
                <a:custGeom>
                  <a:avLst/>
                  <a:gdLst/>
                  <a:ahLst/>
                  <a:cxnLst/>
                  <a:rect l="l" t="t" r="r" b="b"/>
                  <a:pathLst>
                    <a:path w="123291" h="90667" extrusionOk="0">
                      <a:moveTo>
                        <a:pt x="118612" y="521"/>
                      </a:moveTo>
                      <a:cubicBezTo>
                        <a:pt x="120905" y="521"/>
                        <a:pt x="122770" y="2386"/>
                        <a:pt x="122770" y="4678"/>
                      </a:cubicBezTo>
                      <a:lnTo>
                        <a:pt x="122770" y="85990"/>
                      </a:lnTo>
                      <a:cubicBezTo>
                        <a:pt x="122770" y="88283"/>
                        <a:pt x="120905" y="90147"/>
                        <a:pt x="118612" y="90147"/>
                      </a:cubicBezTo>
                      <a:lnTo>
                        <a:pt x="4678" y="90147"/>
                      </a:lnTo>
                      <a:cubicBezTo>
                        <a:pt x="2385" y="90147"/>
                        <a:pt x="521" y="88283"/>
                        <a:pt x="521" y="85990"/>
                      </a:cubicBezTo>
                      <a:lnTo>
                        <a:pt x="521" y="4678"/>
                      </a:lnTo>
                      <a:cubicBezTo>
                        <a:pt x="521" y="2386"/>
                        <a:pt x="2385" y="521"/>
                        <a:pt x="4678" y="521"/>
                      </a:cubicBezTo>
                      <a:close/>
                      <a:moveTo>
                        <a:pt x="4678" y="1"/>
                      </a:moveTo>
                      <a:cubicBezTo>
                        <a:pt x="2098" y="1"/>
                        <a:pt x="0" y="2099"/>
                        <a:pt x="0" y="4678"/>
                      </a:cubicBezTo>
                      <a:lnTo>
                        <a:pt x="0" y="85990"/>
                      </a:lnTo>
                      <a:cubicBezTo>
                        <a:pt x="0" y="88570"/>
                        <a:pt x="2098" y="90667"/>
                        <a:pt x="4678" y="90667"/>
                      </a:cubicBezTo>
                      <a:lnTo>
                        <a:pt x="118612" y="90667"/>
                      </a:lnTo>
                      <a:cubicBezTo>
                        <a:pt x="121192" y="90667"/>
                        <a:pt x="123290" y="88570"/>
                        <a:pt x="123290" y="85990"/>
                      </a:cubicBezTo>
                      <a:lnTo>
                        <a:pt x="123290" y="4678"/>
                      </a:lnTo>
                      <a:cubicBezTo>
                        <a:pt x="123290" y="2099"/>
                        <a:pt x="121192" y="1"/>
                        <a:pt x="1186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9"/>
                <p:cNvSpPr/>
                <p:nvPr/>
              </p:nvSpPr>
              <p:spPr>
                <a:xfrm>
                  <a:off x="-5875675" y="2246300"/>
                  <a:ext cx="3069250" cy="350300"/>
                </a:xfrm>
                <a:custGeom>
                  <a:avLst/>
                  <a:gdLst/>
                  <a:ahLst/>
                  <a:cxnLst/>
                  <a:rect l="l" t="t" r="r" b="b"/>
                  <a:pathLst>
                    <a:path w="122770" h="14012" extrusionOk="0">
                      <a:moveTo>
                        <a:pt x="0" y="0"/>
                      </a:moveTo>
                      <a:lnTo>
                        <a:pt x="0" y="9540"/>
                      </a:lnTo>
                      <a:cubicBezTo>
                        <a:pt x="0" y="12009"/>
                        <a:pt x="2003" y="14012"/>
                        <a:pt x="4473" y="14012"/>
                      </a:cubicBezTo>
                      <a:lnTo>
                        <a:pt x="118438" y="14012"/>
                      </a:lnTo>
                      <a:cubicBezTo>
                        <a:pt x="120830" y="14012"/>
                        <a:pt x="122770" y="12073"/>
                        <a:pt x="122770" y="9680"/>
                      </a:cubicBezTo>
                      <a:lnTo>
                        <a:pt x="1227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9"/>
                <p:cNvSpPr/>
                <p:nvPr/>
              </p:nvSpPr>
              <p:spPr>
                <a:xfrm>
                  <a:off x="-5882175" y="2239775"/>
                  <a:ext cx="3082275" cy="363325"/>
                </a:xfrm>
                <a:custGeom>
                  <a:avLst/>
                  <a:gdLst/>
                  <a:ahLst/>
                  <a:cxnLst/>
                  <a:rect l="l" t="t" r="r" b="b"/>
                  <a:pathLst>
                    <a:path w="123291" h="14533" extrusionOk="0">
                      <a:moveTo>
                        <a:pt x="122770" y="522"/>
                      </a:moveTo>
                      <a:lnTo>
                        <a:pt x="122770" y="9856"/>
                      </a:lnTo>
                      <a:cubicBezTo>
                        <a:pt x="122770" y="12151"/>
                        <a:pt x="120908" y="14012"/>
                        <a:pt x="118614" y="14012"/>
                      </a:cubicBezTo>
                      <a:lnTo>
                        <a:pt x="4678" y="14012"/>
                      </a:lnTo>
                      <a:cubicBezTo>
                        <a:pt x="2385" y="14012"/>
                        <a:pt x="522" y="12147"/>
                        <a:pt x="522" y="9856"/>
                      </a:cubicBezTo>
                      <a:lnTo>
                        <a:pt x="522" y="522"/>
                      </a:lnTo>
                      <a:close/>
                      <a:moveTo>
                        <a:pt x="260" y="1"/>
                      </a:moveTo>
                      <a:cubicBezTo>
                        <a:pt x="117" y="1"/>
                        <a:pt x="0" y="117"/>
                        <a:pt x="0" y="261"/>
                      </a:cubicBezTo>
                      <a:lnTo>
                        <a:pt x="0" y="9856"/>
                      </a:lnTo>
                      <a:cubicBezTo>
                        <a:pt x="0" y="12439"/>
                        <a:pt x="2094" y="14533"/>
                        <a:pt x="4678" y="14533"/>
                      </a:cubicBezTo>
                      <a:lnTo>
                        <a:pt x="118612" y="14533"/>
                      </a:lnTo>
                      <a:cubicBezTo>
                        <a:pt x="121195" y="14533"/>
                        <a:pt x="123290" y="12439"/>
                        <a:pt x="123290" y="9856"/>
                      </a:cubicBezTo>
                      <a:lnTo>
                        <a:pt x="123290" y="261"/>
                      </a:lnTo>
                      <a:cubicBezTo>
                        <a:pt x="123290" y="117"/>
                        <a:pt x="123173" y="1"/>
                        <a:pt x="12303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9"/>
                <p:cNvSpPr/>
                <p:nvPr/>
              </p:nvSpPr>
              <p:spPr>
                <a:xfrm>
                  <a:off x="-5721300" y="483125"/>
                  <a:ext cx="2760500" cy="1592250"/>
                </a:xfrm>
                <a:custGeom>
                  <a:avLst/>
                  <a:gdLst/>
                  <a:ahLst/>
                  <a:cxnLst/>
                  <a:rect l="l" t="t" r="r" b="b"/>
                  <a:pathLst>
                    <a:path w="110420" h="63690" extrusionOk="0">
                      <a:moveTo>
                        <a:pt x="1" y="1"/>
                      </a:moveTo>
                      <a:lnTo>
                        <a:pt x="1" y="63689"/>
                      </a:lnTo>
                      <a:lnTo>
                        <a:pt x="110419" y="63689"/>
                      </a:lnTo>
                      <a:lnTo>
                        <a:pt x="1104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9"/>
                <p:cNvSpPr/>
                <p:nvPr/>
              </p:nvSpPr>
              <p:spPr>
                <a:xfrm>
                  <a:off x="-4397650" y="2421425"/>
                  <a:ext cx="113200" cy="110875"/>
                </a:xfrm>
                <a:custGeom>
                  <a:avLst/>
                  <a:gdLst/>
                  <a:ahLst/>
                  <a:cxnLst/>
                  <a:rect l="l" t="t" r="r" b="b"/>
                  <a:pathLst>
                    <a:path w="4528" h="4435" extrusionOk="0">
                      <a:moveTo>
                        <a:pt x="2263" y="0"/>
                      </a:moveTo>
                      <a:cubicBezTo>
                        <a:pt x="1014" y="0"/>
                        <a:pt x="0" y="993"/>
                        <a:pt x="0" y="2217"/>
                      </a:cubicBezTo>
                      <a:cubicBezTo>
                        <a:pt x="0" y="3442"/>
                        <a:pt x="1014" y="4435"/>
                        <a:pt x="2263" y="4435"/>
                      </a:cubicBezTo>
                      <a:cubicBezTo>
                        <a:pt x="3514" y="4435"/>
                        <a:pt x="4528" y="3442"/>
                        <a:pt x="4528" y="2217"/>
                      </a:cubicBezTo>
                      <a:cubicBezTo>
                        <a:pt x="4528" y="993"/>
                        <a:pt x="3514" y="0"/>
                        <a:pt x="2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9"/>
                <p:cNvSpPr/>
                <p:nvPr/>
              </p:nvSpPr>
              <p:spPr>
                <a:xfrm>
                  <a:off x="-4404175" y="2414950"/>
                  <a:ext cx="126250" cy="123850"/>
                </a:xfrm>
                <a:custGeom>
                  <a:avLst/>
                  <a:gdLst/>
                  <a:ahLst/>
                  <a:cxnLst/>
                  <a:rect l="l" t="t" r="r" b="b"/>
                  <a:pathLst>
                    <a:path w="5050" h="4954" extrusionOk="0">
                      <a:moveTo>
                        <a:pt x="2524" y="520"/>
                      </a:moveTo>
                      <a:cubicBezTo>
                        <a:pt x="3630" y="520"/>
                        <a:pt x="4529" y="1398"/>
                        <a:pt x="4529" y="2476"/>
                      </a:cubicBezTo>
                      <a:cubicBezTo>
                        <a:pt x="4529" y="3555"/>
                        <a:pt x="3630" y="4433"/>
                        <a:pt x="2524" y="4433"/>
                      </a:cubicBezTo>
                      <a:cubicBezTo>
                        <a:pt x="1420" y="4433"/>
                        <a:pt x="520" y="3554"/>
                        <a:pt x="520" y="2476"/>
                      </a:cubicBezTo>
                      <a:cubicBezTo>
                        <a:pt x="520" y="1398"/>
                        <a:pt x="1420" y="520"/>
                        <a:pt x="2524" y="520"/>
                      </a:cubicBezTo>
                      <a:close/>
                      <a:moveTo>
                        <a:pt x="2524" y="0"/>
                      </a:moveTo>
                      <a:cubicBezTo>
                        <a:pt x="1133" y="0"/>
                        <a:pt x="1" y="1111"/>
                        <a:pt x="1" y="2476"/>
                      </a:cubicBezTo>
                      <a:cubicBezTo>
                        <a:pt x="1" y="3842"/>
                        <a:pt x="1132" y="4954"/>
                        <a:pt x="2524" y="4954"/>
                      </a:cubicBezTo>
                      <a:cubicBezTo>
                        <a:pt x="3917" y="4954"/>
                        <a:pt x="5049" y="3842"/>
                        <a:pt x="5049" y="2476"/>
                      </a:cubicBezTo>
                      <a:cubicBezTo>
                        <a:pt x="5049" y="1111"/>
                        <a:pt x="3917" y="0"/>
                        <a:pt x="25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9"/>
                <p:cNvSpPr/>
                <p:nvPr/>
              </p:nvSpPr>
              <p:spPr>
                <a:xfrm>
                  <a:off x="-4837450" y="3039925"/>
                  <a:ext cx="993025" cy="45375"/>
                </a:xfrm>
                <a:custGeom>
                  <a:avLst/>
                  <a:gdLst/>
                  <a:ahLst/>
                  <a:cxnLst/>
                  <a:rect l="l" t="t" r="r" b="b"/>
                  <a:pathLst>
                    <a:path w="39721" h="1815" extrusionOk="0">
                      <a:moveTo>
                        <a:pt x="0" y="0"/>
                      </a:moveTo>
                      <a:lnTo>
                        <a:pt x="0" y="1814"/>
                      </a:lnTo>
                      <a:lnTo>
                        <a:pt x="39720" y="1814"/>
                      </a:lnTo>
                      <a:lnTo>
                        <a:pt x="397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9"/>
                <p:cNvSpPr/>
                <p:nvPr/>
              </p:nvSpPr>
              <p:spPr>
                <a:xfrm>
                  <a:off x="-4843950" y="3033400"/>
                  <a:ext cx="1006025" cy="58400"/>
                </a:xfrm>
                <a:custGeom>
                  <a:avLst/>
                  <a:gdLst/>
                  <a:ahLst/>
                  <a:cxnLst/>
                  <a:rect l="l" t="t" r="r" b="b"/>
                  <a:pathLst>
                    <a:path w="40241" h="2336" extrusionOk="0">
                      <a:moveTo>
                        <a:pt x="39720" y="522"/>
                      </a:moveTo>
                      <a:lnTo>
                        <a:pt x="39720" y="1815"/>
                      </a:lnTo>
                      <a:lnTo>
                        <a:pt x="521" y="1815"/>
                      </a:lnTo>
                      <a:lnTo>
                        <a:pt x="521" y="522"/>
                      </a:lnTo>
                      <a:close/>
                      <a:moveTo>
                        <a:pt x="260" y="1"/>
                      </a:moveTo>
                      <a:cubicBezTo>
                        <a:pt x="116" y="1"/>
                        <a:pt x="0" y="118"/>
                        <a:pt x="0" y="261"/>
                      </a:cubicBezTo>
                      <a:lnTo>
                        <a:pt x="0" y="2074"/>
                      </a:lnTo>
                      <a:cubicBezTo>
                        <a:pt x="0" y="2218"/>
                        <a:pt x="116" y="2335"/>
                        <a:pt x="260" y="2335"/>
                      </a:cubicBezTo>
                      <a:lnTo>
                        <a:pt x="39980" y="2335"/>
                      </a:lnTo>
                      <a:cubicBezTo>
                        <a:pt x="40123" y="2335"/>
                        <a:pt x="40241" y="2218"/>
                        <a:pt x="40239" y="2074"/>
                      </a:cubicBezTo>
                      <a:lnTo>
                        <a:pt x="40239" y="261"/>
                      </a:lnTo>
                      <a:cubicBezTo>
                        <a:pt x="40239" y="118"/>
                        <a:pt x="40123" y="1"/>
                        <a:pt x="3998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9"/>
                <p:cNvSpPr/>
                <p:nvPr/>
              </p:nvSpPr>
              <p:spPr>
                <a:xfrm>
                  <a:off x="-5245425" y="400600"/>
                  <a:ext cx="908650" cy="1986150"/>
                </a:xfrm>
                <a:custGeom>
                  <a:avLst/>
                  <a:gdLst/>
                  <a:ahLst/>
                  <a:cxnLst/>
                  <a:rect l="l" t="t" r="r" b="b"/>
                  <a:pathLst>
                    <a:path w="36346" h="79446" extrusionOk="0">
                      <a:moveTo>
                        <a:pt x="36345" y="1"/>
                      </a:moveTo>
                      <a:cubicBezTo>
                        <a:pt x="30792" y="5179"/>
                        <a:pt x="16575" y="10405"/>
                        <a:pt x="0" y="21493"/>
                      </a:cubicBezTo>
                      <a:cubicBezTo>
                        <a:pt x="0" y="21493"/>
                        <a:pt x="1035" y="58964"/>
                        <a:pt x="36345" y="79446"/>
                      </a:cubicBezTo>
                      <a:lnTo>
                        <a:pt x="36345" y="1"/>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9"/>
                <p:cNvSpPr/>
                <p:nvPr/>
              </p:nvSpPr>
              <p:spPr>
                <a:xfrm>
                  <a:off x="-5252000" y="394100"/>
                  <a:ext cx="921750" cy="1999150"/>
                </a:xfrm>
                <a:custGeom>
                  <a:avLst/>
                  <a:gdLst/>
                  <a:ahLst/>
                  <a:cxnLst/>
                  <a:rect l="l" t="t" r="r" b="b"/>
                  <a:pathLst>
                    <a:path w="36870" h="79966" extrusionOk="0">
                      <a:moveTo>
                        <a:pt x="36348" y="844"/>
                      </a:moveTo>
                      <a:lnTo>
                        <a:pt x="36348" y="79251"/>
                      </a:lnTo>
                      <a:cubicBezTo>
                        <a:pt x="18445" y="68725"/>
                        <a:pt x="9663" y="53734"/>
                        <a:pt x="5445" y="42973"/>
                      </a:cubicBezTo>
                      <a:cubicBezTo>
                        <a:pt x="1147" y="32011"/>
                        <a:pt x="588" y="23112"/>
                        <a:pt x="529" y="21889"/>
                      </a:cubicBezTo>
                      <a:cubicBezTo>
                        <a:pt x="8839" y="16340"/>
                        <a:pt x="16615" y="12231"/>
                        <a:pt x="22871" y="8926"/>
                      </a:cubicBezTo>
                      <a:cubicBezTo>
                        <a:pt x="28780" y="5803"/>
                        <a:pt x="33510" y="3304"/>
                        <a:pt x="36348" y="844"/>
                      </a:cubicBezTo>
                      <a:close/>
                      <a:moveTo>
                        <a:pt x="36607" y="0"/>
                      </a:moveTo>
                      <a:cubicBezTo>
                        <a:pt x="36546" y="0"/>
                        <a:pt x="36483" y="22"/>
                        <a:pt x="36431" y="71"/>
                      </a:cubicBezTo>
                      <a:cubicBezTo>
                        <a:pt x="33706" y="2612"/>
                        <a:pt x="28816" y="5195"/>
                        <a:pt x="22627" y="8466"/>
                      </a:cubicBezTo>
                      <a:cubicBezTo>
                        <a:pt x="16332" y="11792"/>
                        <a:pt x="8496" y="15933"/>
                        <a:pt x="119" y="21538"/>
                      </a:cubicBezTo>
                      <a:cubicBezTo>
                        <a:pt x="44" y="21587"/>
                        <a:pt x="0" y="21672"/>
                        <a:pt x="3" y="21762"/>
                      </a:cubicBezTo>
                      <a:cubicBezTo>
                        <a:pt x="6" y="21855"/>
                        <a:pt x="318" y="31311"/>
                        <a:pt x="4953" y="43145"/>
                      </a:cubicBezTo>
                      <a:cubicBezTo>
                        <a:pt x="9231" y="54065"/>
                        <a:pt x="18173" y="69312"/>
                        <a:pt x="36477" y="79931"/>
                      </a:cubicBezTo>
                      <a:cubicBezTo>
                        <a:pt x="36517" y="79954"/>
                        <a:pt x="36562" y="79966"/>
                        <a:pt x="36608" y="79966"/>
                      </a:cubicBezTo>
                      <a:cubicBezTo>
                        <a:pt x="36752" y="79966"/>
                        <a:pt x="36870" y="79848"/>
                        <a:pt x="36869" y="79706"/>
                      </a:cubicBezTo>
                      <a:lnTo>
                        <a:pt x="36869" y="261"/>
                      </a:lnTo>
                      <a:cubicBezTo>
                        <a:pt x="36869" y="105"/>
                        <a:pt x="36741" y="0"/>
                        <a:pt x="36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9"/>
                <p:cNvSpPr/>
                <p:nvPr/>
              </p:nvSpPr>
              <p:spPr>
                <a:xfrm>
                  <a:off x="-4336800" y="400600"/>
                  <a:ext cx="908650" cy="1986150"/>
                </a:xfrm>
                <a:custGeom>
                  <a:avLst/>
                  <a:gdLst/>
                  <a:ahLst/>
                  <a:cxnLst/>
                  <a:rect l="l" t="t" r="r" b="b"/>
                  <a:pathLst>
                    <a:path w="36346" h="79446" extrusionOk="0">
                      <a:moveTo>
                        <a:pt x="0" y="1"/>
                      </a:moveTo>
                      <a:lnTo>
                        <a:pt x="0" y="79446"/>
                      </a:lnTo>
                      <a:cubicBezTo>
                        <a:pt x="35310" y="58964"/>
                        <a:pt x="36345" y="21493"/>
                        <a:pt x="36345" y="21493"/>
                      </a:cubicBezTo>
                      <a:cubicBezTo>
                        <a:pt x="19771" y="10405"/>
                        <a:pt x="5555" y="5179"/>
                        <a:pt x="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9"/>
                <p:cNvSpPr/>
                <p:nvPr/>
              </p:nvSpPr>
              <p:spPr>
                <a:xfrm>
                  <a:off x="-4343325" y="394100"/>
                  <a:ext cx="921750" cy="1999150"/>
                </a:xfrm>
                <a:custGeom>
                  <a:avLst/>
                  <a:gdLst/>
                  <a:ahLst/>
                  <a:cxnLst/>
                  <a:rect l="l" t="t" r="r" b="b"/>
                  <a:pathLst>
                    <a:path w="36870" h="79966" extrusionOk="0">
                      <a:moveTo>
                        <a:pt x="522" y="844"/>
                      </a:moveTo>
                      <a:cubicBezTo>
                        <a:pt x="3360" y="3304"/>
                        <a:pt x="8090" y="5803"/>
                        <a:pt x="13999" y="8925"/>
                      </a:cubicBezTo>
                      <a:cubicBezTo>
                        <a:pt x="20254" y="12231"/>
                        <a:pt x="28031" y="16340"/>
                        <a:pt x="36341" y="21889"/>
                      </a:cubicBezTo>
                      <a:cubicBezTo>
                        <a:pt x="36283" y="23110"/>
                        <a:pt x="35726" y="31995"/>
                        <a:pt x="31432" y="42954"/>
                      </a:cubicBezTo>
                      <a:cubicBezTo>
                        <a:pt x="27215" y="53720"/>
                        <a:pt x="18433" y="68720"/>
                        <a:pt x="522" y="79251"/>
                      </a:cubicBezTo>
                      <a:lnTo>
                        <a:pt x="522" y="844"/>
                      </a:lnTo>
                      <a:close/>
                      <a:moveTo>
                        <a:pt x="263" y="0"/>
                      </a:moveTo>
                      <a:cubicBezTo>
                        <a:pt x="129" y="0"/>
                        <a:pt x="1" y="105"/>
                        <a:pt x="1" y="261"/>
                      </a:cubicBezTo>
                      <a:lnTo>
                        <a:pt x="1" y="79704"/>
                      </a:lnTo>
                      <a:cubicBezTo>
                        <a:pt x="1" y="79848"/>
                        <a:pt x="117" y="79966"/>
                        <a:pt x="261" y="79966"/>
                      </a:cubicBezTo>
                      <a:cubicBezTo>
                        <a:pt x="307" y="79965"/>
                        <a:pt x="352" y="79953"/>
                        <a:pt x="392" y="79931"/>
                      </a:cubicBezTo>
                      <a:cubicBezTo>
                        <a:pt x="18697" y="69312"/>
                        <a:pt x="27638" y="54065"/>
                        <a:pt x="31918" y="43144"/>
                      </a:cubicBezTo>
                      <a:cubicBezTo>
                        <a:pt x="36553" y="31311"/>
                        <a:pt x="36864" y="21855"/>
                        <a:pt x="36867" y="21760"/>
                      </a:cubicBezTo>
                      <a:cubicBezTo>
                        <a:pt x="36869" y="21671"/>
                        <a:pt x="36826" y="21587"/>
                        <a:pt x="36752" y="21538"/>
                      </a:cubicBezTo>
                      <a:cubicBezTo>
                        <a:pt x="28373" y="15932"/>
                        <a:pt x="20538" y="11792"/>
                        <a:pt x="14242" y="8465"/>
                      </a:cubicBezTo>
                      <a:cubicBezTo>
                        <a:pt x="8052" y="5195"/>
                        <a:pt x="3164" y="2611"/>
                        <a:pt x="439" y="71"/>
                      </a:cubicBezTo>
                      <a:cubicBezTo>
                        <a:pt x="387" y="22"/>
                        <a:pt x="324" y="0"/>
                        <a:pt x="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9"/>
                <p:cNvSpPr/>
                <p:nvPr/>
              </p:nvSpPr>
              <p:spPr>
                <a:xfrm>
                  <a:off x="-5178775" y="480375"/>
                  <a:ext cx="1684000" cy="1826600"/>
                </a:xfrm>
                <a:custGeom>
                  <a:avLst/>
                  <a:gdLst/>
                  <a:ahLst/>
                  <a:cxnLst/>
                  <a:rect l="l" t="t" r="r" b="b"/>
                  <a:pathLst>
                    <a:path w="67360" h="73064" extrusionOk="0">
                      <a:moveTo>
                        <a:pt x="33679" y="1"/>
                      </a:moveTo>
                      <a:cubicBezTo>
                        <a:pt x="26976" y="4654"/>
                        <a:pt x="15360" y="9088"/>
                        <a:pt x="0" y="19363"/>
                      </a:cubicBezTo>
                      <a:cubicBezTo>
                        <a:pt x="0" y="19363"/>
                        <a:pt x="960" y="54085"/>
                        <a:pt x="33679" y="73064"/>
                      </a:cubicBezTo>
                      <a:cubicBezTo>
                        <a:pt x="66399" y="54085"/>
                        <a:pt x="67359" y="19363"/>
                        <a:pt x="67359" y="19363"/>
                      </a:cubicBezTo>
                      <a:cubicBezTo>
                        <a:pt x="52000" y="9088"/>
                        <a:pt x="40435" y="4654"/>
                        <a:pt x="336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9"/>
                <p:cNvSpPr/>
                <p:nvPr/>
              </p:nvSpPr>
              <p:spPr>
                <a:xfrm>
                  <a:off x="-5185350" y="473850"/>
                  <a:ext cx="1697125" cy="1839650"/>
                </a:xfrm>
                <a:custGeom>
                  <a:avLst/>
                  <a:gdLst/>
                  <a:ahLst/>
                  <a:cxnLst/>
                  <a:rect l="l" t="t" r="r" b="b"/>
                  <a:pathLst>
                    <a:path w="67885" h="73586" extrusionOk="0">
                      <a:moveTo>
                        <a:pt x="33943" y="576"/>
                      </a:moveTo>
                      <a:cubicBezTo>
                        <a:pt x="36735" y="2479"/>
                        <a:pt x="40391" y="4387"/>
                        <a:pt x="44614" y="6590"/>
                      </a:cubicBezTo>
                      <a:cubicBezTo>
                        <a:pt x="50768" y="9800"/>
                        <a:pt x="58419" y="13791"/>
                        <a:pt x="67356" y="19759"/>
                      </a:cubicBezTo>
                      <a:cubicBezTo>
                        <a:pt x="67300" y="20930"/>
                        <a:pt x="66772" y="29156"/>
                        <a:pt x="62803" y="39282"/>
                      </a:cubicBezTo>
                      <a:cubicBezTo>
                        <a:pt x="58876" y="49296"/>
                        <a:pt x="50684" y="63266"/>
                        <a:pt x="33942" y="73025"/>
                      </a:cubicBezTo>
                      <a:cubicBezTo>
                        <a:pt x="17200" y="63266"/>
                        <a:pt x="9009" y="49296"/>
                        <a:pt x="5083" y="39282"/>
                      </a:cubicBezTo>
                      <a:cubicBezTo>
                        <a:pt x="1114" y="29156"/>
                        <a:pt x="586" y="20930"/>
                        <a:pt x="530" y="19759"/>
                      </a:cubicBezTo>
                      <a:cubicBezTo>
                        <a:pt x="9423" y="13820"/>
                        <a:pt x="17060" y="9839"/>
                        <a:pt x="23204" y="6636"/>
                      </a:cubicBezTo>
                      <a:cubicBezTo>
                        <a:pt x="27463" y="4416"/>
                        <a:pt x="31152" y="2492"/>
                        <a:pt x="33943" y="576"/>
                      </a:cubicBezTo>
                      <a:close/>
                      <a:moveTo>
                        <a:pt x="33942" y="1"/>
                      </a:moveTo>
                      <a:cubicBezTo>
                        <a:pt x="33890" y="1"/>
                        <a:pt x="33839" y="16"/>
                        <a:pt x="33795" y="47"/>
                      </a:cubicBezTo>
                      <a:cubicBezTo>
                        <a:pt x="31014" y="1977"/>
                        <a:pt x="27460" y="3830"/>
                        <a:pt x="22962" y="6174"/>
                      </a:cubicBezTo>
                      <a:cubicBezTo>
                        <a:pt x="16780" y="9397"/>
                        <a:pt x="9086" y="13407"/>
                        <a:pt x="118" y="19407"/>
                      </a:cubicBezTo>
                      <a:cubicBezTo>
                        <a:pt x="44" y="19457"/>
                        <a:pt x="1" y="19541"/>
                        <a:pt x="3" y="19631"/>
                      </a:cubicBezTo>
                      <a:cubicBezTo>
                        <a:pt x="6" y="19718"/>
                        <a:pt x="294" y="28484"/>
                        <a:pt x="4590" y="39452"/>
                      </a:cubicBezTo>
                      <a:cubicBezTo>
                        <a:pt x="8556" y="49575"/>
                        <a:pt x="16846" y="63709"/>
                        <a:pt x="33811" y="73550"/>
                      </a:cubicBezTo>
                      <a:cubicBezTo>
                        <a:pt x="33851" y="73573"/>
                        <a:pt x="33896" y="73585"/>
                        <a:pt x="33942" y="73585"/>
                      </a:cubicBezTo>
                      <a:cubicBezTo>
                        <a:pt x="33988" y="73585"/>
                        <a:pt x="34033" y="73574"/>
                        <a:pt x="34073" y="73551"/>
                      </a:cubicBezTo>
                      <a:cubicBezTo>
                        <a:pt x="51040" y="63709"/>
                        <a:pt x="59329" y="49577"/>
                        <a:pt x="63294" y="39452"/>
                      </a:cubicBezTo>
                      <a:cubicBezTo>
                        <a:pt x="67592" y="28484"/>
                        <a:pt x="67880" y="19719"/>
                        <a:pt x="67883" y="19632"/>
                      </a:cubicBezTo>
                      <a:cubicBezTo>
                        <a:pt x="67885" y="19543"/>
                        <a:pt x="67841" y="19458"/>
                        <a:pt x="67766" y="19408"/>
                      </a:cubicBezTo>
                      <a:cubicBezTo>
                        <a:pt x="58755" y="13379"/>
                        <a:pt x="51047" y="9359"/>
                        <a:pt x="44855" y="6128"/>
                      </a:cubicBezTo>
                      <a:cubicBezTo>
                        <a:pt x="40573" y="3894"/>
                        <a:pt x="36874" y="1965"/>
                        <a:pt x="34090" y="47"/>
                      </a:cubicBezTo>
                      <a:cubicBezTo>
                        <a:pt x="34046" y="16"/>
                        <a:pt x="33994" y="1"/>
                        <a:pt x="339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9"/>
                <p:cNvSpPr/>
                <p:nvPr/>
              </p:nvSpPr>
              <p:spPr>
                <a:xfrm>
                  <a:off x="-4336800" y="480375"/>
                  <a:ext cx="842025" cy="1826600"/>
                </a:xfrm>
                <a:custGeom>
                  <a:avLst/>
                  <a:gdLst/>
                  <a:ahLst/>
                  <a:cxnLst/>
                  <a:rect l="l" t="t" r="r" b="b"/>
                  <a:pathLst>
                    <a:path w="33681" h="73064" extrusionOk="0">
                      <a:moveTo>
                        <a:pt x="0" y="1"/>
                      </a:moveTo>
                      <a:lnTo>
                        <a:pt x="0" y="73064"/>
                      </a:lnTo>
                      <a:cubicBezTo>
                        <a:pt x="32720" y="54085"/>
                        <a:pt x="33680" y="19363"/>
                        <a:pt x="33680" y="19363"/>
                      </a:cubicBezTo>
                      <a:cubicBezTo>
                        <a:pt x="18321" y="9088"/>
                        <a:pt x="6756" y="4654"/>
                        <a:pt x="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9"/>
                <p:cNvSpPr/>
                <p:nvPr/>
              </p:nvSpPr>
              <p:spPr>
                <a:xfrm>
                  <a:off x="-4343325" y="473825"/>
                  <a:ext cx="855100" cy="1839675"/>
                </a:xfrm>
                <a:custGeom>
                  <a:avLst/>
                  <a:gdLst/>
                  <a:ahLst/>
                  <a:cxnLst/>
                  <a:rect l="l" t="t" r="r" b="b"/>
                  <a:pathLst>
                    <a:path w="34204" h="73587" extrusionOk="0">
                      <a:moveTo>
                        <a:pt x="522" y="753"/>
                      </a:moveTo>
                      <a:cubicBezTo>
                        <a:pt x="3279" y="2597"/>
                        <a:pt x="6840" y="4455"/>
                        <a:pt x="10933" y="6591"/>
                      </a:cubicBezTo>
                      <a:cubicBezTo>
                        <a:pt x="17087" y="9801"/>
                        <a:pt x="24738" y="13792"/>
                        <a:pt x="33675" y="19760"/>
                      </a:cubicBezTo>
                      <a:cubicBezTo>
                        <a:pt x="33619" y="20931"/>
                        <a:pt x="33091" y="29157"/>
                        <a:pt x="29122" y="39283"/>
                      </a:cubicBezTo>
                      <a:cubicBezTo>
                        <a:pt x="25215" y="49245"/>
                        <a:pt x="17088" y="63122"/>
                        <a:pt x="522" y="72873"/>
                      </a:cubicBezTo>
                      <a:lnTo>
                        <a:pt x="522" y="753"/>
                      </a:lnTo>
                      <a:close/>
                      <a:moveTo>
                        <a:pt x="262" y="1"/>
                      </a:moveTo>
                      <a:cubicBezTo>
                        <a:pt x="127" y="1"/>
                        <a:pt x="1" y="108"/>
                        <a:pt x="1" y="261"/>
                      </a:cubicBezTo>
                      <a:lnTo>
                        <a:pt x="1" y="73326"/>
                      </a:lnTo>
                      <a:cubicBezTo>
                        <a:pt x="1" y="73419"/>
                        <a:pt x="51" y="73505"/>
                        <a:pt x="132" y="73552"/>
                      </a:cubicBezTo>
                      <a:cubicBezTo>
                        <a:pt x="170" y="73574"/>
                        <a:pt x="215" y="73586"/>
                        <a:pt x="261" y="73586"/>
                      </a:cubicBezTo>
                      <a:cubicBezTo>
                        <a:pt x="307" y="73586"/>
                        <a:pt x="352" y="73574"/>
                        <a:pt x="392" y="73551"/>
                      </a:cubicBezTo>
                      <a:cubicBezTo>
                        <a:pt x="17359" y="63710"/>
                        <a:pt x="25648" y="49576"/>
                        <a:pt x="29613" y="39453"/>
                      </a:cubicBezTo>
                      <a:cubicBezTo>
                        <a:pt x="33911" y="28485"/>
                        <a:pt x="34199" y="19719"/>
                        <a:pt x="34202" y="19632"/>
                      </a:cubicBezTo>
                      <a:cubicBezTo>
                        <a:pt x="34204" y="19542"/>
                        <a:pt x="34160" y="19459"/>
                        <a:pt x="34085" y="19408"/>
                      </a:cubicBezTo>
                      <a:cubicBezTo>
                        <a:pt x="25074" y="13379"/>
                        <a:pt x="17366" y="9359"/>
                        <a:pt x="11174" y="6129"/>
                      </a:cubicBezTo>
                      <a:cubicBezTo>
                        <a:pt x="6892" y="3895"/>
                        <a:pt x="3193" y="1965"/>
                        <a:pt x="409" y="47"/>
                      </a:cubicBezTo>
                      <a:cubicBezTo>
                        <a:pt x="363" y="15"/>
                        <a:pt x="312" y="1"/>
                        <a:pt x="26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p:nvPr/>
              </p:nvSpPr>
              <p:spPr>
                <a:xfrm>
                  <a:off x="-5885150" y="1423975"/>
                  <a:ext cx="3088200" cy="199900"/>
                </a:xfrm>
                <a:custGeom>
                  <a:avLst/>
                  <a:gdLst/>
                  <a:ahLst/>
                  <a:cxnLst/>
                  <a:rect l="l" t="t" r="r" b="b"/>
                  <a:pathLst>
                    <a:path w="123528" h="7996" extrusionOk="0">
                      <a:moveTo>
                        <a:pt x="0" y="0"/>
                      </a:moveTo>
                      <a:lnTo>
                        <a:pt x="0" y="7996"/>
                      </a:lnTo>
                      <a:lnTo>
                        <a:pt x="123528" y="7996"/>
                      </a:lnTo>
                      <a:lnTo>
                        <a:pt x="123528"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9"/>
                <p:cNvSpPr/>
                <p:nvPr/>
              </p:nvSpPr>
              <p:spPr>
                <a:xfrm>
                  <a:off x="-5891675" y="1417425"/>
                  <a:ext cx="3101250" cy="212975"/>
                </a:xfrm>
                <a:custGeom>
                  <a:avLst/>
                  <a:gdLst/>
                  <a:ahLst/>
                  <a:cxnLst/>
                  <a:rect l="l" t="t" r="r" b="b"/>
                  <a:pathLst>
                    <a:path w="124050" h="8519" extrusionOk="0">
                      <a:moveTo>
                        <a:pt x="123529" y="521"/>
                      </a:moveTo>
                      <a:lnTo>
                        <a:pt x="123529" y="7998"/>
                      </a:lnTo>
                      <a:lnTo>
                        <a:pt x="522" y="7998"/>
                      </a:lnTo>
                      <a:lnTo>
                        <a:pt x="522" y="521"/>
                      </a:lnTo>
                      <a:close/>
                      <a:moveTo>
                        <a:pt x="261" y="1"/>
                      </a:moveTo>
                      <a:cubicBezTo>
                        <a:pt x="117" y="1"/>
                        <a:pt x="1" y="118"/>
                        <a:pt x="1" y="261"/>
                      </a:cubicBezTo>
                      <a:lnTo>
                        <a:pt x="1" y="8258"/>
                      </a:lnTo>
                      <a:cubicBezTo>
                        <a:pt x="1" y="8401"/>
                        <a:pt x="117" y="8518"/>
                        <a:pt x="261" y="8518"/>
                      </a:cubicBezTo>
                      <a:lnTo>
                        <a:pt x="123789" y="8518"/>
                      </a:lnTo>
                      <a:cubicBezTo>
                        <a:pt x="123933" y="8518"/>
                        <a:pt x="124049" y="8401"/>
                        <a:pt x="124049" y="8258"/>
                      </a:cubicBezTo>
                      <a:lnTo>
                        <a:pt x="124049" y="261"/>
                      </a:lnTo>
                      <a:cubicBezTo>
                        <a:pt x="124049" y="118"/>
                        <a:pt x="123933" y="1"/>
                        <a:pt x="12378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9"/>
                <p:cNvSpPr/>
                <p:nvPr/>
              </p:nvSpPr>
              <p:spPr>
                <a:xfrm>
                  <a:off x="-58657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9"/>
                <p:cNvSpPr/>
                <p:nvPr/>
              </p:nvSpPr>
              <p:spPr>
                <a:xfrm>
                  <a:off x="-5784650"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6"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9"/>
                <p:cNvSpPr/>
                <p:nvPr/>
              </p:nvSpPr>
              <p:spPr>
                <a:xfrm>
                  <a:off x="-57035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9"/>
                <p:cNvSpPr/>
                <p:nvPr/>
              </p:nvSpPr>
              <p:spPr>
                <a:xfrm>
                  <a:off x="-56224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9"/>
                <p:cNvSpPr/>
                <p:nvPr/>
              </p:nvSpPr>
              <p:spPr>
                <a:xfrm>
                  <a:off x="-5541325"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7"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9"/>
                <p:cNvSpPr/>
                <p:nvPr/>
              </p:nvSpPr>
              <p:spPr>
                <a:xfrm>
                  <a:off x="-54602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9"/>
                <p:cNvSpPr/>
                <p:nvPr/>
              </p:nvSpPr>
              <p:spPr>
                <a:xfrm>
                  <a:off x="-537910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7"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p:cNvSpPr/>
                <p:nvPr/>
              </p:nvSpPr>
              <p:spPr>
                <a:xfrm>
                  <a:off x="-529795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9"/>
                <p:cNvSpPr/>
                <p:nvPr/>
              </p:nvSpPr>
              <p:spPr>
                <a:xfrm>
                  <a:off x="-5216850" y="1435375"/>
                  <a:ext cx="41450" cy="40600"/>
                </a:xfrm>
                <a:custGeom>
                  <a:avLst/>
                  <a:gdLst/>
                  <a:ahLst/>
                  <a:cxnLst/>
                  <a:rect l="l" t="t" r="r" b="b"/>
                  <a:pathLst>
                    <a:path w="1658" h="1624" extrusionOk="0">
                      <a:moveTo>
                        <a:pt x="828" y="1"/>
                      </a:moveTo>
                      <a:cubicBezTo>
                        <a:pt x="371" y="1"/>
                        <a:pt x="0" y="364"/>
                        <a:pt x="0" y="812"/>
                      </a:cubicBezTo>
                      <a:cubicBezTo>
                        <a:pt x="0" y="1260"/>
                        <a:pt x="371"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9"/>
                <p:cNvSpPr/>
                <p:nvPr/>
              </p:nvSpPr>
              <p:spPr>
                <a:xfrm>
                  <a:off x="-5135750" y="1435375"/>
                  <a:ext cx="41450" cy="40600"/>
                </a:xfrm>
                <a:custGeom>
                  <a:avLst/>
                  <a:gdLst/>
                  <a:ahLst/>
                  <a:cxnLst/>
                  <a:rect l="l" t="t" r="r" b="b"/>
                  <a:pathLst>
                    <a:path w="1658" h="1624" extrusionOk="0">
                      <a:moveTo>
                        <a:pt x="830" y="1"/>
                      </a:moveTo>
                      <a:cubicBezTo>
                        <a:pt x="372" y="1"/>
                        <a:pt x="0" y="364"/>
                        <a:pt x="0" y="812"/>
                      </a:cubicBezTo>
                      <a:cubicBezTo>
                        <a:pt x="0" y="1260"/>
                        <a:pt x="372" y="1623"/>
                        <a:pt x="830" y="1623"/>
                      </a:cubicBezTo>
                      <a:cubicBezTo>
                        <a:pt x="1287" y="1623"/>
                        <a:pt x="1658" y="1260"/>
                        <a:pt x="1658" y="812"/>
                      </a:cubicBezTo>
                      <a:cubicBezTo>
                        <a:pt x="1658" y="364"/>
                        <a:pt x="1287"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9"/>
                <p:cNvSpPr/>
                <p:nvPr/>
              </p:nvSpPr>
              <p:spPr>
                <a:xfrm>
                  <a:off x="-505462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9"/>
                <p:cNvSpPr/>
                <p:nvPr/>
              </p:nvSpPr>
              <p:spPr>
                <a:xfrm>
                  <a:off x="-497352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6" y="1623"/>
                        <a:pt x="1658" y="1260"/>
                        <a:pt x="1658" y="812"/>
                      </a:cubicBezTo>
                      <a:cubicBezTo>
                        <a:pt x="1658" y="364"/>
                        <a:pt x="1286"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a:off x="-48924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9"/>
                <p:cNvSpPr/>
                <p:nvPr/>
              </p:nvSpPr>
              <p:spPr>
                <a:xfrm>
                  <a:off x="-48113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9"/>
                <p:cNvSpPr/>
                <p:nvPr/>
              </p:nvSpPr>
              <p:spPr>
                <a:xfrm>
                  <a:off x="-58657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9"/>
                <p:cNvSpPr/>
                <p:nvPr/>
              </p:nvSpPr>
              <p:spPr>
                <a:xfrm>
                  <a:off x="-5784650"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6"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a:off x="-57035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a:off x="-56224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a:off x="-5541325"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7"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a:off x="-54602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9"/>
                <p:cNvSpPr/>
                <p:nvPr/>
              </p:nvSpPr>
              <p:spPr>
                <a:xfrm>
                  <a:off x="-537910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7"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9"/>
                <p:cNvSpPr/>
                <p:nvPr/>
              </p:nvSpPr>
              <p:spPr>
                <a:xfrm>
                  <a:off x="-529795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9"/>
                <p:cNvSpPr/>
                <p:nvPr/>
              </p:nvSpPr>
              <p:spPr>
                <a:xfrm>
                  <a:off x="-5216850" y="1564475"/>
                  <a:ext cx="41450" cy="40575"/>
                </a:xfrm>
                <a:custGeom>
                  <a:avLst/>
                  <a:gdLst/>
                  <a:ahLst/>
                  <a:cxnLst/>
                  <a:rect l="l" t="t" r="r" b="b"/>
                  <a:pathLst>
                    <a:path w="1658" h="1623" extrusionOk="0">
                      <a:moveTo>
                        <a:pt x="828" y="0"/>
                      </a:moveTo>
                      <a:cubicBezTo>
                        <a:pt x="371" y="0"/>
                        <a:pt x="0" y="363"/>
                        <a:pt x="0" y="811"/>
                      </a:cubicBezTo>
                      <a:cubicBezTo>
                        <a:pt x="0" y="1259"/>
                        <a:pt x="371"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9"/>
                <p:cNvSpPr/>
                <p:nvPr/>
              </p:nvSpPr>
              <p:spPr>
                <a:xfrm>
                  <a:off x="-5135750" y="1564475"/>
                  <a:ext cx="41450" cy="40575"/>
                </a:xfrm>
                <a:custGeom>
                  <a:avLst/>
                  <a:gdLst/>
                  <a:ahLst/>
                  <a:cxnLst/>
                  <a:rect l="l" t="t" r="r" b="b"/>
                  <a:pathLst>
                    <a:path w="1658" h="1623" extrusionOk="0">
                      <a:moveTo>
                        <a:pt x="830" y="0"/>
                      </a:moveTo>
                      <a:cubicBezTo>
                        <a:pt x="372" y="0"/>
                        <a:pt x="0" y="363"/>
                        <a:pt x="0" y="811"/>
                      </a:cubicBezTo>
                      <a:cubicBezTo>
                        <a:pt x="0" y="1259"/>
                        <a:pt x="372" y="1623"/>
                        <a:pt x="830" y="1623"/>
                      </a:cubicBezTo>
                      <a:cubicBezTo>
                        <a:pt x="1287" y="1623"/>
                        <a:pt x="1658" y="1259"/>
                        <a:pt x="1658" y="811"/>
                      </a:cubicBezTo>
                      <a:cubicBezTo>
                        <a:pt x="1658" y="363"/>
                        <a:pt x="1287"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9"/>
                <p:cNvSpPr/>
                <p:nvPr/>
              </p:nvSpPr>
              <p:spPr>
                <a:xfrm>
                  <a:off x="-505462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9"/>
                <p:cNvSpPr/>
                <p:nvPr/>
              </p:nvSpPr>
              <p:spPr>
                <a:xfrm>
                  <a:off x="-497352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6" y="1623"/>
                        <a:pt x="1658" y="1259"/>
                        <a:pt x="1658" y="811"/>
                      </a:cubicBezTo>
                      <a:cubicBezTo>
                        <a:pt x="1658" y="363"/>
                        <a:pt x="1286"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9"/>
                <p:cNvSpPr/>
                <p:nvPr/>
              </p:nvSpPr>
              <p:spPr>
                <a:xfrm>
                  <a:off x="-48924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9"/>
                <p:cNvSpPr/>
                <p:nvPr/>
              </p:nvSpPr>
              <p:spPr>
                <a:xfrm>
                  <a:off x="-48113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p:nvPr/>
              </p:nvSpPr>
              <p:spPr>
                <a:xfrm>
                  <a:off x="-3912550" y="1435375"/>
                  <a:ext cx="41450" cy="40600"/>
                </a:xfrm>
                <a:custGeom>
                  <a:avLst/>
                  <a:gdLst/>
                  <a:ahLst/>
                  <a:cxnLst/>
                  <a:rect l="l" t="t" r="r" b="b"/>
                  <a:pathLst>
                    <a:path w="1658" h="1624" extrusionOk="0">
                      <a:moveTo>
                        <a:pt x="829" y="1"/>
                      </a:moveTo>
                      <a:cubicBezTo>
                        <a:pt x="372" y="1"/>
                        <a:pt x="1" y="364"/>
                        <a:pt x="1" y="812"/>
                      </a:cubicBezTo>
                      <a:cubicBezTo>
                        <a:pt x="1" y="1260"/>
                        <a:pt x="372"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9"/>
                <p:cNvSpPr/>
                <p:nvPr/>
              </p:nvSpPr>
              <p:spPr>
                <a:xfrm>
                  <a:off x="-3831450" y="1435375"/>
                  <a:ext cx="41475" cy="40600"/>
                </a:xfrm>
                <a:custGeom>
                  <a:avLst/>
                  <a:gdLst/>
                  <a:ahLst/>
                  <a:cxnLst/>
                  <a:rect l="l" t="t" r="r" b="b"/>
                  <a:pathLst>
                    <a:path w="1659" h="1624" extrusionOk="0">
                      <a:moveTo>
                        <a:pt x="829" y="1"/>
                      </a:moveTo>
                      <a:cubicBezTo>
                        <a:pt x="372" y="1"/>
                        <a:pt x="1" y="364"/>
                        <a:pt x="1" y="812"/>
                      </a:cubicBezTo>
                      <a:cubicBezTo>
                        <a:pt x="1" y="1260"/>
                        <a:pt x="372"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9"/>
                <p:cNvSpPr/>
                <p:nvPr/>
              </p:nvSpPr>
              <p:spPr>
                <a:xfrm>
                  <a:off x="-375035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9"/>
                <p:cNvSpPr/>
                <p:nvPr/>
              </p:nvSpPr>
              <p:spPr>
                <a:xfrm>
                  <a:off x="-366920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9"/>
                <p:cNvSpPr/>
                <p:nvPr/>
              </p:nvSpPr>
              <p:spPr>
                <a:xfrm>
                  <a:off x="-3588100" y="1435375"/>
                  <a:ext cx="41450" cy="40600"/>
                </a:xfrm>
                <a:custGeom>
                  <a:avLst/>
                  <a:gdLst/>
                  <a:ahLst/>
                  <a:cxnLst/>
                  <a:rect l="l" t="t" r="r" b="b"/>
                  <a:pathLst>
                    <a:path w="1658" h="1624" extrusionOk="0">
                      <a:moveTo>
                        <a:pt x="828" y="1"/>
                      </a:moveTo>
                      <a:cubicBezTo>
                        <a:pt x="372" y="1"/>
                        <a:pt x="0" y="364"/>
                        <a:pt x="0" y="812"/>
                      </a:cubicBezTo>
                      <a:cubicBezTo>
                        <a:pt x="0" y="1260"/>
                        <a:pt x="372"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3506975" y="1435375"/>
                  <a:ext cx="41425" cy="40600"/>
                </a:xfrm>
                <a:custGeom>
                  <a:avLst/>
                  <a:gdLst/>
                  <a:ahLst/>
                  <a:cxnLst/>
                  <a:rect l="l" t="t" r="r" b="b"/>
                  <a:pathLst>
                    <a:path w="1657" h="1624" extrusionOk="0">
                      <a:moveTo>
                        <a:pt x="829" y="1"/>
                      </a:moveTo>
                      <a:cubicBezTo>
                        <a:pt x="371" y="1"/>
                        <a:pt x="0" y="364"/>
                        <a:pt x="0" y="812"/>
                      </a:cubicBezTo>
                      <a:cubicBezTo>
                        <a:pt x="0"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342587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334477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8"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32636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3182550" y="1435375"/>
                  <a:ext cx="41475" cy="40600"/>
                </a:xfrm>
                <a:custGeom>
                  <a:avLst/>
                  <a:gdLst/>
                  <a:ahLst/>
                  <a:cxnLst/>
                  <a:rect l="l" t="t" r="r" b="b"/>
                  <a:pathLst>
                    <a:path w="1659" h="1624" extrusionOk="0">
                      <a:moveTo>
                        <a:pt x="829" y="1"/>
                      </a:moveTo>
                      <a:cubicBezTo>
                        <a:pt x="372"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9"/>
                <p:cNvSpPr/>
                <p:nvPr/>
              </p:nvSpPr>
              <p:spPr>
                <a:xfrm>
                  <a:off x="-31014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a:off x="-30203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9"/>
                <p:cNvSpPr/>
                <p:nvPr/>
              </p:nvSpPr>
              <p:spPr>
                <a:xfrm>
                  <a:off x="-2939225"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9"/>
                <p:cNvSpPr/>
                <p:nvPr/>
              </p:nvSpPr>
              <p:spPr>
                <a:xfrm>
                  <a:off x="-2858075"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3912550" y="1564475"/>
                  <a:ext cx="41450" cy="40575"/>
                </a:xfrm>
                <a:custGeom>
                  <a:avLst/>
                  <a:gdLst/>
                  <a:ahLst/>
                  <a:cxnLst/>
                  <a:rect l="l" t="t" r="r" b="b"/>
                  <a:pathLst>
                    <a:path w="1658" h="1623" extrusionOk="0">
                      <a:moveTo>
                        <a:pt x="829" y="0"/>
                      </a:moveTo>
                      <a:cubicBezTo>
                        <a:pt x="372" y="0"/>
                        <a:pt x="1" y="363"/>
                        <a:pt x="1" y="811"/>
                      </a:cubicBezTo>
                      <a:cubicBezTo>
                        <a:pt x="1" y="1259"/>
                        <a:pt x="372"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3831450" y="1564475"/>
                  <a:ext cx="41475" cy="40575"/>
                </a:xfrm>
                <a:custGeom>
                  <a:avLst/>
                  <a:gdLst/>
                  <a:ahLst/>
                  <a:cxnLst/>
                  <a:rect l="l" t="t" r="r" b="b"/>
                  <a:pathLst>
                    <a:path w="1659" h="1623" extrusionOk="0">
                      <a:moveTo>
                        <a:pt x="829" y="0"/>
                      </a:moveTo>
                      <a:cubicBezTo>
                        <a:pt x="372" y="0"/>
                        <a:pt x="1" y="363"/>
                        <a:pt x="1" y="811"/>
                      </a:cubicBezTo>
                      <a:cubicBezTo>
                        <a:pt x="1" y="1259"/>
                        <a:pt x="372"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375035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366920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3588100" y="1564475"/>
                  <a:ext cx="41450" cy="40575"/>
                </a:xfrm>
                <a:custGeom>
                  <a:avLst/>
                  <a:gdLst/>
                  <a:ahLst/>
                  <a:cxnLst/>
                  <a:rect l="l" t="t" r="r" b="b"/>
                  <a:pathLst>
                    <a:path w="1658" h="1623" extrusionOk="0">
                      <a:moveTo>
                        <a:pt x="828" y="0"/>
                      </a:moveTo>
                      <a:cubicBezTo>
                        <a:pt x="372" y="0"/>
                        <a:pt x="0" y="363"/>
                        <a:pt x="0" y="811"/>
                      </a:cubicBezTo>
                      <a:cubicBezTo>
                        <a:pt x="0" y="1259"/>
                        <a:pt x="372"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3506975" y="1564475"/>
                  <a:ext cx="41425" cy="40575"/>
                </a:xfrm>
                <a:custGeom>
                  <a:avLst/>
                  <a:gdLst/>
                  <a:ahLst/>
                  <a:cxnLst/>
                  <a:rect l="l" t="t" r="r" b="b"/>
                  <a:pathLst>
                    <a:path w="1657" h="1623" extrusionOk="0">
                      <a:moveTo>
                        <a:pt x="829" y="0"/>
                      </a:moveTo>
                      <a:cubicBezTo>
                        <a:pt x="371" y="0"/>
                        <a:pt x="0" y="363"/>
                        <a:pt x="0" y="811"/>
                      </a:cubicBezTo>
                      <a:cubicBezTo>
                        <a:pt x="0"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342587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334477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8"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32636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3182550" y="1564475"/>
                  <a:ext cx="41475" cy="40575"/>
                </a:xfrm>
                <a:custGeom>
                  <a:avLst/>
                  <a:gdLst/>
                  <a:ahLst/>
                  <a:cxnLst/>
                  <a:rect l="l" t="t" r="r" b="b"/>
                  <a:pathLst>
                    <a:path w="1659" h="1623" extrusionOk="0">
                      <a:moveTo>
                        <a:pt x="829" y="0"/>
                      </a:moveTo>
                      <a:cubicBezTo>
                        <a:pt x="372"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31014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30203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2939225"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2858075"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4697500" y="656950"/>
                  <a:ext cx="731850" cy="698700"/>
                </a:xfrm>
                <a:custGeom>
                  <a:avLst/>
                  <a:gdLst/>
                  <a:ahLst/>
                  <a:cxnLst/>
                  <a:rect l="l" t="t" r="r" b="b"/>
                  <a:pathLst>
                    <a:path w="29274" h="27948" extrusionOk="0">
                      <a:moveTo>
                        <a:pt x="14637" y="4085"/>
                      </a:moveTo>
                      <a:cubicBezTo>
                        <a:pt x="20406" y="4085"/>
                        <a:pt x="25101" y="8682"/>
                        <a:pt x="25101" y="14331"/>
                      </a:cubicBezTo>
                      <a:lnTo>
                        <a:pt x="25101" y="23863"/>
                      </a:lnTo>
                      <a:lnTo>
                        <a:pt x="4172" y="23863"/>
                      </a:lnTo>
                      <a:lnTo>
                        <a:pt x="4172" y="14331"/>
                      </a:lnTo>
                      <a:cubicBezTo>
                        <a:pt x="4172" y="8680"/>
                        <a:pt x="8865" y="4085"/>
                        <a:pt x="14637" y="4085"/>
                      </a:cubicBezTo>
                      <a:close/>
                      <a:moveTo>
                        <a:pt x="14637" y="1"/>
                      </a:moveTo>
                      <a:cubicBezTo>
                        <a:pt x="6566" y="1"/>
                        <a:pt x="0" y="6429"/>
                        <a:pt x="0" y="14331"/>
                      </a:cubicBezTo>
                      <a:lnTo>
                        <a:pt x="0" y="25904"/>
                      </a:lnTo>
                      <a:cubicBezTo>
                        <a:pt x="0" y="27033"/>
                        <a:pt x="934" y="27947"/>
                        <a:pt x="2086" y="27947"/>
                      </a:cubicBezTo>
                      <a:lnTo>
                        <a:pt x="27186" y="27947"/>
                      </a:lnTo>
                      <a:cubicBezTo>
                        <a:pt x="28339" y="27947"/>
                        <a:pt x="29273" y="27033"/>
                        <a:pt x="29274" y="25906"/>
                      </a:cubicBezTo>
                      <a:lnTo>
                        <a:pt x="29274" y="14331"/>
                      </a:lnTo>
                      <a:cubicBezTo>
                        <a:pt x="29274" y="6429"/>
                        <a:pt x="22707" y="1"/>
                        <a:pt x="14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4704000" y="650450"/>
                  <a:ext cx="744825" cy="711700"/>
                </a:xfrm>
                <a:custGeom>
                  <a:avLst/>
                  <a:gdLst/>
                  <a:ahLst/>
                  <a:cxnLst/>
                  <a:rect l="l" t="t" r="r" b="b"/>
                  <a:pathLst>
                    <a:path w="29793" h="28468" extrusionOk="0">
                      <a:moveTo>
                        <a:pt x="14897" y="4605"/>
                      </a:moveTo>
                      <a:cubicBezTo>
                        <a:pt x="20522" y="4605"/>
                        <a:pt x="25101" y="9085"/>
                        <a:pt x="25101" y="14591"/>
                      </a:cubicBezTo>
                      <a:lnTo>
                        <a:pt x="25101" y="23864"/>
                      </a:lnTo>
                      <a:lnTo>
                        <a:pt x="4692" y="23864"/>
                      </a:lnTo>
                      <a:lnTo>
                        <a:pt x="4692" y="14591"/>
                      </a:lnTo>
                      <a:cubicBezTo>
                        <a:pt x="4692" y="9085"/>
                        <a:pt x="9269" y="4605"/>
                        <a:pt x="14897" y="4605"/>
                      </a:cubicBezTo>
                      <a:close/>
                      <a:moveTo>
                        <a:pt x="14897" y="4085"/>
                      </a:moveTo>
                      <a:cubicBezTo>
                        <a:pt x="8982" y="4085"/>
                        <a:pt x="4172" y="8798"/>
                        <a:pt x="4172" y="14591"/>
                      </a:cubicBezTo>
                      <a:lnTo>
                        <a:pt x="4172" y="24124"/>
                      </a:lnTo>
                      <a:cubicBezTo>
                        <a:pt x="4172" y="24267"/>
                        <a:pt x="4288" y="24384"/>
                        <a:pt x="4432" y="24384"/>
                      </a:cubicBezTo>
                      <a:lnTo>
                        <a:pt x="25361" y="24384"/>
                      </a:lnTo>
                      <a:cubicBezTo>
                        <a:pt x="25504" y="24384"/>
                        <a:pt x="25621" y="24267"/>
                        <a:pt x="25621" y="24124"/>
                      </a:cubicBezTo>
                      <a:lnTo>
                        <a:pt x="25621" y="14591"/>
                      </a:lnTo>
                      <a:cubicBezTo>
                        <a:pt x="25621" y="8798"/>
                        <a:pt x="20809" y="4085"/>
                        <a:pt x="14897" y="4085"/>
                      </a:cubicBezTo>
                      <a:close/>
                      <a:moveTo>
                        <a:pt x="14897" y="521"/>
                      </a:moveTo>
                      <a:cubicBezTo>
                        <a:pt x="22823" y="521"/>
                        <a:pt x="29272" y="6832"/>
                        <a:pt x="29272" y="14591"/>
                      </a:cubicBezTo>
                      <a:lnTo>
                        <a:pt x="29272" y="26164"/>
                      </a:lnTo>
                      <a:cubicBezTo>
                        <a:pt x="29272" y="27148"/>
                        <a:pt x="28454" y="27947"/>
                        <a:pt x="27446" y="27947"/>
                      </a:cubicBezTo>
                      <a:lnTo>
                        <a:pt x="2346" y="27947"/>
                      </a:lnTo>
                      <a:cubicBezTo>
                        <a:pt x="1339" y="27947"/>
                        <a:pt x="521" y="27148"/>
                        <a:pt x="521" y="26164"/>
                      </a:cubicBezTo>
                      <a:lnTo>
                        <a:pt x="521" y="14589"/>
                      </a:lnTo>
                      <a:cubicBezTo>
                        <a:pt x="521" y="6832"/>
                        <a:pt x="6969" y="521"/>
                        <a:pt x="14897" y="521"/>
                      </a:cubicBezTo>
                      <a:close/>
                      <a:moveTo>
                        <a:pt x="14897" y="0"/>
                      </a:moveTo>
                      <a:cubicBezTo>
                        <a:pt x="6682" y="0"/>
                        <a:pt x="0" y="6545"/>
                        <a:pt x="0" y="14591"/>
                      </a:cubicBezTo>
                      <a:lnTo>
                        <a:pt x="0" y="26164"/>
                      </a:lnTo>
                      <a:cubicBezTo>
                        <a:pt x="0" y="27435"/>
                        <a:pt x="1052" y="28467"/>
                        <a:pt x="2346" y="28467"/>
                      </a:cubicBezTo>
                      <a:lnTo>
                        <a:pt x="27446" y="28467"/>
                      </a:lnTo>
                      <a:cubicBezTo>
                        <a:pt x="28741" y="28467"/>
                        <a:pt x="29793" y="27435"/>
                        <a:pt x="29793" y="26166"/>
                      </a:cubicBezTo>
                      <a:lnTo>
                        <a:pt x="29793" y="14591"/>
                      </a:lnTo>
                      <a:cubicBezTo>
                        <a:pt x="29793" y="6545"/>
                        <a:pt x="23110" y="0"/>
                        <a:pt x="148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p:nvPr/>
              </p:nvSpPr>
              <p:spPr>
                <a:xfrm>
                  <a:off x="-4736275" y="1216150"/>
                  <a:ext cx="798975" cy="660900"/>
                </a:xfrm>
                <a:custGeom>
                  <a:avLst/>
                  <a:gdLst/>
                  <a:ahLst/>
                  <a:cxnLst/>
                  <a:rect l="l" t="t" r="r" b="b"/>
                  <a:pathLst>
                    <a:path w="31959" h="26436" extrusionOk="0">
                      <a:moveTo>
                        <a:pt x="0" y="0"/>
                      </a:moveTo>
                      <a:lnTo>
                        <a:pt x="0" y="26436"/>
                      </a:lnTo>
                      <a:lnTo>
                        <a:pt x="31958" y="26436"/>
                      </a:lnTo>
                      <a:lnTo>
                        <a:pt x="31958"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a:off x="-4742800" y="1209650"/>
                  <a:ext cx="812000" cy="673900"/>
                </a:xfrm>
                <a:custGeom>
                  <a:avLst/>
                  <a:gdLst/>
                  <a:ahLst/>
                  <a:cxnLst/>
                  <a:rect l="l" t="t" r="r" b="b"/>
                  <a:pathLst>
                    <a:path w="32480" h="26956" extrusionOk="0">
                      <a:moveTo>
                        <a:pt x="31960" y="521"/>
                      </a:moveTo>
                      <a:lnTo>
                        <a:pt x="31960" y="26435"/>
                      </a:lnTo>
                      <a:lnTo>
                        <a:pt x="522" y="26435"/>
                      </a:lnTo>
                      <a:lnTo>
                        <a:pt x="522" y="521"/>
                      </a:lnTo>
                      <a:close/>
                      <a:moveTo>
                        <a:pt x="260" y="0"/>
                      </a:moveTo>
                      <a:cubicBezTo>
                        <a:pt x="117" y="0"/>
                        <a:pt x="1" y="117"/>
                        <a:pt x="2" y="260"/>
                      </a:cubicBezTo>
                      <a:lnTo>
                        <a:pt x="2" y="26696"/>
                      </a:lnTo>
                      <a:cubicBezTo>
                        <a:pt x="1" y="26840"/>
                        <a:pt x="118" y="26956"/>
                        <a:pt x="262" y="26956"/>
                      </a:cubicBezTo>
                      <a:lnTo>
                        <a:pt x="32219" y="26956"/>
                      </a:lnTo>
                      <a:cubicBezTo>
                        <a:pt x="32363" y="26956"/>
                        <a:pt x="32480" y="26840"/>
                        <a:pt x="32480" y="26696"/>
                      </a:cubicBezTo>
                      <a:lnTo>
                        <a:pt x="32480" y="260"/>
                      </a:lnTo>
                      <a:cubicBezTo>
                        <a:pt x="32480" y="117"/>
                        <a:pt x="32365" y="0"/>
                        <a:pt x="32221" y="0"/>
                      </a:cubicBezTo>
                      <a:cubicBezTo>
                        <a:pt x="32221" y="0"/>
                        <a:pt x="32220" y="0"/>
                        <a:pt x="32219" y="0"/>
                      </a:cubicBezTo>
                      <a:lnTo>
                        <a:pt x="262" y="0"/>
                      </a:lnTo>
                      <a:cubicBezTo>
                        <a:pt x="262" y="0"/>
                        <a:pt x="261" y="0"/>
                        <a:pt x="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p:nvPr/>
              </p:nvSpPr>
              <p:spPr>
                <a:xfrm>
                  <a:off x="-4427675" y="1405450"/>
                  <a:ext cx="173950" cy="310225"/>
                </a:xfrm>
                <a:custGeom>
                  <a:avLst/>
                  <a:gdLst/>
                  <a:ahLst/>
                  <a:cxnLst/>
                  <a:rect l="l" t="t" r="r" b="b"/>
                  <a:pathLst>
                    <a:path w="6958" h="12409" extrusionOk="0">
                      <a:moveTo>
                        <a:pt x="3479" y="0"/>
                      </a:moveTo>
                      <a:cubicBezTo>
                        <a:pt x="1557" y="0"/>
                        <a:pt x="0" y="1525"/>
                        <a:pt x="0" y="3406"/>
                      </a:cubicBezTo>
                      <a:cubicBezTo>
                        <a:pt x="0" y="4702"/>
                        <a:pt x="739" y="5828"/>
                        <a:pt x="1826" y="6403"/>
                      </a:cubicBezTo>
                      <a:lnTo>
                        <a:pt x="1242" y="12408"/>
                      </a:lnTo>
                      <a:lnTo>
                        <a:pt x="5717" y="12408"/>
                      </a:lnTo>
                      <a:lnTo>
                        <a:pt x="5132" y="6403"/>
                      </a:lnTo>
                      <a:cubicBezTo>
                        <a:pt x="6219" y="5828"/>
                        <a:pt x="6958" y="4702"/>
                        <a:pt x="6958" y="3406"/>
                      </a:cubicBezTo>
                      <a:cubicBezTo>
                        <a:pt x="6958" y="1525"/>
                        <a:pt x="5401" y="0"/>
                        <a:pt x="34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p:nvPr/>
              </p:nvSpPr>
              <p:spPr>
                <a:xfrm>
                  <a:off x="-4434200" y="1398925"/>
                  <a:ext cx="187000" cy="323250"/>
                </a:xfrm>
                <a:custGeom>
                  <a:avLst/>
                  <a:gdLst/>
                  <a:ahLst/>
                  <a:cxnLst/>
                  <a:rect l="l" t="t" r="r" b="b"/>
                  <a:pathLst>
                    <a:path w="7480" h="12930" extrusionOk="0">
                      <a:moveTo>
                        <a:pt x="3740" y="522"/>
                      </a:moveTo>
                      <a:cubicBezTo>
                        <a:pt x="5515" y="522"/>
                        <a:pt x="6960" y="1932"/>
                        <a:pt x="6960" y="3666"/>
                      </a:cubicBezTo>
                      <a:cubicBezTo>
                        <a:pt x="6960" y="4823"/>
                        <a:pt x="6312" y="5883"/>
                        <a:pt x="5271" y="6434"/>
                      </a:cubicBezTo>
                      <a:cubicBezTo>
                        <a:pt x="5177" y="6484"/>
                        <a:pt x="5123" y="6585"/>
                        <a:pt x="5134" y="6690"/>
                      </a:cubicBezTo>
                      <a:lnTo>
                        <a:pt x="5691" y="12409"/>
                      </a:lnTo>
                      <a:lnTo>
                        <a:pt x="1792" y="12409"/>
                      </a:lnTo>
                      <a:lnTo>
                        <a:pt x="2347" y="6690"/>
                      </a:lnTo>
                      <a:cubicBezTo>
                        <a:pt x="2357" y="6585"/>
                        <a:pt x="2303" y="6484"/>
                        <a:pt x="2209" y="6434"/>
                      </a:cubicBezTo>
                      <a:cubicBezTo>
                        <a:pt x="1168" y="5883"/>
                        <a:pt x="521" y="4823"/>
                        <a:pt x="521" y="3666"/>
                      </a:cubicBezTo>
                      <a:cubicBezTo>
                        <a:pt x="521" y="1932"/>
                        <a:pt x="1965" y="522"/>
                        <a:pt x="3740" y="522"/>
                      </a:cubicBezTo>
                      <a:close/>
                      <a:moveTo>
                        <a:pt x="3740" y="1"/>
                      </a:moveTo>
                      <a:cubicBezTo>
                        <a:pt x="1678" y="1"/>
                        <a:pt x="1" y="1645"/>
                        <a:pt x="1" y="3667"/>
                      </a:cubicBezTo>
                      <a:cubicBezTo>
                        <a:pt x="1" y="4958"/>
                        <a:pt x="691" y="6147"/>
                        <a:pt x="1812" y="6809"/>
                      </a:cubicBezTo>
                      <a:lnTo>
                        <a:pt x="1244" y="12644"/>
                      </a:lnTo>
                      <a:cubicBezTo>
                        <a:pt x="1230" y="12796"/>
                        <a:pt x="1350" y="12930"/>
                        <a:pt x="1503" y="12930"/>
                      </a:cubicBezTo>
                      <a:lnTo>
                        <a:pt x="5977" y="12930"/>
                      </a:lnTo>
                      <a:cubicBezTo>
                        <a:pt x="6130" y="12930"/>
                        <a:pt x="6250" y="12796"/>
                        <a:pt x="6236" y="12644"/>
                      </a:cubicBezTo>
                      <a:lnTo>
                        <a:pt x="5668" y="6809"/>
                      </a:lnTo>
                      <a:cubicBezTo>
                        <a:pt x="6789" y="6146"/>
                        <a:pt x="7479" y="4958"/>
                        <a:pt x="7479" y="3667"/>
                      </a:cubicBezTo>
                      <a:cubicBezTo>
                        <a:pt x="7479" y="1645"/>
                        <a:pt x="5801" y="1"/>
                        <a:pt x="37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5" name="Google Shape;285;p29"/>
            <p:cNvGrpSpPr/>
            <p:nvPr/>
          </p:nvGrpSpPr>
          <p:grpSpPr>
            <a:xfrm rot="10800000">
              <a:off x="3474186" y="4232201"/>
              <a:ext cx="183381" cy="1017092"/>
              <a:chOff x="-5634475" y="-504725"/>
              <a:chExt cx="188025" cy="1042850"/>
            </a:xfrm>
          </p:grpSpPr>
          <p:sp>
            <p:nvSpPr>
              <p:cNvPr id="286" name="Google Shape;286;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29"/>
            <p:cNvGrpSpPr/>
            <p:nvPr/>
          </p:nvGrpSpPr>
          <p:grpSpPr>
            <a:xfrm rot="10800000">
              <a:off x="2618037" y="4358300"/>
              <a:ext cx="72367" cy="518274"/>
              <a:chOff x="-4201325" y="-449025"/>
              <a:chExt cx="74200" cy="531400"/>
            </a:xfrm>
          </p:grpSpPr>
          <p:sp>
            <p:nvSpPr>
              <p:cNvPr id="289" name="Google Shape;289;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15"/>
        <p:cNvGrpSpPr/>
        <p:nvPr/>
      </p:nvGrpSpPr>
      <p:grpSpPr>
        <a:xfrm>
          <a:off x="0" y="0"/>
          <a:ext cx="0" cy="0"/>
          <a:chOff x="0" y="0"/>
          <a:chExt cx="0" cy="0"/>
        </a:xfrm>
      </p:grpSpPr>
      <p:sp>
        <p:nvSpPr>
          <p:cNvPr id="2816" name="Google Shape;2816;p58"/>
          <p:cNvSpPr txBox="1">
            <a:spLocks noGrp="1"/>
          </p:cNvSpPr>
          <p:nvPr>
            <p:ph type="title"/>
          </p:nvPr>
        </p:nvSpPr>
        <p:spPr>
          <a:xfrm>
            <a:off x="4191311" y="526350"/>
            <a:ext cx="4094264"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6">
                    <a:lumMod val="20000"/>
                    <a:lumOff val="80000"/>
                  </a:schemeClr>
                </a:solidFill>
              </a:rPr>
              <a:t>PROPOSED METHOD</a:t>
            </a:r>
            <a:br>
              <a:rPr lang="en" dirty="0"/>
            </a:br>
            <a:r>
              <a:rPr lang="en" sz="1800" dirty="0">
                <a:solidFill>
                  <a:schemeClr val="accent3">
                    <a:lumMod val="60000"/>
                    <a:lumOff val="40000"/>
                  </a:schemeClr>
                </a:solidFill>
              </a:rPr>
              <a:t>USED HYBRID MULTI-KEY CRYPTOGRAPHY TECHNIQUE FOR VIDEO COMMUNICATION</a:t>
            </a:r>
            <a:br>
              <a:rPr lang="en" dirty="0"/>
            </a:br>
            <a:br>
              <a:rPr lang="en" dirty="0"/>
            </a:br>
            <a:br>
              <a:rPr lang="en" dirty="0"/>
            </a:b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6"/>
        <p:cNvGrpSpPr/>
        <p:nvPr/>
      </p:nvGrpSpPr>
      <p:grpSpPr>
        <a:xfrm>
          <a:off x="0" y="0"/>
          <a:ext cx="0" cy="0"/>
          <a:chOff x="0" y="0"/>
          <a:chExt cx="0" cy="0"/>
        </a:xfrm>
      </p:grpSpPr>
      <p:sp>
        <p:nvSpPr>
          <p:cNvPr id="2047" name="Google Shape;2047;p49"/>
          <p:cNvSpPr txBox="1">
            <a:spLocks noGrp="1"/>
          </p:cNvSpPr>
          <p:nvPr>
            <p:ph type="title"/>
          </p:nvPr>
        </p:nvSpPr>
        <p:spPr>
          <a:xfrm>
            <a:off x="209566" y="176026"/>
            <a:ext cx="2133584" cy="53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FLOWCHART</a:t>
            </a:r>
          </a:p>
        </p:txBody>
      </p:sp>
      <p:sp>
        <p:nvSpPr>
          <p:cNvPr id="2048" name="Google Shape;2048;p49"/>
          <p:cNvSpPr txBox="1">
            <a:spLocks noGrp="1"/>
          </p:cNvSpPr>
          <p:nvPr>
            <p:ph type="body" idx="1"/>
          </p:nvPr>
        </p:nvSpPr>
        <p:spPr>
          <a:xfrm>
            <a:off x="323851" y="4146758"/>
            <a:ext cx="2705100" cy="41628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sz="1600" b="1" dirty="0"/>
              <a:t>Figure : Key Generation</a:t>
            </a:r>
            <a:endParaRPr sz="1600" b="1" dirty="0"/>
          </a:p>
        </p:txBody>
      </p:sp>
      <p:sp>
        <p:nvSpPr>
          <p:cNvPr id="2" name="Oval 1">
            <a:extLst>
              <a:ext uri="{FF2B5EF4-FFF2-40B4-BE49-F238E27FC236}">
                <a16:creationId xmlns:a16="http://schemas.microsoft.com/office/drawing/2014/main" id="{07F5FAE2-8B92-F316-91E3-9F8726095DB9}"/>
              </a:ext>
            </a:extLst>
          </p:cNvPr>
          <p:cNvSpPr/>
          <p:nvPr/>
        </p:nvSpPr>
        <p:spPr>
          <a:xfrm>
            <a:off x="747714" y="766841"/>
            <a:ext cx="963522" cy="416281"/>
          </a:xfrm>
          <a:prstGeom prst="ellipse">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dirty="0">
                <a:latin typeface="DM Sans" pitchFamily="2" charset="0"/>
              </a:rPr>
              <a:t>Start</a:t>
            </a:r>
          </a:p>
        </p:txBody>
      </p:sp>
      <p:sp>
        <p:nvSpPr>
          <p:cNvPr id="4" name="Flowchart: Data 3">
            <a:extLst>
              <a:ext uri="{FF2B5EF4-FFF2-40B4-BE49-F238E27FC236}">
                <a16:creationId xmlns:a16="http://schemas.microsoft.com/office/drawing/2014/main" id="{9C05D22F-DD85-113D-8A9F-F5AE00E9647E}"/>
              </a:ext>
            </a:extLst>
          </p:cNvPr>
          <p:cNvSpPr/>
          <p:nvPr/>
        </p:nvSpPr>
        <p:spPr>
          <a:xfrm>
            <a:off x="1996751" y="766841"/>
            <a:ext cx="1354806" cy="416281"/>
          </a:xfrm>
          <a:prstGeom prst="flowChartInputOutput">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bg1"/>
                </a:solidFill>
                <a:latin typeface="DM Sans" pitchFamily="2" charset="0"/>
              </a:rPr>
              <a:t>Video input file</a:t>
            </a:r>
          </a:p>
        </p:txBody>
      </p:sp>
      <p:sp>
        <p:nvSpPr>
          <p:cNvPr id="7" name="Flowchart: Alternate Process 6">
            <a:extLst>
              <a:ext uri="{FF2B5EF4-FFF2-40B4-BE49-F238E27FC236}">
                <a16:creationId xmlns:a16="http://schemas.microsoft.com/office/drawing/2014/main" id="{5EE1A04C-735E-2CB8-E3DE-F9B89122876C}"/>
              </a:ext>
            </a:extLst>
          </p:cNvPr>
          <p:cNvSpPr/>
          <p:nvPr/>
        </p:nvSpPr>
        <p:spPr>
          <a:xfrm>
            <a:off x="3754638" y="705131"/>
            <a:ext cx="1492898" cy="477991"/>
          </a:xfrm>
          <a:prstGeom prst="flowChartAlternateProcess">
            <a:avLst/>
          </a:prstGeom>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000" dirty="0">
              <a:latin typeface="DM Sans" pitchFamily="2" charset="0"/>
            </a:endParaRPr>
          </a:p>
          <a:p>
            <a:pPr algn="ctr"/>
            <a:r>
              <a:rPr lang="en-IN" sz="1000" dirty="0">
                <a:latin typeface="DM Sans" pitchFamily="2" charset="0"/>
              </a:rPr>
              <a:t>Split the video file into multiple </a:t>
            </a:r>
            <a:r>
              <a:rPr lang="en-IN" sz="1000" dirty="0" err="1">
                <a:latin typeface="DM Sans" pitchFamily="2" charset="0"/>
              </a:rPr>
              <a:t>chuncks</a:t>
            </a:r>
            <a:endParaRPr lang="en-IN" sz="1000" dirty="0">
              <a:latin typeface="DM Sans" pitchFamily="2" charset="0"/>
            </a:endParaRPr>
          </a:p>
          <a:p>
            <a:pPr algn="ctr"/>
            <a:endParaRPr lang="en-IN" dirty="0"/>
          </a:p>
        </p:txBody>
      </p:sp>
      <p:cxnSp>
        <p:nvCxnSpPr>
          <p:cNvPr id="10" name="Straight Arrow Connector 9">
            <a:extLst>
              <a:ext uri="{FF2B5EF4-FFF2-40B4-BE49-F238E27FC236}">
                <a16:creationId xmlns:a16="http://schemas.microsoft.com/office/drawing/2014/main" id="{B00A6151-1ADC-5F1A-4071-CCA9FBF33389}"/>
              </a:ext>
            </a:extLst>
          </p:cNvPr>
          <p:cNvCxnSpPr>
            <a:cxnSpLocks/>
            <a:stCxn id="2" idx="6"/>
            <a:endCxn id="4" idx="2"/>
          </p:cNvCxnSpPr>
          <p:nvPr/>
        </p:nvCxnSpPr>
        <p:spPr>
          <a:xfrm>
            <a:off x="1711236" y="974982"/>
            <a:ext cx="4209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Flowchart: Alternate Process 15">
            <a:extLst>
              <a:ext uri="{FF2B5EF4-FFF2-40B4-BE49-F238E27FC236}">
                <a16:creationId xmlns:a16="http://schemas.microsoft.com/office/drawing/2014/main" id="{9F801D26-DD73-B8E6-5270-A0BCA8C0DCC3}"/>
              </a:ext>
            </a:extLst>
          </p:cNvPr>
          <p:cNvSpPr/>
          <p:nvPr/>
        </p:nvSpPr>
        <p:spPr>
          <a:xfrm>
            <a:off x="3754638" y="1371704"/>
            <a:ext cx="1492898" cy="588065"/>
          </a:xfrm>
          <a:prstGeom prst="flowChartAlternateProcess">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000" dirty="0">
              <a:latin typeface="DM Sans" pitchFamily="2" charset="0"/>
            </a:endParaRPr>
          </a:p>
          <a:p>
            <a:pPr algn="ctr"/>
            <a:r>
              <a:rPr lang="en-IN" sz="1000" dirty="0">
                <a:latin typeface="DM Sans" pitchFamily="2" charset="0"/>
              </a:rPr>
              <a:t>Generate Video Id using 1</a:t>
            </a:r>
            <a:r>
              <a:rPr lang="en-IN" sz="1000" baseline="30000" dirty="0">
                <a:latin typeface="DM Sans" pitchFamily="2" charset="0"/>
              </a:rPr>
              <a:t>st</a:t>
            </a:r>
            <a:r>
              <a:rPr lang="en-IN" sz="1000" dirty="0">
                <a:latin typeface="DM Sans" pitchFamily="2" charset="0"/>
              </a:rPr>
              <a:t> video chunk (</a:t>
            </a:r>
            <a:r>
              <a:rPr lang="en-IN" sz="1000" dirty="0" err="1">
                <a:latin typeface="DM Sans" pitchFamily="2" charset="0"/>
              </a:rPr>
              <a:t>i</a:t>
            </a:r>
            <a:r>
              <a:rPr lang="en-IN" sz="1000" dirty="0">
                <a:latin typeface="DM Sans" pitchFamily="2" charset="0"/>
              </a:rPr>
              <a:t>=0)</a:t>
            </a:r>
          </a:p>
          <a:p>
            <a:pPr algn="ctr"/>
            <a:endParaRPr lang="en-IN" dirty="0"/>
          </a:p>
        </p:txBody>
      </p:sp>
      <p:sp>
        <p:nvSpPr>
          <p:cNvPr id="17" name="Flowchart: Magnetic Disk 16">
            <a:extLst>
              <a:ext uri="{FF2B5EF4-FFF2-40B4-BE49-F238E27FC236}">
                <a16:creationId xmlns:a16="http://schemas.microsoft.com/office/drawing/2014/main" id="{7DB960D8-52BC-4F83-C17C-27F1D138F2B1}"/>
              </a:ext>
            </a:extLst>
          </p:cNvPr>
          <p:cNvSpPr/>
          <p:nvPr/>
        </p:nvSpPr>
        <p:spPr>
          <a:xfrm>
            <a:off x="5833499" y="1358537"/>
            <a:ext cx="824825" cy="641285"/>
          </a:xfrm>
          <a:prstGeom prst="flowChartMagneticDisk">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dirty="0">
                <a:latin typeface="DM Sans" pitchFamily="2" charset="0"/>
              </a:rPr>
              <a:t>Video ID</a:t>
            </a:r>
          </a:p>
        </p:txBody>
      </p:sp>
      <p:cxnSp>
        <p:nvCxnSpPr>
          <p:cNvPr id="21" name="Straight Arrow Connector 20">
            <a:extLst>
              <a:ext uri="{FF2B5EF4-FFF2-40B4-BE49-F238E27FC236}">
                <a16:creationId xmlns:a16="http://schemas.microsoft.com/office/drawing/2014/main" id="{B33AEB21-D119-CB33-8302-9E450D9D5C27}"/>
              </a:ext>
            </a:extLst>
          </p:cNvPr>
          <p:cNvCxnSpPr>
            <a:cxnSpLocks/>
            <a:endCxn id="7" idx="1"/>
          </p:cNvCxnSpPr>
          <p:nvPr/>
        </p:nvCxnSpPr>
        <p:spPr>
          <a:xfrm>
            <a:off x="3280643" y="944127"/>
            <a:ext cx="4739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669B153-AFBD-EC49-A03D-4E2BE6308B01}"/>
              </a:ext>
            </a:extLst>
          </p:cNvPr>
          <p:cNvCxnSpPr>
            <a:cxnSpLocks/>
            <a:stCxn id="7" idx="2"/>
            <a:endCxn id="16" idx="0"/>
          </p:cNvCxnSpPr>
          <p:nvPr/>
        </p:nvCxnSpPr>
        <p:spPr>
          <a:xfrm>
            <a:off x="4501087" y="1183122"/>
            <a:ext cx="0" cy="188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11115B9-9446-AE49-B741-46FE9A5375E4}"/>
              </a:ext>
            </a:extLst>
          </p:cNvPr>
          <p:cNvCxnSpPr>
            <a:cxnSpLocks/>
            <a:stCxn id="16" idx="3"/>
            <a:endCxn id="17" idx="2"/>
          </p:cNvCxnSpPr>
          <p:nvPr/>
        </p:nvCxnSpPr>
        <p:spPr>
          <a:xfrm>
            <a:off x="5247536" y="1665737"/>
            <a:ext cx="585963" cy="13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Flowchart: Alternate Process 34">
            <a:extLst>
              <a:ext uri="{FF2B5EF4-FFF2-40B4-BE49-F238E27FC236}">
                <a16:creationId xmlns:a16="http://schemas.microsoft.com/office/drawing/2014/main" id="{A8731C2D-47F7-6DA4-EBA7-37D475591BCB}"/>
              </a:ext>
            </a:extLst>
          </p:cNvPr>
          <p:cNvSpPr/>
          <p:nvPr/>
        </p:nvSpPr>
        <p:spPr>
          <a:xfrm>
            <a:off x="3754638" y="2215028"/>
            <a:ext cx="1492898" cy="539700"/>
          </a:xfrm>
          <a:prstGeom prst="flowChartAlternateProcess">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dirty="0">
                <a:latin typeface="DM Sans" pitchFamily="2" charset="0"/>
              </a:rPr>
              <a:t>Generate Key using ECC equation for </a:t>
            </a:r>
            <a:r>
              <a:rPr lang="en-IN" sz="1000" dirty="0" err="1">
                <a:latin typeface="DM Sans" pitchFamily="2" charset="0"/>
              </a:rPr>
              <a:t>i</a:t>
            </a:r>
            <a:r>
              <a:rPr lang="en-IN" sz="1000" dirty="0">
                <a:latin typeface="DM Sans" pitchFamily="2" charset="0"/>
              </a:rPr>
              <a:t>=1</a:t>
            </a:r>
          </a:p>
        </p:txBody>
      </p:sp>
      <p:cxnSp>
        <p:nvCxnSpPr>
          <p:cNvPr id="39" name="Connector: Elbow 38">
            <a:extLst>
              <a:ext uri="{FF2B5EF4-FFF2-40B4-BE49-F238E27FC236}">
                <a16:creationId xmlns:a16="http://schemas.microsoft.com/office/drawing/2014/main" id="{EA50F8D9-4BAE-31BE-289A-3A714DD4A1F5}"/>
              </a:ext>
            </a:extLst>
          </p:cNvPr>
          <p:cNvCxnSpPr>
            <a:stCxn id="17" idx="3"/>
            <a:endCxn id="35" idx="3"/>
          </p:cNvCxnSpPr>
          <p:nvPr/>
        </p:nvCxnSpPr>
        <p:spPr>
          <a:xfrm rot="5400000">
            <a:off x="5504196" y="1743162"/>
            <a:ext cx="485056" cy="99837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Flowchart: Stored Data 39">
            <a:extLst>
              <a:ext uri="{FF2B5EF4-FFF2-40B4-BE49-F238E27FC236}">
                <a16:creationId xmlns:a16="http://schemas.microsoft.com/office/drawing/2014/main" id="{28E4FA33-B829-FE11-0D09-8F2B2E86EC72}"/>
              </a:ext>
            </a:extLst>
          </p:cNvPr>
          <p:cNvSpPr/>
          <p:nvPr/>
        </p:nvSpPr>
        <p:spPr>
          <a:xfrm>
            <a:off x="6408264" y="2297335"/>
            <a:ext cx="1227909" cy="539700"/>
          </a:xfrm>
          <a:prstGeom prst="flowChartOnlineStorage">
            <a:avLst/>
          </a:prstGeom>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dirty="0">
                <a:latin typeface="DM Sans" pitchFamily="2" charset="0"/>
              </a:rPr>
              <a:t>Receiver’s MAC Address</a:t>
            </a:r>
          </a:p>
        </p:txBody>
      </p:sp>
      <p:cxnSp>
        <p:nvCxnSpPr>
          <p:cNvPr id="44" name="Straight Arrow Connector 43">
            <a:extLst>
              <a:ext uri="{FF2B5EF4-FFF2-40B4-BE49-F238E27FC236}">
                <a16:creationId xmlns:a16="http://schemas.microsoft.com/office/drawing/2014/main" id="{5585DC62-F58F-4755-DF93-1D363672711F}"/>
              </a:ext>
            </a:extLst>
          </p:cNvPr>
          <p:cNvCxnSpPr>
            <a:cxnSpLocks/>
            <a:stCxn id="40" idx="1"/>
          </p:cNvCxnSpPr>
          <p:nvPr/>
        </p:nvCxnSpPr>
        <p:spPr>
          <a:xfrm flipH="1">
            <a:off x="5276772" y="2567185"/>
            <a:ext cx="1131492" cy="4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Flowchart: Alternate Process 47">
            <a:extLst>
              <a:ext uri="{FF2B5EF4-FFF2-40B4-BE49-F238E27FC236}">
                <a16:creationId xmlns:a16="http://schemas.microsoft.com/office/drawing/2014/main" id="{946D42B1-6140-100A-3F44-E0CB59F20713}"/>
              </a:ext>
            </a:extLst>
          </p:cNvPr>
          <p:cNvSpPr/>
          <p:nvPr/>
        </p:nvSpPr>
        <p:spPr>
          <a:xfrm>
            <a:off x="3764203" y="3016838"/>
            <a:ext cx="1492898" cy="539700"/>
          </a:xfrm>
          <a:prstGeom prst="flowChartAlternateProcess">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dirty="0">
                <a:latin typeface="DM Sans" pitchFamily="2" charset="0"/>
              </a:rPr>
              <a:t>Generate Key using ECC equation for </a:t>
            </a:r>
            <a:r>
              <a:rPr lang="en-IN" sz="1000" dirty="0" err="1">
                <a:latin typeface="DM Sans" pitchFamily="2" charset="0"/>
              </a:rPr>
              <a:t>i</a:t>
            </a:r>
            <a:endParaRPr lang="en-IN" sz="1000" dirty="0">
              <a:latin typeface="DM Sans" pitchFamily="2" charset="0"/>
            </a:endParaRPr>
          </a:p>
        </p:txBody>
      </p:sp>
      <p:cxnSp>
        <p:nvCxnSpPr>
          <p:cNvPr id="52" name="Connector: Elbow 51">
            <a:extLst>
              <a:ext uri="{FF2B5EF4-FFF2-40B4-BE49-F238E27FC236}">
                <a16:creationId xmlns:a16="http://schemas.microsoft.com/office/drawing/2014/main" id="{D259D293-079C-8D5A-1C6F-B516070FC69A}"/>
              </a:ext>
            </a:extLst>
          </p:cNvPr>
          <p:cNvCxnSpPr>
            <a:stCxn id="40" idx="2"/>
            <a:endCxn id="48" idx="3"/>
          </p:cNvCxnSpPr>
          <p:nvPr/>
        </p:nvCxnSpPr>
        <p:spPr>
          <a:xfrm rot="5400000">
            <a:off x="5914834" y="2179302"/>
            <a:ext cx="449653" cy="17651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FCA4225F-59EC-0831-473A-C4414DF4D519}"/>
              </a:ext>
            </a:extLst>
          </p:cNvPr>
          <p:cNvCxnSpPr>
            <a:cxnSpLocks/>
            <a:stCxn id="35" idx="2"/>
            <a:endCxn id="48" idx="0"/>
          </p:cNvCxnSpPr>
          <p:nvPr/>
        </p:nvCxnSpPr>
        <p:spPr>
          <a:xfrm>
            <a:off x="4501087" y="2754728"/>
            <a:ext cx="9565" cy="262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Flowchart: Decision 62">
            <a:extLst>
              <a:ext uri="{FF2B5EF4-FFF2-40B4-BE49-F238E27FC236}">
                <a16:creationId xmlns:a16="http://schemas.microsoft.com/office/drawing/2014/main" id="{A5910A65-60B7-DCA1-4969-88D82898A8D6}"/>
              </a:ext>
            </a:extLst>
          </p:cNvPr>
          <p:cNvSpPr/>
          <p:nvPr/>
        </p:nvSpPr>
        <p:spPr>
          <a:xfrm>
            <a:off x="4014071" y="3816362"/>
            <a:ext cx="993162" cy="736588"/>
          </a:xfrm>
          <a:prstGeom prst="flowChartDecision">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dirty="0" err="1"/>
              <a:t>i</a:t>
            </a:r>
            <a:r>
              <a:rPr lang="en-IN" sz="1000" dirty="0"/>
              <a:t>&lt;=n</a:t>
            </a:r>
          </a:p>
        </p:txBody>
      </p:sp>
      <p:cxnSp>
        <p:nvCxnSpPr>
          <p:cNvPr id="1985" name="Straight Arrow Connector 1984">
            <a:extLst>
              <a:ext uri="{FF2B5EF4-FFF2-40B4-BE49-F238E27FC236}">
                <a16:creationId xmlns:a16="http://schemas.microsoft.com/office/drawing/2014/main" id="{17EC2654-CA6C-5893-9B30-5BE317B361BC}"/>
              </a:ext>
            </a:extLst>
          </p:cNvPr>
          <p:cNvCxnSpPr>
            <a:stCxn id="48" idx="2"/>
            <a:endCxn id="48" idx="2"/>
          </p:cNvCxnSpPr>
          <p:nvPr/>
        </p:nvCxnSpPr>
        <p:spPr>
          <a:xfrm>
            <a:off x="4510652" y="3556538"/>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91" name="Straight Arrow Connector 1990">
            <a:extLst>
              <a:ext uri="{FF2B5EF4-FFF2-40B4-BE49-F238E27FC236}">
                <a16:creationId xmlns:a16="http://schemas.microsoft.com/office/drawing/2014/main" id="{D3C5122A-5F89-C41B-2D87-D9696E8882B8}"/>
              </a:ext>
            </a:extLst>
          </p:cNvPr>
          <p:cNvCxnSpPr>
            <a:stCxn id="48" idx="2"/>
            <a:endCxn id="63" idx="0"/>
          </p:cNvCxnSpPr>
          <p:nvPr/>
        </p:nvCxnSpPr>
        <p:spPr>
          <a:xfrm>
            <a:off x="4510652" y="3556538"/>
            <a:ext cx="0" cy="259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01" name="Straight Connector 2000">
            <a:extLst>
              <a:ext uri="{FF2B5EF4-FFF2-40B4-BE49-F238E27FC236}">
                <a16:creationId xmlns:a16="http://schemas.microsoft.com/office/drawing/2014/main" id="{9ED85DAF-2991-15B7-E941-3A35D8E343E6}"/>
              </a:ext>
            </a:extLst>
          </p:cNvPr>
          <p:cNvCxnSpPr>
            <a:stCxn id="63" idx="3"/>
          </p:cNvCxnSpPr>
          <p:nvPr/>
        </p:nvCxnSpPr>
        <p:spPr>
          <a:xfrm>
            <a:off x="5007233" y="4184656"/>
            <a:ext cx="10268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05" name="Straight Connector 2004">
            <a:extLst>
              <a:ext uri="{FF2B5EF4-FFF2-40B4-BE49-F238E27FC236}">
                <a16:creationId xmlns:a16="http://schemas.microsoft.com/office/drawing/2014/main" id="{C00998EF-1386-B718-DD4A-D86D845919A0}"/>
              </a:ext>
            </a:extLst>
          </p:cNvPr>
          <p:cNvCxnSpPr/>
          <p:nvPr/>
        </p:nvCxnSpPr>
        <p:spPr>
          <a:xfrm flipV="1">
            <a:off x="6034088" y="3429000"/>
            <a:ext cx="0" cy="7556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07" name="Straight Arrow Connector 2006">
            <a:extLst>
              <a:ext uri="{FF2B5EF4-FFF2-40B4-BE49-F238E27FC236}">
                <a16:creationId xmlns:a16="http://schemas.microsoft.com/office/drawing/2014/main" id="{3B2DB72C-609A-1413-7EC9-2A15335B34C5}"/>
              </a:ext>
            </a:extLst>
          </p:cNvPr>
          <p:cNvCxnSpPr/>
          <p:nvPr/>
        </p:nvCxnSpPr>
        <p:spPr>
          <a:xfrm flipH="1">
            <a:off x="5247536" y="3429000"/>
            <a:ext cx="7865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09" name="Oval 2008">
            <a:extLst>
              <a:ext uri="{FF2B5EF4-FFF2-40B4-BE49-F238E27FC236}">
                <a16:creationId xmlns:a16="http://schemas.microsoft.com/office/drawing/2014/main" id="{1C8D92C3-D051-29AD-8A03-9B304FE13E0B}"/>
              </a:ext>
            </a:extLst>
          </p:cNvPr>
          <p:cNvSpPr/>
          <p:nvPr/>
        </p:nvSpPr>
        <p:spPr>
          <a:xfrm>
            <a:off x="6572249" y="4338638"/>
            <a:ext cx="1063924" cy="416280"/>
          </a:xfrm>
          <a:prstGeom prst="ellipse">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dirty="0">
                <a:latin typeface="DM Sans" pitchFamily="2" charset="0"/>
              </a:rPr>
              <a:t>Stop</a:t>
            </a:r>
          </a:p>
        </p:txBody>
      </p:sp>
      <p:cxnSp>
        <p:nvCxnSpPr>
          <p:cNvPr id="2029" name="Connector: Elbow 2028">
            <a:extLst>
              <a:ext uri="{FF2B5EF4-FFF2-40B4-BE49-F238E27FC236}">
                <a16:creationId xmlns:a16="http://schemas.microsoft.com/office/drawing/2014/main" id="{6B41A6EB-CC55-E54E-37F5-5EA231758A68}"/>
              </a:ext>
            </a:extLst>
          </p:cNvPr>
          <p:cNvCxnSpPr>
            <a:stCxn id="63" idx="2"/>
            <a:endCxn id="2009" idx="2"/>
          </p:cNvCxnSpPr>
          <p:nvPr/>
        </p:nvCxnSpPr>
        <p:spPr>
          <a:xfrm rot="5400000" flipH="1" flipV="1">
            <a:off x="5538364" y="3519065"/>
            <a:ext cx="6172" cy="2061597"/>
          </a:xfrm>
          <a:prstGeom prst="bentConnector4">
            <a:avLst>
              <a:gd name="adj1" fmla="val -3703824"/>
              <a:gd name="adj2" fmla="val 6204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33" name="Straight Connector 2032">
            <a:extLst>
              <a:ext uri="{FF2B5EF4-FFF2-40B4-BE49-F238E27FC236}">
                <a16:creationId xmlns:a16="http://schemas.microsoft.com/office/drawing/2014/main" id="{3B6814A8-720C-A7D5-7AD9-45F5E9162515}"/>
              </a:ext>
            </a:extLst>
          </p:cNvPr>
          <p:cNvCxnSpPr/>
          <p:nvPr/>
        </p:nvCxnSpPr>
        <p:spPr>
          <a:xfrm flipH="1">
            <a:off x="3351557" y="1081088"/>
            <a:ext cx="41264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35" name="Straight Connector 2034">
            <a:extLst>
              <a:ext uri="{FF2B5EF4-FFF2-40B4-BE49-F238E27FC236}">
                <a16:creationId xmlns:a16="http://schemas.microsoft.com/office/drawing/2014/main" id="{9523B189-B4B1-F51A-2D2F-B8941662FF24}"/>
              </a:ext>
            </a:extLst>
          </p:cNvPr>
          <p:cNvCxnSpPr/>
          <p:nvPr/>
        </p:nvCxnSpPr>
        <p:spPr>
          <a:xfrm>
            <a:off x="3351557" y="1081088"/>
            <a:ext cx="0" cy="2205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37" name="Straight Arrow Connector 2036">
            <a:extLst>
              <a:ext uri="{FF2B5EF4-FFF2-40B4-BE49-F238E27FC236}">
                <a16:creationId xmlns:a16="http://schemas.microsoft.com/office/drawing/2014/main" id="{925135C3-0DF0-E107-EBE8-D07309E9AA7B}"/>
              </a:ext>
            </a:extLst>
          </p:cNvPr>
          <p:cNvCxnSpPr>
            <a:endCxn id="48" idx="1"/>
          </p:cNvCxnSpPr>
          <p:nvPr/>
        </p:nvCxnSpPr>
        <p:spPr>
          <a:xfrm>
            <a:off x="3351557" y="3286688"/>
            <a:ext cx="4126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39" name="Straight Arrow Connector 2038">
            <a:extLst>
              <a:ext uri="{FF2B5EF4-FFF2-40B4-BE49-F238E27FC236}">
                <a16:creationId xmlns:a16="http://schemas.microsoft.com/office/drawing/2014/main" id="{D14BF531-5477-8B52-FC87-31E00835CE25}"/>
              </a:ext>
            </a:extLst>
          </p:cNvPr>
          <p:cNvCxnSpPr>
            <a:endCxn id="35" idx="1"/>
          </p:cNvCxnSpPr>
          <p:nvPr/>
        </p:nvCxnSpPr>
        <p:spPr>
          <a:xfrm>
            <a:off x="3351557" y="2484878"/>
            <a:ext cx="4030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6271B0D-AF73-EE51-9BAA-7D4C209536BA}"/>
              </a:ext>
            </a:extLst>
          </p:cNvPr>
          <p:cNvSpPr txBox="1"/>
          <p:nvPr/>
        </p:nvSpPr>
        <p:spPr>
          <a:xfrm>
            <a:off x="5074920" y="4118610"/>
            <a:ext cx="300082" cy="215444"/>
          </a:xfrm>
          <a:prstGeom prst="rect">
            <a:avLst/>
          </a:prstGeom>
          <a:noFill/>
        </p:spPr>
        <p:txBody>
          <a:bodyPr wrap="none" rtlCol="0">
            <a:spAutoFit/>
          </a:bodyPr>
          <a:lstStyle/>
          <a:p>
            <a:r>
              <a:rPr lang="en-IN" sz="800" dirty="0"/>
              <a:t>no</a:t>
            </a:r>
          </a:p>
        </p:txBody>
      </p:sp>
      <p:sp>
        <p:nvSpPr>
          <p:cNvPr id="5" name="TextBox 4">
            <a:extLst>
              <a:ext uri="{FF2B5EF4-FFF2-40B4-BE49-F238E27FC236}">
                <a16:creationId xmlns:a16="http://schemas.microsoft.com/office/drawing/2014/main" id="{3CF17C7E-8DD4-CAC7-1989-2FE607AFD586}"/>
              </a:ext>
            </a:extLst>
          </p:cNvPr>
          <p:cNvSpPr txBox="1"/>
          <p:nvPr/>
        </p:nvSpPr>
        <p:spPr>
          <a:xfrm>
            <a:off x="3342226" y="2449496"/>
            <a:ext cx="381836" cy="215444"/>
          </a:xfrm>
          <a:prstGeom prst="rect">
            <a:avLst/>
          </a:prstGeom>
          <a:noFill/>
        </p:spPr>
        <p:txBody>
          <a:bodyPr wrap="none" rtlCol="0">
            <a:spAutoFit/>
          </a:bodyPr>
          <a:lstStyle/>
          <a:p>
            <a:r>
              <a:rPr lang="en-IN" sz="800" dirty="0"/>
              <a:t>i = 1</a:t>
            </a:r>
          </a:p>
        </p:txBody>
      </p:sp>
      <p:sp>
        <p:nvSpPr>
          <p:cNvPr id="6" name="TextBox 5">
            <a:extLst>
              <a:ext uri="{FF2B5EF4-FFF2-40B4-BE49-F238E27FC236}">
                <a16:creationId xmlns:a16="http://schemas.microsoft.com/office/drawing/2014/main" id="{33CFF485-0B93-8979-5C5B-ECC4BBEC265D}"/>
              </a:ext>
            </a:extLst>
          </p:cNvPr>
          <p:cNvSpPr txBox="1"/>
          <p:nvPr/>
        </p:nvSpPr>
        <p:spPr>
          <a:xfrm>
            <a:off x="3325495" y="3258882"/>
            <a:ext cx="381836" cy="215444"/>
          </a:xfrm>
          <a:prstGeom prst="rect">
            <a:avLst/>
          </a:prstGeom>
          <a:noFill/>
        </p:spPr>
        <p:txBody>
          <a:bodyPr wrap="none" rtlCol="0">
            <a:spAutoFit/>
          </a:bodyPr>
          <a:lstStyle/>
          <a:p>
            <a:r>
              <a:rPr lang="en-IN" sz="800" dirty="0"/>
              <a:t>i = 2</a:t>
            </a:r>
          </a:p>
        </p:txBody>
      </p:sp>
      <p:sp>
        <p:nvSpPr>
          <p:cNvPr id="8" name="TextBox 7">
            <a:extLst>
              <a:ext uri="{FF2B5EF4-FFF2-40B4-BE49-F238E27FC236}">
                <a16:creationId xmlns:a16="http://schemas.microsoft.com/office/drawing/2014/main" id="{020E8F01-750E-D26C-2046-B710708CC8EF}"/>
              </a:ext>
            </a:extLst>
          </p:cNvPr>
          <p:cNvSpPr txBox="1"/>
          <p:nvPr/>
        </p:nvSpPr>
        <p:spPr>
          <a:xfrm>
            <a:off x="4466804" y="3527580"/>
            <a:ext cx="325730" cy="215444"/>
          </a:xfrm>
          <a:prstGeom prst="rect">
            <a:avLst/>
          </a:prstGeom>
          <a:noFill/>
        </p:spPr>
        <p:txBody>
          <a:bodyPr wrap="none" rtlCol="0">
            <a:spAutoFit/>
          </a:bodyPr>
          <a:lstStyle/>
          <a:p>
            <a:r>
              <a:rPr lang="en-IN" sz="800" dirty="0" err="1"/>
              <a:t>i</a:t>
            </a:r>
            <a:r>
              <a:rPr lang="en-IN" sz="800" dirty="0"/>
              <a:t>++</a:t>
            </a:r>
          </a:p>
        </p:txBody>
      </p:sp>
      <p:sp>
        <p:nvSpPr>
          <p:cNvPr id="9" name="TextBox 8">
            <a:extLst>
              <a:ext uri="{FF2B5EF4-FFF2-40B4-BE49-F238E27FC236}">
                <a16:creationId xmlns:a16="http://schemas.microsoft.com/office/drawing/2014/main" id="{625A1535-B3DF-C78D-F316-EA66E605D3A2}"/>
              </a:ext>
            </a:extLst>
          </p:cNvPr>
          <p:cNvSpPr txBox="1"/>
          <p:nvPr/>
        </p:nvSpPr>
        <p:spPr>
          <a:xfrm>
            <a:off x="4466804" y="4539474"/>
            <a:ext cx="480953" cy="215444"/>
          </a:xfrm>
          <a:prstGeom prst="rect">
            <a:avLst/>
          </a:prstGeom>
          <a:noFill/>
        </p:spPr>
        <p:txBody>
          <a:bodyPr wrap="square" rtlCol="0">
            <a:spAutoFit/>
          </a:bodyPr>
          <a:lstStyle/>
          <a:p>
            <a:r>
              <a:rPr lang="en-IN" sz="800" dirty="0"/>
              <a:t>yes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mph" presetSubtype="0" fill="hold" grpId="0" nodeType="clickEffect">
                                  <p:stCondLst>
                                    <p:cond delay="0"/>
                                  </p:stCondLst>
                                  <p:childTnLst>
                                    <p:animClr clrSpc="hsl" dir="cw">
                                      <p:cBhvr override="childStyle">
                                        <p:cTn id="6" dur="500" fill="hold"/>
                                        <p:tgtEl>
                                          <p:spTgt spid="2"/>
                                        </p:tgtEl>
                                        <p:attrNameLst>
                                          <p:attrName>style.color</p:attrName>
                                        </p:attrNameLst>
                                      </p:cBhvr>
                                      <p:by>
                                        <p:hsl h="0" s="12549" l="25098"/>
                                      </p:by>
                                    </p:animClr>
                                    <p:animClr clrSpc="hsl" dir="cw">
                                      <p:cBhvr>
                                        <p:cTn id="7" dur="500" fill="hold"/>
                                        <p:tgtEl>
                                          <p:spTgt spid="2"/>
                                        </p:tgtEl>
                                        <p:attrNameLst>
                                          <p:attrName>fillcolor</p:attrName>
                                        </p:attrNameLst>
                                      </p:cBhvr>
                                      <p:by>
                                        <p:hsl h="0" s="12549" l="25098"/>
                                      </p:by>
                                    </p:animClr>
                                    <p:animClr clrSpc="hsl" dir="cw">
                                      <p:cBhvr>
                                        <p:cTn id="8" dur="500" fill="hold"/>
                                        <p:tgtEl>
                                          <p:spTgt spid="2"/>
                                        </p:tgtEl>
                                        <p:attrNameLst>
                                          <p:attrName>stroke.color</p:attrName>
                                        </p:attrNameLst>
                                      </p:cBhvr>
                                      <p:by>
                                        <p:hsl h="0" s="12549" l="25098"/>
                                      </p:by>
                                    </p:animClr>
                                    <p:set>
                                      <p:cBhvr>
                                        <p:cTn id="9" dur="500" fill="hold"/>
                                        <p:tgtEl>
                                          <p:spTgt spid="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30" presetClass="emph" presetSubtype="0" fill="hold" nodeType="clickEffect">
                                  <p:stCondLst>
                                    <p:cond delay="0"/>
                                  </p:stCondLst>
                                  <p:childTnLst>
                                    <p:animClr clrSpc="hsl" dir="cw">
                                      <p:cBhvr override="childStyle">
                                        <p:cTn id="13" dur="500" fill="hold"/>
                                        <p:tgtEl>
                                          <p:spTgt spid="10"/>
                                        </p:tgtEl>
                                        <p:attrNameLst>
                                          <p:attrName>style.color</p:attrName>
                                        </p:attrNameLst>
                                      </p:cBhvr>
                                      <p:by>
                                        <p:hsl h="0" s="12549" l="25098"/>
                                      </p:by>
                                    </p:animClr>
                                    <p:animClr clrSpc="hsl" dir="cw">
                                      <p:cBhvr>
                                        <p:cTn id="14" dur="500" fill="hold"/>
                                        <p:tgtEl>
                                          <p:spTgt spid="10"/>
                                        </p:tgtEl>
                                        <p:attrNameLst>
                                          <p:attrName>fillcolor</p:attrName>
                                        </p:attrNameLst>
                                      </p:cBhvr>
                                      <p:by>
                                        <p:hsl h="0" s="12549" l="25098"/>
                                      </p:by>
                                    </p:animClr>
                                    <p:animClr clrSpc="hsl" dir="cw">
                                      <p:cBhvr>
                                        <p:cTn id="15" dur="500" fill="hold"/>
                                        <p:tgtEl>
                                          <p:spTgt spid="10"/>
                                        </p:tgtEl>
                                        <p:attrNameLst>
                                          <p:attrName>stroke.color</p:attrName>
                                        </p:attrNameLst>
                                      </p:cBhvr>
                                      <p:by>
                                        <p:hsl h="0" s="12549" l="25098"/>
                                      </p:by>
                                    </p:animClr>
                                    <p:set>
                                      <p:cBhvr>
                                        <p:cTn id="16" dur="500" fill="hold"/>
                                        <p:tgtEl>
                                          <p:spTgt spid="10"/>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30" presetClass="emph" presetSubtype="0" fill="hold" grpId="0" nodeType="clickEffect">
                                  <p:stCondLst>
                                    <p:cond delay="0"/>
                                  </p:stCondLst>
                                  <p:childTnLst>
                                    <p:animClr clrSpc="hsl" dir="cw">
                                      <p:cBhvr override="childStyle">
                                        <p:cTn id="20" dur="500" fill="hold"/>
                                        <p:tgtEl>
                                          <p:spTgt spid="4"/>
                                        </p:tgtEl>
                                        <p:attrNameLst>
                                          <p:attrName>style.color</p:attrName>
                                        </p:attrNameLst>
                                      </p:cBhvr>
                                      <p:by>
                                        <p:hsl h="0" s="12549" l="25098"/>
                                      </p:by>
                                    </p:animClr>
                                    <p:animClr clrSpc="hsl" dir="cw">
                                      <p:cBhvr>
                                        <p:cTn id="21" dur="500" fill="hold"/>
                                        <p:tgtEl>
                                          <p:spTgt spid="4"/>
                                        </p:tgtEl>
                                        <p:attrNameLst>
                                          <p:attrName>fillcolor</p:attrName>
                                        </p:attrNameLst>
                                      </p:cBhvr>
                                      <p:by>
                                        <p:hsl h="0" s="12549" l="25098"/>
                                      </p:by>
                                    </p:animClr>
                                    <p:animClr clrSpc="hsl" dir="cw">
                                      <p:cBhvr>
                                        <p:cTn id="22" dur="500" fill="hold"/>
                                        <p:tgtEl>
                                          <p:spTgt spid="4"/>
                                        </p:tgtEl>
                                        <p:attrNameLst>
                                          <p:attrName>stroke.color</p:attrName>
                                        </p:attrNameLst>
                                      </p:cBhvr>
                                      <p:by>
                                        <p:hsl h="0" s="12549" l="25098"/>
                                      </p:by>
                                    </p:animClr>
                                    <p:set>
                                      <p:cBhvr>
                                        <p:cTn id="23" dur="500" fill="hold"/>
                                        <p:tgtEl>
                                          <p:spTgt spid="4"/>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30" presetClass="emph" presetSubtype="0" fill="hold" nodeType="clickEffect">
                                  <p:stCondLst>
                                    <p:cond delay="0"/>
                                  </p:stCondLst>
                                  <p:childTnLst>
                                    <p:animClr clrSpc="hsl" dir="cw">
                                      <p:cBhvr override="childStyle">
                                        <p:cTn id="27" dur="500" fill="hold"/>
                                        <p:tgtEl>
                                          <p:spTgt spid="21"/>
                                        </p:tgtEl>
                                        <p:attrNameLst>
                                          <p:attrName>style.color</p:attrName>
                                        </p:attrNameLst>
                                      </p:cBhvr>
                                      <p:by>
                                        <p:hsl h="0" s="12549" l="25098"/>
                                      </p:by>
                                    </p:animClr>
                                    <p:animClr clrSpc="hsl" dir="cw">
                                      <p:cBhvr>
                                        <p:cTn id="28" dur="500" fill="hold"/>
                                        <p:tgtEl>
                                          <p:spTgt spid="21"/>
                                        </p:tgtEl>
                                        <p:attrNameLst>
                                          <p:attrName>fillcolor</p:attrName>
                                        </p:attrNameLst>
                                      </p:cBhvr>
                                      <p:by>
                                        <p:hsl h="0" s="12549" l="25098"/>
                                      </p:by>
                                    </p:animClr>
                                    <p:animClr clrSpc="hsl" dir="cw">
                                      <p:cBhvr>
                                        <p:cTn id="29" dur="500" fill="hold"/>
                                        <p:tgtEl>
                                          <p:spTgt spid="21"/>
                                        </p:tgtEl>
                                        <p:attrNameLst>
                                          <p:attrName>stroke.color</p:attrName>
                                        </p:attrNameLst>
                                      </p:cBhvr>
                                      <p:by>
                                        <p:hsl h="0" s="12549" l="25098"/>
                                      </p:by>
                                    </p:animClr>
                                    <p:set>
                                      <p:cBhvr>
                                        <p:cTn id="30" dur="500" fill="hold"/>
                                        <p:tgtEl>
                                          <p:spTgt spid="21"/>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30" presetClass="emph" presetSubtype="0" fill="hold" grpId="0" nodeType="clickEffect">
                                  <p:stCondLst>
                                    <p:cond delay="0"/>
                                  </p:stCondLst>
                                  <p:childTnLst>
                                    <p:animClr clrSpc="hsl" dir="cw">
                                      <p:cBhvr override="childStyle">
                                        <p:cTn id="34" dur="500" fill="hold"/>
                                        <p:tgtEl>
                                          <p:spTgt spid="7"/>
                                        </p:tgtEl>
                                        <p:attrNameLst>
                                          <p:attrName>style.color</p:attrName>
                                        </p:attrNameLst>
                                      </p:cBhvr>
                                      <p:by>
                                        <p:hsl h="0" s="12549" l="25098"/>
                                      </p:by>
                                    </p:animClr>
                                    <p:animClr clrSpc="hsl" dir="cw">
                                      <p:cBhvr>
                                        <p:cTn id="35" dur="500" fill="hold"/>
                                        <p:tgtEl>
                                          <p:spTgt spid="7"/>
                                        </p:tgtEl>
                                        <p:attrNameLst>
                                          <p:attrName>fillcolor</p:attrName>
                                        </p:attrNameLst>
                                      </p:cBhvr>
                                      <p:by>
                                        <p:hsl h="0" s="12549" l="25098"/>
                                      </p:by>
                                    </p:animClr>
                                    <p:animClr clrSpc="hsl" dir="cw">
                                      <p:cBhvr>
                                        <p:cTn id="36" dur="500" fill="hold"/>
                                        <p:tgtEl>
                                          <p:spTgt spid="7"/>
                                        </p:tgtEl>
                                        <p:attrNameLst>
                                          <p:attrName>stroke.color</p:attrName>
                                        </p:attrNameLst>
                                      </p:cBhvr>
                                      <p:by>
                                        <p:hsl h="0" s="12549" l="25098"/>
                                      </p:by>
                                    </p:animClr>
                                    <p:set>
                                      <p:cBhvr>
                                        <p:cTn id="37" dur="500" fill="hold"/>
                                        <p:tgtEl>
                                          <p:spTgt spid="7"/>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30" presetClass="emph" presetSubtype="0" fill="hold" nodeType="clickEffect">
                                  <p:stCondLst>
                                    <p:cond delay="0"/>
                                  </p:stCondLst>
                                  <p:childTnLst>
                                    <p:animClr clrSpc="hsl" dir="cw">
                                      <p:cBhvr override="childStyle">
                                        <p:cTn id="41" dur="500" fill="hold"/>
                                        <p:tgtEl>
                                          <p:spTgt spid="24"/>
                                        </p:tgtEl>
                                        <p:attrNameLst>
                                          <p:attrName>style.color</p:attrName>
                                        </p:attrNameLst>
                                      </p:cBhvr>
                                      <p:by>
                                        <p:hsl h="0" s="12549" l="25098"/>
                                      </p:by>
                                    </p:animClr>
                                    <p:animClr clrSpc="hsl" dir="cw">
                                      <p:cBhvr>
                                        <p:cTn id="42" dur="500" fill="hold"/>
                                        <p:tgtEl>
                                          <p:spTgt spid="24"/>
                                        </p:tgtEl>
                                        <p:attrNameLst>
                                          <p:attrName>fillcolor</p:attrName>
                                        </p:attrNameLst>
                                      </p:cBhvr>
                                      <p:by>
                                        <p:hsl h="0" s="12549" l="25098"/>
                                      </p:by>
                                    </p:animClr>
                                    <p:animClr clrSpc="hsl" dir="cw">
                                      <p:cBhvr>
                                        <p:cTn id="43" dur="500" fill="hold"/>
                                        <p:tgtEl>
                                          <p:spTgt spid="24"/>
                                        </p:tgtEl>
                                        <p:attrNameLst>
                                          <p:attrName>stroke.color</p:attrName>
                                        </p:attrNameLst>
                                      </p:cBhvr>
                                      <p:by>
                                        <p:hsl h="0" s="12549" l="25098"/>
                                      </p:by>
                                    </p:animClr>
                                    <p:set>
                                      <p:cBhvr>
                                        <p:cTn id="44" dur="500" fill="hold"/>
                                        <p:tgtEl>
                                          <p:spTgt spid="24"/>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30" presetClass="emph" presetSubtype="0" fill="hold" grpId="0" nodeType="clickEffect">
                                  <p:stCondLst>
                                    <p:cond delay="0"/>
                                  </p:stCondLst>
                                  <p:childTnLst>
                                    <p:animClr clrSpc="hsl" dir="cw">
                                      <p:cBhvr override="childStyle">
                                        <p:cTn id="48" dur="500" fill="hold"/>
                                        <p:tgtEl>
                                          <p:spTgt spid="16"/>
                                        </p:tgtEl>
                                        <p:attrNameLst>
                                          <p:attrName>style.color</p:attrName>
                                        </p:attrNameLst>
                                      </p:cBhvr>
                                      <p:by>
                                        <p:hsl h="0" s="12549" l="25098"/>
                                      </p:by>
                                    </p:animClr>
                                    <p:animClr clrSpc="hsl" dir="cw">
                                      <p:cBhvr>
                                        <p:cTn id="49" dur="500" fill="hold"/>
                                        <p:tgtEl>
                                          <p:spTgt spid="16"/>
                                        </p:tgtEl>
                                        <p:attrNameLst>
                                          <p:attrName>fillcolor</p:attrName>
                                        </p:attrNameLst>
                                      </p:cBhvr>
                                      <p:by>
                                        <p:hsl h="0" s="12549" l="25098"/>
                                      </p:by>
                                    </p:animClr>
                                    <p:animClr clrSpc="hsl" dir="cw">
                                      <p:cBhvr>
                                        <p:cTn id="50" dur="500" fill="hold"/>
                                        <p:tgtEl>
                                          <p:spTgt spid="16"/>
                                        </p:tgtEl>
                                        <p:attrNameLst>
                                          <p:attrName>stroke.color</p:attrName>
                                        </p:attrNameLst>
                                      </p:cBhvr>
                                      <p:by>
                                        <p:hsl h="0" s="12549" l="25098"/>
                                      </p:by>
                                    </p:animClr>
                                    <p:set>
                                      <p:cBhvr>
                                        <p:cTn id="51" dur="500" fill="hold"/>
                                        <p:tgtEl>
                                          <p:spTgt spid="16"/>
                                        </p:tgtEl>
                                        <p:attrNameLst>
                                          <p:attrName>fill.type</p:attrName>
                                        </p:attrNameLst>
                                      </p:cBhvr>
                                      <p:to>
                                        <p:strVal val="solid"/>
                                      </p:to>
                                    </p:set>
                                  </p:childTnLst>
                                </p:cTn>
                              </p:par>
                            </p:childTnLst>
                          </p:cTn>
                        </p:par>
                      </p:childTnLst>
                    </p:cTn>
                  </p:par>
                  <p:par>
                    <p:cTn id="52" fill="hold">
                      <p:stCondLst>
                        <p:cond delay="indefinite"/>
                      </p:stCondLst>
                      <p:childTnLst>
                        <p:par>
                          <p:cTn id="53" fill="hold">
                            <p:stCondLst>
                              <p:cond delay="0"/>
                            </p:stCondLst>
                            <p:childTnLst>
                              <p:par>
                                <p:cTn id="54" presetID="30" presetClass="emph" presetSubtype="0" fill="hold" nodeType="clickEffect">
                                  <p:stCondLst>
                                    <p:cond delay="0"/>
                                  </p:stCondLst>
                                  <p:childTnLst>
                                    <p:animClr clrSpc="hsl" dir="cw">
                                      <p:cBhvr override="childStyle">
                                        <p:cTn id="55" dur="500" fill="hold"/>
                                        <p:tgtEl>
                                          <p:spTgt spid="32"/>
                                        </p:tgtEl>
                                        <p:attrNameLst>
                                          <p:attrName>style.color</p:attrName>
                                        </p:attrNameLst>
                                      </p:cBhvr>
                                      <p:by>
                                        <p:hsl h="0" s="12549" l="25098"/>
                                      </p:by>
                                    </p:animClr>
                                    <p:animClr clrSpc="hsl" dir="cw">
                                      <p:cBhvr>
                                        <p:cTn id="56" dur="500" fill="hold"/>
                                        <p:tgtEl>
                                          <p:spTgt spid="32"/>
                                        </p:tgtEl>
                                        <p:attrNameLst>
                                          <p:attrName>fillcolor</p:attrName>
                                        </p:attrNameLst>
                                      </p:cBhvr>
                                      <p:by>
                                        <p:hsl h="0" s="12549" l="25098"/>
                                      </p:by>
                                    </p:animClr>
                                    <p:animClr clrSpc="hsl" dir="cw">
                                      <p:cBhvr>
                                        <p:cTn id="57" dur="500" fill="hold"/>
                                        <p:tgtEl>
                                          <p:spTgt spid="32"/>
                                        </p:tgtEl>
                                        <p:attrNameLst>
                                          <p:attrName>stroke.color</p:attrName>
                                        </p:attrNameLst>
                                      </p:cBhvr>
                                      <p:by>
                                        <p:hsl h="0" s="12549" l="25098"/>
                                      </p:by>
                                    </p:animClr>
                                    <p:set>
                                      <p:cBhvr>
                                        <p:cTn id="58" dur="500" fill="hold"/>
                                        <p:tgtEl>
                                          <p:spTgt spid="32"/>
                                        </p:tgtEl>
                                        <p:attrNameLst>
                                          <p:attrName>fill.type</p:attrName>
                                        </p:attrNameLst>
                                      </p:cBhvr>
                                      <p:to>
                                        <p:strVal val="solid"/>
                                      </p:to>
                                    </p:set>
                                  </p:childTnLst>
                                </p:cTn>
                              </p:par>
                            </p:childTnLst>
                          </p:cTn>
                        </p:par>
                      </p:childTnLst>
                    </p:cTn>
                  </p:par>
                  <p:par>
                    <p:cTn id="59" fill="hold">
                      <p:stCondLst>
                        <p:cond delay="indefinite"/>
                      </p:stCondLst>
                      <p:childTnLst>
                        <p:par>
                          <p:cTn id="60" fill="hold">
                            <p:stCondLst>
                              <p:cond delay="0"/>
                            </p:stCondLst>
                            <p:childTnLst>
                              <p:par>
                                <p:cTn id="61" presetID="30" presetClass="emph" presetSubtype="0" fill="hold" grpId="0" nodeType="clickEffect">
                                  <p:stCondLst>
                                    <p:cond delay="0"/>
                                  </p:stCondLst>
                                  <p:childTnLst>
                                    <p:animClr clrSpc="hsl" dir="cw">
                                      <p:cBhvr override="childStyle">
                                        <p:cTn id="62" dur="500" fill="hold"/>
                                        <p:tgtEl>
                                          <p:spTgt spid="17"/>
                                        </p:tgtEl>
                                        <p:attrNameLst>
                                          <p:attrName>style.color</p:attrName>
                                        </p:attrNameLst>
                                      </p:cBhvr>
                                      <p:by>
                                        <p:hsl h="0" s="12549" l="25098"/>
                                      </p:by>
                                    </p:animClr>
                                    <p:animClr clrSpc="hsl" dir="cw">
                                      <p:cBhvr>
                                        <p:cTn id="63" dur="500" fill="hold"/>
                                        <p:tgtEl>
                                          <p:spTgt spid="17"/>
                                        </p:tgtEl>
                                        <p:attrNameLst>
                                          <p:attrName>fillcolor</p:attrName>
                                        </p:attrNameLst>
                                      </p:cBhvr>
                                      <p:by>
                                        <p:hsl h="0" s="12549" l="25098"/>
                                      </p:by>
                                    </p:animClr>
                                    <p:animClr clrSpc="hsl" dir="cw">
                                      <p:cBhvr>
                                        <p:cTn id="64" dur="500" fill="hold"/>
                                        <p:tgtEl>
                                          <p:spTgt spid="17"/>
                                        </p:tgtEl>
                                        <p:attrNameLst>
                                          <p:attrName>stroke.color</p:attrName>
                                        </p:attrNameLst>
                                      </p:cBhvr>
                                      <p:by>
                                        <p:hsl h="0" s="12549" l="25098"/>
                                      </p:by>
                                    </p:animClr>
                                    <p:set>
                                      <p:cBhvr>
                                        <p:cTn id="65" dur="500" fill="hold"/>
                                        <p:tgtEl>
                                          <p:spTgt spid="17"/>
                                        </p:tgtEl>
                                        <p:attrNameLst>
                                          <p:attrName>fill.type</p:attrName>
                                        </p:attrNameLst>
                                      </p:cBhvr>
                                      <p:to>
                                        <p:strVal val="solid"/>
                                      </p:to>
                                    </p:set>
                                  </p:childTnLst>
                                </p:cTn>
                              </p:par>
                            </p:childTnLst>
                          </p:cTn>
                        </p:par>
                      </p:childTnLst>
                    </p:cTn>
                  </p:par>
                  <p:par>
                    <p:cTn id="66" fill="hold">
                      <p:stCondLst>
                        <p:cond delay="indefinite"/>
                      </p:stCondLst>
                      <p:childTnLst>
                        <p:par>
                          <p:cTn id="67" fill="hold">
                            <p:stCondLst>
                              <p:cond delay="0"/>
                            </p:stCondLst>
                            <p:childTnLst>
                              <p:par>
                                <p:cTn id="68" presetID="30" presetClass="emph" presetSubtype="0" fill="hold" grpId="0" nodeType="clickEffect">
                                  <p:stCondLst>
                                    <p:cond delay="0"/>
                                  </p:stCondLst>
                                  <p:childTnLst>
                                    <p:animClr clrSpc="hsl" dir="cw">
                                      <p:cBhvr override="childStyle">
                                        <p:cTn id="69" dur="500" fill="hold"/>
                                        <p:tgtEl>
                                          <p:spTgt spid="35"/>
                                        </p:tgtEl>
                                        <p:attrNameLst>
                                          <p:attrName>style.color</p:attrName>
                                        </p:attrNameLst>
                                      </p:cBhvr>
                                      <p:by>
                                        <p:hsl h="0" s="12549" l="25098"/>
                                      </p:by>
                                    </p:animClr>
                                    <p:animClr clrSpc="hsl" dir="cw">
                                      <p:cBhvr>
                                        <p:cTn id="70" dur="500" fill="hold"/>
                                        <p:tgtEl>
                                          <p:spTgt spid="35"/>
                                        </p:tgtEl>
                                        <p:attrNameLst>
                                          <p:attrName>fillcolor</p:attrName>
                                        </p:attrNameLst>
                                      </p:cBhvr>
                                      <p:by>
                                        <p:hsl h="0" s="12549" l="25098"/>
                                      </p:by>
                                    </p:animClr>
                                    <p:animClr clrSpc="hsl" dir="cw">
                                      <p:cBhvr>
                                        <p:cTn id="71" dur="500" fill="hold"/>
                                        <p:tgtEl>
                                          <p:spTgt spid="35"/>
                                        </p:tgtEl>
                                        <p:attrNameLst>
                                          <p:attrName>stroke.color</p:attrName>
                                        </p:attrNameLst>
                                      </p:cBhvr>
                                      <p:by>
                                        <p:hsl h="0" s="12549" l="25098"/>
                                      </p:by>
                                    </p:animClr>
                                    <p:set>
                                      <p:cBhvr>
                                        <p:cTn id="72" dur="500" fill="hold"/>
                                        <p:tgtEl>
                                          <p:spTgt spid="35"/>
                                        </p:tgtEl>
                                        <p:attrNameLst>
                                          <p:attrName>fill.type</p:attrName>
                                        </p:attrNameLst>
                                      </p:cBhvr>
                                      <p:to>
                                        <p:strVal val="solid"/>
                                      </p:to>
                                    </p:set>
                                  </p:childTnLst>
                                </p:cTn>
                              </p:par>
                            </p:childTnLst>
                          </p:cTn>
                        </p:par>
                      </p:childTnLst>
                    </p:cTn>
                  </p:par>
                  <p:par>
                    <p:cTn id="73" fill="hold">
                      <p:stCondLst>
                        <p:cond delay="indefinite"/>
                      </p:stCondLst>
                      <p:childTnLst>
                        <p:par>
                          <p:cTn id="74" fill="hold">
                            <p:stCondLst>
                              <p:cond delay="0"/>
                            </p:stCondLst>
                            <p:childTnLst>
                              <p:par>
                                <p:cTn id="75" presetID="30" presetClass="emph" presetSubtype="0" fill="hold" nodeType="clickEffect">
                                  <p:stCondLst>
                                    <p:cond delay="0"/>
                                  </p:stCondLst>
                                  <p:childTnLst>
                                    <p:animClr clrSpc="hsl" dir="cw">
                                      <p:cBhvr override="childStyle">
                                        <p:cTn id="76" dur="500" fill="hold"/>
                                        <p:tgtEl>
                                          <p:spTgt spid="39"/>
                                        </p:tgtEl>
                                        <p:attrNameLst>
                                          <p:attrName>style.color</p:attrName>
                                        </p:attrNameLst>
                                      </p:cBhvr>
                                      <p:by>
                                        <p:hsl h="0" s="12549" l="25098"/>
                                      </p:by>
                                    </p:animClr>
                                    <p:animClr clrSpc="hsl" dir="cw">
                                      <p:cBhvr>
                                        <p:cTn id="77" dur="500" fill="hold"/>
                                        <p:tgtEl>
                                          <p:spTgt spid="39"/>
                                        </p:tgtEl>
                                        <p:attrNameLst>
                                          <p:attrName>fillcolor</p:attrName>
                                        </p:attrNameLst>
                                      </p:cBhvr>
                                      <p:by>
                                        <p:hsl h="0" s="12549" l="25098"/>
                                      </p:by>
                                    </p:animClr>
                                    <p:animClr clrSpc="hsl" dir="cw">
                                      <p:cBhvr>
                                        <p:cTn id="78" dur="500" fill="hold"/>
                                        <p:tgtEl>
                                          <p:spTgt spid="39"/>
                                        </p:tgtEl>
                                        <p:attrNameLst>
                                          <p:attrName>stroke.color</p:attrName>
                                        </p:attrNameLst>
                                      </p:cBhvr>
                                      <p:by>
                                        <p:hsl h="0" s="12549" l="25098"/>
                                      </p:by>
                                    </p:animClr>
                                    <p:set>
                                      <p:cBhvr>
                                        <p:cTn id="79" dur="500" fill="hold"/>
                                        <p:tgtEl>
                                          <p:spTgt spid="39"/>
                                        </p:tgtEl>
                                        <p:attrNameLst>
                                          <p:attrName>fill.type</p:attrName>
                                        </p:attrNameLst>
                                      </p:cBhvr>
                                      <p:to>
                                        <p:strVal val="solid"/>
                                      </p:to>
                                    </p:set>
                                  </p:childTnLst>
                                </p:cTn>
                              </p:par>
                            </p:childTnLst>
                          </p:cTn>
                        </p:par>
                      </p:childTnLst>
                    </p:cTn>
                  </p:par>
                  <p:par>
                    <p:cTn id="80" fill="hold">
                      <p:stCondLst>
                        <p:cond delay="indefinite"/>
                      </p:stCondLst>
                      <p:childTnLst>
                        <p:par>
                          <p:cTn id="81" fill="hold">
                            <p:stCondLst>
                              <p:cond delay="0"/>
                            </p:stCondLst>
                            <p:childTnLst>
                              <p:par>
                                <p:cTn id="82" presetID="30" presetClass="emph" presetSubtype="0" fill="hold" grpId="0" nodeType="clickEffect">
                                  <p:stCondLst>
                                    <p:cond delay="0"/>
                                  </p:stCondLst>
                                  <p:childTnLst>
                                    <p:animClr clrSpc="hsl" dir="cw">
                                      <p:cBhvr override="childStyle">
                                        <p:cTn id="83" dur="500" fill="hold"/>
                                        <p:tgtEl>
                                          <p:spTgt spid="40"/>
                                        </p:tgtEl>
                                        <p:attrNameLst>
                                          <p:attrName>style.color</p:attrName>
                                        </p:attrNameLst>
                                      </p:cBhvr>
                                      <p:by>
                                        <p:hsl h="0" s="12549" l="25098"/>
                                      </p:by>
                                    </p:animClr>
                                    <p:animClr clrSpc="hsl" dir="cw">
                                      <p:cBhvr>
                                        <p:cTn id="84" dur="500" fill="hold"/>
                                        <p:tgtEl>
                                          <p:spTgt spid="40"/>
                                        </p:tgtEl>
                                        <p:attrNameLst>
                                          <p:attrName>fillcolor</p:attrName>
                                        </p:attrNameLst>
                                      </p:cBhvr>
                                      <p:by>
                                        <p:hsl h="0" s="12549" l="25098"/>
                                      </p:by>
                                    </p:animClr>
                                    <p:animClr clrSpc="hsl" dir="cw">
                                      <p:cBhvr>
                                        <p:cTn id="85" dur="500" fill="hold"/>
                                        <p:tgtEl>
                                          <p:spTgt spid="40"/>
                                        </p:tgtEl>
                                        <p:attrNameLst>
                                          <p:attrName>stroke.color</p:attrName>
                                        </p:attrNameLst>
                                      </p:cBhvr>
                                      <p:by>
                                        <p:hsl h="0" s="12549" l="25098"/>
                                      </p:by>
                                    </p:animClr>
                                    <p:set>
                                      <p:cBhvr>
                                        <p:cTn id="86" dur="500" fill="hold"/>
                                        <p:tgtEl>
                                          <p:spTgt spid="40"/>
                                        </p:tgtEl>
                                        <p:attrNameLst>
                                          <p:attrName>fill.type</p:attrName>
                                        </p:attrNameLst>
                                      </p:cBhvr>
                                      <p:to>
                                        <p:strVal val="solid"/>
                                      </p:to>
                                    </p:set>
                                  </p:childTnLst>
                                </p:cTn>
                              </p:par>
                            </p:childTnLst>
                          </p:cTn>
                        </p:par>
                      </p:childTnLst>
                    </p:cTn>
                  </p:par>
                  <p:par>
                    <p:cTn id="87" fill="hold">
                      <p:stCondLst>
                        <p:cond delay="indefinite"/>
                      </p:stCondLst>
                      <p:childTnLst>
                        <p:par>
                          <p:cTn id="88" fill="hold">
                            <p:stCondLst>
                              <p:cond delay="0"/>
                            </p:stCondLst>
                            <p:childTnLst>
                              <p:par>
                                <p:cTn id="89" presetID="30" presetClass="emph" presetSubtype="0" fill="hold" nodeType="clickEffect">
                                  <p:stCondLst>
                                    <p:cond delay="0"/>
                                  </p:stCondLst>
                                  <p:childTnLst>
                                    <p:animClr clrSpc="hsl" dir="cw">
                                      <p:cBhvr override="childStyle">
                                        <p:cTn id="90" dur="500" fill="hold"/>
                                        <p:tgtEl>
                                          <p:spTgt spid="44"/>
                                        </p:tgtEl>
                                        <p:attrNameLst>
                                          <p:attrName>style.color</p:attrName>
                                        </p:attrNameLst>
                                      </p:cBhvr>
                                      <p:by>
                                        <p:hsl h="0" s="12549" l="25098"/>
                                      </p:by>
                                    </p:animClr>
                                    <p:animClr clrSpc="hsl" dir="cw">
                                      <p:cBhvr>
                                        <p:cTn id="91" dur="500" fill="hold"/>
                                        <p:tgtEl>
                                          <p:spTgt spid="44"/>
                                        </p:tgtEl>
                                        <p:attrNameLst>
                                          <p:attrName>fillcolor</p:attrName>
                                        </p:attrNameLst>
                                      </p:cBhvr>
                                      <p:by>
                                        <p:hsl h="0" s="12549" l="25098"/>
                                      </p:by>
                                    </p:animClr>
                                    <p:animClr clrSpc="hsl" dir="cw">
                                      <p:cBhvr>
                                        <p:cTn id="92" dur="500" fill="hold"/>
                                        <p:tgtEl>
                                          <p:spTgt spid="44"/>
                                        </p:tgtEl>
                                        <p:attrNameLst>
                                          <p:attrName>stroke.color</p:attrName>
                                        </p:attrNameLst>
                                      </p:cBhvr>
                                      <p:by>
                                        <p:hsl h="0" s="12549" l="25098"/>
                                      </p:by>
                                    </p:animClr>
                                    <p:set>
                                      <p:cBhvr>
                                        <p:cTn id="93" dur="500" fill="hold"/>
                                        <p:tgtEl>
                                          <p:spTgt spid="44"/>
                                        </p:tgtEl>
                                        <p:attrNameLst>
                                          <p:attrName>fill.type</p:attrName>
                                        </p:attrNameLst>
                                      </p:cBhvr>
                                      <p:to>
                                        <p:strVal val="solid"/>
                                      </p:to>
                                    </p:set>
                                  </p:childTnLst>
                                </p:cTn>
                              </p:par>
                            </p:childTnLst>
                          </p:cTn>
                        </p:par>
                      </p:childTnLst>
                    </p:cTn>
                  </p:par>
                  <p:par>
                    <p:cTn id="94" fill="hold">
                      <p:stCondLst>
                        <p:cond delay="indefinite"/>
                      </p:stCondLst>
                      <p:childTnLst>
                        <p:par>
                          <p:cTn id="95" fill="hold">
                            <p:stCondLst>
                              <p:cond delay="0"/>
                            </p:stCondLst>
                            <p:childTnLst>
                              <p:par>
                                <p:cTn id="96" presetID="30" presetClass="emph" presetSubtype="0" fill="hold" nodeType="clickEffect">
                                  <p:stCondLst>
                                    <p:cond delay="0"/>
                                  </p:stCondLst>
                                  <p:childTnLst>
                                    <p:animClr clrSpc="hsl" dir="cw">
                                      <p:cBhvr override="childStyle">
                                        <p:cTn id="97" dur="500" fill="hold"/>
                                        <p:tgtEl>
                                          <p:spTgt spid="2033"/>
                                        </p:tgtEl>
                                        <p:attrNameLst>
                                          <p:attrName>style.color</p:attrName>
                                        </p:attrNameLst>
                                      </p:cBhvr>
                                      <p:by>
                                        <p:hsl h="0" s="12549" l="25098"/>
                                      </p:by>
                                    </p:animClr>
                                    <p:animClr clrSpc="hsl" dir="cw">
                                      <p:cBhvr>
                                        <p:cTn id="98" dur="500" fill="hold"/>
                                        <p:tgtEl>
                                          <p:spTgt spid="2033"/>
                                        </p:tgtEl>
                                        <p:attrNameLst>
                                          <p:attrName>fillcolor</p:attrName>
                                        </p:attrNameLst>
                                      </p:cBhvr>
                                      <p:by>
                                        <p:hsl h="0" s="12549" l="25098"/>
                                      </p:by>
                                    </p:animClr>
                                    <p:animClr clrSpc="hsl" dir="cw">
                                      <p:cBhvr>
                                        <p:cTn id="99" dur="500" fill="hold"/>
                                        <p:tgtEl>
                                          <p:spTgt spid="2033"/>
                                        </p:tgtEl>
                                        <p:attrNameLst>
                                          <p:attrName>stroke.color</p:attrName>
                                        </p:attrNameLst>
                                      </p:cBhvr>
                                      <p:by>
                                        <p:hsl h="0" s="12549" l="25098"/>
                                      </p:by>
                                    </p:animClr>
                                    <p:set>
                                      <p:cBhvr>
                                        <p:cTn id="100" dur="500" fill="hold"/>
                                        <p:tgtEl>
                                          <p:spTgt spid="2033"/>
                                        </p:tgtEl>
                                        <p:attrNameLst>
                                          <p:attrName>fill.type</p:attrName>
                                        </p:attrNameLst>
                                      </p:cBhvr>
                                      <p:to>
                                        <p:strVal val="solid"/>
                                      </p:to>
                                    </p:set>
                                  </p:childTnLst>
                                </p:cTn>
                              </p:par>
                            </p:childTnLst>
                          </p:cTn>
                        </p:par>
                      </p:childTnLst>
                    </p:cTn>
                  </p:par>
                  <p:par>
                    <p:cTn id="101" fill="hold">
                      <p:stCondLst>
                        <p:cond delay="indefinite"/>
                      </p:stCondLst>
                      <p:childTnLst>
                        <p:par>
                          <p:cTn id="102" fill="hold">
                            <p:stCondLst>
                              <p:cond delay="0"/>
                            </p:stCondLst>
                            <p:childTnLst>
                              <p:par>
                                <p:cTn id="103" presetID="30" presetClass="emph" presetSubtype="0" fill="hold" nodeType="clickEffect">
                                  <p:stCondLst>
                                    <p:cond delay="0"/>
                                  </p:stCondLst>
                                  <p:childTnLst>
                                    <p:animClr clrSpc="hsl" dir="cw">
                                      <p:cBhvr override="childStyle">
                                        <p:cTn id="104" dur="500" fill="hold"/>
                                        <p:tgtEl>
                                          <p:spTgt spid="2035"/>
                                        </p:tgtEl>
                                        <p:attrNameLst>
                                          <p:attrName>style.color</p:attrName>
                                        </p:attrNameLst>
                                      </p:cBhvr>
                                      <p:by>
                                        <p:hsl h="0" s="12549" l="25098"/>
                                      </p:by>
                                    </p:animClr>
                                    <p:animClr clrSpc="hsl" dir="cw">
                                      <p:cBhvr>
                                        <p:cTn id="105" dur="500" fill="hold"/>
                                        <p:tgtEl>
                                          <p:spTgt spid="2035"/>
                                        </p:tgtEl>
                                        <p:attrNameLst>
                                          <p:attrName>fillcolor</p:attrName>
                                        </p:attrNameLst>
                                      </p:cBhvr>
                                      <p:by>
                                        <p:hsl h="0" s="12549" l="25098"/>
                                      </p:by>
                                    </p:animClr>
                                    <p:animClr clrSpc="hsl" dir="cw">
                                      <p:cBhvr>
                                        <p:cTn id="106" dur="500" fill="hold"/>
                                        <p:tgtEl>
                                          <p:spTgt spid="2035"/>
                                        </p:tgtEl>
                                        <p:attrNameLst>
                                          <p:attrName>stroke.color</p:attrName>
                                        </p:attrNameLst>
                                      </p:cBhvr>
                                      <p:by>
                                        <p:hsl h="0" s="12549" l="25098"/>
                                      </p:by>
                                    </p:animClr>
                                    <p:set>
                                      <p:cBhvr>
                                        <p:cTn id="107" dur="500" fill="hold"/>
                                        <p:tgtEl>
                                          <p:spTgt spid="2035"/>
                                        </p:tgtEl>
                                        <p:attrNameLst>
                                          <p:attrName>fill.type</p:attrName>
                                        </p:attrNameLst>
                                      </p:cBhvr>
                                      <p:to>
                                        <p:strVal val="solid"/>
                                      </p:to>
                                    </p:set>
                                  </p:childTnLst>
                                </p:cTn>
                              </p:par>
                            </p:childTnLst>
                          </p:cTn>
                        </p:par>
                      </p:childTnLst>
                    </p:cTn>
                  </p:par>
                  <p:par>
                    <p:cTn id="108" fill="hold">
                      <p:stCondLst>
                        <p:cond delay="indefinite"/>
                      </p:stCondLst>
                      <p:childTnLst>
                        <p:par>
                          <p:cTn id="109" fill="hold">
                            <p:stCondLst>
                              <p:cond delay="0"/>
                            </p:stCondLst>
                            <p:childTnLst>
                              <p:par>
                                <p:cTn id="110" presetID="30" presetClass="emph" presetSubtype="0" fill="hold" nodeType="clickEffect">
                                  <p:stCondLst>
                                    <p:cond delay="0"/>
                                  </p:stCondLst>
                                  <p:childTnLst>
                                    <p:animClr clrSpc="hsl" dir="cw">
                                      <p:cBhvr override="childStyle">
                                        <p:cTn id="111" dur="500" fill="hold"/>
                                        <p:tgtEl>
                                          <p:spTgt spid="2039"/>
                                        </p:tgtEl>
                                        <p:attrNameLst>
                                          <p:attrName>style.color</p:attrName>
                                        </p:attrNameLst>
                                      </p:cBhvr>
                                      <p:by>
                                        <p:hsl h="0" s="12549" l="25098"/>
                                      </p:by>
                                    </p:animClr>
                                    <p:animClr clrSpc="hsl" dir="cw">
                                      <p:cBhvr>
                                        <p:cTn id="112" dur="500" fill="hold"/>
                                        <p:tgtEl>
                                          <p:spTgt spid="2039"/>
                                        </p:tgtEl>
                                        <p:attrNameLst>
                                          <p:attrName>fillcolor</p:attrName>
                                        </p:attrNameLst>
                                      </p:cBhvr>
                                      <p:by>
                                        <p:hsl h="0" s="12549" l="25098"/>
                                      </p:by>
                                    </p:animClr>
                                    <p:animClr clrSpc="hsl" dir="cw">
                                      <p:cBhvr>
                                        <p:cTn id="113" dur="500" fill="hold"/>
                                        <p:tgtEl>
                                          <p:spTgt spid="2039"/>
                                        </p:tgtEl>
                                        <p:attrNameLst>
                                          <p:attrName>stroke.color</p:attrName>
                                        </p:attrNameLst>
                                      </p:cBhvr>
                                      <p:by>
                                        <p:hsl h="0" s="12549" l="25098"/>
                                      </p:by>
                                    </p:animClr>
                                    <p:set>
                                      <p:cBhvr>
                                        <p:cTn id="114" dur="500" fill="hold"/>
                                        <p:tgtEl>
                                          <p:spTgt spid="2039"/>
                                        </p:tgtEl>
                                        <p:attrNameLst>
                                          <p:attrName>fill.type</p:attrName>
                                        </p:attrNameLst>
                                      </p:cBhvr>
                                      <p:to>
                                        <p:strVal val="solid"/>
                                      </p:to>
                                    </p:set>
                                  </p:childTnLst>
                                </p:cTn>
                              </p:par>
                            </p:childTnLst>
                          </p:cTn>
                        </p:par>
                      </p:childTnLst>
                    </p:cTn>
                  </p:par>
                  <p:par>
                    <p:cTn id="115" fill="hold">
                      <p:stCondLst>
                        <p:cond delay="indefinite"/>
                      </p:stCondLst>
                      <p:childTnLst>
                        <p:par>
                          <p:cTn id="116" fill="hold">
                            <p:stCondLst>
                              <p:cond delay="0"/>
                            </p:stCondLst>
                            <p:childTnLst>
                              <p:par>
                                <p:cTn id="117" presetID="30" presetClass="emph" presetSubtype="0" fill="hold" nodeType="clickEffect">
                                  <p:stCondLst>
                                    <p:cond delay="0"/>
                                  </p:stCondLst>
                                  <p:childTnLst>
                                    <p:animClr clrSpc="hsl" dir="cw">
                                      <p:cBhvr override="childStyle">
                                        <p:cTn id="118" dur="500" fill="hold"/>
                                        <p:tgtEl>
                                          <p:spTgt spid="60"/>
                                        </p:tgtEl>
                                        <p:attrNameLst>
                                          <p:attrName>style.color</p:attrName>
                                        </p:attrNameLst>
                                      </p:cBhvr>
                                      <p:by>
                                        <p:hsl h="0" s="12549" l="25098"/>
                                      </p:by>
                                    </p:animClr>
                                    <p:animClr clrSpc="hsl" dir="cw">
                                      <p:cBhvr>
                                        <p:cTn id="119" dur="500" fill="hold"/>
                                        <p:tgtEl>
                                          <p:spTgt spid="60"/>
                                        </p:tgtEl>
                                        <p:attrNameLst>
                                          <p:attrName>fillcolor</p:attrName>
                                        </p:attrNameLst>
                                      </p:cBhvr>
                                      <p:by>
                                        <p:hsl h="0" s="12549" l="25098"/>
                                      </p:by>
                                    </p:animClr>
                                    <p:animClr clrSpc="hsl" dir="cw">
                                      <p:cBhvr>
                                        <p:cTn id="120" dur="500" fill="hold"/>
                                        <p:tgtEl>
                                          <p:spTgt spid="60"/>
                                        </p:tgtEl>
                                        <p:attrNameLst>
                                          <p:attrName>stroke.color</p:attrName>
                                        </p:attrNameLst>
                                      </p:cBhvr>
                                      <p:by>
                                        <p:hsl h="0" s="12549" l="25098"/>
                                      </p:by>
                                    </p:animClr>
                                    <p:set>
                                      <p:cBhvr>
                                        <p:cTn id="121" dur="500" fill="hold"/>
                                        <p:tgtEl>
                                          <p:spTgt spid="60"/>
                                        </p:tgtEl>
                                        <p:attrNameLst>
                                          <p:attrName>fill.type</p:attrName>
                                        </p:attrNameLst>
                                      </p:cBhvr>
                                      <p:to>
                                        <p:strVal val="solid"/>
                                      </p:to>
                                    </p:set>
                                  </p:childTnLst>
                                </p:cTn>
                              </p:par>
                            </p:childTnLst>
                          </p:cTn>
                        </p:par>
                      </p:childTnLst>
                    </p:cTn>
                  </p:par>
                  <p:par>
                    <p:cTn id="122" fill="hold">
                      <p:stCondLst>
                        <p:cond delay="indefinite"/>
                      </p:stCondLst>
                      <p:childTnLst>
                        <p:par>
                          <p:cTn id="123" fill="hold">
                            <p:stCondLst>
                              <p:cond delay="0"/>
                            </p:stCondLst>
                            <p:childTnLst>
                              <p:par>
                                <p:cTn id="124" presetID="30" presetClass="emph" presetSubtype="0" fill="hold" grpId="0" nodeType="clickEffect">
                                  <p:stCondLst>
                                    <p:cond delay="0"/>
                                  </p:stCondLst>
                                  <p:childTnLst>
                                    <p:animClr clrSpc="hsl" dir="cw">
                                      <p:cBhvr override="childStyle">
                                        <p:cTn id="125" dur="500" fill="hold"/>
                                        <p:tgtEl>
                                          <p:spTgt spid="48"/>
                                        </p:tgtEl>
                                        <p:attrNameLst>
                                          <p:attrName>style.color</p:attrName>
                                        </p:attrNameLst>
                                      </p:cBhvr>
                                      <p:by>
                                        <p:hsl h="0" s="12549" l="25098"/>
                                      </p:by>
                                    </p:animClr>
                                    <p:animClr clrSpc="hsl" dir="cw">
                                      <p:cBhvr>
                                        <p:cTn id="126" dur="500" fill="hold"/>
                                        <p:tgtEl>
                                          <p:spTgt spid="48"/>
                                        </p:tgtEl>
                                        <p:attrNameLst>
                                          <p:attrName>fillcolor</p:attrName>
                                        </p:attrNameLst>
                                      </p:cBhvr>
                                      <p:by>
                                        <p:hsl h="0" s="12549" l="25098"/>
                                      </p:by>
                                    </p:animClr>
                                    <p:animClr clrSpc="hsl" dir="cw">
                                      <p:cBhvr>
                                        <p:cTn id="127" dur="500" fill="hold"/>
                                        <p:tgtEl>
                                          <p:spTgt spid="48"/>
                                        </p:tgtEl>
                                        <p:attrNameLst>
                                          <p:attrName>stroke.color</p:attrName>
                                        </p:attrNameLst>
                                      </p:cBhvr>
                                      <p:by>
                                        <p:hsl h="0" s="12549" l="25098"/>
                                      </p:by>
                                    </p:animClr>
                                    <p:set>
                                      <p:cBhvr>
                                        <p:cTn id="128" dur="500" fill="hold"/>
                                        <p:tgtEl>
                                          <p:spTgt spid="48"/>
                                        </p:tgtEl>
                                        <p:attrNameLst>
                                          <p:attrName>fill.type</p:attrName>
                                        </p:attrNameLst>
                                      </p:cBhvr>
                                      <p:to>
                                        <p:strVal val="solid"/>
                                      </p:to>
                                    </p:set>
                                  </p:childTnLst>
                                </p:cTn>
                              </p:par>
                            </p:childTnLst>
                          </p:cTn>
                        </p:par>
                      </p:childTnLst>
                    </p:cTn>
                  </p:par>
                  <p:par>
                    <p:cTn id="129" fill="hold">
                      <p:stCondLst>
                        <p:cond delay="indefinite"/>
                      </p:stCondLst>
                      <p:childTnLst>
                        <p:par>
                          <p:cTn id="130" fill="hold">
                            <p:stCondLst>
                              <p:cond delay="0"/>
                            </p:stCondLst>
                            <p:childTnLst>
                              <p:par>
                                <p:cTn id="131" presetID="30" presetClass="emph" presetSubtype="0" fill="hold" nodeType="clickEffect">
                                  <p:stCondLst>
                                    <p:cond delay="0"/>
                                  </p:stCondLst>
                                  <p:childTnLst>
                                    <p:animClr clrSpc="hsl" dir="cw">
                                      <p:cBhvr override="childStyle">
                                        <p:cTn id="132" dur="500" fill="hold"/>
                                        <p:tgtEl>
                                          <p:spTgt spid="52"/>
                                        </p:tgtEl>
                                        <p:attrNameLst>
                                          <p:attrName>style.color</p:attrName>
                                        </p:attrNameLst>
                                      </p:cBhvr>
                                      <p:by>
                                        <p:hsl h="0" s="12549" l="25098"/>
                                      </p:by>
                                    </p:animClr>
                                    <p:animClr clrSpc="hsl" dir="cw">
                                      <p:cBhvr>
                                        <p:cTn id="133" dur="500" fill="hold"/>
                                        <p:tgtEl>
                                          <p:spTgt spid="52"/>
                                        </p:tgtEl>
                                        <p:attrNameLst>
                                          <p:attrName>fillcolor</p:attrName>
                                        </p:attrNameLst>
                                      </p:cBhvr>
                                      <p:by>
                                        <p:hsl h="0" s="12549" l="25098"/>
                                      </p:by>
                                    </p:animClr>
                                    <p:animClr clrSpc="hsl" dir="cw">
                                      <p:cBhvr>
                                        <p:cTn id="134" dur="500" fill="hold"/>
                                        <p:tgtEl>
                                          <p:spTgt spid="52"/>
                                        </p:tgtEl>
                                        <p:attrNameLst>
                                          <p:attrName>stroke.color</p:attrName>
                                        </p:attrNameLst>
                                      </p:cBhvr>
                                      <p:by>
                                        <p:hsl h="0" s="12549" l="25098"/>
                                      </p:by>
                                    </p:animClr>
                                    <p:set>
                                      <p:cBhvr>
                                        <p:cTn id="135" dur="500" fill="hold"/>
                                        <p:tgtEl>
                                          <p:spTgt spid="52"/>
                                        </p:tgtEl>
                                        <p:attrNameLst>
                                          <p:attrName>fill.type</p:attrName>
                                        </p:attrNameLst>
                                      </p:cBhvr>
                                      <p:to>
                                        <p:strVal val="solid"/>
                                      </p:to>
                                    </p:set>
                                  </p:childTnLst>
                                </p:cTn>
                              </p:par>
                            </p:childTnLst>
                          </p:cTn>
                        </p:par>
                      </p:childTnLst>
                    </p:cTn>
                  </p:par>
                  <p:par>
                    <p:cTn id="136" fill="hold">
                      <p:stCondLst>
                        <p:cond delay="indefinite"/>
                      </p:stCondLst>
                      <p:childTnLst>
                        <p:par>
                          <p:cTn id="137" fill="hold">
                            <p:stCondLst>
                              <p:cond delay="0"/>
                            </p:stCondLst>
                            <p:childTnLst>
                              <p:par>
                                <p:cTn id="138" presetID="30" presetClass="emph" presetSubtype="0" fill="hold" nodeType="clickEffect">
                                  <p:stCondLst>
                                    <p:cond delay="0"/>
                                  </p:stCondLst>
                                  <p:childTnLst>
                                    <p:animClr clrSpc="hsl" dir="cw">
                                      <p:cBhvr override="childStyle">
                                        <p:cTn id="139" dur="500" fill="hold"/>
                                        <p:tgtEl>
                                          <p:spTgt spid="1991"/>
                                        </p:tgtEl>
                                        <p:attrNameLst>
                                          <p:attrName>style.color</p:attrName>
                                        </p:attrNameLst>
                                      </p:cBhvr>
                                      <p:by>
                                        <p:hsl h="0" s="12549" l="25098"/>
                                      </p:by>
                                    </p:animClr>
                                    <p:animClr clrSpc="hsl" dir="cw">
                                      <p:cBhvr>
                                        <p:cTn id="140" dur="500" fill="hold"/>
                                        <p:tgtEl>
                                          <p:spTgt spid="1991"/>
                                        </p:tgtEl>
                                        <p:attrNameLst>
                                          <p:attrName>fillcolor</p:attrName>
                                        </p:attrNameLst>
                                      </p:cBhvr>
                                      <p:by>
                                        <p:hsl h="0" s="12549" l="25098"/>
                                      </p:by>
                                    </p:animClr>
                                    <p:animClr clrSpc="hsl" dir="cw">
                                      <p:cBhvr>
                                        <p:cTn id="141" dur="500" fill="hold"/>
                                        <p:tgtEl>
                                          <p:spTgt spid="1991"/>
                                        </p:tgtEl>
                                        <p:attrNameLst>
                                          <p:attrName>stroke.color</p:attrName>
                                        </p:attrNameLst>
                                      </p:cBhvr>
                                      <p:by>
                                        <p:hsl h="0" s="12549" l="25098"/>
                                      </p:by>
                                    </p:animClr>
                                    <p:set>
                                      <p:cBhvr>
                                        <p:cTn id="142" dur="500" fill="hold"/>
                                        <p:tgtEl>
                                          <p:spTgt spid="1991"/>
                                        </p:tgtEl>
                                        <p:attrNameLst>
                                          <p:attrName>fill.type</p:attrName>
                                        </p:attrNameLst>
                                      </p:cBhvr>
                                      <p:to>
                                        <p:strVal val="solid"/>
                                      </p:to>
                                    </p:set>
                                  </p:childTnLst>
                                </p:cTn>
                              </p:par>
                            </p:childTnLst>
                          </p:cTn>
                        </p:par>
                      </p:childTnLst>
                    </p:cTn>
                  </p:par>
                  <p:par>
                    <p:cTn id="143" fill="hold">
                      <p:stCondLst>
                        <p:cond delay="indefinite"/>
                      </p:stCondLst>
                      <p:childTnLst>
                        <p:par>
                          <p:cTn id="144" fill="hold">
                            <p:stCondLst>
                              <p:cond delay="0"/>
                            </p:stCondLst>
                            <p:childTnLst>
                              <p:par>
                                <p:cTn id="145" presetID="30" presetClass="emph" presetSubtype="0" fill="hold" grpId="0" nodeType="clickEffect">
                                  <p:stCondLst>
                                    <p:cond delay="0"/>
                                  </p:stCondLst>
                                  <p:childTnLst>
                                    <p:animClr clrSpc="hsl" dir="cw">
                                      <p:cBhvr override="childStyle">
                                        <p:cTn id="146" dur="500" fill="hold"/>
                                        <p:tgtEl>
                                          <p:spTgt spid="63"/>
                                        </p:tgtEl>
                                        <p:attrNameLst>
                                          <p:attrName>style.color</p:attrName>
                                        </p:attrNameLst>
                                      </p:cBhvr>
                                      <p:by>
                                        <p:hsl h="0" s="12549" l="25098"/>
                                      </p:by>
                                    </p:animClr>
                                    <p:animClr clrSpc="hsl" dir="cw">
                                      <p:cBhvr>
                                        <p:cTn id="147" dur="500" fill="hold"/>
                                        <p:tgtEl>
                                          <p:spTgt spid="63"/>
                                        </p:tgtEl>
                                        <p:attrNameLst>
                                          <p:attrName>fillcolor</p:attrName>
                                        </p:attrNameLst>
                                      </p:cBhvr>
                                      <p:by>
                                        <p:hsl h="0" s="12549" l="25098"/>
                                      </p:by>
                                    </p:animClr>
                                    <p:animClr clrSpc="hsl" dir="cw">
                                      <p:cBhvr>
                                        <p:cTn id="148" dur="500" fill="hold"/>
                                        <p:tgtEl>
                                          <p:spTgt spid="63"/>
                                        </p:tgtEl>
                                        <p:attrNameLst>
                                          <p:attrName>stroke.color</p:attrName>
                                        </p:attrNameLst>
                                      </p:cBhvr>
                                      <p:by>
                                        <p:hsl h="0" s="12549" l="25098"/>
                                      </p:by>
                                    </p:animClr>
                                    <p:set>
                                      <p:cBhvr>
                                        <p:cTn id="149" dur="500" fill="hold"/>
                                        <p:tgtEl>
                                          <p:spTgt spid="63"/>
                                        </p:tgtEl>
                                        <p:attrNameLst>
                                          <p:attrName>fill.type</p:attrName>
                                        </p:attrNameLst>
                                      </p:cBhvr>
                                      <p:to>
                                        <p:strVal val="solid"/>
                                      </p:to>
                                    </p:set>
                                  </p:childTnLst>
                                </p:cTn>
                              </p:par>
                            </p:childTnLst>
                          </p:cTn>
                        </p:par>
                      </p:childTnLst>
                    </p:cTn>
                  </p:par>
                  <p:par>
                    <p:cTn id="150" fill="hold">
                      <p:stCondLst>
                        <p:cond delay="indefinite"/>
                      </p:stCondLst>
                      <p:childTnLst>
                        <p:par>
                          <p:cTn id="151" fill="hold">
                            <p:stCondLst>
                              <p:cond delay="0"/>
                            </p:stCondLst>
                            <p:childTnLst>
                              <p:par>
                                <p:cTn id="152" presetID="30" presetClass="emph" presetSubtype="0" fill="hold" nodeType="clickEffect">
                                  <p:stCondLst>
                                    <p:cond delay="0"/>
                                  </p:stCondLst>
                                  <p:childTnLst>
                                    <p:animClr clrSpc="hsl" dir="cw">
                                      <p:cBhvr override="childStyle">
                                        <p:cTn id="153" dur="500" fill="hold"/>
                                        <p:tgtEl>
                                          <p:spTgt spid="2001"/>
                                        </p:tgtEl>
                                        <p:attrNameLst>
                                          <p:attrName>style.color</p:attrName>
                                        </p:attrNameLst>
                                      </p:cBhvr>
                                      <p:by>
                                        <p:hsl h="0" s="12549" l="25098"/>
                                      </p:by>
                                    </p:animClr>
                                    <p:animClr clrSpc="hsl" dir="cw">
                                      <p:cBhvr>
                                        <p:cTn id="154" dur="500" fill="hold"/>
                                        <p:tgtEl>
                                          <p:spTgt spid="2001"/>
                                        </p:tgtEl>
                                        <p:attrNameLst>
                                          <p:attrName>fillcolor</p:attrName>
                                        </p:attrNameLst>
                                      </p:cBhvr>
                                      <p:by>
                                        <p:hsl h="0" s="12549" l="25098"/>
                                      </p:by>
                                    </p:animClr>
                                    <p:animClr clrSpc="hsl" dir="cw">
                                      <p:cBhvr>
                                        <p:cTn id="155" dur="500" fill="hold"/>
                                        <p:tgtEl>
                                          <p:spTgt spid="2001"/>
                                        </p:tgtEl>
                                        <p:attrNameLst>
                                          <p:attrName>stroke.color</p:attrName>
                                        </p:attrNameLst>
                                      </p:cBhvr>
                                      <p:by>
                                        <p:hsl h="0" s="12549" l="25098"/>
                                      </p:by>
                                    </p:animClr>
                                    <p:set>
                                      <p:cBhvr>
                                        <p:cTn id="156" dur="500" fill="hold"/>
                                        <p:tgtEl>
                                          <p:spTgt spid="2001"/>
                                        </p:tgtEl>
                                        <p:attrNameLst>
                                          <p:attrName>fill.type</p:attrName>
                                        </p:attrNameLst>
                                      </p:cBhvr>
                                      <p:to>
                                        <p:strVal val="solid"/>
                                      </p:to>
                                    </p:set>
                                  </p:childTnLst>
                                </p:cTn>
                              </p:par>
                            </p:childTnLst>
                          </p:cTn>
                        </p:par>
                      </p:childTnLst>
                    </p:cTn>
                  </p:par>
                  <p:par>
                    <p:cTn id="157" fill="hold">
                      <p:stCondLst>
                        <p:cond delay="indefinite"/>
                      </p:stCondLst>
                      <p:childTnLst>
                        <p:par>
                          <p:cTn id="158" fill="hold">
                            <p:stCondLst>
                              <p:cond delay="0"/>
                            </p:stCondLst>
                            <p:childTnLst>
                              <p:par>
                                <p:cTn id="159" presetID="30" presetClass="emph" presetSubtype="0" fill="hold" nodeType="clickEffect">
                                  <p:stCondLst>
                                    <p:cond delay="0"/>
                                  </p:stCondLst>
                                  <p:childTnLst>
                                    <p:animClr clrSpc="hsl" dir="cw">
                                      <p:cBhvr override="childStyle">
                                        <p:cTn id="160" dur="500" fill="hold"/>
                                        <p:tgtEl>
                                          <p:spTgt spid="2005"/>
                                        </p:tgtEl>
                                        <p:attrNameLst>
                                          <p:attrName>style.color</p:attrName>
                                        </p:attrNameLst>
                                      </p:cBhvr>
                                      <p:by>
                                        <p:hsl h="0" s="12549" l="25098"/>
                                      </p:by>
                                    </p:animClr>
                                    <p:animClr clrSpc="hsl" dir="cw">
                                      <p:cBhvr>
                                        <p:cTn id="161" dur="500" fill="hold"/>
                                        <p:tgtEl>
                                          <p:spTgt spid="2005"/>
                                        </p:tgtEl>
                                        <p:attrNameLst>
                                          <p:attrName>fillcolor</p:attrName>
                                        </p:attrNameLst>
                                      </p:cBhvr>
                                      <p:by>
                                        <p:hsl h="0" s="12549" l="25098"/>
                                      </p:by>
                                    </p:animClr>
                                    <p:animClr clrSpc="hsl" dir="cw">
                                      <p:cBhvr>
                                        <p:cTn id="162" dur="500" fill="hold"/>
                                        <p:tgtEl>
                                          <p:spTgt spid="2005"/>
                                        </p:tgtEl>
                                        <p:attrNameLst>
                                          <p:attrName>stroke.color</p:attrName>
                                        </p:attrNameLst>
                                      </p:cBhvr>
                                      <p:by>
                                        <p:hsl h="0" s="12549" l="25098"/>
                                      </p:by>
                                    </p:animClr>
                                    <p:set>
                                      <p:cBhvr>
                                        <p:cTn id="163" dur="500" fill="hold"/>
                                        <p:tgtEl>
                                          <p:spTgt spid="2005"/>
                                        </p:tgtEl>
                                        <p:attrNameLst>
                                          <p:attrName>fill.type</p:attrName>
                                        </p:attrNameLst>
                                      </p:cBhvr>
                                      <p:to>
                                        <p:strVal val="solid"/>
                                      </p:to>
                                    </p:set>
                                  </p:childTnLst>
                                </p:cTn>
                              </p:par>
                            </p:childTnLst>
                          </p:cTn>
                        </p:par>
                      </p:childTnLst>
                    </p:cTn>
                  </p:par>
                  <p:par>
                    <p:cTn id="164" fill="hold">
                      <p:stCondLst>
                        <p:cond delay="indefinite"/>
                      </p:stCondLst>
                      <p:childTnLst>
                        <p:par>
                          <p:cTn id="165" fill="hold">
                            <p:stCondLst>
                              <p:cond delay="0"/>
                            </p:stCondLst>
                            <p:childTnLst>
                              <p:par>
                                <p:cTn id="166" presetID="30" presetClass="emph" presetSubtype="0" fill="hold" nodeType="clickEffect">
                                  <p:stCondLst>
                                    <p:cond delay="0"/>
                                  </p:stCondLst>
                                  <p:childTnLst>
                                    <p:animClr clrSpc="hsl" dir="cw">
                                      <p:cBhvr override="childStyle">
                                        <p:cTn id="167" dur="500" fill="hold"/>
                                        <p:tgtEl>
                                          <p:spTgt spid="2007"/>
                                        </p:tgtEl>
                                        <p:attrNameLst>
                                          <p:attrName>style.color</p:attrName>
                                        </p:attrNameLst>
                                      </p:cBhvr>
                                      <p:by>
                                        <p:hsl h="0" s="12549" l="25098"/>
                                      </p:by>
                                    </p:animClr>
                                    <p:animClr clrSpc="hsl" dir="cw">
                                      <p:cBhvr>
                                        <p:cTn id="168" dur="500" fill="hold"/>
                                        <p:tgtEl>
                                          <p:spTgt spid="2007"/>
                                        </p:tgtEl>
                                        <p:attrNameLst>
                                          <p:attrName>fillcolor</p:attrName>
                                        </p:attrNameLst>
                                      </p:cBhvr>
                                      <p:by>
                                        <p:hsl h="0" s="12549" l="25098"/>
                                      </p:by>
                                    </p:animClr>
                                    <p:animClr clrSpc="hsl" dir="cw">
                                      <p:cBhvr>
                                        <p:cTn id="169" dur="500" fill="hold"/>
                                        <p:tgtEl>
                                          <p:spTgt spid="2007"/>
                                        </p:tgtEl>
                                        <p:attrNameLst>
                                          <p:attrName>stroke.color</p:attrName>
                                        </p:attrNameLst>
                                      </p:cBhvr>
                                      <p:by>
                                        <p:hsl h="0" s="12549" l="25098"/>
                                      </p:by>
                                    </p:animClr>
                                    <p:set>
                                      <p:cBhvr>
                                        <p:cTn id="170" dur="500" fill="hold"/>
                                        <p:tgtEl>
                                          <p:spTgt spid="2007"/>
                                        </p:tgtEl>
                                        <p:attrNameLst>
                                          <p:attrName>fill.type</p:attrName>
                                        </p:attrNameLst>
                                      </p:cBhvr>
                                      <p:to>
                                        <p:strVal val="solid"/>
                                      </p:to>
                                    </p:set>
                                  </p:childTnLst>
                                </p:cTn>
                              </p:par>
                            </p:childTnLst>
                          </p:cTn>
                        </p:par>
                      </p:childTnLst>
                    </p:cTn>
                  </p:par>
                  <p:par>
                    <p:cTn id="171" fill="hold">
                      <p:stCondLst>
                        <p:cond delay="indefinite"/>
                      </p:stCondLst>
                      <p:childTnLst>
                        <p:par>
                          <p:cTn id="172" fill="hold">
                            <p:stCondLst>
                              <p:cond delay="0"/>
                            </p:stCondLst>
                            <p:childTnLst>
                              <p:par>
                                <p:cTn id="173" presetID="30" presetClass="emph" presetSubtype="0" fill="hold" nodeType="clickEffect">
                                  <p:stCondLst>
                                    <p:cond delay="0"/>
                                  </p:stCondLst>
                                  <p:childTnLst>
                                    <p:animClr clrSpc="hsl" dir="cw">
                                      <p:cBhvr override="childStyle">
                                        <p:cTn id="174" dur="500" fill="hold"/>
                                        <p:tgtEl>
                                          <p:spTgt spid="2029"/>
                                        </p:tgtEl>
                                        <p:attrNameLst>
                                          <p:attrName>style.color</p:attrName>
                                        </p:attrNameLst>
                                      </p:cBhvr>
                                      <p:by>
                                        <p:hsl h="0" s="12549" l="25098"/>
                                      </p:by>
                                    </p:animClr>
                                    <p:animClr clrSpc="hsl" dir="cw">
                                      <p:cBhvr>
                                        <p:cTn id="175" dur="500" fill="hold"/>
                                        <p:tgtEl>
                                          <p:spTgt spid="2029"/>
                                        </p:tgtEl>
                                        <p:attrNameLst>
                                          <p:attrName>fillcolor</p:attrName>
                                        </p:attrNameLst>
                                      </p:cBhvr>
                                      <p:by>
                                        <p:hsl h="0" s="12549" l="25098"/>
                                      </p:by>
                                    </p:animClr>
                                    <p:animClr clrSpc="hsl" dir="cw">
                                      <p:cBhvr>
                                        <p:cTn id="176" dur="500" fill="hold"/>
                                        <p:tgtEl>
                                          <p:spTgt spid="2029"/>
                                        </p:tgtEl>
                                        <p:attrNameLst>
                                          <p:attrName>stroke.color</p:attrName>
                                        </p:attrNameLst>
                                      </p:cBhvr>
                                      <p:by>
                                        <p:hsl h="0" s="12549" l="25098"/>
                                      </p:by>
                                    </p:animClr>
                                    <p:set>
                                      <p:cBhvr>
                                        <p:cTn id="177" dur="500" fill="hold"/>
                                        <p:tgtEl>
                                          <p:spTgt spid="2029"/>
                                        </p:tgtEl>
                                        <p:attrNameLst>
                                          <p:attrName>fill.type</p:attrName>
                                        </p:attrNameLst>
                                      </p:cBhvr>
                                      <p:to>
                                        <p:strVal val="solid"/>
                                      </p:to>
                                    </p:set>
                                  </p:childTnLst>
                                </p:cTn>
                              </p:par>
                            </p:childTnLst>
                          </p:cTn>
                        </p:par>
                      </p:childTnLst>
                    </p:cTn>
                  </p:par>
                  <p:par>
                    <p:cTn id="178" fill="hold">
                      <p:stCondLst>
                        <p:cond delay="indefinite"/>
                      </p:stCondLst>
                      <p:childTnLst>
                        <p:par>
                          <p:cTn id="179" fill="hold">
                            <p:stCondLst>
                              <p:cond delay="0"/>
                            </p:stCondLst>
                            <p:childTnLst>
                              <p:par>
                                <p:cTn id="180" presetID="30" presetClass="emph" presetSubtype="0" fill="hold" grpId="0" nodeType="clickEffect">
                                  <p:stCondLst>
                                    <p:cond delay="0"/>
                                  </p:stCondLst>
                                  <p:childTnLst>
                                    <p:animClr clrSpc="hsl" dir="cw">
                                      <p:cBhvr override="childStyle">
                                        <p:cTn id="181" dur="500" fill="hold"/>
                                        <p:tgtEl>
                                          <p:spTgt spid="2009"/>
                                        </p:tgtEl>
                                        <p:attrNameLst>
                                          <p:attrName>style.color</p:attrName>
                                        </p:attrNameLst>
                                      </p:cBhvr>
                                      <p:by>
                                        <p:hsl h="0" s="12549" l="25098"/>
                                      </p:by>
                                    </p:animClr>
                                    <p:animClr clrSpc="hsl" dir="cw">
                                      <p:cBhvr>
                                        <p:cTn id="182" dur="500" fill="hold"/>
                                        <p:tgtEl>
                                          <p:spTgt spid="2009"/>
                                        </p:tgtEl>
                                        <p:attrNameLst>
                                          <p:attrName>fillcolor</p:attrName>
                                        </p:attrNameLst>
                                      </p:cBhvr>
                                      <p:by>
                                        <p:hsl h="0" s="12549" l="25098"/>
                                      </p:by>
                                    </p:animClr>
                                    <p:animClr clrSpc="hsl" dir="cw">
                                      <p:cBhvr>
                                        <p:cTn id="183" dur="500" fill="hold"/>
                                        <p:tgtEl>
                                          <p:spTgt spid="2009"/>
                                        </p:tgtEl>
                                        <p:attrNameLst>
                                          <p:attrName>stroke.color</p:attrName>
                                        </p:attrNameLst>
                                      </p:cBhvr>
                                      <p:by>
                                        <p:hsl h="0" s="12549" l="25098"/>
                                      </p:by>
                                    </p:animClr>
                                    <p:set>
                                      <p:cBhvr>
                                        <p:cTn id="184" dur="500" fill="hold"/>
                                        <p:tgtEl>
                                          <p:spTgt spid="200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7" grpId="0" animBg="1"/>
      <p:bldP spid="16" grpId="0" animBg="1"/>
      <p:bldP spid="17" grpId="0" animBg="1"/>
      <p:bldP spid="35" grpId="0" animBg="1"/>
      <p:bldP spid="40" grpId="0" animBg="1"/>
      <p:bldP spid="48" grpId="0" animBg="1"/>
      <p:bldP spid="63" grpId="0" animBg="1"/>
      <p:bldP spid="200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31"/>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932" name="Google Shape;3932;p65"/>
              <p:cNvSpPr txBox="1">
                <a:spLocks noGrp="1"/>
              </p:cNvSpPr>
              <p:nvPr>
                <p:ph type="body" idx="1"/>
              </p:nvPr>
            </p:nvSpPr>
            <p:spPr>
              <a:xfrm>
                <a:off x="453154" y="857756"/>
                <a:ext cx="7982186" cy="405815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t>Split the video into chunks</a:t>
                </a:r>
                <a:r>
                  <a:rPr lang="en-GB" dirty="0"/>
                  <a:t>:</a:t>
                </a:r>
              </a:p>
              <a:p>
                <a:pPr marL="0" lvl="0" indent="0" algn="l" rtl="0">
                  <a:spcBef>
                    <a:spcPts val="0"/>
                  </a:spcBef>
                  <a:spcAft>
                    <a:spcPts val="0"/>
                  </a:spcAft>
                  <a:buNone/>
                </a:pPr>
                <a:r>
                  <a:rPr lang="en-GB" dirty="0"/>
                  <a:t>	We used python file operations to read 1 Mb of video data at time rather than dividing the chunks and storing them in separate memory.</a:t>
                </a:r>
              </a:p>
              <a:p>
                <a:pPr marL="0" lvl="0" indent="0" algn="l" rtl="0">
                  <a:spcBef>
                    <a:spcPts val="0"/>
                  </a:spcBef>
                  <a:spcAft>
                    <a:spcPts val="0"/>
                  </a:spcAft>
                  <a:buNone/>
                </a:pPr>
                <a:endParaRPr lang="en-GB" dirty="0"/>
              </a:p>
              <a:p>
                <a:pPr marL="0" lvl="0" indent="0" algn="l" rtl="0">
                  <a:spcBef>
                    <a:spcPts val="0"/>
                  </a:spcBef>
                  <a:spcAft>
                    <a:spcPts val="0"/>
                  </a:spcAft>
                  <a:buNone/>
                </a:pPr>
                <a:r>
                  <a:rPr lang="en-GB" b="1" dirty="0"/>
                  <a:t>Video ID:</a:t>
                </a:r>
              </a:p>
              <a:p>
                <a:pPr marL="0" lvl="0" indent="0" algn="l" rtl="0">
                  <a:spcBef>
                    <a:spcPts val="0"/>
                  </a:spcBef>
                  <a:spcAft>
                    <a:spcPts val="0"/>
                  </a:spcAft>
                  <a:buNone/>
                </a:pPr>
                <a:r>
                  <a:rPr lang="en-GB" dirty="0"/>
                  <a:t>	The encryption of video chucks starts with creating the unique video identification V</a:t>
                </a:r>
                <a:r>
                  <a:rPr lang="en-GB" sz="900" dirty="0"/>
                  <a:t>ID</a:t>
                </a:r>
                <a:r>
                  <a:rPr lang="en-GB" dirty="0"/>
                  <a:t> . The V</a:t>
                </a:r>
                <a:r>
                  <a:rPr lang="en-GB" sz="900" dirty="0"/>
                  <a:t>ID</a:t>
                </a:r>
                <a:r>
                  <a:rPr lang="en-GB" dirty="0"/>
                  <a:t> is generated using the first video chunk Vc</a:t>
                </a:r>
                <a:r>
                  <a:rPr lang="en-GB" sz="900" dirty="0"/>
                  <a:t>0</a:t>
                </a:r>
                <a:r>
                  <a:rPr lang="en-GB" dirty="0"/>
                  <a:t> . In this step, the module fetches the first 16 bytes from the Vc</a:t>
                </a:r>
                <a:r>
                  <a:rPr lang="en-GB" sz="900" dirty="0"/>
                  <a:t>0</a:t>
                </a:r>
                <a:r>
                  <a:rPr lang="en-GB" dirty="0"/>
                  <a:t> before the encryption.</a:t>
                </a:r>
              </a:p>
              <a:p>
                <a:pPr marL="0" lvl="0" indent="0" algn="l" rtl="0">
                  <a:spcBef>
                    <a:spcPts val="0"/>
                  </a:spcBef>
                  <a:spcAft>
                    <a:spcPts val="0"/>
                  </a:spcAft>
                  <a:buNone/>
                </a:pPr>
                <a:endParaRPr lang="en-GB" dirty="0"/>
              </a:p>
              <a:p>
                <a:pPr marL="0" lvl="0" indent="0" algn="l" rtl="0">
                  <a:spcBef>
                    <a:spcPts val="0"/>
                  </a:spcBef>
                  <a:spcAft>
                    <a:spcPts val="0"/>
                  </a:spcAft>
                  <a:buNone/>
                </a:pPr>
                <a:r>
                  <a:rPr lang="en-GB" b="1" dirty="0"/>
                  <a:t>ECC Equation for First chunk:</a:t>
                </a:r>
              </a:p>
              <a:p>
                <a:pPr marL="0" lvl="0" indent="0" algn="l" rtl="0">
                  <a:spcBef>
                    <a:spcPts val="0"/>
                  </a:spcBef>
                  <a:spcAft>
                    <a:spcPts val="0"/>
                  </a:spcAft>
                  <a:buNone/>
                </a:pPr>
                <a:r>
                  <a:rPr lang="en-GB" dirty="0"/>
                  <a:t>	The proposed method considers V</a:t>
                </a:r>
                <a:r>
                  <a:rPr lang="en-GB" sz="900" dirty="0"/>
                  <a:t>ID</a:t>
                </a:r>
                <a:r>
                  <a:rPr lang="en-GB" dirty="0"/>
                  <a:t> as a and </a:t>
                </a:r>
                <a:r>
                  <a:rPr lang="en-GB" dirty="0" err="1"/>
                  <a:t>R</a:t>
                </a:r>
                <a:r>
                  <a:rPr lang="en-GB" sz="900" dirty="0" err="1"/>
                  <a:t>mac</a:t>
                </a:r>
                <a:r>
                  <a:rPr lang="en-GB" dirty="0"/>
                  <a:t> </a:t>
                </a:r>
              </a:p>
              <a:p>
                <a:pPr marL="0" lvl="0" indent="0" algn="l" rtl="0">
                  <a:spcBef>
                    <a:spcPts val="0"/>
                  </a:spcBef>
                  <a:spcAft>
                    <a:spcPts val="0"/>
                  </a:spcAft>
                  <a:buNone/>
                </a:pPr>
                <a:r>
                  <a:rPr lang="en-GB" dirty="0"/>
                  <a:t>as b in the ECC equation. </a:t>
                </a:r>
                <a:r>
                  <a:rPr lang="en-GB" dirty="0" err="1"/>
                  <a:t>Key</a:t>
                </a:r>
                <a:r>
                  <a:rPr lang="en-GB" sz="900" dirty="0" err="1"/>
                  <a:t>a</a:t>
                </a:r>
                <a:r>
                  <a:rPr lang="en-GB" dirty="0"/>
                  <a:t> = </a:t>
                </a:r>
                <a14:m>
                  <m:oMath xmlns:m="http://schemas.openxmlformats.org/officeDocument/2006/math">
                    <m:sSup>
                      <m:sSupPr>
                        <m:ctrlPr>
                          <a:rPr lang="en-IN" i="1" smtClean="0">
                            <a:solidFill>
                              <a:srgbClr val="836967"/>
                            </a:solidFill>
                            <a:latin typeface="Cambria Math" panose="02040503050406030204" pitchFamily="18" charset="0"/>
                          </a:rPr>
                        </m:ctrlPr>
                      </m:sSupPr>
                      <m:e>
                        <m:r>
                          <a:rPr lang="en-IN" i="1">
                            <a:latin typeface="Cambria Math" panose="02040503050406030204" pitchFamily="18" charset="0"/>
                          </a:rPr>
                          <m:t>𝑥</m:t>
                        </m:r>
                      </m:e>
                      <m:sup>
                        <m:r>
                          <a:rPr lang="en-IN" i="0">
                            <a:latin typeface="Cambria Math" panose="02040503050406030204" pitchFamily="18" charset="0"/>
                          </a:rPr>
                          <m:t>3</m:t>
                        </m:r>
                      </m:sup>
                    </m:sSup>
                  </m:oMath>
                </a14:m>
                <a:r>
                  <a:rPr lang="en-GB" dirty="0"/>
                  <a:t> + V</a:t>
                </a:r>
                <a:r>
                  <a:rPr lang="en-GB" sz="900" dirty="0"/>
                  <a:t>ID</a:t>
                </a:r>
                <a:r>
                  <a:rPr lang="en-GB" dirty="0"/>
                  <a:t> ∗ x + </a:t>
                </a:r>
                <a:r>
                  <a:rPr lang="en-GB" dirty="0" err="1"/>
                  <a:t>R</a:t>
                </a:r>
                <a:r>
                  <a:rPr lang="en-GB" sz="900" dirty="0" err="1"/>
                  <a:t>mac</a:t>
                </a:r>
                <a:r>
                  <a:rPr lang="en-GB" dirty="0"/>
                  <a:t>. </a:t>
                </a:r>
              </a:p>
              <a:p>
                <a:pPr marL="0" lvl="0" indent="0" algn="l" rtl="0">
                  <a:spcBef>
                    <a:spcPts val="0"/>
                  </a:spcBef>
                  <a:spcAft>
                    <a:spcPts val="0"/>
                  </a:spcAft>
                  <a:buNone/>
                </a:pPr>
                <a:r>
                  <a:rPr lang="en-GB" dirty="0"/>
                  <a:t>this equation is used only for the first video chunk.</a:t>
                </a:r>
              </a:p>
              <a:p>
                <a:pPr marL="0" lvl="0" indent="0" algn="l" rtl="0">
                  <a:spcBef>
                    <a:spcPts val="0"/>
                  </a:spcBef>
                  <a:spcAft>
                    <a:spcPts val="0"/>
                  </a:spcAft>
                  <a:buNone/>
                </a:pPr>
                <a:endParaRPr lang="en-GB" dirty="0"/>
              </a:p>
              <a:p>
                <a:pPr marL="0" lvl="0" indent="0" algn="l" rtl="0">
                  <a:spcBef>
                    <a:spcPts val="0"/>
                  </a:spcBef>
                  <a:spcAft>
                    <a:spcPts val="0"/>
                  </a:spcAft>
                  <a:buNone/>
                </a:pPr>
                <a:r>
                  <a:rPr lang="en-GB" b="1" dirty="0"/>
                  <a:t>ECC Equation for remaining chunks:</a:t>
                </a:r>
                <a:r>
                  <a:rPr lang="en-GB" dirty="0"/>
                  <a:t>		</a:t>
                </a:r>
              </a:p>
              <a:p>
                <a:pPr marL="0" lvl="0" indent="0" algn="l" rtl="0">
                  <a:spcBef>
                    <a:spcPts val="0"/>
                  </a:spcBef>
                  <a:spcAft>
                    <a:spcPts val="0"/>
                  </a:spcAft>
                  <a:buNone/>
                </a:pPr>
                <a:r>
                  <a:rPr lang="en-GB" dirty="0"/>
                  <a:t>	The method is continuous for all the remaining </a:t>
                </a:r>
              </a:p>
              <a:p>
                <a:pPr marL="0" lvl="0" indent="0" algn="l" rtl="0">
                  <a:spcBef>
                    <a:spcPts val="0"/>
                  </a:spcBef>
                  <a:spcAft>
                    <a:spcPts val="0"/>
                  </a:spcAft>
                  <a:buNone/>
                </a:pPr>
                <a:r>
                  <a:rPr lang="en-GB" dirty="0"/>
                  <a:t>chucks in the video. Instead of V</a:t>
                </a:r>
                <a:r>
                  <a:rPr lang="en-GB" sz="900" dirty="0"/>
                  <a:t>ID</a:t>
                </a:r>
                <a:r>
                  <a:rPr lang="en-GB" dirty="0"/>
                  <a:t> previously generated key </a:t>
                </a:r>
              </a:p>
              <a:p>
                <a:pPr marL="0" lvl="0" indent="0" algn="l" rtl="0">
                  <a:spcBef>
                    <a:spcPts val="0"/>
                  </a:spcBef>
                  <a:spcAft>
                    <a:spcPts val="0"/>
                  </a:spcAft>
                  <a:buNone/>
                </a:pPr>
                <a:r>
                  <a:rPr lang="en-GB" dirty="0"/>
                  <a:t>included in the equation.   </a:t>
                </a:r>
                <a:r>
                  <a:rPr lang="en-GB" dirty="0" err="1"/>
                  <a:t>Key</a:t>
                </a:r>
                <a:r>
                  <a:rPr lang="en-GB" sz="900" dirty="0" err="1"/>
                  <a:t>a</a:t>
                </a:r>
                <a:r>
                  <a:rPr lang="en-GB" dirty="0"/>
                  <a:t> = </a:t>
                </a:r>
                <a14:m>
                  <m:oMath xmlns:m="http://schemas.openxmlformats.org/officeDocument/2006/math">
                    <m:sSup>
                      <m:sSupPr>
                        <m:ctrlPr>
                          <a:rPr lang="en-IN" i="1" smtClean="0">
                            <a:solidFill>
                              <a:srgbClr val="836967"/>
                            </a:solidFill>
                            <a:latin typeface="Cambria Math" panose="02040503050406030204" pitchFamily="18" charset="0"/>
                          </a:rPr>
                        </m:ctrlPr>
                      </m:sSupPr>
                      <m:e>
                        <m:r>
                          <a:rPr lang="en-IN" i="1">
                            <a:latin typeface="Cambria Math" panose="02040503050406030204" pitchFamily="18" charset="0"/>
                          </a:rPr>
                          <m:t>𝑥</m:t>
                        </m:r>
                      </m:e>
                      <m:sup>
                        <m:r>
                          <a:rPr lang="en-IN" i="0">
                            <a:latin typeface="Cambria Math" panose="02040503050406030204" pitchFamily="18" charset="0"/>
                          </a:rPr>
                          <m:t>3</m:t>
                        </m:r>
                      </m:sup>
                    </m:sSup>
                  </m:oMath>
                </a14:m>
                <a:r>
                  <a:rPr lang="en-GB" dirty="0"/>
                  <a:t> + </a:t>
                </a:r>
                <a:r>
                  <a:rPr lang="en-GB" dirty="0" err="1"/>
                  <a:t>Key</a:t>
                </a:r>
                <a:r>
                  <a:rPr lang="en-GB" sz="900" dirty="0" err="1"/>
                  <a:t>a</a:t>
                </a:r>
                <a:r>
                  <a:rPr lang="en-GB" dirty="0"/>
                  <a:t> ∗ x + </a:t>
                </a:r>
                <a:r>
                  <a:rPr lang="en-GB" dirty="0" err="1"/>
                  <a:t>R</a:t>
                </a:r>
                <a:r>
                  <a:rPr lang="en-GB" sz="900" dirty="0" err="1"/>
                  <a:t>mac</a:t>
                </a:r>
                <a:endParaRPr dirty="0"/>
              </a:p>
            </p:txBody>
          </p:sp>
        </mc:Choice>
        <mc:Fallback xmlns="">
          <p:sp>
            <p:nvSpPr>
              <p:cNvPr id="3932" name="Google Shape;3932;p65"/>
              <p:cNvSpPr txBox="1">
                <a:spLocks noGrp="1" noRot="1" noChangeAspect="1" noMove="1" noResize="1" noEditPoints="1" noAdjustHandles="1" noChangeArrowheads="1" noChangeShapeType="1" noTextEdit="1"/>
              </p:cNvSpPr>
              <p:nvPr>
                <p:ph type="body" idx="1"/>
              </p:nvPr>
            </p:nvSpPr>
            <p:spPr>
              <a:xfrm>
                <a:off x="453154" y="857756"/>
                <a:ext cx="7982186" cy="4058155"/>
              </a:xfrm>
              <a:prstGeom prst="rect">
                <a:avLst/>
              </a:prstGeom>
              <a:blipFill>
                <a:blip r:embed="rId3"/>
                <a:stretch>
                  <a:fillRect l="-229"/>
                </a:stretch>
              </a:blipFill>
            </p:spPr>
            <p:txBody>
              <a:bodyPr/>
              <a:lstStyle/>
              <a:p>
                <a:r>
                  <a:rPr lang="en-IN">
                    <a:noFill/>
                  </a:rPr>
                  <a:t> </a:t>
                </a:r>
              </a:p>
            </p:txBody>
          </p:sp>
        </mc:Fallback>
      </mc:AlternateContent>
      <p:sp>
        <p:nvSpPr>
          <p:cNvPr id="3934" name="Google Shape;3934;p65"/>
          <p:cNvSpPr txBox="1">
            <a:spLocks noGrp="1"/>
          </p:cNvSpPr>
          <p:nvPr>
            <p:ph type="title"/>
          </p:nvPr>
        </p:nvSpPr>
        <p:spPr>
          <a:xfrm>
            <a:off x="481477" y="392431"/>
            <a:ext cx="4913484" cy="5486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EXPLANATION OF EACH COMPONENT</a:t>
            </a:r>
            <a:endParaRPr sz="2000" dirty="0"/>
          </a:p>
        </p:txBody>
      </p:sp>
      <p:pic>
        <p:nvPicPr>
          <p:cNvPr id="5" name="Picture 4">
            <a:extLst>
              <a:ext uri="{FF2B5EF4-FFF2-40B4-BE49-F238E27FC236}">
                <a16:creationId xmlns:a16="http://schemas.microsoft.com/office/drawing/2014/main" id="{ABBBC3B2-5CD9-3C0D-3767-4A81E4A861FE}"/>
              </a:ext>
            </a:extLst>
          </p:cNvPr>
          <p:cNvPicPr>
            <a:picLocks noChangeAspect="1"/>
          </p:cNvPicPr>
          <p:nvPr/>
        </p:nvPicPr>
        <p:blipFill>
          <a:blip r:embed="rId4"/>
          <a:stretch>
            <a:fillRect/>
          </a:stretch>
        </p:blipFill>
        <p:spPr>
          <a:xfrm>
            <a:off x="5651062" y="2735107"/>
            <a:ext cx="2784278" cy="207156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31"/>
        <p:cNvGrpSpPr/>
        <p:nvPr/>
      </p:nvGrpSpPr>
      <p:grpSpPr>
        <a:xfrm>
          <a:off x="0" y="0"/>
          <a:ext cx="0" cy="0"/>
          <a:chOff x="0" y="0"/>
          <a:chExt cx="0" cy="0"/>
        </a:xfrm>
      </p:grpSpPr>
      <p:sp>
        <p:nvSpPr>
          <p:cNvPr id="3932" name="Google Shape;3932;p65"/>
          <p:cNvSpPr txBox="1">
            <a:spLocks noGrp="1"/>
          </p:cNvSpPr>
          <p:nvPr>
            <p:ph type="body" idx="1"/>
          </p:nvPr>
        </p:nvSpPr>
        <p:spPr>
          <a:xfrm>
            <a:off x="722600" y="990600"/>
            <a:ext cx="7712740" cy="37604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t>Receiver MAC Address and Public Key:</a:t>
            </a:r>
            <a:r>
              <a:rPr lang="en-GB" dirty="0"/>
              <a:t>		</a:t>
            </a:r>
          </a:p>
          <a:p>
            <a:pPr marL="0" lvl="0" indent="0" algn="l" rtl="0">
              <a:spcBef>
                <a:spcPts val="0"/>
              </a:spcBef>
              <a:spcAft>
                <a:spcPts val="0"/>
              </a:spcAft>
              <a:buNone/>
            </a:pPr>
            <a:r>
              <a:rPr lang="en-GB" dirty="0"/>
              <a:t>	The Public key and MAC address of the user will be collected from the user registration phase.</a:t>
            </a:r>
          </a:p>
          <a:p>
            <a:pPr marL="0" lvl="0" indent="0" algn="l" rtl="0">
              <a:spcBef>
                <a:spcPts val="0"/>
              </a:spcBef>
              <a:spcAft>
                <a:spcPts val="0"/>
              </a:spcAft>
              <a:buNone/>
            </a:pPr>
            <a:endParaRPr lang="en-GB" dirty="0"/>
          </a:p>
          <a:p>
            <a:pPr marL="0" lvl="0" indent="0" algn="l" rtl="0">
              <a:spcBef>
                <a:spcPts val="0"/>
              </a:spcBef>
              <a:spcAft>
                <a:spcPts val="0"/>
              </a:spcAft>
              <a:buNone/>
            </a:pPr>
            <a:r>
              <a:rPr lang="en-GB" b="1" dirty="0"/>
              <a:t>RSA :</a:t>
            </a:r>
            <a:r>
              <a:rPr lang="en-GB" dirty="0"/>
              <a:t>		</a:t>
            </a:r>
          </a:p>
          <a:p>
            <a:pPr marL="0" lvl="0" indent="0" algn="l" rtl="0">
              <a:spcBef>
                <a:spcPts val="0"/>
              </a:spcBef>
              <a:spcAft>
                <a:spcPts val="0"/>
              </a:spcAft>
              <a:buNone/>
            </a:pPr>
            <a:r>
              <a:rPr lang="en-GB" dirty="0"/>
              <a:t>	The initial chunk of the video will be encrypted with the RSA. It is an asymmetric encryption algorithm, which means it uses a pair of keys: a </a:t>
            </a:r>
            <a:r>
              <a:rPr lang="en-GB" b="1" dirty="0"/>
              <a:t>public key for encryption </a:t>
            </a:r>
            <a:r>
              <a:rPr lang="en-GB" dirty="0"/>
              <a:t>and a </a:t>
            </a:r>
            <a:r>
              <a:rPr lang="en-GB" b="1" dirty="0"/>
              <a:t>private key for decryption</a:t>
            </a:r>
            <a:r>
              <a:rPr lang="en-GB" dirty="0"/>
              <a:t>. The public key can be freely shared, while the private key must be kept secret.</a:t>
            </a:r>
          </a:p>
          <a:p>
            <a:pPr marL="0" lvl="0" indent="0" algn="l" rtl="0">
              <a:spcBef>
                <a:spcPts val="0"/>
              </a:spcBef>
              <a:spcAft>
                <a:spcPts val="0"/>
              </a:spcAft>
              <a:buNone/>
            </a:pPr>
            <a:endParaRPr lang="en-GB" dirty="0"/>
          </a:p>
          <a:p>
            <a:pPr marL="0" lvl="0" indent="0" algn="l" rtl="0">
              <a:spcBef>
                <a:spcPts val="0"/>
              </a:spcBef>
              <a:spcAft>
                <a:spcPts val="0"/>
              </a:spcAft>
              <a:buNone/>
            </a:pPr>
            <a:r>
              <a:rPr lang="en-GB" b="1" dirty="0"/>
              <a:t>AES :</a:t>
            </a:r>
            <a:r>
              <a:rPr lang="en-GB" dirty="0"/>
              <a:t>		</a:t>
            </a:r>
          </a:p>
          <a:p>
            <a:pPr marL="0" lvl="0" indent="0" algn="l" rtl="0">
              <a:spcBef>
                <a:spcPts val="0"/>
              </a:spcBef>
              <a:spcAft>
                <a:spcPts val="0"/>
              </a:spcAft>
              <a:buNone/>
            </a:pPr>
            <a:r>
              <a:rPr lang="en-GB" dirty="0"/>
              <a:t>	We encrypted the video chunks except the initial chunk with the AES-256 in CBC mode. AES (Advanced Encryption Standard) is a symmetric encryption algorithm widely used for securing sensitive data. It is a symmetric-key algorithm, meaning the same key is used for both encryption and decryption processes. </a:t>
            </a:r>
          </a:p>
          <a:p>
            <a:pPr marL="0" lvl="0" indent="0" algn="l" rtl="0">
              <a:spcBef>
                <a:spcPts val="0"/>
              </a:spcBef>
              <a:spcAft>
                <a:spcPts val="0"/>
              </a:spcAft>
              <a:buNone/>
            </a:pPr>
            <a:endParaRPr dirty="0"/>
          </a:p>
        </p:txBody>
      </p:sp>
      <p:sp>
        <p:nvSpPr>
          <p:cNvPr id="3934" name="Google Shape;3934;p65"/>
          <p:cNvSpPr txBox="1">
            <a:spLocks noGrp="1"/>
          </p:cNvSpPr>
          <p:nvPr>
            <p:ph type="title"/>
          </p:nvPr>
        </p:nvSpPr>
        <p:spPr>
          <a:xfrm>
            <a:off x="779025" y="490575"/>
            <a:ext cx="6387585" cy="45049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EXPLANATION OF EACH COMPONENT(continues)</a:t>
            </a:r>
            <a:endParaRPr sz="2000" dirty="0"/>
          </a:p>
        </p:txBody>
      </p:sp>
    </p:spTree>
    <p:extLst>
      <p:ext uri="{BB962C8B-B14F-4D97-AF65-F5344CB8AC3E}">
        <p14:creationId xmlns:p14="http://schemas.microsoft.com/office/powerpoint/2010/main" val="626146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31"/>
        <p:cNvGrpSpPr/>
        <p:nvPr/>
      </p:nvGrpSpPr>
      <p:grpSpPr>
        <a:xfrm>
          <a:off x="0" y="0"/>
          <a:ext cx="0" cy="0"/>
          <a:chOff x="0" y="0"/>
          <a:chExt cx="0" cy="0"/>
        </a:xfrm>
      </p:grpSpPr>
      <p:sp>
        <p:nvSpPr>
          <p:cNvPr id="4031" name="Google Shape;2689;p56">
            <a:extLst>
              <a:ext uri="{FF2B5EF4-FFF2-40B4-BE49-F238E27FC236}">
                <a16:creationId xmlns:a16="http://schemas.microsoft.com/office/drawing/2014/main" id="{4AF9CC38-6EB2-6EDC-CB6C-EECF1ADDE440}"/>
              </a:ext>
            </a:extLst>
          </p:cNvPr>
          <p:cNvSpPr/>
          <p:nvPr/>
        </p:nvSpPr>
        <p:spPr>
          <a:xfrm>
            <a:off x="6019629" y="2204307"/>
            <a:ext cx="3407150" cy="2892282"/>
          </a:xfrm>
          <a:custGeom>
            <a:avLst/>
            <a:gdLst/>
            <a:ahLst/>
            <a:cxnLst/>
            <a:rect l="l" t="t" r="r" b="b"/>
            <a:pathLst>
              <a:path w="233926" h="209524" extrusionOk="0">
                <a:moveTo>
                  <a:pt x="118223" y="1"/>
                </a:moveTo>
                <a:cubicBezTo>
                  <a:pt x="107099" y="1"/>
                  <a:pt x="95949" y="2632"/>
                  <a:pt x="86083" y="7891"/>
                </a:cubicBezTo>
                <a:cubicBezTo>
                  <a:pt x="63635" y="19858"/>
                  <a:pt x="56033" y="46002"/>
                  <a:pt x="37858" y="62911"/>
                </a:cubicBezTo>
                <a:cubicBezTo>
                  <a:pt x="9696" y="89111"/>
                  <a:pt x="1" y="118587"/>
                  <a:pt x="12927" y="144319"/>
                </a:cubicBezTo>
                <a:cubicBezTo>
                  <a:pt x="22306" y="162989"/>
                  <a:pt x="46961" y="174435"/>
                  <a:pt x="65249" y="181490"/>
                </a:cubicBezTo>
                <a:cubicBezTo>
                  <a:pt x="87963" y="190254"/>
                  <a:pt x="110785" y="207198"/>
                  <a:pt x="135420" y="209317"/>
                </a:cubicBezTo>
                <a:cubicBezTo>
                  <a:pt x="137024" y="209456"/>
                  <a:pt x="138630" y="209524"/>
                  <a:pt x="140231" y="209524"/>
                </a:cubicBezTo>
                <a:cubicBezTo>
                  <a:pt x="159580" y="209524"/>
                  <a:pt x="178326" y="199534"/>
                  <a:pt x="187439" y="181749"/>
                </a:cubicBezTo>
                <a:cubicBezTo>
                  <a:pt x="193042" y="170814"/>
                  <a:pt x="203248" y="163736"/>
                  <a:pt x="211691" y="155264"/>
                </a:cubicBezTo>
                <a:cubicBezTo>
                  <a:pt x="233925" y="132951"/>
                  <a:pt x="233159" y="90453"/>
                  <a:pt x="213064" y="67059"/>
                </a:cubicBezTo>
                <a:cubicBezTo>
                  <a:pt x="210924" y="64567"/>
                  <a:pt x="208511" y="62393"/>
                  <a:pt x="205989" y="60345"/>
                </a:cubicBezTo>
                <a:cubicBezTo>
                  <a:pt x="202547" y="57549"/>
                  <a:pt x="198904" y="54988"/>
                  <a:pt x="195475" y="52174"/>
                </a:cubicBezTo>
                <a:cubicBezTo>
                  <a:pt x="179282" y="38889"/>
                  <a:pt x="170061" y="19216"/>
                  <a:pt x="151528" y="8631"/>
                </a:cubicBezTo>
                <a:cubicBezTo>
                  <a:pt x="141454" y="2876"/>
                  <a:pt x="129853" y="1"/>
                  <a:pt x="1182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219" name="Google Shape;3133;p64">
            <a:extLst>
              <a:ext uri="{FF2B5EF4-FFF2-40B4-BE49-F238E27FC236}">
                <a16:creationId xmlns:a16="http://schemas.microsoft.com/office/drawing/2014/main" id="{C4FD13CF-BF66-8B13-52C4-93CE9D4759E8}"/>
              </a:ext>
            </a:extLst>
          </p:cNvPr>
          <p:cNvGrpSpPr/>
          <p:nvPr/>
        </p:nvGrpSpPr>
        <p:grpSpPr>
          <a:xfrm>
            <a:off x="6536497" y="2297559"/>
            <a:ext cx="2324637" cy="2382592"/>
            <a:chOff x="1252700" y="238400"/>
            <a:chExt cx="5219700" cy="5237775"/>
          </a:xfrm>
        </p:grpSpPr>
        <p:sp>
          <p:nvSpPr>
            <p:cNvPr id="4220" name="Google Shape;3134;p64">
              <a:extLst>
                <a:ext uri="{FF2B5EF4-FFF2-40B4-BE49-F238E27FC236}">
                  <a16:creationId xmlns:a16="http://schemas.microsoft.com/office/drawing/2014/main" id="{0F8A8FA5-E1F1-482D-CEE5-60E7EDDF4668}"/>
                </a:ext>
              </a:extLst>
            </p:cNvPr>
            <p:cNvSpPr/>
            <p:nvPr/>
          </p:nvSpPr>
          <p:spPr>
            <a:xfrm>
              <a:off x="2451375" y="1351625"/>
              <a:ext cx="469250" cy="37725"/>
            </a:xfrm>
            <a:custGeom>
              <a:avLst/>
              <a:gdLst/>
              <a:ahLst/>
              <a:cxnLst/>
              <a:rect l="l" t="t" r="r" b="b"/>
              <a:pathLst>
                <a:path w="18770" h="1509" extrusionOk="0">
                  <a:moveTo>
                    <a:pt x="18770" y="1"/>
                  </a:moveTo>
                  <a:cubicBezTo>
                    <a:pt x="12824" y="577"/>
                    <a:pt x="6970" y="485"/>
                    <a:pt x="0" y="1077"/>
                  </a:cubicBezTo>
                  <a:cubicBezTo>
                    <a:pt x="74" y="1212"/>
                    <a:pt x="127" y="1357"/>
                    <a:pt x="156" y="1508"/>
                  </a:cubicBezTo>
                  <a:lnTo>
                    <a:pt x="18770" y="1508"/>
                  </a:lnTo>
                  <a:lnTo>
                    <a:pt x="18770"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3135;p64">
              <a:extLst>
                <a:ext uri="{FF2B5EF4-FFF2-40B4-BE49-F238E27FC236}">
                  <a16:creationId xmlns:a16="http://schemas.microsoft.com/office/drawing/2014/main" id="{D8BCFBA4-1D07-8159-34F4-E54CB2CD1AFC}"/>
                </a:ext>
              </a:extLst>
            </p:cNvPr>
            <p:cNvSpPr/>
            <p:nvPr/>
          </p:nvSpPr>
          <p:spPr>
            <a:xfrm>
              <a:off x="1252700" y="693600"/>
              <a:ext cx="5219700" cy="3620175"/>
            </a:xfrm>
            <a:custGeom>
              <a:avLst/>
              <a:gdLst/>
              <a:ahLst/>
              <a:cxnLst/>
              <a:rect l="l" t="t" r="r" b="b"/>
              <a:pathLst>
                <a:path w="208788" h="144807" extrusionOk="0">
                  <a:moveTo>
                    <a:pt x="166787" y="50315"/>
                  </a:moveTo>
                  <a:cubicBezTo>
                    <a:pt x="166836" y="50315"/>
                    <a:pt x="166886" y="50317"/>
                    <a:pt x="166937" y="50322"/>
                  </a:cubicBezTo>
                  <a:cubicBezTo>
                    <a:pt x="167741" y="50397"/>
                    <a:pt x="168355" y="51073"/>
                    <a:pt x="168355" y="51882"/>
                  </a:cubicBezTo>
                  <a:cubicBezTo>
                    <a:pt x="168355" y="52690"/>
                    <a:pt x="167741" y="53366"/>
                    <a:pt x="166937" y="53441"/>
                  </a:cubicBezTo>
                  <a:cubicBezTo>
                    <a:pt x="166886" y="53446"/>
                    <a:pt x="166836" y="53449"/>
                    <a:pt x="166787" y="53449"/>
                  </a:cubicBezTo>
                  <a:cubicBezTo>
                    <a:pt x="166043" y="53449"/>
                    <a:pt x="165392" y="52920"/>
                    <a:pt x="165250" y="52176"/>
                  </a:cubicBezTo>
                  <a:lnTo>
                    <a:pt x="145519" y="52176"/>
                  </a:lnTo>
                  <a:lnTo>
                    <a:pt x="145519" y="51587"/>
                  </a:lnTo>
                  <a:lnTo>
                    <a:pt x="165250" y="51587"/>
                  </a:lnTo>
                  <a:cubicBezTo>
                    <a:pt x="165392" y="50843"/>
                    <a:pt x="166043" y="50315"/>
                    <a:pt x="166787" y="50315"/>
                  </a:cubicBezTo>
                  <a:close/>
                  <a:moveTo>
                    <a:pt x="39992" y="50314"/>
                  </a:moveTo>
                  <a:cubicBezTo>
                    <a:pt x="39997" y="50314"/>
                    <a:pt x="40002" y="50314"/>
                    <a:pt x="40006" y="50314"/>
                  </a:cubicBezTo>
                  <a:cubicBezTo>
                    <a:pt x="40814" y="50314"/>
                    <a:pt x="41471" y="50928"/>
                    <a:pt x="41557" y="51713"/>
                  </a:cubicBezTo>
                  <a:lnTo>
                    <a:pt x="70690" y="51713"/>
                  </a:lnTo>
                  <a:lnTo>
                    <a:pt x="70690" y="52302"/>
                  </a:lnTo>
                  <a:lnTo>
                    <a:pt x="41510" y="52302"/>
                  </a:lnTo>
                  <a:cubicBezTo>
                    <a:pt x="41324" y="52962"/>
                    <a:pt x="40726" y="53449"/>
                    <a:pt x="40006" y="53449"/>
                  </a:cubicBezTo>
                  <a:cubicBezTo>
                    <a:pt x="40002" y="53449"/>
                    <a:pt x="39997" y="53449"/>
                    <a:pt x="39992" y="53449"/>
                  </a:cubicBezTo>
                  <a:cubicBezTo>
                    <a:pt x="39127" y="53449"/>
                    <a:pt x="38424" y="52748"/>
                    <a:pt x="38424" y="51882"/>
                  </a:cubicBezTo>
                  <a:cubicBezTo>
                    <a:pt x="38424" y="51015"/>
                    <a:pt x="39127" y="50314"/>
                    <a:pt x="39992" y="50314"/>
                  </a:cubicBezTo>
                  <a:close/>
                  <a:moveTo>
                    <a:pt x="189267" y="65419"/>
                  </a:moveTo>
                  <a:cubicBezTo>
                    <a:pt x="190075" y="65419"/>
                    <a:pt x="190750" y="66033"/>
                    <a:pt x="190827" y="66837"/>
                  </a:cubicBezTo>
                  <a:cubicBezTo>
                    <a:pt x="190904" y="67642"/>
                    <a:pt x="190355" y="68373"/>
                    <a:pt x="189561" y="68524"/>
                  </a:cubicBezTo>
                  <a:lnTo>
                    <a:pt x="189561" y="84816"/>
                  </a:lnTo>
                  <a:lnTo>
                    <a:pt x="180120" y="84816"/>
                  </a:lnTo>
                  <a:lnTo>
                    <a:pt x="180120" y="95311"/>
                  </a:lnTo>
                  <a:lnTo>
                    <a:pt x="179530" y="95311"/>
                  </a:lnTo>
                  <a:lnTo>
                    <a:pt x="179530" y="84226"/>
                  </a:lnTo>
                  <a:lnTo>
                    <a:pt x="188972" y="84226"/>
                  </a:lnTo>
                  <a:lnTo>
                    <a:pt x="188972" y="68524"/>
                  </a:lnTo>
                  <a:cubicBezTo>
                    <a:pt x="188178" y="68373"/>
                    <a:pt x="187629" y="67642"/>
                    <a:pt x="187706" y="66837"/>
                  </a:cubicBezTo>
                  <a:cubicBezTo>
                    <a:pt x="187782" y="66033"/>
                    <a:pt x="188458" y="65419"/>
                    <a:pt x="189267" y="65419"/>
                  </a:cubicBezTo>
                  <a:close/>
                  <a:moveTo>
                    <a:pt x="15147" y="88090"/>
                  </a:moveTo>
                  <a:cubicBezTo>
                    <a:pt x="15152" y="88090"/>
                    <a:pt x="15158" y="88090"/>
                    <a:pt x="15163" y="88090"/>
                  </a:cubicBezTo>
                  <a:cubicBezTo>
                    <a:pt x="15858" y="88090"/>
                    <a:pt x="16440" y="88545"/>
                    <a:pt x="16646" y="89172"/>
                  </a:cubicBezTo>
                  <a:lnTo>
                    <a:pt x="30860" y="89172"/>
                  </a:lnTo>
                  <a:lnTo>
                    <a:pt x="30860" y="94304"/>
                  </a:lnTo>
                  <a:cubicBezTo>
                    <a:pt x="31360" y="94499"/>
                    <a:pt x="31725" y="94938"/>
                    <a:pt x="31827" y="95467"/>
                  </a:cubicBezTo>
                  <a:lnTo>
                    <a:pt x="191326" y="95467"/>
                  </a:lnTo>
                  <a:cubicBezTo>
                    <a:pt x="191468" y="94722"/>
                    <a:pt x="192120" y="94193"/>
                    <a:pt x="192864" y="94193"/>
                  </a:cubicBezTo>
                  <a:cubicBezTo>
                    <a:pt x="192913" y="94193"/>
                    <a:pt x="192963" y="94195"/>
                    <a:pt x="193012" y="94200"/>
                  </a:cubicBezTo>
                  <a:cubicBezTo>
                    <a:pt x="193817" y="94277"/>
                    <a:pt x="194431" y="94952"/>
                    <a:pt x="194431" y="95760"/>
                  </a:cubicBezTo>
                  <a:cubicBezTo>
                    <a:pt x="194431" y="96569"/>
                    <a:pt x="193817" y="97244"/>
                    <a:pt x="193012" y="97321"/>
                  </a:cubicBezTo>
                  <a:cubicBezTo>
                    <a:pt x="192962" y="97326"/>
                    <a:pt x="192912" y="97328"/>
                    <a:pt x="192862" y="97328"/>
                  </a:cubicBezTo>
                  <a:cubicBezTo>
                    <a:pt x="192119" y="97328"/>
                    <a:pt x="191468" y="96800"/>
                    <a:pt x="191326" y="96055"/>
                  </a:cubicBezTo>
                  <a:lnTo>
                    <a:pt x="31826" y="96055"/>
                  </a:lnTo>
                  <a:cubicBezTo>
                    <a:pt x="31686" y="96793"/>
                    <a:pt x="31040" y="97327"/>
                    <a:pt x="30289" y="97327"/>
                  </a:cubicBezTo>
                  <a:cubicBezTo>
                    <a:pt x="29538" y="97327"/>
                    <a:pt x="28892" y="96793"/>
                    <a:pt x="28751" y="96055"/>
                  </a:cubicBezTo>
                  <a:lnTo>
                    <a:pt x="23560" y="96055"/>
                  </a:lnTo>
                  <a:cubicBezTo>
                    <a:pt x="23418" y="96800"/>
                    <a:pt x="22767" y="97328"/>
                    <a:pt x="22023" y="97328"/>
                  </a:cubicBezTo>
                  <a:cubicBezTo>
                    <a:pt x="21973" y="97328"/>
                    <a:pt x="21923" y="97326"/>
                    <a:pt x="21873" y="97321"/>
                  </a:cubicBezTo>
                  <a:cubicBezTo>
                    <a:pt x="21069" y="97244"/>
                    <a:pt x="20455" y="96569"/>
                    <a:pt x="20455" y="95760"/>
                  </a:cubicBezTo>
                  <a:cubicBezTo>
                    <a:pt x="20455" y="94952"/>
                    <a:pt x="21069" y="94276"/>
                    <a:pt x="21873" y="94200"/>
                  </a:cubicBezTo>
                  <a:cubicBezTo>
                    <a:pt x="21923" y="94195"/>
                    <a:pt x="21973" y="94193"/>
                    <a:pt x="22023" y="94193"/>
                  </a:cubicBezTo>
                  <a:cubicBezTo>
                    <a:pt x="22767" y="94193"/>
                    <a:pt x="23418" y="94721"/>
                    <a:pt x="23560" y="95465"/>
                  </a:cubicBezTo>
                  <a:lnTo>
                    <a:pt x="28751" y="95465"/>
                  </a:lnTo>
                  <a:cubicBezTo>
                    <a:pt x="28891" y="94734"/>
                    <a:pt x="29527" y="94203"/>
                    <a:pt x="30270" y="94195"/>
                  </a:cubicBezTo>
                  <a:lnTo>
                    <a:pt x="30270" y="89761"/>
                  </a:lnTo>
                  <a:lnTo>
                    <a:pt x="16720" y="89761"/>
                  </a:lnTo>
                  <a:cubicBezTo>
                    <a:pt x="16665" y="90577"/>
                    <a:pt x="15993" y="91224"/>
                    <a:pt x="15163" y="91224"/>
                  </a:cubicBezTo>
                  <a:cubicBezTo>
                    <a:pt x="15158" y="91224"/>
                    <a:pt x="15152" y="91224"/>
                    <a:pt x="15147" y="91224"/>
                  </a:cubicBezTo>
                  <a:cubicBezTo>
                    <a:pt x="14282" y="91224"/>
                    <a:pt x="13581" y="90523"/>
                    <a:pt x="13581" y="89657"/>
                  </a:cubicBezTo>
                  <a:cubicBezTo>
                    <a:pt x="13581" y="88791"/>
                    <a:pt x="14282" y="88090"/>
                    <a:pt x="15147" y="88090"/>
                  </a:cubicBezTo>
                  <a:close/>
                  <a:moveTo>
                    <a:pt x="169604" y="115323"/>
                  </a:moveTo>
                  <a:cubicBezTo>
                    <a:pt x="170357" y="115323"/>
                    <a:pt x="171001" y="115858"/>
                    <a:pt x="171142" y="116596"/>
                  </a:cubicBezTo>
                  <a:lnTo>
                    <a:pt x="191775" y="116596"/>
                  </a:lnTo>
                  <a:cubicBezTo>
                    <a:pt x="191917" y="115852"/>
                    <a:pt x="192569" y="115323"/>
                    <a:pt x="193312" y="115323"/>
                  </a:cubicBezTo>
                  <a:cubicBezTo>
                    <a:pt x="193362" y="115323"/>
                    <a:pt x="193412" y="115326"/>
                    <a:pt x="193462" y="115330"/>
                  </a:cubicBezTo>
                  <a:cubicBezTo>
                    <a:pt x="194267" y="115407"/>
                    <a:pt x="194880" y="116083"/>
                    <a:pt x="194880" y="116891"/>
                  </a:cubicBezTo>
                  <a:cubicBezTo>
                    <a:pt x="194880" y="117699"/>
                    <a:pt x="194267" y="118374"/>
                    <a:pt x="193462" y="118450"/>
                  </a:cubicBezTo>
                  <a:cubicBezTo>
                    <a:pt x="193412" y="118455"/>
                    <a:pt x="193362" y="118457"/>
                    <a:pt x="193312" y="118457"/>
                  </a:cubicBezTo>
                  <a:cubicBezTo>
                    <a:pt x="192569" y="118457"/>
                    <a:pt x="191917" y="117929"/>
                    <a:pt x="191775" y="117186"/>
                  </a:cubicBezTo>
                  <a:lnTo>
                    <a:pt x="171143" y="117186"/>
                  </a:lnTo>
                  <a:cubicBezTo>
                    <a:pt x="171016" y="117853"/>
                    <a:pt x="170464" y="118364"/>
                    <a:pt x="169780" y="118440"/>
                  </a:cubicBezTo>
                  <a:lnTo>
                    <a:pt x="169780" y="123789"/>
                  </a:lnTo>
                  <a:lnTo>
                    <a:pt x="191767" y="123789"/>
                  </a:lnTo>
                  <a:cubicBezTo>
                    <a:pt x="191869" y="123023"/>
                    <a:pt x="192518" y="122430"/>
                    <a:pt x="193313" y="122430"/>
                  </a:cubicBezTo>
                  <a:cubicBezTo>
                    <a:pt x="194172" y="122437"/>
                    <a:pt x="194865" y="123137"/>
                    <a:pt x="194865" y="123996"/>
                  </a:cubicBezTo>
                  <a:cubicBezTo>
                    <a:pt x="194865" y="124856"/>
                    <a:pt x="194172" y="125556"/>
                    <a:pt x="193313" y="125565"/>
                  </a:cubicBezTo>
                  <a:cubicBezTo>
                    <a:pt x="192579" y="125565"/>
                    <a:pt x="191969" y="125059"/>
                    <a:pt x="191797" y="124378"/>
                  </a:cubicBezTo>
                  <a:lnTo>
                    <a:pt x="169191" y="124378"/>
                  </a:lnTo>
                  <a:lnTo>
                    <a:pt x="169191" y="118395"/>
                  </a:lnTo>
                  <a:cubicBezTo>
                    <a:pt x="168620" y="118239"/>
                    <a:pt x="168179" y="117774"/>
                    <a:pt x="168067" y="117186"/>
                  </a:cubicBezTo>
                  <a:lnTo>
                    <a:pt x="142960" y="117186"/>
                  </a:lnTo>
                  <a:lnTo>
                    <a:pt x="142960" y="116596"/>
                  </a:lnTo>
                  <a:lnTo>
                    <a:pt x="168067" y="116596"/>
                  </a:lnTo>
                  <a:cubicBezTo>
                    <a:pt x="168207" y="115858"/>
                    <a:pt x="168853" y="115323"/>
                    <a:pt x="169604" y="115323"/>
                  </a:cubicBezTo>
                  <a:close/>
                  <a:moveTo>
                    <a:pt x="14087" y="111137"/>
                  </a:moveTo>
                  <a:cubicBezTo>
                    <a:pt x="14092" y="111137"/>
                    <a:pt x="14097" y="111137"/>
                    <a:pt x="14102" y="111137"/>
                  </a:cubicBezTo>
                  <a:cubicBezTo>
                    <a:pt x="14914" y="111137"/>
                    <a:pt x="15574" y="111758"/>
                    <a:pt x="15653" y="112550"/>
                  </a:cubicBezTo>
                  <a:lnTo>
                    <a:pt x="27665" y="112550"/>
                  </a:lnTo>
                  <a:cubicBezTo>
                    <a:pt x="27744" y="111758"/>
                    <a:pt x="28404" y="111137"/>
                    <a:pt x="29216" y="111137"/>
                  </a:cubicBezTo>
                  <a:cubicBezTo>
                    <a:pt x="30029" y="111137"/>
                    <a:pt x="30689" y="111758"/>
                    <a:pt x="30768" y="112550"/>
                  </a:cubicBezTo>
                  <a:lnTo>
                    <a:pt x="39402" y="112550"/>
                  </a:lnTo>
                  <a:lnTo>
                    <a:pt x="39402" y="122440"/>
                  </a:lnTo>
                  <a:lnTo>
                    <a:pt x="57801" y="122440"/>
                  </a:lnTo>
                  <a:cubicBezTo>
                    <a:pt x="57922" y="121811"/>
                    <a:pt x="58414" y="121318"/>
                    <a:pt x="59043" y="121197"/>
                  </a:cubicBezTo>
                  <a:lnTo>
                    <a:pt x="59043" y="116486"/>
                  </a:lnTo>
                  <a:lnTo>
                    <a:pt x="69556" y="116486"/>
                  </a:lnTo>
                  <a:lnTo>
                    <a:pt x="69556" y="117075"/>
                  </a:lnTo>
                  <a:lnTo>
                    <a:pt x="59632" y="117075"/>
                  </a:lnTo>
                  <a:lnTo>
                    <a:pt x="59632" y="121198"/>
                  </a:lnTo>
                  <a:cubicBezTo>
                    <a:pt x="60202" y="121307"/>
                    <a:pt x="60665" y="121721"/>
                    <a:pt x="60836" y="122275"/>
                  </a:cubicBezTo>
                  <a:cubicBezTo>
                    <a:pt x="61006" y="122830"/>
                    <a:pt x="60857" y="123433"/>
                    <a:pt x="60447" y="123843"/>
                  </a:cubicBezTo>
                  <a:cubicBezTo>
                    <a:pt x="60149" y="124142"/>
                    <a:pt x="59749" y="124302"/>
                    <a:pt x="59339" y="124302"/>
                  </a:cubicBezTo>
                  <a:cubicBezTo>
                    <a:pt x="59185" y="124302"/>
                    <a:pt x="59030" y="124280"/>
                    <a:pt x="58879" y="124233"/>
                  </a:cubicBezTo>
                  <a:cubicBezTo>
                    <a:pt x="58324" y="124062"/>
                    <a:pt x="57910" y="123600"/>
                    <a:pt x="57801" y="123030"/>
                  </a:cubicBezTo>
                  <a:lnTo>
                    <a:pt x="38812" y="123030"/>
                  </a:lnTo>
                  <a:lnTo>
                    <a:pt x="38812" y="113140"/>
                  </a:lnTo>
                  <a:lnTo>
                    <a:pt x="30715" y="113140"/>
                  </a:lnTo>
                  <a:cubicBezTo>
                    <a:pt x="30553" y="113700"/>
                    <a:pt x="30091" y="114132"/>
                    <a:pt x="29511" y="114243"/>
                  </a:cubicBezTo>
                  <a:lnTo>
                    <a:pt x="29511" y="129324"/>
                  </a:lnTo>
                  <a:lnTo>
                    <a:pt x="20101" y="129324"/>
                  </a:lnTo>
                  <a:cubicBezTo>
                    <a:pt x="19877" y="129917"/>
                    <a:pt x="19309" y="130341"/>
                    <a:pt x="18638" y="130341"/>
                  </a:cubicBezTo>
                  <a:cubicBezTo>
                    <a:pt x="18633" y="130341"/>
                    <a:pt x="18629" y="130341"/>
                    <a:pt x="18624" y="130341"/>
                  </a:cubicBezTo>
                  <a:cubicBezTo>
                    <a:pt x="17759" y="130341"/>
                    <a:pt x="17056" y="129640"/>
                    <a:pt x="17056" y="128773"/>
                  </a:cubicBezTo>
                  <a:cubicBezTo>
                    <a:pt x="17056" y="127907"/>
                    <a:pt x="17759" y="127206"/>
                    <a:pt x="18624" y="127206"/>
                  </a:cubicBezTo>
                  <a:cubicBezTo>
                    <a:pt x="18629" y="127206"/>
                    <a:pt x="18633" y="127206"/>
                    <a:pt x="18638" y="127206"/>
                  </a:cubicBezTo>
                  <a:cubicBezTo>
                    <a:pt x="19490" y="127206"/>
                    <a:pt x="20180" y="127888"/>
                    <a:pt x="20201" y="128735"/>
                  </a:cubicBezTo>
                  <a:lnTo>
                    <a:pt x="28921" y="128735"/>
                  </a:lnTo>
                  <a:lnTo>
                    <a:pt x="28921" y="114243"/>
                  </a:lnTo>
                  <a:cubicBezTo>
                    <a:pt x="28341" y="114132"/>
                    <a:pt x="27880" y="113700"/>
                    <a:pt x="27717" y="113140"/>
                  </a:cubicBezTo>
                  <a:lnTo>
                    <a:pt x="15601" y="113140"/>
                  </a:lnTo>
                  <a:cubicBezTo>
                    <a:pt x="15411" y="113792"/>
                    <a:pt x="14815" y="114272"/>
                    <a:pt x="14102" y="114272"/>
                  </a:cubicBezTo>
                  <a:cubicBezTo>
                    <a:pt x="14097" y="114272"/>
                    <a:pt x="14092" y="114272"/>
                    <a:pt x="14087" y="114272"/>
                  </a:cubicBezTo>
                  <a:cubicBezTo>
                    <a:pt x="13223" y="114272"/>
                    <a:pt x="12519" y="113571"/>
                    <a:pt x="12519" y="112705"/>
                  </a:cubicBezTo>
                  <a:cubicBezTo>
                    <a:pt x="12519" y="111838"/>
                    <a:pt x="13223" y="111137"/>
                    <a:pt x="14087" y="111137"/>
                  </a:cubicBezTo>
                  <a:close/>
                  <a:moveTo>
                    <a:pt x="136905" y="1"/>
                  </a:moveTo>
                  <a:cubicBezTo>
                    <a:pt x="132240" y="1"/>
                    <a:pt x="127894" y="738"/>
                    <a:pt x="123858" y="1748"/>
                  </a:cubicBezTo>
                  <a:cubicBezTo>
                    <a:pt x="110020" y="5210"/>
                    <a:pt x="103470" y="13062"/>
                    <a:pt x="88405" y="20150"/>
                  </a:cubicBezTo>
                  <a:lnTo>
                    <a:pt x="88405" y="23084"/>
                  </a:lnTo>
                  <a:lnTo>
                    <a:pt x="101149" y="23084"/>
                  </a:lnTo>
                  <a:lnTo>
                    <a:pt x="101149" y="23672"/>
                  </a:lnTo>
                  <a:lnTo>
                    <a:pt x="87817" y="23672"/>
                  </a:lnTo>
                  <a:lnTo>
                    <a:pt x="87817" y="20427"/>
                  </a:lnTo>
                  <a:cubicBezTo>
                    <a:pt x="86732" y="20929"/>
                    <a:pt x="85607" y="21426"/>
                    <a:pt x="84429" y="21917"/>
                  </a:cubicBezTo>
                  <a:cubicBezTo>
                    <a:pt x="78037" y="24581"/>
                    <a:pt x="72617" y="25705"/>
                    <a:pt x="67307" y="26261"/>
                  </a:cubicBezTo>
                  <a:lnTo>
                    <a:pt x="67307" y="28418"/>
                  </a:lnTo>
                  <a:lnTo>
                    <a:pt x="48103" y="28418"/>
                  </a:lnTo>
                  <a:cubicBezTo>
                    <a:pt x="47960" y="29163"/>
                    <a:pt x="47309" y="29691"/>
                    <a:pt x="46565" y="29691"/>
                  </a:cubicBezTo>
                  <a:cubicBezTo>
                    <a:pt x="46516" y="29691"/>
                    <a:pt x="46466" y="29688"/>
                    <a:pt x="46417" y="29684"/>
                  </a:cubicBezTo>
                  <a:cubicBezTo>
                    <a:pt x="45613" y="29607"/>
                    <a:pt x="44999" y="28931"/>
                    <a:pt x="44999" y="28124"/>
                  </a:cubicBezTo>
                  <a:cubicBezTo>
                    <a:pt x="44999" y="27968"/>
                    <a:pt x="45028" y="27819"/>
                    <a:pt x="45071" y="27678"/>
                  </a:cubicBezTo>
                  <a:lnTo>
                    <a:pt x="45071" y="27678"/>
                  </a:lnTo>
                  <a:cubicBezTo>
                    <a:pt x="41448" y="28073"/>
                    <a:pt x="37848" y="28655"/>
                    <a:pt x="34286" y="29422"/>
                  </a:cubicBezTo>
                  <a:cubicBezTo>
                    <a:pt x="12428" y="34111"/>
                    <a:pt x="0" y="63661"/>
                    <a:pt x="0" y="80547"/>
                  </a:cubicBezTo>
                  <a:cubicBezTo>
                    <a:pt x="0" y="97433"/>
                    <a:pt x="1314" y="121838"/>
                    <a:pt x="20143" y="134487"/>
                  </a:cubicBezTo>
                  <a:cubicBezTo>
                    <a:pt x="24099" y="137145"/>
                    <a:pt x="29192" y="138189"/>
                    <a:pt x="34933" y="138189"/>
                  </a:cubicBezTo>
                  <a:cubicBezTo>
                    <a:pt x="55990" y="138189"/>
                    <a:pt x="85762" y="124142"/>
                    <a:pt x="100094" y="124142"/>
                  </a:cubicBezTo>
                  <a:cubicBezTo>
                    <a:pt x="100454" y="124142"/>
                    <a:pt x="100804" y="124150"/>
                    <a:pt x="101144" y="124169"/>
                  </a:cubicBezTo>
                  <a:cubicBezTo>
                    <a:pt x="118716" y="125107"/>
                    <a:pt x="138858" y="144807"/>
                    <a:pt x="164145" y="144807"/>
                  </a:cubicBezTo>
                  <a:cubicBezTo>
                    <a:pt x="199570" y="144806"/>
                    <a:pt x="208787" y="98789"/>
                    <a:pt x="202926" y="65885"/>
                  </a:cubicBezTo>
                  <a:cubicBezTo>
                    <a:pt x="200074" y="49872"/>
                    <a:pt x="192226" y="37294"/>
                    <a:pt x="182144" y="25669"/>
                  </a:cubicBezTo>
                  <a:cubicBezTo>
                    <a:pt x="180993" y="24341"/>
                    <a:pt x="179852" y="23076"/>
                    <a:pt x="178721" y="21874"/>
                  </a:cubicBezTo>
                  <a:lnTo>
                    <a:pt x="148778" y="21874"/>
                  </a:lnTo>
                  <a:cubicBezTo>
                    <a:pt x="148554" y="22468"/>
                    <a:pt x="147986" y="22893"/>
                    <a:pt x="147314" y="22893"/>
                  </a:cubicBezTo>
                  <a:cubicBezTo>
                    <a:pt x="147313" y="22893"/>
                    <a:pt x="147313" y="22893"/>
                    <a:pt x="147312" y="22893"/>
                  </a:cubicBezTo>
                  <a:cubicBezTo>
                    <a:pt x="146447" y="22893"/>
                    <a:pt x="145746" y="22190"/>
                    <a:pt x="145747" y="21326"/>
                  </a:cubicBezTo>
                  <a:cubicBezTo>
                    <a:pt x="145747" y="20512"/>
                    <a:pt x="146369" y="19852"/>
                    <a:pt x="147161" y="19773"/>
                  </a:cubicBezTo>
                  <a:lnTo>
                    <a:pt x="147161" y="12882"/>
                  </a:lnTo>
                  <a:lnTo>
                    <a:pt x="129767" y="12882"/>
                  </a:lnTo>
                  <a:lnTo>
                    <a:pt x="129767" y="21874"/>
                  </a:lnTo>
                  <a:lnTo>
                    <a:pt x="109249" y="21874"/>
                  </a:lnTo>
                  <a:lnTo>
                    <a:pt x="109249" y="38214"/>
                  </a:lnTo>
                  <a:lnTo>
                    <a:pt x="108659" y="38214"/>
                  </a:lnTo>
                  <a:lnTo>
                    <a:pt x="108659" y="21285"/>
                  </a:lnTo>
                  <a:lnTo>
                    <a:pt x="129178" y="21285"/>
                  </a:lnTo>
                  <a:lnTo>
                    <a:pt x="129178" y="12293"/>
                  </a:lnTo>
                  <a:lnTo>
                    <a:pt x="161653" y="12293"/>
                  </a:lnTo>
                  <a:cubicBezTo>
                    <a:pt x="161795" y="11549"/>
                    <a:pt x="162447" y="11021"/>
                    <a:pt x="163191" y="11021"/>
                  </a:cubicBezTo>
                  <a:cubicBezTo>
                    <a:pt x="163240" y="11021"/>
                    <a:pt x="163291" y="11023"/>
                    <a:pt x="163341" y="11028"/>
                  </a:cubicBezTo>
                  <a:cubicBezTo>
                    <a:pt x="164145" y="11104"/>
                    <a:pt x="164759" y="11779"/>
                    <a:pt x="164759" y="12588"/>
                  </a:cubicBezTo>
                  <a:cubicBezTo>
                    <a:pt x="164759" y="13397"/>
                    <a:pt x="164145" y="14072"/>
                    <a:pt x="163341" y="14149"/>
                  </a:cubicBezTo>
                  <a:cubicBezTo>
                    <a:pt x="163291" y="14154"/>
                    <a:pt x="163242" y="14156"/>
                    <a:pt x="163193" y="14156"/>
                  </a:cubicBezTo>
                  <a:cubicBezTo>
                    <a:pt x="162448" y="14156"/>
                    <a:pt x="161795" y="13627"/>
                    <a:pt x="161653" y="12882"/>
                  </a:cubicBezTo>
                  <a:lnTo>
                    <a:pt x="147750" y="12882"/>
                  </a:lnTo>
                  <a:lnTo>
                    <a:pt x="147750" y="19828"/>
                  </a:lnTo>
                  <a:cubicBezTo>
                    <a:pt x="148403" y="20016"/>
                    <a:pt x="148859" y="20605"/>
                    <a:pt x="148878" y="21285"/>
                  </a:cubicBezTo>
                  <a:lnTo>
                    <a:pt x="178162" y="21285"/>
                  </a:lnTo>
                  <a:cubicBezTo>
                    <a:pt x="162316" y="4644"/>
                    <a:pt x="148608" y="1"/>
                    <a:pt x="136905"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3136;p64">
              <a:extLst>
                <a:ext uri="{FF2B5EF4-FFF2-40B4-BE49-F238E27FC236}">
                  <a16:creationId xmlns:a16="http://schemas.microsoft.com/office/drawing/2014/main" id="{F1EAFB9E-AE7D-99FB-71AC-E4096B65A3AB}"/>
                </a:ext>
              </a:extLst>
            </p:cNvPr>
            <p:cNvSpPr/>
            <p:nvPr/>
          </p:nvSpPr>
          <p:spPr>
            <a:xfrm>
              <a:off x="2451375" y="1351625"/>
              <a:ext cx="469250" cy="37725"/>
            </a:xfrm>
            <a:custGeom>
              <a:avLst/>
              <a:gdLst/>
              <a:ahLst/>
              <a:cxnLst/>
              <a:rect l="l" t="t" r="r" b="b"/>
              <a:pathLst>
                <a:path w="18770" h="1509" extrusionOk="0">
                  <a:moveTo>
                    <a:pt x="18770" y="1"/>
                  </a:moveTo>
                  <a:cubicBezTo>
                    <a:pt x="12824" y="577"/>
                    <a:pt x="6970" y="485"/>
                    <a:pt x="0" y="1077"/>
                  </a:cubicBezTo>
                  <a:cubicBezTo>
                    <a:pt x="74" y="1212"/>
                    <a:pt x="127" y="1357"/>
                    <a:pt x="156" y="1508"/>
                  </a:cubicBezTo>
                  <a:lnTo>
                    <a:pt x="18770" y="1508"/>
                  </a:lnTo>
                  <a:lnTo>
                    <a:pt x="187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3137;p64">
              <a:extLst>
                <a:ext uri="{FF2B5EF4-FFF2-40B4-BE49-F238E27FC236}">
                  <a16:creationId xmlns:a16="http://schemas.microsoft.com/office/drawing/2014/main" id="{C3B06CAE-7C1C-821B-690D-C650C3FF7714}"/>
                </a:ext>
              </a:extLst>
            </p:cNvPr>
            <p:cNvSpPr/>
            <p:nvPr/>
          </p:nvSpPr>
          <p:spPr>
            <a:xfrm>
              <a:off x="3739775" y="587475"/>
              <a:ext cx="435225" cy="424425"/>
            </a:xfrm>
            <a:custGeom>
              <a:avLst/>
              <a:gdLst/>
              <a:ahLst/>
              <a:cxnLst/>
              <a:rect l="l" t="t" r="r" b="b"/>
              <a:pathLst>
                <a:path w="17409" h="16977" extrusionOk="0">
                  <a:moveTo>
                    <a:pt x="8704" y="2482"/>
                  </a:moveTo>
                  <a:cubicBezTo>
                    <a:pt x="12135" y="2482"/>
                    <a:pt x="14927" y="5273"/>
                    <a:pt x="14927" y="8705"/>
                  </a:cubicBezTo>
                  <a:lnTo>
                    <a:pt x="14927" y="14496"/>
                  </a:lnTo>
                  <a:lnTo>
                    <a:pt x="2481" y="14496"/>
                  </a:lnTo>
                  <a:lnTo>
                    <a:pt x="2481" y="8705"/>
                  </a:lnTo>
                  <a:cubicBezTo>
                    <a:pt x="2481" y="5274"/>
                    <a:pt x="5273" y="2482"/>
                    <a:pt x="8704" y="2482"/>
                  </a:cubicBezTo>
                  <a:close/>
                  <a:moveTo>
                    <a:pt x="8704" y="0"/>
                  </a:moveTo>
                  <a:cubicBezTo>
                    <a:pt x="3905" y="0"/>
                    <a:pt x="1" y="3905"/>
                    <a:pt x="1" y="8705"/>
                  </a:cubicBezTo>
                  <a:lnTo>
                    <a:pt x="1" y="15736"/>
                  </a:lnTo>
                  <a:cubicBezTo>
                    <a:pt x="1" y="16420"/>
                    <a:pt x="556" y="16976"/>
                    <a:pt x="1241" y="16976"/>
                  </a:cubicBezTo>
                  <a:lnTo>
                    <a:pt x="16167" y="16976"/>
                  </a:lnTo>
                  <a:cubicBezTo>
                    <a:pt x="16852" y="16976"/>
                    <a:pt x="17407" y="16421"/>
                    <a:pt x="17408" y="15736"/>
                  </a:cubicBezTo>
                  <a:lnTo>
                    <a:pt x="17408" y="8705"/>
                  </a:lnTo>
                  <a:cubicBezTo>
                    <a:pt x="17408" y="3905"/>
                    <a:pt x="13504" y="0"/>
                    <a:pt x="87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3138;p64">
              <a:extLst>
                <a:ext uri="{FF2B5EF4-FFF2-40B4-BE49-F238E27FC236}">
                  <a16:creationId xmlns:a16="http://schemas.microsoft.com/office/drawing/2014/main" id="{DE921FC1-04EB-8CEE-EB91-09A1EABF7D9F}"/>
                </a:ext>
              </a:extLst>
            </p:cNvPr>
            <p:cNvSpPr/>
            <p:nvPr/>
          </p:nvSpPr>
          <p:spPr>
            <a:xfrm>
              <a:off x="3732400" y="580100"/>
              <a:ext cx="449950" cy="439125"/>
            </a:xfrm>
            <a:custGeom>
              <a:avLst/>
              <a:gdLst/>
              <a:ahLst/>
              <a:cxnLst/>
              <a:rect l="l" t="t" r="r" b="b"/>
              <a:pathLst>
                <a:path w="17998" h="17565" extrusionOk="0">
                  <a:moveTo>
                    <a:pt x="8998" y="3070"/>
                  </a:moveTo>
                  <a:cubicBezTo>
                    <a:pt x="12268" y="3070"/>
                    <a:pt x="14927" y="5730"/>
                    <a:pt x="14927" y="8999"/>
                  </a:cubicBezTo>
                  <a:lnTo>
                    <a:pt x="14927" y="14496"/>
                  </a:lnTo>
                  <a:lnTo>
                    <a:pt x="3070" y="14496"/>
                  </a:lnTo>
                  <a:lnTo>
                    <a:pt x="3070" y="8999"/>
                  </a:lnTo>
                  <a:cubicBezTo>
                    <a:pt x="3070" y="5729"/>
                    <a:pt x="5728" y="3070"/>
                    <a:pt x="8998" y="3070"/>
                  </a:cubicBezTo>
                  <a:close/>
                  <a:moveTo>
                    <a:pt x="8999" y="2482"/>
                  </a:moveTo>
                  <a:cubicBezTo>
                    <a:pt x="5406" y="2482"/>
                    <a:pt x="2482" y="5405"/>
                    <a:pt x="2482" y="9000"/>
                  </a:cubicBezTo>
                  <a:lnTo>
                    <a:pt x="2482" y="14791"/>
                  </a:lnTo>
                  <a:cubicBezTo>
                    <a:pt x="2482" y="14953"/>
                    <a:pt x="2614" y="15085"/>
                    <a:pt x="2777" y="15085"/>
                  </a:cubicBezTo>
                  <a:lnTo>
                    <a:pt x="15223" y="15085"/>
                  </a:lnTo>
                  <a:cubicBezTo>
                    <a:pt x="15385" y="15085"/>
                    <a:pt x="15517" y="14953"/>
                    <a:pt x="15517" y="14791"/>
                  </a:cubicBezTo>
                  <a:lnTo>
                    <a:pt x="15517" y="9000"/>
                  </a:lnTo>
                  <a:cubicBezTo>
                    <a:pt x="15517" y="5405"/>
                    <a:pt x="12592" y="2482"/>
                    <a:pt x="8999" y="2482"/>
                  </a:cubicBezTo>
                  <a:close/>
                  <a:moveTo>
                    <a:pt x="8999" y="590"/>
                  </a:moveTo>
                  <a:cubicBezTo>
                    <a:pt x="13636" y="590"/>
                    <a:pt x="17408" y="4362"/>
                    <a:pt x="17407" y="9000"/>
                  </a:cubicBezTo>
                  <a:lnTo>
                    <a:pt x="17407" y="16031"/>
                  </a:lnTo>
                  <a:cubicBezTo>
                    <a:pt x="17406" y="16553"/>
                    <a:pt x="16984" y="16976"/>
                    <a:pt x="16462" y="16977"/>
                  </a:cubicBezTo>
                  <a:lnTo>
                    <a:pt x="1535" y="16977"/>
                  </a:lnTo>
                  <a:cubicBezTo>
                    <a:pt x="1013" y="16976"/>
                    <a:pt x="590" y="16553"/>
                    <a:pt x="590" y="16031"/>
                  </a:cubicBezTo>
                  <a:lnTo>
                    <a:pt x="590" y="9000"/>
                  </a:lnTo>
                  <a:cubicBezTo>
                    <a:pt x="590" y="4362"/>
                    <a:pt x="4362" y="590"/>
                    <a:pt x="8999" y="590"/>
                  </a:cubicBezTo>
                  <a:close/>
                  <a:moveTo>
                    <a:pt x="8999" y="0"/>
                  </a:moveTo>
                  <a:cubicBezTo>
                    <a:pt x="4037" y="0"/>
                    <a:pt x="1" y="4038"/>
                    <a:pt x="1" y="9000"/>
                  </a:cubicBezTo>
                  <a:lnTo>
                    <a:pt x="1" y="16030"/>
                  </a:lnTo>
                  <a:cubicBezTo>
                    <a:pt x="2" y="16877"/>
                    <a:pt x="688" y="17564"/>
                    <a:pt x="1536" y="17565"/>
                  </a:cubicBezTo>
                  <a:lnTo>
                    <a:pt x="16462" y="17565"/>
                  </a:lnTo>
                  <a:cubicBezTo>
                    <a:pt x="17310" y="17565"/>
                    <a:pt x="17996" y="16878"/>
                    <a:pt x="17997" y="16031"/>
                  </a:cubicBezTo>
                  <a:lnTo>
                    <a:pt x="17997" y="9000"/>
                  </a:lnTo>
                  <a:cubicBezTo>
                    <a:pt x="17997" y="4038"/>
                    <a:pt x="13961" y="0"/>
                    <a:pt x="89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3139;p64">
              <a:extLst>
                <a:ext uri="{FF2B5EF4-FFF2-40B4-BE49-F238E27FC236}">
                  <a16:creationId xmlns:a16="http://schemas.microsoft.com/office/drawing/2014/main" id="{FE458700-CAD0-33CA-EDB0-C5F311EA22BB}"/>
                </a:ext>
              </a:extLst>
            </p:cNvPr>
            <p:cNvSpPr/>
            <p:nvPr/>
          </p:nvSpPr>
          <p:spPr>
            <a:xfrm>
              <a:off x="3716725" y="927125"/>
              <a:ext cx="475125" cy="401500"/>
            </a:xfrm>
            <a:custGeom>
              <a:avLst/>
              <a:gdLst/>
              <a:ahLst/>
              <a:cxnLst/>
              <a:rect l="l" t="t" r="r" b="b"/>
              <a:pathLst>
                <a:path w="19005" h="16060" extrusionOk="0">
                  <a:moveTo>
                    <a:pt x="1" y="1"/>
                  </a:moveTo>
                  <a:lnTo>
                    <a:pt x="1" y="16060"/>
                  </a:lnTo>
                  <a:lnTo>
                    <a:pt x="19005" y="16060"/>
                  </a:lnTo>
                  <a:lnTo>
                    <a:pt x="190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3140;p64">
              <a:extLst>
                <a:ext uri="{FF2B5EF4-FFF2-40B4-BE49-F238E27FC236}">
                  <a16:creationId xmlns:a16="http://schemas.microsoft.com/office/drawing/2014/main" id="{9BA30B97-31F4-4238-81E8-73E1BC2B1459}"/>
                </a:ext>
              </a:extLst>
            </p:cNvPr>
            <p:cNvSpPr/>
            <p:nvPr/>
          </p:nvSpPr>
          <p:spPr>
            <a:xfrm>
              <a:off x="3709350" y="919775"/>
              <a:ext cx="489875" cy="416200"/>
            </a:xfrm>
            <a:custGeom>
              <a:avLst/>
              <a:gdLst/>
              <a:ahLst/>
              <a:cxnLst/>
              <a:rect l="l" t="t" r="r" b="b"/>
              <a:pathLst>
                <a:path w="19595" h="16648" extrusionOk="0">
                  <a:moveTo>
                    <a:pt x="19005" y="590"/>
                  </a:moveTo>
                  <a:lnTo>
                    <a:pt x="19005" y="16059"/>
                  </a:lnTo>
                  <a:lnTo>
                    <a:pt x="589" y="16059"/>
                  </a:lnTo>
                  <a:lnTo>
                    <a:pt x="589" y="590"/>
                  </a:lnTo>
                  <a:close/>
                  <a:moveTo>
                    <a:pt x="296" y="1"/>
                  </a:moveTo>
                  <a:cubicBezTo>
                    <a:pt x="132" y="1"/>
                    <a:pt x="1" y="132"/>
                    <a:pt x="1" y="295"/>
                  </a:cubicBezTo>
                  <a:lnTo>
                    <a:pt x="1" y="16352"/>
                  </a:lnTo>
                  <a:cubicBezTo>
                    <a:pt x="1" y="16516"/>
                    <a:pt x="132" y="16647"/>
                    <a:pt x="296" y="16647"/>
                  </a:cubicBezTo>
                  <a:lnTo>
                    <a:pt x="19300" y="16647"/>
                  </a:lnTo>
                  <a:cubicBezTo>
                    <a:pt x="19462" y="16647"/>
                    <a:pt x="19595" y="16516"/>
                    <a:pt x="19594" y="16352"/>
                  </a:cubicBezTo>
                  <a:lnTo>
                    <a:pt x="19594" y="295"/>
                  </a:lnTo>
                  <a:cubicBezTo>
                    <a:pt x="19595" y="132"/>
                    <a:pt x="19462" y="1"/>
                    <a:pt x="193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3141;p64">
              <a:extLst>
                <a:ext uri="{FF2B5EF4-FFF2-40B4-BE49-F238E27FC236}">
                  <a16:creationId xmlns:a16="http://schemas.microsoft.com/office/drawing/2014/main" id="{7E6F128C-8C73-990C-E720-424F9908399B}"/>
                </a:ext>
              </a:extLst>
            </p:cNvPr>
            <p:cNvSpPr/>
            <p:nvPr/>
          </p:nvSpPr>
          <p:spPr>
            <a:xfrm>
              <a:off x="3899800" y="1042075"/>
              <a:ext cx="103925" cy="188500"/>
            </a:xfrm>
            <a:custGeom>
              <a:avLst/>
              <a:gdLst/>
              <a:ahLst/>
              <a:cxnLst/>
              <a:rect l="l" t="t" r="r" b="b"/>
              <a:pathLst>
                <a:path w="4157" h="7540" extrusionOk="0">
                  <a:moveTo>
                    <a:pt x="2086" y="1"/>
                  </a:moveTo>
                  <a:cubicBezTo>
                    <a:pt x="1719" y="1"/>
                    <a:pt x="1352" y="98"/>
                    <a:pt x="1026" y="293"/>
                  </a:cubicBezTo>
                  <a:cubicBezTo>
                    <a:pt x="385" y="675"/>
                    <a:pt x="0" y="1371"/>
                    <a:pt x="17" y="2116"/>
                  </a:cubicBezTo>
                  <a:cubicBezTo>
                    <a:pt x="33" y="2860"/>
                    <a:pt x="449" y="3539"/>
                    <a:pt x="1105" y="3892"/>
                  </a:cubicBezTo>
                  <a:lnTo>
                    <a:pt x="757" y="7539"/>
                  </a:lnTo>
                  <a:lnTo>
                    <a:pt x="3417" y="7539"/>
                  </a:lnTo>
                  <a:lnTo>
                    <a:pt x="3070" y="3892"/>
                  </a:lnTo>
                  <a:cubicBezTo>
                    <a:pt x="3738" y="3531"/>
                    <a:pt x="4156" y="2832"/>
                    <a:pt x="4156" y="2072"/>
                  </a:cubicBezTo>
                  <a:cubicBezTo>
                    <a:pt x="4156" y="1326"/>
                    <a:pt x="3756" y="639"/>
                    <a:pt x="3108" y="271"/>
                  </a:cubicBezTo>
                  <a:cubicBezTo>
                    <a:pt x="2791" y="91"/>
                    <a:pt x="2438" y="1"/>
                    <a:pt x="20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3142;p64">
              <a:extLst>
                <a:ext uri="{FF2B5EF4-FFF2-40B4-BE49-F238E27FC236}">
                  <a16:creationId xmlns:a16="http://schemas.microsoft.com/office/drawing/2014/main" id="{326E7FD9-1B79-32CB-4E69-8D372BB89DA1}"/>
                </a:ext>
              </a:extLst>
            </p:cNvPr>
            <p:cNvSpPr/>
            <p:nvPr/>
          </p:nvSpPr>
          <p:spPr>
            <a:xfrm>
              <a:off x="3892850" y="1034750"/>
              <a:ext cx="118250" cy="203200"/>
            </a:xfrm>
            <a:custGeom>
              <a:avLst/>
              <a:gdLst/>
              <a:ahLst/>
              <a:cxnLst/>
              <a:rect l="l" t="t" r="r" b="b"/>
              <a:pathLst>
                <a:path w="4730" h="8128" extrusionOk="0">
                  <a:moveTo>
                    <a:pt x="2364" y="589"/>
                  </a:moveTo>
                  <a:cubicBezTo>
                    <a:pt x="3343" y="589"/>
                    <a:pt x="4139" y="1386"/>
                    <a:pt x="4139" y="2364"/>
                  </a:cubicBezTo>
                  <a:cubicBezTo>
                    <a:pt x="4139" y="3016"/>
                    <a:pt x="3782" y="3617"/>
                    <a:pt x="3207" y="3926"/>
                  </a:cubicBezTo>
                  <a:lnTo>
                    <a:pt x="3035" y="4019"/>
                  </a:lnTo>
                  <a:lnTo>
                    <a:pt x="3371" y="7537"/>
                  </a:lnTo>
                  <a:lnTo>
                    <a:pt x="1358" y="7537"/>
                  </a:lnTo>
                  <a:lnTo>
                    <a:pt x="1694" y="4019"/>
                  </a:lnTo>
                  <a:lnTo>
                    <a:pt x="1522" y="3926"/>
                  </a:lnTo>
                  <a:cubicBezTo>
                    <a:pt x="947" y="3617"/>
                    <a:pt x="590" y="3016"/>
                    <a:pt x="590" y="2364"/>
                  </a:cubicBezTo>
                  <a:cubicBezTo>
                    <a:pt x="590" y="1386"/>
                    <a:pt x="1386" y="589"/>
                    <a:pt x="2364" y="589"/>
                  </a:cubicBezTo>
                  <a:close/>
                  <a:moveTo>
                    <a:pt x="2365" y="1"/>
                  </a:moveTo>
                  <a:cubicBezTo>
                    <a:pt x="1061" y="1"/>
                    <a:pt x="1" y="1061"/>
                    <a:pt x="1" y="2365"/>
                  </a:cubicBezTo>
                  <a:cubicBezTo>
                    <a:pt x="1" y="3162"/>
                    <a:pt x="403" y="3907"/>
                    <a:pt x="1072" y="4343"/>
                  </a:cubicBezTo>
                  <a:lnTo>
                    <a:pt x="711" y="8127"/>
                  </a:lnTo>
                  <a:lnTo>
                    <a:pt x="4019" y="8127"/>
                  </a:lnTo>
                  <a:lnTo>
                    <a:pt x="3658" y="4343"/>
                  </a:lnTo>
                  <a:cubicBezTo>
                    <a:pt x="4326" y="3907"/>
                    <a:pt x="4729" y="3162"/>
                    <a:pt x="4728" y="2365"/>
                  </a:cubicBezTo>
                  <a:cubicBezTo>
                    <a:pt x="4728" y="1061"/>
                    <a:pt x="3668" y="1"/>
                    <a:pt x="2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3143;p64">
              <a:extLst>
                <a:ext uri="{FF2B5EF4-FFF2-40B4-BE49-F238E27FC236}">
                  <a16:creationId xmlns:a16="http://schemas.microsoft.com/office/drawing/2014/main" id="{F9CBBF96-2CFE-CEDB-E18D-37C72A023412}"/>
                </a:ext>
              </a:extLst>
            </p:cNvPr>
            <p:cNvSpPr/>
            <p:nvPr/>
          </p:nvSpPr>
          <p:spPr>
            <a:xfrm>
              <a:off x="5477025" y="2569425"/>
              <a:ext cx="435225" cy="424400"/>
            </a:xfrm>
            <a:custGeom>
              <a:avLst/>
              <a:gdLst/>
              <a:ahLst/>
              <a:cxnLst/>
              <a:rect l="l" t="t" r="r" b="b"/>
              <a:pathLst>
                <a:path w="17409" h="16976" extrusionOk="0">
                  <a:moveTo>
                    <a:pt x="8705" y="2481"/>
                  </a:moveTo>
                  <a:cubicBezTo>
                    <a:pt x="12136" y="2481"/>
                    <a:pt x="14928" y="5273"/>
                    <a:pt x="14928" y="8704"/>
                  </a:cubicBezTo>
                  <a:lnTo>
                    <a:pt x="14928" y="14495"/>
                  </a:lnTo>
                  <a:lnTo>
                    <a:pt x="2482" y="14495"/>
                  </a:lnTo>
                  <a:lnTo>
                    <a:pt x="2482" y="8704"/>
                  </a:lnTo>
                  <a:cubicBezTo>
                    <a:pt x="2482" y="5273"/>
                    <a:pt x="5273" y="2481"/>
                    <a:pt x="8705" y="2481"/>
                  </a:cubicBezTo>
                  <a:close/>
                  <a:moveTo>
                    <a:pt x="8705" y="0"/>
                  </a:moveTo>
                  <a:cubicBezTo>
                    <a:pt x="3906" y="0"/>
                    <a:pt x="1" y="3904"/>
                    <a:pt x="1" y="8704"/>
                  </a:cubicBezTo>
                  <a:lnTo>
                    <a:pt x="1" y="15735"/>
                  </a:lnTo>
                  <a:cubicBezTo>
                    <a:pt x="1" y="16420"/>
                    <a:pt x="557" y="16975"/>
                    <a:pt x="1242" y="16975"/>
                  </a:cubicBezTo>
                  <a:lnTo>
                    <a:pt x="16168" y="16975"/>
                  </a:lnTo>
                  <a:cubicBezTo>
                    <a:pt x="16854" y="16975"/>
                    <a:pt x="17409" y="16420"/>
                    <a:pt x="17409" y="15735"/>
                  </a:cubicBezTo>
                  <a:lnTo>
                    <a:pt x="17409" y="8704"/>
                  </a:lnTo>
                  <a:cubicBezTo>
                    <a:pt x="17409" y="3905"/>
                    <a:pt x="13505" y="0"/>
                    <a:pt x="870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3144;p64">
              <a:extLst>
                <a:ext uri="{FF2B5EF4-FFF2-40B4-BE49-F238E27FC236}">
                  <a16:creationId xmlns:a16="http://schemas.microsoft.com/office/drawing/2014/main" id="{F551FE41-DFBD-E4D0-53C8-5475B3623092}"/>
                </a:ext>
              </a:extLst>
            </p:cNvPr>
            <p:cNvSpPr/>
            <p:nvPr/>
          </p:nvSpPr>
          <p:spPr>
            <a:xfrm>
              <a:off x="5469700" y="2562050"/>
              <a:ext cx="449925" cy="439125"/>
            </a:xfrm>
            <a:custGeom>
              <a:avLst/>
              <a:gdLst/>
              <a:ahLst/>
              <a:cxnLst/>
              <a:rect l="l" t="t" r="r" b="b"/>
              <a:pathLst>
                <a:path w="17997" h="17565" extrusionOk="0">
                  <a:moveTo>
                    <a:pt x="8998" y="3069"/>
                  </a:moveTo>
                  <a:cubicBezTo>
                    <a:pt x="12267" y="3069"/>
                    <a:pt x="14926" y="5729"/>
                    <a:pt x="14926" y="8999"/>
                  </a:cubicBezTo>
                  <a:lnTo>
                    <a:pt x="14926" y="14495"/>
                  </a:lnTo>
                  <a:lnTo>
                    <a:pt x="3069" y="14495"/>
                  </a:lnTo>
                  <a:lnTo>
                    <a:pt x="3069" y="8999"/>
                  </a:lnTo>
                  <a:cubicBezTo>
                    <a:pt x="3069" y="5729"/>
                    <a:pt x="5728" y="3069"/>
                    <a:pt x="8998" y="3069"/>
                  </a:cubicBezTo>
                  <a:close/>
                  <a:moveTo>
                    <a:pt x="8998" y="2481"/>
                  </a:moveTo>
                  <a:cubicBezTo>
                    <a:pt x="5405" y="2481"/>
                    <a:pt x="2480" y="5405"/>
                    <a:pt x="2480" y="8999"/>
                  </a:cubicBezTo>
                  <a:lnTo>
                    <a:pt x="2480" y="14790"/>
                  </a:lnTo>
                  <a:cubicBezTo>
                    <a:pt x="2480" y="14952"/>
                    <a:pt x="2613" y="15085"/>
                    <a:pt x="2775" y="15085"/>
                  </a:cubicBezTo>
                  <a:lnTo>
                    <a:pt x="15221" y="15085"/>
                  </a:lnTo>
                  <a:cubicBezTo>
                    <a:pt x="15383" y="15085"/>
                    <a:pt x="15516" y="14952"/>
                    <a:pt x="15516" y="14790"/>
                  </a:cubicBezTo>
                  <a:lnTo>
                    <a:pt x="15516" y="8999"/>
                  </a:lnTo>
                  <a:cubicBezTo>
                    <a:pt x="15516" y="5405"/>
                    <a:pt x="12592" y="2481"/>
                    <a:pt x="8998" y="2481"/>
                  </a:cubicBezTo>
                  <a:close/>
                  <a:moveTo>
                    <a:pt x="8998" y="589"/>
                  </a:moveTo>
                  <a:cubicBezTo>
                    <a:pt x="13634" y="589"/>
                    <a:pt x="17408" y="4361"/>
                    <a:pt x="17407" y="8999"/>
                  </a:cubicBezTo>
                  <a:lnTo>
                    <a:pt x="17407" y="16030"/>
                  </a:lnTo>
                  <a:cubicBezTo>
                    <a:pt x="17407" y="16552"/>
                    <a:pt x="16983" y="16975"/>
                    <a:pt x="16461" y="16975"/>
                  </a:cubicBezTo>
                  <a:lnTo>
                    <a:pt x="1534" y="16975"/>
                  </a:lnTo>
                  <a:cubicBezTo>
                    <a:pt x="1012" y="16974"/>
                    <a:pt x="589" y="16552"/>
                    <a:pt x="589" y="16030"/>
                  </a:cubicBezTo>
                  <a:lnTo>
                    <a:pt x="589" y="8999"/>
                  </a:lnTo>
                  <a:cubicBezTo>
                    <a:pt x="589" y="4361"/>
                    <a:pt x="4361" y="589"/>
                    <a:pt x="8998" y="589"/>
                  </a:cubicBezTo>
                  <a:close/>
                  <a:moveTo>
                    <a:pt x="8998" y="1"/>
                  </a:moveTo>
                  <a:cubicBezTo>
                    <a:pt x="4036" y="1"/>
                    <a:pt x="0" y="4037"/>
                    <a:pt x="0" y="8999"/>
                  </a:cubicBezTo>
                  <a:lnTo>
                    <a:pt x="0" y="16030"/>
                  </a:lnTo>
                  <a:cubicBezTo>
                    <a:pt x="1" y="16877"/>
                    <a:pt x="688" y="17564"/>
                    <a:pt x="1535" y="17565"/>
                  </a:cubicBezTo>
                  <a:lnTo>
                    <a:pt x="16461" y="17565"/>
                  </a:lnTo>
                  <a:cubicBezTo>
                    <a:pt x="17309" y="17564"/>
                    <a:pt x="17996" y="16877"/>
                    <a:pt x="17996" y="16030"/>
                  </a:cubicBezTo>
                  <a:lnTo>
                    <a:pt x="17996" y="8999"/>
                  </a:lnTo>
                  <a:cubicBezTo>
                    <a:pt x="17996" y="4037"/>
                    <a:pt x="13960" y="1"/>
                    <a:pt x="8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3145;p64">
              <a:extLst>
                <a:ext uri="{FF2B5EF4-FFF2-40B4-BE49-F238E27FC236}">
                  <a16:creationId xmlns:a16="http://schemas.microsoft.com/office/drawing/2014/main" id="{C94BCF4F-6259-3C33-334D-BD8B969699F1}"/>
                </a:ext>
              </a:extLst>
            </p:cNvPr>
            <p:cNvSpPr/>
            <p:nvPr/>
          </p:nvSpPr>
          <p:spPr>
            <a:xfrm>
              <a:off x="5453975" y="2909075"/>
              <a:ext cx="475150" cy="401475"/>
            </a:xfrm>
            <a:custGeom>
              <a:avLst/>
              <a:gdLst/>
              <a:ahLst/>
              <a:cxnLst/>
              <a:rect l="l" t="t" r="r" b="b"/>
              <a:pathLst>
                <a:path w="19006" h="16059" extrusionOk="0">
                  <a:moveTo>
                    <a:pt x="1" y="1"/>
                  </a:moveTo>
                  <a:lnTo>
                    <a:pt x="1" y="16059"/>
                  </a:lnTo>
                  <a:lnTo>
                    <a:pt x="19006" y="16059"/>
                  </a:lnTo>
                  <a:lnTo>
                    <a:pt x="190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3146;p64">
              <a:extLst>
                <a:ext uri="{FF2B5EF4-FFF2-40B4-BE49-F238E27FC236}">
                  <a16:creationId xmlns:a16="http://schemas.microsoft.com/office/drawing/2014/main" id="{F2DA5E31-D19E-5DA5-2476-C98FE32857F6}"/>
                </a:ext>
              </a:extLst>
            </p:cNvPr>
            <p:cNvSpPr/>
            <p:nvPr/>
          </p:nvSpPr>
          <p:spPr>
            <a:xfrm>
              <a:off x="5446600" y="2901700"/>
              <a:ext cx="489875" cy="416225"/>
            </a:xfrm>
            <a:custGeom>
              <a:avLst/>
              <a:gdLst/>
              <a:ahLst/>
              <a:cxnLst/>
              <a:rect l="l" t="t" r="r" b="b"/>
              <a:pathLst>
                <a:path w="19595" h="16649" extrusionOk="0">
                  <a:moveTo>
                    <a:pt x="19006" y="590"/>
                  </a:moveTo>
                  <a:lnTo>
                    <a:pt x="19006" y="16059"/>
                  </a:lnTo>
                  <a:lnTo>
                    <a:pt x="590" y="16059"/>
                  </a:lnTo>
                  <a:lnTo>
                    <a:pt x="591" y="590"/>
                  </a:lnTo>
                  <a:close/>
                  <a:moveTo>
                    <a:pt x="296" y="1"/>
                  </a:moveTo>
                  <a:cubicBezTo>
                    <a:pt x="133" y="1"/>
                    <a:pt x="1" y="132"/>
                    <a:pt x="2" y="296"/>
                  </a:cubicBezTo>
                  <a:lnTo>
                    <a:pt x="2" y="16354"/>
                  </a:lnTo>
                  <a:cubicBezTo>
                    <a:pt x="2" y="16516"/>
                    <a:pt x="133" y="16649"/>
                    <a:pt x="296" y="16649"/>
                  </a:cubicBezTo>
                  <a:lnTo>
                    <a:pt x="19301" y="16649"/>
                  </a:lnTo>
                  <a:cubicBezTo>
                    <a:pt x="19463" y="16649"/>
                    <a:pt x="19595" y="16516"/>
                    <a:pt x="19595" y="16354"/>
                  </a:cubicBezTo>
                  <a:lnTo>
                    <a:pt x="19595" y="296"/>
                  </a:lnTo>
                  <a:cubicBezTo>
                    <a:pt x="19595" y="132"/>
                    <a:pt x="19463" y="1"/>
                    <a:pt x="19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3147;p64">
              <a:extLst>
                <a:ext uri="{FF2B5EF4-FFF2-40B4-BE49-F238E27FC236}">
                  <a16:creationId xmlns:a16="http://schemas.microsoft.com/office/drawing/2014/main" id="{87DA42BD-3A35-741B-6E81-5F8E366DA25E}"/>
                </a:ext>
              </a:extLst>
            </p:cNvPr>
            <p:cNvSpPr/>
            <p:nvPr/>
          </p:nvSpPr>
          <p:spPr>
            <a:xfrm>
              <a:off x="5637075" y="3024025"/>
              <a:ext cx="103925" cy="188500"/>
            </a:xfrm>
            <a:custGeom>
              <a:avLst/>
              <a:gdLst/>
              <a:ahLst/>
              <a:cxnLst/>
              <a:rect l="l" t="t" r="r" b="b"/>
              <a:pathLst>
                <a:path w="4157" h="7540" extrusionOk="0">
                  <a:moveTo>
                    <a:pt x="2085" y="0"/>
                  </a:moveTo>
                  <a:cubicBezTo>
                    <a:pt x="1718" y="0"/>
                    <a:pt x="1351" y="98"/>
                    <a:pt x="1025" y="292"/>
                  </a:cubicBezTo>
                  <a:cubicBezTo>
                    <a:pt x="385" y="675"/>
                    <a:pt x="1" y="1370"/>
                    <a:pt x="17" y="2116"/>
                  </a:cubicBezTo>
                  <a:cubicBezTo>
                    <a:pt x="33" y="2860"/>
                    <a:pt x="448" y="3539"/>
                    <a:pt x="1104" y="3892"/>
                  </a:cubicBezTo>
                  <a:lnTo>
                    <a:pt x="757" y="7539"/>
                  </a:lnTo>
                  <a:lnTo>
                    <a:pt x="3416" y="7539"/>
                  </a:lnTo>
                  <a:lnTo>
                    <a:pt x="3069" y="3892"/>
                  </a:lnTo>
                  <a:cubicBezTo>
                    <a:pt x="3739" y="3531"/>
                    <a:pt x="4155" y="2832"/>
                    <a:pt x="4155" y="2071"/>
                  </a:cubicBezTo>
                  <a:cubicBezTo>
                    <a:pt x="4156" y="1326"/>
                    <a:pt x="3756" y="639"/>
                    <a:pt x="3108" y="270"/>
                  </a:cubicBezTo>
                  <a:cubicBezTo>
                    <a:pt x="2790" y="90"/>
                    <a:pt x="2438" y="0"/>
                    <a:pt x="208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3148;p64">
              <a:extLst>
                <a:ext uri="{FF2B5EF4-FFF2-40B4-BE49-F238E27FC236}">
                  <a16:creationId xmlns:a16="http://schemas.microsoft.com/office/drawing/2014/main" id="{49316C93-24EA-C955-F1EC-B34BA3BEC9D4}"/>
                </a:ext>
              </a:extLst>
            </p:cNvPr>
            <p:cNvSpPr/>
            <p:nvPr/>
          </p:nvSpPr>
          <p:spPr>
            <a:xfrm>
              <a:off x="5630150" y="3016700"/>
              <a:ext cx="118200" cy="203200"/>
            </a:xfrm>
            <a:custGeom>
              <a:avLst/>
              <a:gdLst/>
              <a:ahLst/>
              <a:cxnLst/>
              <a:rect l="l" t="t" r="r" b="b"/>
              <a:pathLst>
                <a:path w="4728" h="8128" extrusionOk="0">
                  <a:moveTo>
                    <a:pt x="2364" y="590"/>
                  </a:moveTo>
                  <a:cubicBezTo>
                    <a:pt x="3342" y="590"/>
                    <a:pt x="4138" y="1386"/>
                    <a:pt x="4138" y="2364"/>
                  </a:cubicBezTo>
                  <a:cubicBezTo>
                    <a:pt x="4138" y="3016"/>
                    <a:pt x="3781" y="3616"/>
                    <a:pt x="3206" y="3926"/>
                  </a:cubicBezTo>
                  <a:lnTo>
                    <a:pt x="3034" y="4018"/>
                  </a:lnTo>
                  <a:lnTo>
                    <a:pt x="3370" y="7537"/>
                  </a:lnTo>
                  <a:lnTo>
                    <a:pt x="1358" y="7537"/>
                  </a:lnTo>
                  <a:lnTo>
                    <a:pt x="1693" y="4018"/>
                  </a:lnTo>
                  <a:lnTo>
                    <a:pt x="1521" y="3926"/>
                  </a:lnTo>
                  <a:cubicBezTo>
                    <a:pt x="947" y="3616"/>
                    <a:pt x="589" y="3016"/>
                    <a:pt x="589" y="2364"/>
                  </a:cubicBezTo>
                  <a:cubicBezTo>
                    <a:pt x="589" y="1386"/>
                    <a:pt x="1386" y="590"/>
                    <a:pt x="2364" y="590"/>
                  </a:cubicBezTo>
                  <a:close/>
                  <a:moveTo>
                    <a:pt x="2364" y="1"/>
                  </a:moveTo>
                  <a:cubicBezTo>
                    <a:pt x="1060" y="1"/>
                    <a:pt x="0" y="1060"/>
                    <a:pt x="0" y="2364"/>
                  </a:cubicBezTo>
                  <a:cubicBezTo>
                    <a:pt x="0" y="3162"/>
                    <a:pt x="403" y="3907"/>
                    <a:pt x="1070" y="4343"/>
                  </a:cubicBezTo>
                  <a:lnTo>
                    <a:pt x="710" y="8127"/>
                  </a:lnTo>
                  <a:lnTo>
                    <a:pt x="4018" y="8127"/>
                  </a:lnTo>
                  <a:lnTo>
                    <a:pt x="3657" y="4343"/>
                  </a:lnTo>
                  <a:cubicBezTo>
                    <a:pt x="4325" y="3907"/>
                    <a:pt x="4727" y="3162"/>
                    <a:pt x="4727" y="2364"/>
                  </a:cubicBezTo>
                  <a:cubicBezTo>
                    <a:pt x="4727" y="1060"/>
                    <a:pt x="3667" y="1"/>
                    <a:pt x="23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3149;p64">
              <a:extLst>
                <a:ext uri="{FF2B5EF4-FFF2-40B4-BE49-F238E27FC236}">
                  <a16:creationId xmlns:a16="http://schemas.microsoft.com/office/drawing/2014/main" id="{4301ED8A-C730-4BAA-03F0-71A5BC52FB87}"/>
                </a:ext>
              </a:extLst>
            </p:cNvPr>
            <p:cNvSpPr/>
            <p:nvPr/>
          </p:nvSpPr>
          <p:spPr>
            <a:xfrm>
              <a:off x="1981725" y="2569425"/>
              <a:ext cx="435225" cy="424400"/>
            </a:xfrm>
            <a:custGeom>
              <a:avLst/>
              <a:gdLst/>
              <a:ahLst/>
              <a:cxnLst/>
              <a:rect l="l" t="t" r="r" b="b"/>
              <a:pathLst>
                <a:path w="17409" h="16976" extrusionOk="0">
                  <a:moveTo>
                    <a:pt x="8704" y="2481"/>
                  </a:moveTo>
                  <a:cubicBezTo>
                    <a:pt x="12135" y="2481"/>
                    <a:pt x="14927" y="5273"/>
                    <a:pt x="14927" y="8704"/>
                  </a:cubicBezTo>
                  <a:lnTo>
                    <a:pt x="14927" y="14495"/>
                  </a:lnTo>
                  <a:lnTo>
                    <a:pt x="2481" y="14495"/>
                  </a:lnTo>
                  <a:lnTo>
                    <a:pt x="2481" y="8704"/>
                  </a:lnTo>
                  <a:cubicBezTo>
                    <a:pt x="2481" y="5273"/>
                    <a:pt x="5273" y="2481"/>
                    <a:pt x="8704" y="2481"/>
                  </a:cubicBezTo>
                  <a:close/>
                  <a:moveTo>
                    <a:pt x="8704" y="0"/>
                  </a:moveTo>
                  <a:cubicBezTo>
                    <a:pt x="3905" y="0"/>
                    <a:pt x="0" y="3904"/>
                    <a:pt x="0" y="8704"/>
                  </a:cubicBezTo>
                  <a:lnTo>
                    <a:pt x="0" y="15735"/>
                  </a:lnTo>
                  <a:cubicBezTo>
                    <a:pt x="0" y="16420"/>
                    <a:pt x="555" y="16975"/>
                    <a:pt x="1241" y="16975"/>
                  </a:cubicBezTo>
                  <a:lnTo>
                    <a:pt x="16168" y="16975"/>
                  </a:lnTo>
                  <a:cubicBezTo>
                    <a:pt x="16852" y="16975"/>
                    <a:pt x="17408" y="16420"/>
                    <a:pt x="17408" y="15735"/>
                  </a:cubicBezTo>
                  <a:lnTo>
                    <a:pt x="17408" y="8704"/>
                  </a:lnTo>
                  <a:cubicBezTo>
                    <a:pt x="17408" y="3905"/>
                    <a:pt x="13503" y="0"/>
                    <a:pt x="870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3150;p64">
              <a:extLst>
                <a:ext uri="{FF2B5EF4-FFF2-40B4-BE49-F238E27FC236}">
                  <a16:creationId xmlns:a16="http://schemas.microsoft.com/office/drawing/2014/main" id="{A5F11C50-13F9-AB9C-C4B8-86514015DF81}"/>
                </a:ext>
              </a:extLst>
            </p:cNvPr>
            <p:cNvSpPr/>
            <p:nvPr/>
          </p:nvSpPr>
          <p:spPr>
            <a:xfrm>
              <a:off x="1974350" y="2562050"/>
              <a:ext cx="449975" cy="439125"/>
            </a:xfrm>
            <a:custGeom>
              <a:avLst/>
              <a:gdLst/>
              <a:ahLst/>
              <a:cxnLst/>
              <a:rect l="l" t="t" r="r" b="b"/>
              <a:pathLst>
                <a:path w="17999" h="17565" extrusionOk="0">
                  <a:moveTo>
                    <a:pt x="8999" y="3069"/>
                  </a:moveTo>
                  <a:cubicBezTo>
                    <a:pt x="12269" y="3069"/>
                    <a:pt x="14928" y="5729"/>
                    <a:pt x="14928" y="8999"/>
                  </a:cubicBezTo>
                  <a:lnTo>
                    <a:pt x="14928" y="14495"/>
                  </a:lnTo>
                  <a:lnTo>
                    <a:pt x="3070" y="14495"/>
                  </a:lnTo>
                  <a:lnTo>
                    <a:pt x="3071" y="8999"/>
                  </a:lnTo>
                  <a:cubicBezTo>
                    <a:pt x="3071" y="5730"/>
                    <a:pt x="5729" y="3069"/>
                    <a:pt x="8999" y="3069"/>
                  </a:cubicBezTo>
                  <a:close/>
                  <a:moveTo>
                    <a:pt x="9000" y="2481"/>
                  </a:moveTo>
                  <a:cubicBezTo>
                    <a:pt x="5405" y="2481"/>
                    <a:pt x="2482" y="5405"/>
                    <a:pt x="2482" y="8999"/>
                  </a:cubicBezTo>
                  <a:lnTo>
                    <a:pt x="2482" y="14790"/>
                  </a:lnTo>
                  <a:cubicBezTo>
                    <a:pt x="2481" y="14952"/>
                    <a:pt x="2614" y="15085"/>
                    <a:pt x="2776" y="15085"/>
                  </a:cubicBezTo>
                  <a:lnTo>
                    <a:pt x="15223" y="15085"/>
                  </a:lnTo>
                  <a:cubicBezTo>
                    <a:pt x="15385" y="15085"/>
                    <a:pt x="15517" y="14952"/>
                    <a:pt x="15517" y="14790"/>
                  </a:cubicBezTo>
                  <a:lnTo>
                    <a:pt x="15517" y="8999"/>
                  </a:lnTo>
                  <a:cubicBezTo>
                    <a:pt x="15517" y="5405"/>
                    <a:pt x="12593" y="2481"/>
                    <a:pt x="9000" y="2481"/>
                  </a:cubicBezTo>
                  <a:close/>
                  <a:moveTo>
                    <a:pt x="9000" y="589"/>
                  </a:moveTo>
                  <a:cubicBezTo>
                    <a:pt x="13636" y="589"/>
                    <a:pt x="17409" y="4361"/>
                    <a:pt x="17408" y="8999"/>
                  </a:cubicBezTo>
                  <a:lnTo>
                    <a:pt x="17408" y="16030"/>
                  </a:lnTo>
                  <a:cubicBezTo>
                    <a:pt x="17407" y="16552"/>
                    <a:pt x="16985" y="16974"/>
                    <a:pt x="16463" y="16975"/>
                  </a:cubicBezTo>
                  <a:lnTo>
                    <a:pt x="1536" y="16975"/>
                  </a:lnTo>
                  <a:cubicBezTo>
                    <a:pt x="1013" y="16975"/>
                    <a:pt x="590" y="16552"/>
                    <a:pt x="589" y="16030"/>
                  </a:cubicBezTo>
                  <a:lnTo>
                    <a:pt x="589" y="8999"/>
                  </a:lnTo>
                  <a:cubicBezTo>
                    <a:pt x="589" y="4361"/>
                    <a:pt x="4361" y="589"/>
                    <a:pt x="8999" y="589"/>
                  </a:cubicBezTo>
                  <a:close/>
                  <a:moveTo>
                    <a:pt x="8999" y="1"/>
                  </a:moveTo>
                  <a:cubicBezTo>
                    <a:pt x="4038" y="1"/>
                    <a:pt x="0" y="4037"/>
                    <a:pt x="0" y="8999"/>
                  </a:cubicBezTo>
                  <a:lnTo>
                    <a:pt x="0" y="16030"/>
                  </a:lnTo>
                  <a:cubicBezTo>
                    <a:pt x="2" y="16877"/>
                    <a:pt x="688" y="17564"/>
                    <a:pt x="1536" y="17565"/>
                  </a:cubicBezTo>
                  <a:lnTo>
                    <a:pt x="16463" y="17565"/>
                  </a:lnTo>
                  <a:cubicBezTo>
                    <a:pt x="17309" y="17564"/>
                    <a:pt x="17997" y="16877"/>
                    <a:pt x="17998" y="16030"/>
                  </a:cubicBezTo>
                  <a:lnTo>
                    <a:pt x="17998" y="8999"/>
                  </a:lnTo>
                  <a:cubicBezTo>
                    <a:pt x="17998" y="4037"/>
                    <a:pt x="13961" y="1"/>
                    <a:pt x="89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3151;p64">
              <a:extLst>
                <a:ext uri="{FF2B5EF4-FFF2-40B4-BE49-F238E27FC236}">
                  <a16:creationId xmlns:a16="http://schemas.microsoft.com/office/drawing/2014/main" id="{E6086A28-0DF3-D99E-5E98-C8ED10F531CD}"/>
                </a:ext>
              </a:extLst>
            </p:cNvPr>
            <p:cNvSpPr/>
            <p:nvPr/>
          </p:nvSpPr>
          <p:spPr>
            <a:xfrm>
              <a:off x="1958675" y="2909075"/>
              <a:ext cx="475150" cy="401475"/>
            </a:xfrm>
            <a:custGeom>
              <a:avLst/>
              <a:gdLst/>
              <a:ahLst/>
              <a:cxnLst/>
              <a:rect l="l" t="t" r="r" b="b"/>
              <a:pathLst>
                <a:path w="19006" h="16059" extrusionOk="0">
                  <a:moveTo>
                    <a:pt x="0" y="1"/>
                  </a:moveTo>
                  <a:lnTo>
                    <a:pt x="0" y="16059"/>
                  </a:lnTo>
                  <a:lnTo>
                    <a:pt x="19006" y="16059"/>
                  </a:lnTo>
                  <a:lnTo>
                    <a:pt x="190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3152;p64">
              <a:extLst>
                <a:ext uri="{FF2B5EF4-FFF2-40B4-BE49-F238E27FC236}">
                  <a16:creationId xmlns:a16="http://schemas.microsoft.com/office/drawing/2014/main" id="{028D92D2-8DA1-BF07-07DA-F2D7C3DE3C97}"/>
                </a:ext>
              </a:extLst>
            </p:cNvPr>
            <p:cNvSpPr/>
            <p:nvPr/>
          </p:nvSpPr>
          <p:spPr>
            <a:xfrm>
              <a:off x="1951300" y="2901700"/>
              <a:ext cx="489875" cy="416225"/>
            </a:xfrm>
            <a:custGeom>
              <a:avLst/>
              <a:gdLst/>
              <a:ahLst/>
              <a:cxnLst/>
              <a:rect l="l" t="t" r="r" b="b"/>
              <a:pathLst>
                <a:path w="19595" h="16649" extrusionOk="0">
                  <a:moveTo>
                    <a:pt x="19006" y="590"/>
                  </a:moveTo>
                  <a:lnTo>
                    <a:pt x="19006" y="16059"/>
                  </a:lnTo>
                  <a:lnTo>
                    <a:pt x="590" y="16059"/>
                  </a:lnTo>
                  <a:lnTo>
                    <a:pt x="590" y="590"/>
                  </a:lnTo>
                  <a:close/>
                  <a:moveTo>
                    <a:pt x="295" y="1"/>
                  </a:moveTo>
                  <a:cubicBezTo>
                    <a:pt x="133" y="1"/>
                    <a:pt x="0" y="132"/>
                    <a:pt x="1" y="296"/>
                  </a:cubicBezTo>
                  <a:lnTo>
                    <a:pt x="1" y="16354"/>
                  </a:lnTo>
                  <a:cubicBezTo>
                    <a:pt x="0" y="16516"/>
                    <a:pt x="133" y="16649"/>
                    <a:pt x="295" y="16649"/>
                  </a:cubicBezTo>
                  <a:lnTo>
                    <a:pt x="19299" y="16649"/>
                  </a:lnTo>
                  <a:cubicBezTo>
                    <a:pt x="19463" y="16649"/>
                    <a:pt x="19594" y="16516"/>
                    <a:pt x="19594" y="16354"/>
                  </a:cubicBezTo>
                  <a:lnTo>
                    <a:pt x="19594" y="296"/>
                  </a:lnTo>
                  <a:cubicBezTo>
                    <a:pt x="19594" y="132"/>
                    <a:pt x="19463" y="1"/>
                    <a:pt x="19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3153;p64">
              <a:extLst>
                <a:ext uri="{FF2B5EF4-FFF2-40B4-BE49-F238E27FC236}">
                  <a16:creationId xmlns:a16="http://schemas.microsoft.com/office/drawing/2014/main" id="{05D82041-1491-3E52-D1BE-E94EC1A0341A}"/>
                </a:ext>
              </a:extLst>
            </p:cNvPr>
            <p:cNvSpPr/>
            <p:nvPr/>
          </p:nvSpPr>
          <p:spPr>
            <a:xfrm>
              <a:off x="2141775" y="3024025"/>
              <a:ext cx="103875" cy="188500"/>
            </a:xfrm>
            <a:custGeom>
              <a:avLst/>
              <a:gdLst/>
              <a:ahLst/>
              <a:cxnLst/>
              <a:rect l="l" t="t" r="r" b="b"/>
              <a:pathLst>
                <a:path w="4155" h="7540" extrusionOk="0">
                  <a:moveTo>
                    <a:pt x="2084" y="0"/>
                  </a:moveTo>
                  <a:cubicBezTo>
                    <a:pt x="1717" y="0"/>
                    <a:pt x="1351" y="98"/>
                    <a:pt x="1024" y="292"/>
                  </a:cubicBezTo>
                  <a:cubicBezTo>
                    <a:pt x="385" y="675"/>
                    <a:pt x="0" y="1370"/>
                    <a:pt x="15" y="2116"/>
                  </a:cubicBezTo>
                  <a:cubicBezTo>
                    <a:pt x="32" y="2860"/>
                    <a:pt x="447" y="3539"/>
                    <a:pt x="1103" y="3892"/>
                  </a:cubicBezTo>
                  <a:lnTo>
                    <a:pt x="756" y="7539"/>
                  </a:lnTo>
                  <a:lnTo>
                    <a:pt x="3416" y="7539"/>
                  </a:lnTo>
                  <a:lnTo>
                    <a:pt x="3068" y="3892"/>
                  </a:lnTo>
                  <a:cubicBezTo>
                    <a:pt x="3738" y="3531"/>
                    <a:pt x="4155" y="2832"/>
                    <a:pt x="4155" y="2071"/>
                  </a:cubicBezTo>
                  <a:cubicBezTo>
                    <a:pt x="4155" y="1326"/>
                    <a:pt x="3756" y="639"/>
                    <a:pt x="3108" y="270"/>
                  </a:cubicBezTo>
                  <a:cubicBezTo>
                    <a:pt x="2790" y="90"/>
                    <a:pt x="2437" y="0"/>
                    <a:pt x="208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3154;p64">
              <a:extLst>
                <a:ext uri="{FF2B5EF4-FFF2-40B4-BE49-F238E27FC236}">
                  <a16:creationId xmlns:a16="http://schemas.microsoft.com/office/drawing/2014/main" id="{FA27D01A-D1A0-3173-35B4-6D81B29A138F}"/>
                </a:ext>
              </a:extLst>
            </p:cNvPr>
            <p:cNvSpPr/>
            <p:nvPr/>
          </p:nvSpPr>
          <p:spPr>
            <a:xfrm>
              <a:off x="2134800" y="3016675"/>
              <a:ext cx="118225" cy="203225"/>
            </a:xfrm>
            <a:custGeom>
              <a:avLst/>
              <a:gdLst/>
              <a:ahLst/>
              <a:cxnLst/>
              <a:rect l="l" t="t" r="r" b="b"/>
              <a:pathLst>
                <a:path w="4729" h="8129" extrusionOk="0">
                  <a:moveTo>
                    <a:pt x="2365" y="591"/>
                  </a:moveTo>
                  <a:cubicBezTo>
                    <a:pt x="3344" y="591"/>
                    <a:pt x="4140" y="1387"/>
                    <a:pt x="4140" y="2365"/>
                  </a:cubicBezTo>
                  <a:cubicBezTo>
                    <a:pt x="4140" y="3017"/>
                    <a:pt x="3781" y="3617"/>
                    <a:pt x="3208" y="3927"/>
                  </a:cubicBezTo>
                  <a:lnTo>
                    <a:pt x="3036" y="4019"/>
                  </a:lnTo>
                  <a:lnTo>
                    <a:pt x="3371" y="7538"/>
                  </a:lnTo>
                  <a:lnTo>
                    <a:pt x="1358" y="7538"/>
                  </a:lnTo>
                  <a:lnTo>
                    <a:pt x="1695" y="4019"/>
                  </a:lnTo>
                  <a:lnTo>
                    <a:pt x="1523" y="3927"/>
                  </a:lnTo>
                  <a:cubicBezTo>
                    <a:pt x="948" y="3617"/>
                    <a:pt x="590" y="3017"/>
                    <a:pt x="590" y="2365"/>
                  </a:cubicBezTo>
                  <a:cubicBezTo>
                    <a:pt x="590" y="1387"/>
                    <a:pt x="1387" y="591"/>
                    <a:pt x="2365" y="591"/>
                  </a:cubicBezTo>
                  <a:close/>
                  <a:moveTo>
                    <a:pt x="2365" y="1"/>
                  </a:moveTo>
                  <a:cubicBezTo>
                    <a:pt x="1062" y="1"/>
                    <a:pt x="2" y="1061"/>
                    <a:pt x="2" y="2365"/>
                  </a:cubicBezTo>
                  <a:cubicBezTo>
                    <a:pt x="1" y="3162"/>
                    <a:pt x="403" y="3907"/>
                    <a:pt x="1072" y="4344"/>
                  </a:cubicBezTo>
                  <a:lnTo>
                    <a:pt x="711" y="8128"/>
                  </a:lnTo>
                  <a:lnTo>
                    <a:pt x="4019" y="8128"/>
                  </a:lnTo>
                  <a:lnTo>
                    <a:pt x="3659" y="4343"/>
                  </a:lnTo>
                  <a:cubicBezTo>
                    <a:pt x="4326" y="3907"/>
                    <a:pt x="4729" y="3162"/>
                    <a:pt x="4729" y="2365"/>
                  </a:cubicBezTo>
                  <a:cubicBezTo>
                    <a:pt x="4729" y="1062"/>
                    <a:pt x="3667" y="1"/>
                    <a:pt x="2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3155;p64">
              <a:extLst>
                <a:ext uri="{FF2B5EF4-FFF2-40B4-BE49-F238E27FC236}">
                  <a16:creationId xmlns:a16="http://schemas.microsoft.com/office/drawing/2014/main" id="{978310E4-C80D-4A7B-A849-6BF21B506DC1}"/>
                </a:ext>
              </a:extLst>
            </p:cNvPr>
            <p:cNvSpPr/>
            <p:nvPr/>
          </p:nvSpPr>
          <p:spPr>
            <a:xfrm>
              <a:off x="6074275" y="2700300"/>
              <a:ext cx="144125" cy="518900"/>
            </a:xfrm>
            <a:custGeom>
              <a:avLst/>
              <a:gdLst/>
              <a:ahLst/>
              <a:cxnLst/>
              <a:rect l="l" t="t" r="r" b="b"/>
              <a:pathLst>
                <a:path w="5765" h="20756" extrusionOk="0">
                  <a:moveTo>
                    <a:pt x="4480" y="0"/>
                  </a:moveTo>
                  <a:cubicBezTo>
                    <a:pt x="4218" y="0"/>
                    <a:pt x="3956" y="103"/>
                    <a:pt x="3761" y="306"/>
                  </a:cubicBezTo>
                  <a:cubicBezTo>
                    <a:pt x="1396" y="2772"/>
                    <a:pt x="0" y="6537"/>
                    <a:pt x="26" y="10377"/>
                  </a:cubicBezTo>
                  <a:cubicBezTo>
                    <a:pt x="54" y="14266"/>
                    <a:pt x="1529" y="18039"/>
                    <a:pt x="3973" y="20469"/>
                  </a:cubicBezTo>
                  <a:cubicBezTo>
                    <a:pt x="4167" y="20660"/>
                    <a:pt x="4419" y="20755"/>
                    <a:pt x="4672" y="20755"/>
                  </a:cubicBezTo>
                  <a:cubicBezTo>
                    <a:pt x="4927" y="20755"/>
                    <a:pt x="5183" y="20657"/>
                    <a:pt x="5378" y="20461"/>
                  </a:cubicBezTo>
                  <a:cubicBezTo>
                    <a:pt x="5765" y="20073"/>
                    <a:pt x="5764" y="19444"/>
                    <a:pt x="5375" y="19056"/>
                  </a:cubicBezTo>
                  <a:cubicBezTo>
                    <a:pt x="3296" y="16989"/>
                    <a:pt x="2041" y="13739"/>
                    <a:pt x="2018" y="10363"/>
                  </a:cubicBezTo>
                  <a:cubicBezTo>
                    <a:pt x="1995" y="7029"/>
                    <a:pt x="3183" y="3786"/>
                    <a:pt x="5198" y="1685"/>
                  </a:cubicBezTo>
                  <a:cubicBezTo>
                    <a:pt x="5578" y="1288"/>
                    <a:pt x="5565" y="657"/>
                    <a:pt x="5168" y="277"/>
                  </a:cubicBezTo>
                  <a:cubicBezTo>
                    <a:pt x="4975" y="92"/>
                    <a:pt x="4727" y="0"/>
                    <a:pt x="44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3156;p64">
              <a:extLst>
                <a:ext uri="{FF2B5EF4-FFF2-40B4-BE49-F238E27FC236}">
                  <a16:creationId xmlns:a16="http://schemas.microsoft.com/office/drawing/2014/main" id="{0F24B4D3-D1A2-7CE6-F671-F4B1E6C508F0}"/>
                </a:ext>
              </a:extLst>
            </p:cNvPr>
            <p:cNvSpPr/>
            <p:nvPr/>
          </p:nvSpPr>
          <p:spPr>
            <a:xfrm>
              <a:off x="6177275" y="2766625"/>
              <a:ext cx="113725" cy="384825"/>
            </a:xfrm>
            <a:custGeom>
              <a:avLst/>
              <a:gdLst/>
              <a:ahLst/>
              <a:cxnLst/>
              <a:rect l="l" t="t" r="r" b="b"/>
              <a:pathLst>
                <a:path w="4549" h="15393" extrusionOk="0">
                  <a:moveTo>
                    <a:pt x="3301" y="0"/>
                  </a:moveTo>
                  <a:cubicBezTo>
                    <a:pt x="3019" y="0"/>
                    <a:pt x="2738" y="120"/>
                    <a:pt x="2542" y="353"/>
                  </a:cubicBezTo>
                  <a:cubicBezTo>
                    <a:pt x="897" y="2345"/>
                    <a:pt x="1" y="4953"/>
                    <a:pt x="21" y="7696"/>
                  </a:cubicBezTo>
                  <a:cubicBezTo>
                    <a:pt x="39" y="10459"/>
                    <a:pt x="983" y="13070"/>
                    <a:pt x="2680" y="15046"/>
                  </a:cubicBezTo>
                  <a:cubicBezTo>
                    <a:pt x="2876" y="15275"/>
                    <a:pt x="3155" y="15392"/>
                    <a:pt x="3435" y="15392"/>
                  </a:cubicBezTo>
                  <a:cubicBezTo>
                    <a:pt x="3664" y="15392"/>
                    <a:pt x="3895" y="15313"/>
                    <a:pt x="4082" y="15152"/>
                  </a:cubicBezTo>
                  <a:cubicBezTo>
                    <a:pt x="4500" y="14795"/>
                    <a:pt x="4548" y="14166"/>
                    <a:pt x="4190" y="13750"/>
                  </a:cubicBezTo>
                  <a:cubicBezTo>
                    <a:pt x="2800" y="12130"/>
                    <a:pt x="2027" y="9975"/>
                    <a:pt x="2011" y="7681"/>
                  </a:cubicBezTo>
                  <a:cubicBezTo>
                    <a:pt x="1994" y="5406"/>
                    <a:pt x="2729" y="3253"/>
                    <a:pt x="4077" y="1620"/>
                  </a:cubicBezTo>
                  <a:cubicBezTo>
                    <a:pt x="4418" y="1195"/>
                    <a:pt x="4355" y="575"/>
                    <a:pt x="3934" y="228"/>
                  </a:cubicBezTo>
                  <a:cubicBezTo>
                    <a:pt x="3749" y="75"/>
                    <a:pt x="3525" y="0"/>
                    <a:pt x="3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3157;p64">
              <a:extLst>
                <a:ext uri="{FF2B5EF4-FFF2-40B4-BE49-F238E27FC236}">
                  <a16:creationId xmlns:a16="http://schemas.microsoft.com/office/drawing/2014/main" id="{5E7FDE15-8EB1-B131-76BB-BAB17EC6B27D}"/>
                </a:ext>
              </a:extLst>
            </p:cNvPr>
            <p:cNvSpPr/>
            <p:nvPr/>
          </p:nvSpPr>
          <p:spPr>
            <a:xfrm>
              <a:off x="6272025" y="2833800"/>
              <a:ext cx="91725" cy="251225"/>
            </a:xfrm>
            <a:custGeom>
              <a:avLst/>
              <a:gdLst/>
              <a:ahLst/>
              <a:cxnLst/>
              <a:rect l="l" t="t" r="r" b="b"/>
              <a:pathLst>
                <a:path w="3669" h="10049" extrusionOk="0">
                  <a:moveTo>
                    <a:pt x="2402" y="1"/>
                  </a:moveTo>
                  <a:cubicBezTo>
                    <a:pt x="2106" y="1"/>
                    <a:pt x="1813" y="132"/>
                    <a:pt x="1617" y="383"/>
                  </a:cubicBezTo>
                  <a:lnTo>
                    <a:pt x="1618" y="383"/>
                  </a:lnTo>
                  <a:cubicBezTo>
                    <a:pt x="557" y="1743"/>
                    <a:pt x="1" y="3333"/>
                    <a:pt x="13" y="4982"/>
                  </a:cubicBezTo>
                  <a:cubicBezTo>
                    <a:pt x="24" y="6697"/>
                    <a:pt x="643" y="8331"/>
                    <a:pt x="1803" y="9707"/>
                  </a:cubicBezTo>
                  <a:cubicBezTo>
                    <a:pt x="2000" y="9933"/>
                    <a:pt x="2276" y="10049"/>
                    <a:pt x="2554" y="10049"/>
                  </a:cubicBezTo>
                  <a:cubicBezTo>
                    <a:pt x="2781" y="10049"/>
                    <a:pt x="3009" y="9972"/>
                    <a:pt x="3196" y="9815"/>
                  </a:cubicBezTo>
                  <a:cubicBezTo>
                    <a:pt x="3612" y="9464"/>
                    <a:pt x="3669" y="8844"/>
                    <a:pt x="3324" y="8424"/>
                  </a:cubicBezTo>
                  <a:cubicBezTo>
                    <a:pt x="2468" y="7408"/>
                    <a:pt x="2011" y="6213"/>
                    <a:pt x="2002" y="4969"/>
                  </a:cubicBezTo>
                  <a:cubicBezTo>
                    <a:pt x="1994" y="3773"/>
                    <a:pt x="2403" y="2611"/>
                    <a:pt x="3186" y="1609"/>
                  </a:cubicBezTo>
                  <a:cubicBezTo>
                    <a:pt x="3524" y="1176"/>
                    <a:pt x="3447" y="550"/>
                    <a:pt x="3014" y="212"/>
                  </a:cubicBezTo>
                  <a:cubicBezTo>
                    <a:pt x="2832" y="70"/>
                    <a:pt x="2616" y="1"/>
                    <a:pt x="24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3158;p64">
              <a:extLst>
                <a:ext uri="{FF2B5EF4-FFF2-40B4-BE49-F238E27FC236}">
                  <a16:creationId xmlns:a16="http://schemas.microsoft.com/office/drawing/2014/main" id="{06734766-E05A-289F-8613-F5E2C0677145}"/>
                </a:ext>
              </a:extLst>
            </p:cNvPr>
            <p:cNvSpPr/>
            <p:nvPr/>
          </p:nvSpPr>
          <p:spPr>
            <a:xfrm>
              <a:off x="1692475" y="2700300"/>
              <a:ext cx="144300" cy="519000"/>
            </a:xfrm>
            <a:custGeom>
              <a:avLst/>
              <a:gdLst/>
              <a:ahLst/>
              <a:cxnLst/>
              <a:rect l="l" t="t" r="r" b="b"/>
              <a:pathLst>
                <a:path w="5772" h="20760" extrusionOk="0">
                  <a:moveTo>
                    <a:pt x="1292" y="0"/>
                  </a:moveTo>
                  <a:cubicBezTo>
                    <a:pt x="1045" y="0"/>
                    <a:pt x="797" y="92"/>
                    <a:pt x="604" y="277"/>
                  </a:cubicBezTo>
                  <a:cubicBezTo>
                    <a:pt x="207" y="657"/>
                    <a:pt x="194" y="1288"/>
                    <a:pt x="574" y="1685"/>
                  </a:cubicBezTo>
                  <a:cubicBezTo>
                    <a:pt x="2589" y="3786"/>
                    <a:pt x="3777" y="7029"/>
                    <a:pt x="3754" y="10363"/>
                  </a:cubicBezTo>
                  <a:cubicBezTo>
                    <a:pt x="3731" y="13739"/>
                    <a:pt x="2476" y="16989"/>
                    <a:pt x="396" y="19056"/>
                  </a:cubicBezTo>
                  <a:cubicBezTo>
                    <a:pt x="4" y="19443"/>
                    <a:pt x="1" y="20075"/>
                    <a:pt x="389" y="20466"/>
                  </a:cubicBezTo>
                  <a:cubicBezTo>
                    <a:pt x="584" y="20662"/>
                    <a:pt x="839" y="20760"/>
                    <a:pt x="1095" y="20760"/>
                  </a:cubicBezTo>
                  <a:cubicBezTo>
                    <a:pt x="1350" y="20760"/>
                    <a:pt x="1605" y="20663"/>
                    <a:pt x="1799" y="20469"/>
                  </a:cubicBezTo>
                  <a:cubicBezTo>
                    <a:pt x="4243" y="18039"/>
                    <a:pt x="5717" y="14266"/>
                    <a:pt x="5745" y="10377"/>
                  </a:cubicBezTo>
                  <a:cubicBezTo>
                    <a:pt x="5772" y="6537"/>
                    <a:pt x="4376" y="2772"/>
                    <a:pt x="2011" y="306"/>
                  </a:cubicBezTo>
                  <a:cubicBezTo>
                    <a:pt x="1815" y="103"/>
                    <a:pt x="1554" y="0"/>
                    <a:pt x="12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3159;p64">
              <a:extLst>
                <a:ext uri="{FF2B5EF4-FFF2-40B4-BE49-F238E27FC236}">
                  <a16:creationId xmlns:a16="http://schemas.microsoft.com/office/drawing/2014/main" id="{E05F2894-BF34-3DAB-5EA9-6B8A3AE0D24A}"/>
                </a:ext>
              </a:extLst>
            </p:cNvPr>
            <p:cNvSpPr/>
            <p:nvPr/>
          </p:nvSpPr>
          <p:spPr>
            <a:xfrm>
              <a:off x="1619925" y="2766125"/>
              <a:ext cx="113825" cy="385475"/>
            </a:xfrm>
            <a:custGeom>
              <a:avLst/>
              <a:gdLst/>
              <a:ahLst/>
              <a:cxnLst/>
              <a:rect l="l" t="t" r="r" b="b"/>
              <a:pathLst>
                <a:path w="4553" h="15419" extrusionOk="0">
                  <a:moveTo>
                    <a:pt x="1236" y="1"/>
                  </a:moveTo>
                  <a:cubicBezTo>
                    <a:pt x="1013" y="1"/>
                    <a:pt x="789" y="75"/>
                    <a:pt x="603" y="228"/>
                  </a:cubicBezTo>
                  <a:cubicBezTo>
                    <a:pt x="176" y="581"/>
                    <a:pt x="119" y="1216"/>
                    <a:pt x="477" y="1640"/>
                  </a:cubicBezTo>
                  <a:cubicBezTo>
                    <a:pt x="1825" y="3273"/>
                    <a:pt x="2559" y="5426"/>
                    <a:pt x="2543" y="7701"/>
                  </a:cubicBezTo>
                  <a:cubicBezTo>
                    <a:pt x="2527" y="9995"/>
                    <a:pt x="1753" y="12150"/>
                    <a:pt x="364" y="13770"/>
                  </a:cubicBezTo>
                  <a:cubicBezTo>
                    <a:pt x="0" y="14186"/>
                    <a:pt x="46" y="14819"/>
                    <a:pt x="465" y="15179"/>
                  </a:cubicBezTo>
                  <a:cubicBezTo>
                    <a:pt x="653" y="15340"/>
                    <a:pt x="884" y="15419"/>
                    <a:pt x="1114" y="15419"/>
                  </a:cubicBezTo>
                  <a:cubicBezTo>
                    <a:pt x="1397" y="15419"/>
                    <a:pt x="1678" y="15299"/>
                    <a:pt x="1874" y="15066"/>
                  </a:cubicBezTo>
                  <a:cubicBezTo>
                    <a:pt x="3571" y="13090"/>
                    <a:pt x="4515" y="10479"/>
                    <a:pt x="4533" y="7716"/>
                  </a:cubicBezTo>
                  <a:cubicBezTo>
                    <a:pt x="4552" y="4973"/>
                    <a:pt x="3657" y="2365"/>
                    <a:pt x="2012" y="373"/>
                  </a:cubicBezTo>
                  <a:cubicBezTo>
                    <a:pt x="1816" y="128"/>
                    <a:pt x="1527" y="1"/>
                    <a:pt x="1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3160;p64">
              <a:extLst>
                <a:ext uri="{FF2B5EF4-FFF2-40B4-BE49-F238E27FC236}">
                  <a16:creationId xmlns:a16="http://schemas.microsoft.com/office/drawing/2014/main" id="{99E1385E-9CBC-9ADE-A629-F1738DAA99AD}"/>
                </a:ext>
              </a:extLst>
            </p:cNvPr>
            <p:cNvSpPr/>
            <p:nvPr/>
          </p:nvSpPr>
          <p:spPr>
            <a:xfrm>
              <a:off x="1547400" y="2833800"/>
              <a:ext cx="91625" cy="251100"/>
            </a:xfrm>
            <a:custGeom>
              <a:avLst/>
              <a:gdLst/>
              <a:ahLst/>
              <a:cxnLst/>
              <a:rect l="l" t="t" r="r" b="b"/>
              <a:pathLst>
                <a:path w="3665" h="10044" extrusionOk="0">
                  <a:moveTo>
                    <a:pt x="1263" y="1"/>
                  </a:moveTo>
                  <a:cubicBezTo>
                    <a:pt x="1048" y="1"/>
                    <a:pt x="832" y="70"/>
                    <a:pt x="650" y="212"/>
                  </a:cubicBezTo>
                  <a:cubicBezTo>
                    <a:pt x="217" y="550"/>
                    <a:pt x="140" y="1176"/>
                    <a:pt x="479" y="1609"/>
                  </a:cubicBezTo>
                  <a:cubicBezTo>
                    <a:pt x="1262" y="2611"/>
                    <a:pt x="1671" y="3773"/>
                    <a:pt x="1663" y="4969"/>
                  </a:cubicBezTo>
                  <a:cubicBezTo>
                    <a:pt x="1655" y="6213"/>
                    <a:pt x="1197" y="7408"/>
                    <a:pt x="340" y="8424"/>
                  </a:cubicBezTo>
                  <a:cubicBezTo>
                    <a:pt x="1" y="8845"/>
                    <a:pt x="60" y="9460"/>
                    <a:pt x="474" y="9809"/>
                  </a:cubicBezTo>
                  <a:cubicBezTo>
                    <a:pt x="660" y="9966"/>
                    <a:pt x="888" y="10043"/>
                    <a:pt x="1114" y="10043"/>
                  </a:cubicBezTo>
                  <a:cubicBezTo>
                    <a:pt x="1390" y="10043"/>
                    <a:pt x="1665" y="9929"/>
                    <a:pt x="1862" y="9707"/>
                  </a:cubicBezTo>
                  <a:cubicBezTo>
                    <a:pt x="3022" y="8331"/>
                    <a:pt x="3640" y="6697"/>
                    <a:pt x="3652" y="4982"/>
                  </a:cubicBezTo>
                  <a:cubicBezTo>
                    <a:pt x="3664" y="3333"/>
                    <a:pt x="3109" y="1743"/>
                    <a:pt x="2047" y="383"/>
                  </a:cubicBezTo>
                  <a:cubicBezTo>
                    <a:pt x="1851" y="132"/>
                    <a:pt x="1559" y="1"/>
                    <a:pt x="1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3161;p64">
              <a:extLst>
                <a:ext uri="{FF2B5EF4-FFF2-40B4-BE49-F238E27FC236}">
                  <a16:creationId xmlns:a16="http://schemas.microsoft.com/office/drawing/2014/main" id="{CD6161D3-AB80-3756-BCD5-A7421AD8E3B2}"/>
                </a:ext>
              </a:extLst>
            </p:cNvPr>
            <p:cNvSpPr/>
            <p:nvPr/>
          </p:nvSpPr>
          <p:spPr>
            <a:xfrm>
              <a:off x="3693525" y="383050"/>
              <a:ext cx="523850" cy="141150"/>
            </a:xfrm>
            <a:custGeom>
              <a:avLst/>
              <a:gdLst/>
              <a:ahLst/>
              <a:cxnLst/>
              <a:rect l="l" t="t" r="r" b="b"/>
              <a:pathLst>
                <a:path w="20954" h="5646" extrusionOk="0">
                  <a:moveTo>
                    <a:pt x="1095" y="0"/>
                  </a:moveTo>
                  <a:cubicBezTo>
                    <a:pt x="841" y="0"/>
                    <a:pt x="587" y="97"/>
                    <a:pt x="392" y="290"/>
                  </a:cubicBezTo>
                  <a:cubicBezTo>
                    <a:pt x="2" y="678"/>
                    <a:pt x="1" y="1310"/>
                    <a:pt x="391" y="1700"/>
                  </a:cubicBezTo>
                  <a:cubicBezTo>
                    <a:pt x="2820" y="4144"/>
                    <a:pt x="6592" y="5618"/>
                    <a:pt x="10482" y="5645"/>
                  </a:cubicBezTo>
                  <a:cubicBezTo>
                    <a:pt x="10517" y="5646"/>
                    <a:pt x="10553" y="5646"/>
                    <a:pt x="10588" y="5646"/>
                  </a:cubicBezTo>
                  <a:cubicBezTo>
                    <a:pt x="14391" y="5646"/>
                    <a:pt x="18109" y="4254"/>
                    <a:pt x="20552" y="1912"/>
                  </a:cubicBezTo>
                  <a:cubicBezTo>
                    <a:pt x="20944" y="1530"/>
                    <a:pt x="20954" y="904"/>
                    <a:pt x="20575" y="510"/>
                  </a:cubicBezTo>
                  <a:cubicBezTo>
                    <a:pt x="20380" y="306"/>
                    <a:pt x="20118" y="204"/>
                    <a:pt x="19857" y="204"/>
                  </a:cubicBezTo>
                  <a:cubicBezTo>
                    <a:pt x="19612" y="204"/>
                    <a:pt x="19366" y="293"/>
                    <a:pt x="19174" y="474"/>
                  </a:cubicBezTo>
                  <a:cubicBezTo>
                    <a:pt x="17093" y="2470"/>
                    <a:pt x="13888" y="3656"/>
                    <a:pt x="10587" y="3656"/>
                  </a:cubicBezTo>
                  <a:cubicBezTo>
                    <a:pt x="10556" y="3656"/>
                    <a:pt x="10526" y="3655"/>
                    <a:pt x="10496" y="3655"/>
                  </a:cubicBezTo>
                  <a:cubicBezTo>
                    <a:pt x="7120" y="3632"/>
                    <a:pt x="3870" y="2377"/>
                    <a:pt x="1803" y="297"/>
                  </a:cubicBezTo>
                  <a:cubicBezTo>
                    <a:pt x="1608" y="99"/>
                    <a:pt x="1351" y="0"/>
                    <a:pt x="109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3162;p64">
              <a:extLst>
                <a:ext uri="{FF2B5EF4-FFF2-40B4-BE49-F238E27FC236}">
                  <a16:creationId xmlns:a16="http://schemas.microsoft.com/office/drawing/2014/main" id="{0F682AD0-47B9-45E6-51F2-360236174ADC}"/>
                </a:ext>
              </a:extLst>
            </p:cNvPr>
            <p:cNvSpPr/>
            <p:nvPr/>
          </p:nvSpPr>
          <p:spPr>
            <a:xfrm>
              <a:off x="3760900" y="311100"/>
              <a:ext cx="390750" cy="110275"/>
            </a:xfrm>
            <a:custGeom>
              <a:avLst/>
              <a:gdLst/>
              <a:ahLst/>
              <a:cxnLst/>
              <a:rect l="l" t="t" r="r" b="b"/>
              <a:pathLst>
                <a:path w="15630" h="4411" extrusionOk="0">
                  <a:moveTo>
                    <a:pt x="1114" y="0"/>
                  </a:moveTo>
                  <a:cubicBezTo>
                    <a:pt x="834" y="0"/>
                    <a:pt x="555" y="118"/>
                    <a:pt x="359" y="348"/>
                  </a:cubicBezTo>
                  <a:cubicBezTo>
                    <a:pt x="0" y="764"/>
                    <a:pt x="48" y="1393"/>
                    <a:pt x="465" y="1751"/>
                  </a:cubicBezTo>
                  <a:cubicBezTo>
                    <a:pt x="2441" y="3446"/>
                    <a:pt x="5052" y="4391"/>
                    <a:pt x="7815" y="4410"/>
                  </a:cubicBezTo>
                  <a:cubicBezTo>
                    <a:pt x="7843" y="4411"/>
                    <a:pt x="7871" y="4411"/>
                    <a:pt x="7899" y="4411"/>
                  </a:cubicBezTo>
                  <a:cubicBezTo>
                    <a:pt x="10610" y="4411"/>
                    <a:pt x="13186" y="3517"/>
                    <a:pt x="15158" y="1889"/>
                  </a:cubicBezTo>
                  <a:lnTo>
                    <a:pt x="15158" y="1888"/>
                  </a:lnTo>
                  <a:cubicBezTo>
                    <a:pt x="15574" y="1536"/>
                    <a:pt x="15629" y="916"/>
                    <a:pt x="15283" y="496"/>
                  </a:cubicBezTo>
                  <a:cubicBezTo>
                    <a:pt x="15086" y="257"/>
                    <a:pt x="14801" y="134"/>
                    <a:pt x="14514" y="134"/>
                  </a:cubicBezTo>
                  <a:cubicBezTo>
                    <a:pt x="14295" y="134"/>
                    <a:pt x="14075" y="206"/>
                    <a:pt x="13891" y="353"/>
                  </a:cubicBezTo>
                  <a:cubicBezTo>
                    <a:pt x="12274" y="1688"/>
                    <a:pt x="10149" y="2420"/>
                    <a:pt x="7899" y="2420"/>
                  </a:cubicBezTo>
                  <a:cubicBezTo>
                    <a:pt x="7876" y="2420"/>
                    <a:pt x="7853" y="2420"/>
                    <a:pt x="7829" y="2420"/>
                  </a:cubicBezTo>
                  <a:cubicBezTo>
                    <a:pt x="5535" y="2404"/>
                    <a:pt x="3381" y="1629"/>
                    <a:pt x="1761" y="240"/>
                  </a:cubicBezTo>
                  <a:cubicBezTo>
                    <a:pt x="1574" y="79"/>
                    <a:pt x="1343" y="0"/>
                    <a:pt x="111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3163;p64">
              <a:extLst>
                <a:ext uri="{FF2B5EF4-FFF2-40B4-BE49-F238E27FC236}">
                  <a16:creationId xmlns:a16="http://schemas.microsoft.com/office/drawing/2014/main" id="{1F4F8181-8A56-ACEA-D29C-CAF96B74F27F}"/>
                </a:ext>
              </a:extLst>
            </p:cNvPr>
            <p:cNvSpPr/>
            <p:nvPr/>
          </p:nvSpPr>
          <p:spPr>
            <a:xfrm>
              <a:off x="3827425" y="238400"/>
              <a:ext cx="257250" cy="88425"/>
            </a:xfrm>
            <a:custGeom>
              <a:avLst/>
              <a:gdLst/>
              <a:ahLst/>
              <a:cxnLst/>
              <a:rect l="l" t="t" r="r" b="b"/>
              <a:pathLst>
                <a:path w="10290" h="3537" extrusionOk="0">
                  <a:moveTo>
                    <a:pt x="1111" y="1"/>
                  </a:moveTo>
                  <a:cubicBezTo>
                    <a:pt x="828" y="1"/>
                    <a:pt x="547" y="121"/>
                    <a:pt x="350" y="354"/>
                  </a:cubicBezTo>
                  <a:cubicBezTo>
                    <a:pt x="0" y="770"/>
                    <a:pt x="48" y="1388"/>
                    <a:pt x="456" y="1746"/>
                  </a:cubicBezTo>
                  <a:cubicBezTo>
                    <a:pt x="1832" y="2906"/>
                    <a:pt x="3466" y="3524"/>
                    <a:pt x="5181" y="3536"/>
                  </a:cubicBezTo>
                  <a:cubicBezTo>
                    <a:pt x="5198" y="3536"/>
                    <a:pt x="5216" y="3537"/>
                    <a:pt x="5233" y="3537"/>
                  </a:cubicBezTo>
                  <a:cubicBezTo>
                    <a:pt x="6863" y="3537"/>
                    <a:pt x="8434" y="2981"/>
                    <a:pt x="9779" y="1931"/>
                  </a:cubicBezTo>
                  <a:cubicBezTo>
                    <a:pt x="10213" y="1592"/>
                    <a:pt x="10289" y="967"/>
                    <a:pt x="9950" y="534"/>
                  </a:cubicBezTo>
                  <a:cubicBezTo>
                    <a:pt x="9755" y="283"/>
                    <a:pt x="9461" y="151"/>
                    <a:pt x="9165" y="151"/>
                  </a:cubicBezTo>
                  <a:cubicBezTo>
                    <a:pt x="8951" y="151"/>
                    <a:pt x="8735" y="220"/>
                    <a:pt x="8553" y="362"/>
                  </a:cubicBezTo>
                  <a:cubicBezTo>
                    <a:pt x="7562" y="1137"/>
                    <a:pt x="6414" y="1546"/>
                    <a:pt x="5231" y="1546"/>
                  </a:cubicBezTo>
                  <a:cubicBezTo>
                    <a:pt x="5219" y="1546"/>
                    <a:pt x="5206" y="1546"/>
                    <a:pt x="5194" y="1546"/>
                  </a:cubicBezTo>
                  <a:cubicBezTo>
                    <a:pt x="3950" y="1537"/>
                    <a:pt x="2755" y="1080"/>
                    <a:pt x="1738" y="224"/>
                  </a:cubicBezTo>
                  <a:cubicBezTo>
                    <a:pt x="1554" y="74"/>
                    <a:pt x="1332" y="1"/>
                    <a:pt x="1111"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3164;p64">
              <a:extLst>
                <a:ext uri="{FF2B5EF4-FFF2-40B4-BE49-F238E27FC236}">
                  <a16:creationId xmlns:a16="http://schemas.microsoft.com/office/drawing/2014/main" id="{AE3CB136-A5B1-F15E-4C08-934083FA0887}"/>
                </a:ext>
              </a:extLst>
            </p:cNvPr>
            <p:cNvSpPr/>
            <p:nvPr/>
          </p:nvSpPr>
          <p:spPr>
            <a:xfrm>
              <a:off x="1543650" y="3991975"/>
              <a:ext cx="4747325" cy="1484200"/>
            </a:xfrm>
            <a:custGeom>
              <a:avLst/>
              <a:gdLst/>
              <a:ahLst/>
              <a:cxnLst/>
              <a:rect l="l" t="t" r="r" b="b"/>
              <a:pathLst>
                <a:path w="189893" h="59368" extrusionOk="0">
                  <a:moveTo>
                    <a:pt x="94946" y="0"/>
                  </a:moveTo>
                  <a:cubicBezTo>
                    <a:pt x="69765" y="0"/>
                    <a:pt x="45615" y="3128"/>
                    <a:pt x="27809" y="8694"/>
                  </a:cubicBezTo>
                  <a:cubicBezTo>
                    <a:pt x="10003" y="14261"/>
                    <a:pt x="1" y="21811"/>
                    <a:pt x="1" y="29684"/>
                  </a:cubicBezTo>
                  <a:cubicBezTo>
                    <a:pt x="1" y="37556"/>
                    <a:pt x="10003" y="45106"/>
                    <a:pt x="27809" y="50673"/>
                  </a:cubicBezTo>
                  <a:cubicBezTo>
                    <a:pt x="45615" y="56240"/>
                    <a:pt x="69765" y="59367"/>
                    <a:pt x="94946" y="59367"/>
                  </a:cubicBezTo>
                  <a:cubicBezTo>
                    <a:pt x="120127" y="59367"/>
                    <a:pt x="144277" y="56240"/>
                    <a:pt x="162083" y="50673"/>
                  </a:cubicBezTo>
                  <a:cubicBezTo>
                    <a:pt x="179888" y="45106"/>
                    <a:pt x="189892" y="37556"/>
                    <a:pt x="189892" y="29684"/>
                  </a:cubicBezTo>
                  <a:cubicBezTo>
                    <a:pt x="189892" y="21811"/>
                    <a:pt x="179888" y="14261"/>
                    <a:pt x="162083" y="8694"/>
                  </a:cubicBezTo>
                  <a:cubicBezTo>
                    <a:pt x="144277" y="3128"/>
                    <a:pt x="120127" y="0"/>
                    <a:pt x="94946"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3165;p64">
              <a:extLst>
                <a:ext uri="{FF2B5EF4-FFF2-40B4-BE49-F238E27FC236}">
                  <a16:creationId xmlns:a16="http://schemas.microsoft.com/office/drawing/2014/main" id="{26C6C43C-C5E5-B226-1367-618B37707769}"/>
                </a:ext>
              </a:extLst>
            </p:cNvPr>
            <p:cNvSpPr/>
            <p:nvPr/>
          </p:nvSpPr>
          <p:spPr>
            <a:xfrm>
              <a:off x="1778600" y="3998425"/>
              <a:ext cx="4325100" cy="1313725"/>
            </a:xfrm>
            <a:custGeom>
              <a:avLst/>
              <a:gdLst/>
              <a:ahLst/>
              <a:cxnLst/>
              <a:rect l="l" t="t" r="r" b="b"/>
              <a:pathLst>
                <a:path w="173004" h="52549" extrusionOk="0">
                  <a:moveTo>
                    <a:pt x="86502" y="0"/>
                  </a:moveTo>
                  <a:cubicBezTo>
                    <a:pt x="63560" y="0"/>
                    <a:pt x="41558" y="2768"/>
                    <a:pt x="25336" y="7696"/>
                  </a:cubicBezTo>
                  <a:cubicBezTo>
                    <a:pt x="9113" y="12623"/>
                    <a:pt x="0" y="19306"/>
                    <a:pt x="0" y="26275"/>
                  </a:cubicBezTo>
                  <a:cubicBezTo>
                    <a:pt x="0" y="33243"/>
                    <a:pt x="9113" y="39925"/>
                    <a:pt x="25336" y="44853"/>
                  </a:cubicBezTo>
                  <a:cubicBezTo>
                    <a:pt x="41558" y="49780"/>
                    <a:pt x="63560" y="52549"/>
                    <a:pt x="86502" y="52549"/>
                  </a:cubicBezTo>
                  <a:cubicBezTo>
                    <a:pt x="109443" y="52549"/>
                    <a:pt x="131445" y="49780"/>
                    <a:pt x="147667" y="44853"/>
                  </a:cubicBezTo>
                  <a:cubicBezTo>
                    <a:pt x="163889" y="39925"/>
                    <a:pt x="173004" y="33243"/>
                    <a:pt x="173004" y="26275"/>
                  </a:cubicBezTo>
                  <a:cubicBezTo>
                    <a:pt x="173004" y="19306"/>
                    <a:pt x="163889" y="12623"/>
                    <a:pt x="147667" y="7696"/>
                  </a:cubicBezTo>
                  <a:cubicBezTo>
                    <a:pt x="131445" y="2768"/>
                    <a:pt x="109443" y="0"/>
                    <a:pt x="865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3166;p64">
              <a:extLst>
                <a:ext uri="{FF2B5EF4-FFF2-40B4-BE49-F238E27FC236}">
                  <a16:creationId xmlns:a16="http://schemas.microsoft.com/office/drawing/2014/main" id="{EAF3EBF6-3EDE-2D53-8A27-E4A3ED7EDA3D}"/>
                </a:ext>
              </a:extLst>
            </p:cNvPr>
            <p:cNvSpPr/>
            <p:nvPr/>
          </p:nvSpPr>
          <p:spPr>
            <a:xfrm>
              <a:off x="1771225" y="3991075"/>
              <a:ext cx="4339825" cy="1328450"/>
            </a:xfrm>
            <a:custGeom>
              <a:avLst/>
              <a:gdLst/>
              <a:ahLst/>
              <a:cxnLst/>
              <a:rect l="l" t="t" r="r" b="b"/>
              <a:pathLst>
                <a:path w="173593" h="53138" extrusionOk="0">
                  <a:moveTo>
                    <a:pt x="86797" y="589"/>
                  </a:moveTo>
                  <a:cubicBezTo>
                    <a:pt x="134332" y="589"/>
                    <a:pt x="173005" y="12243"/>
                    <a:pt x="173005" y="26569"/>
                  </a:cubicBezTo>
                  <a:cubicBezTo>
                    <a:pt x="173005" y="40894"/>
                    <a:pt x="134331" y="52549"/>
                    <a:pt x="86797" y="52549"/>
                  </a:cubicBezTo>
                  <a:cubicBezTo>
                    <a:pt x="39262" y="52549"/>
                    <a:pt x="589" y="40894"/>
                    <a:pt x="589" y="26569"/>
                  </a:cubicBezTo>
                  <a:cubicBezTo>
                    <a:pt x="589" y="12243"/>
                    <a:pt x="39262" y="589"/>
                    <a:pt x="86797" y="589"/>
                  </a:cubicBezTo>
                  <a:close/>
                  <a:moveTo>
                    <a:pt x="86797" y="0"/>
                  </a:moveTo>
                  <a:cubicBezTo>
                    <a:pt x="63663" y="0"/>
                    <a:pt x="41910" y="2737"/>
                    <a:pt x="25545" y="7708"/>
                  </a:cubicBezTo>
                  <a:cubicBezTo>
                    <a:pt x="9072" y="12711"/>
                    <a:pt x="0" y="19410"/>
                    <a:pt x="0" y="26569"/>
                  </a:cubicBezTo>
                  <a:cubicBezTo>
                    <a:pt x="0" y="33728"/>
                    <a:pt x="9072" y="40426"/>
                    <a:pt x="25545" y="45429"/>
                  </a:cubicBezTo>
                  <a:cubicBezTo>
                    <a:pt x="41910" y="50400"/>
                    <a:pt x="63663" y="53138"/>
                    <a:pt x="86797" y="53138"/>
                  </a:cubicBezTo>
                  <a:cubicBezTo>
                    <a:pt x="109930" y="53138"/>
                    <a:pt x="131683" y="50400"/>
                    <a:pt x="148049" y="45429"/>
                  </a:cubicBezTo>
                  <a:cubicBezTo>
                    <a:pt x="164521" y="40427"/>
                    <a:pt x="173593" y="33728"/>
                    <a:pt x="173593" y="26569"/>
                  </a:cubicBezTo>
                  <a:cubicBezTo>
                    <a:pt x="173593" y="19410"/>
                    <a:pt x="164521" y="12713"/>
                    <a:pt x="148049" y="7708"/>
                  </a:cubicBezTo>
                  <a:cubicBezTo>
                    <a:pt x="131683" y="2737"/>
                    <a:pt x="109931" y="0"/>
                    <a:pt x="867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3167;p64">
              <a:extLst>
                <a:ext uri="{FF2B5EF4-FFF2-40B4-BE49-F238E27FC236}">
                  <a16:creationId xmlns:a16="http://schemas.microsoft.com/office/drawing/2014/main" id="{EF000E53-E1F9-9AB8-6DA5-A6AF5D2BD7A8}"/>
                </a:ext>
              </a:extLst>
            </p:cNvPr>
            <p:cNvSpPr/>
            <p:nvPr/>
          </p:nvSpPr>
          <p:spPr>
            <a:xfrm>
              <a:off x="2012975" y="3937675"/>
              <a:ext cx="3856325" cy="1114050"/>
            </a:xfrm>
            <a:custGeom>
              <a:avLst/>
              <a:gdLst/>
              <a:ahLst/>
              <a:cxnLst/>
              <a:rect l="l" t="t" r="r" b="b"/>
              <a:pathLst>
                <a:path w="154253" h="44562" extrusionOk="0">
                  <a:moveTo>
                    <a:pt x="77127" y="0"/>
                  </a:moveTo>
                  <a:cubicBezTo>
                    <a:pt x="56671" y="0"/>
                    <a:pt x="37054" y="2348"/>
                    <a:pt x="22590" y="6526"/>
                  </a:cubicBezTo>
                  <a:cubicBezTo>
                    <a:pt x="8126" y="10705"/>
                    <a:pt x="1" y="16372"/>
                    <a:pt x="1" y="22281"/>
                  </a:cubicBezTo>
                  <a:cubicBezTo>
                    <a:pt x="1" y="28190"/>
                    <a:pt x="8126" y="33857"/>
                    <a:pt x="22590" y="38036"/>
                  </a:cubicBezTo>
                  <a:cubicBezTo>
                    <a:pt x="37054" y="42214"/>
                    <a:pt x="56671" y="44562"/>
                    <a:pt x="77127" y="44562"/>
                  </a:cubicBezTo>
                  <a:cubicBezTo>
                    <a:pt x="97582" y="44562"/>
                    <a:pt x="117199" y="42214"/>
                    <a:pt x="131662" y="38036"/>
                  </a:cubicBezTo>
                  <a:cubicBezTo>
                    <a:pt x="146127" y="33857"/>
                    <a:pt x="154252" y="28190"/>
                    <a:pt x="154252" y="22281"/>
                  </a:cubicBezTo>
                  <a:cubicBezTo>
                    <a:pt x="154252" y="16372"/>
                    <a:pt x="146127" y="10705"/>
                    <a:pt x="131662" y="6526"/>
                  </a:cubicBezTo>
                  <a:cubicBezTo>
                    <a:pt x="117199" y="2348"/>
                    <a:pt x="97582" y="0"/>
                    <a:pt x="771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3168;p64">
              <a:extLst>
                <a:ext uri="{FF2B5EF4-FFF2-40B4-BE49-F238E27FC236}">
                  <a16:creationId xmlns:a16="http://schemas.microsoft.com/office/drawing/2014/main" id="{05A4A0F9-2341-7399-3C44-0B288E827D61}"/>
                </a:ext>
              </a:extLst>
            </p:cNvPr>
            <p:cNvSpPr/>
            <p:nvPr/>
          </p:nvSpPr>
          <p:spPr>
            <a:xfrm>
              <a:off x="2005600" y="3930300"/>
              <a:ext cx="3871075" cy="1128800"/>
            </a:xfrm>
            <a:custGeom>
              <a:avLst/>
              <a:gdLst/>
              <a:ahLst/>
              <a:cxnLst/>
              <a:rect l="l" t="t" r="r" b="b"/>
              <a:pathLst>
                <a:path w="154843" h="45152" extrusionOk="0">
                  <a:moveTo>
                    <a:pt x="77422" y="590"/>
                  </a:moveTo>
                  <a:cubicBezTo>
                    <a:pt x="119787" y="590"/>
                    <a:pt x="154253" y="10451"/>
                    <a:pt x="154253" y="22576"/>
                  </a:cubicBezTo>
                  <a:cubicBezTo>
                    <a:pt x="154253" y="34699"/>
                    <a:pt x="119787" y="44562"/>
                    <a:pt x="77422" y="44562"/>
                  </a:cubicBezTo>
                  <a:cubicBezTo>
                    <a:pt x="35056" y="44562"/>
                    <a:pt x="589" y="34698"/>
                    <a:pt x="589" y="22576"/>
                  </a:cubicBezTo>
                  <a:cubicBezTo>
                    <a:pt x="589" y="10453"/>
                    <a:pt x="35056" y="590"/>
                    <a:pt x="77422" y="590"/>
                  </a:cubicBezTo>
                  <a:close/>
                  <a:moveTo>
                    <a:pt x="77422" y="0"/>
                  </a:moveTo>
                  <a:cubicBezTo>
                    <a:pt x="56794" y="0"/>
                    <a:pt x="37396" y="2322"/>
                    <a:pt x="22803" y="6537"/>
                  </a:cubicBezTo>
                  <a:cubicBezTo>
                    <a:pt x="8099" y="10785"/>
                    <a:pt x="1" y="16481"/>
                    <a:pt x="1" y="22575"/>
                  </a:cubicBezTo>
                  <a:cubicBezTo>
                    <a:pt x="1" y="28669"/>
                    <a:pt x="8099" y="34365"/>
                    <a:pt x="22803" y="38613"/>
                  </a:cubicBezTo>
                  <a:cubicBezTo>
                    <a:pt x="37397" y="42829"/>
                    <a:pt x="56794" y="45152"/>
                    <a:pt x="77422" y="45152"/>
                  </a:cubicBezTo>
                  <a:cubicBezTo>
                    <a:pt x="98049" y="45152"/>
                    <a:pt x="117447" y="42829"/>
                    <a:pt x="132040" y="38613"/>
                  </a:cubicBezTo>
                  <a:cubicBezTo>
                    <a:pt x="146744" y="34365"/>
                    <a:pt x="154842" y="28669"/>
                    <a:pt x="154842" y="22575"/>
                  </a:cubicBezTo>
                  <a:cubicBezTo>
                    <a:pt x="154842" y="16481"/>
                    <a:pt x="146744" y="10785"/>
                    <a:pt x="132040" y="6537"/>
                  </a:cubicBezTo>
                  <a:cubicBezTo>
                    <a:pt x="117447" y="2322"/>
                    <a:pt x="98049" y="0"/>
                    <a:pt x="774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3169;p64">
              <a:extLst>
                <a:ext uri="{FF2B5EF4-FFF2-40B4-BE49-F238E27FC236}">
                  <a16:creationId xmlns:a16="http://schemas.microsoft.com/office/drawing/2014/main" id="{3687E21C-ADD8-B1BC-1EA6-1BEC98EA0E9D}"/>
                </a:ext>
              </a:extLst>
            </p:cNvPr>
            <p:cNvSpPr/>
            <p:nvPr/>
          </p:nvSpPr>
          <p:spPr>
            <a:xfrm>
              <a:off x="2182475" y="3986625"/>
              <a:ext cx="3517325" cy="979400"/>
            </a:xfrm>
            <a:custGeom>
              <a:avLst/>
              <a:gdLst/>
              <a:ahLst/>
              <a:cxnLst/>
              <a:rect l="l" t="t" r="r" b="b"/>
              <a:pathLst>
                <a:path w="140693" h="39176" extrusionOk="0">
                  <a:moveTo>
                    <a:pt x="70347" y="1"/>
                  </a:moveTo>
                  <a:cubicBezTo>
                    <a:pt x="51689" y="1"/>
                    <a:pt x="33797" y="2064"/>
                    <a:pt x="20604" y="5738"/>
                  </a:cubicBezTo>
                  <a:cubicBezTo>
                    <a:pt x="7412" y="9411"/>
                    <a:pt x="0" y="14393"/>
                    <a:pt x="0" y="19588"/>
                  </a:cubicBezTo>
                  <a:cubicBezTo>
                    <a:pt x="0" y="24784"/>
                    <a:pt x="7412" y="29765"/>
                    <a:pt x="20604" y="33439"/>
                  </a:cubicBezTo>
                  <a:cubicBezTo>
                    <a:pt x="33797" y="37112"/>
                    <a:pt x="51689" y="39176"/>
                    <a:pt x="70347" y="39176"/>
                  </a:cubicBezTo>
                  <a:cubicBezTo>
                    <a:pt x="89003" y="39176"/>
                    <a:pt x="106896" y="37112"/>
                    <a:pt x="120088" y="33439"/>
                  </a:cubicBezTo>
                  <a:cubicBezTo>
                    <a:pt x="133281" y="29765"/>
                    <a:pt x="140692" y="24784"/>
                    <a:pt x="140692" y="19588"/>
                  </a:cubicBezTo>
                  <a:cubicBezTo>
                    <a:pt x="140692" y="14393"/>
                    <a:pt x="133281" y="9411"/>
                    <a:pt x="120088" y="5738"/>
                  </a:cubicBezTo>
                  <a:cubicBezTo>
                    <a:pt x="106896" y="2064"/>
                    <a:pt x="89003" y="1"/>
                    <a:pt x="70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3170;p64">
              <a:extLst>
                <a:ext uri="{FF2B5EF4-FFF2-40B4-BE49-F238E27FC236}">
                  <a16:creationId xmlns:a16="http://schemas.microsoft.com/office/drawing/2014/main" id="{E3B9F064-838D-962F-63F9-35F24C94DFA4}"/>
                </a:ext>
              </a:extLst>
            </p:cNvPr>
            <p:cNvSpPr/>
            <p:nvPr/>
          </p:nvSpPr>
          <p:spPr>
            <a:xfrm>
              <a:off x="2175125" y="3979250"/>
              <a:ext cx="3532025" cy="994150"/>
            </a:xfrm>
            <a:custGeom>
              <a:avLst/>
              <a:gdLst/>
              <a:ahLst/>
              <a:cxnLst/>
              <a:rect l="l" t="t" r="r" b="b"/>
              <a:pathLst>
                <a:path w="141281" h="39766" extrusionOk="0">
                  <a:moveTo>
                    <a:pt x="70641" y="590"/>
                  </a:moveTo>
                  <a:cubicBezTo>
                    <a:pt x="109267" y="590"/>
                    <a:pt x="140691" y="9245"/>
                    <a:pt x="140691" y="19883"/>
                  </a:cubicBezTo>
                  <a:cubicBezTo>
                    <a:pt x="140691" y="30522"/>
                    <a:pt x="109267" y="39177"/>
                    <a:pt x="70641" y="39177"/>
                  </a:cubicBezTo>
                  <a:cubicBezTo>
                    <a:pt x="32014" y="39177"/>
                    <a:pt x="589" y="30522"/>
                    <a:pt x="589" y="19883"/>
                  </a:cubicBezTo>
                  <a:cubicBezTo>
                    <a:pt x="589" y="9245"/>
                    <a:pt x="32014" y="590"/>
                    <a:pt x="70641" y="590"/>
                  </a:cubicBezTo>
                  <a:close/>
                  <a:moveTo>
                    <a:pt x="70641" y="1"/>
                  </a:moveTo>
                  <a:cubicBezTo>
                    <a:pt x="51824" y="1"/>
                    <a:pt x="34132" y="2042"/>
                    <a:pt x="20820" y="5749"/>
                  </a:cubicBezTo>
                  <a:cubicBezTo>
                    <a:pt x="7395" y="9488"/>
                    <a:pt x="1" y="14507"/>
                    <a:pt x="1" y="19883"/>
                  </a:cubicBezTo>
                  <a:cubicBezTo>
                    <a:pt x="1" y="25260"/>
                    <a:pt x="7395" y="30280"/>
                    <a:pt x="20820" y="34018"/>
                  </a:cubicBezTo>
                  <a:cubicBezTo>
                    <a:pt x="34132" y="37724"/>
                    <a:pt x="51824" y="39766"/>
                    <a:pt x="70641" y="39766"/>
                  </a:cubicBezTo>
                  <a:cubicBezTo>
                    <a:pt x="89456" y="39766"/>
                    <a:pt x="107150" y="37724"/>
                    <a:pt x="120461" y="34018"/>
                  </a:cubicBezTo>
                  <a:cubicBezTo>
                    <a:pt x="133887" y="30280"/>
                    <a:pt x="141280" y="25260"/>
                    <a:pt x="141280" y="19883"/>
                  </a:cubicBezTo>
                  <a:cubicBezTo>
                    <a:pt x="141280" y="14507"/>
                    <a:pt x="133887" y="9488"/>
                    <a:pt x="120461" y="5749"/>
                  </a:cubicBezTo>
                  <a:cubicBezTo>
                    <a:pt x="107150" y="2042"/>
                    <a:pt x="89456" y="1"/>
                    <a:pt x="70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3171;p64">
              <a:extLst>
                <a:ext uri="{FF2B5EF4-FFF2-40B4-BE49-F238E27FC236}">
                  <a16:creationId xmlns:a16="http://schemas.microsoft.com/office/drawing/2014/main" id="{43EF5963-A745-C3BC-6B0C-93251C7087D8}"/>
                </a:ext>
              </a:extLst>
            </p:cNvPr>
            <p:cNvSpPr/>
            <p:nvPr/>
          </p:nvSpPr>
          <p:spPr>
            <a:xfrm>
              <a:off x="2205725" y="4145775"/>
              <a:ext cx="3470825" cy="820250"/>
            </a:xfrm>
            <a:custGeom>
              <a:avLst/>
              <a:gdLst/>
              <a:ahLst/>
              <a:cxnLst/>
              <a:rect l="l" t="t" r="r" b="b"/>
              <a:pathLst>
                <a:path w="138833" h="32810" extrusionOk="0">
                  <a:moveTo>
                    <a:pt x="69417" y="0"/>
                  </a:moveTo>
                  <a:cubicBezTo>
                    <a:pt x="51006" y="0"/>
                    <a:pt x="33349" y="1729"/>
                    <a:pt x="20332" y="4805"/>
                  </a:cubicBezTo>
                  <a:cubicBezTo>
                    <a:pt x="7314" y="7882"/>
                    <a:pt x="0" y="12054"/>
                    <a:pt x="0" y="16406"/>
                  </a:cubicBezTo>
                  <a:cubicBezTo>
                    <a:pt x="0" y="20756"/>
                    <a:pt x="7314" y="24929"/>
                    <a:pt x="20332" y="28005"/>
                  </a:cubicBezTo>
                  <a:cubicBezTo>
                    <a:pt x="33349" y="31082"/>
                    <a:pt x="51006" y="32810"/>
                    <a:pt x="69417" y="32810"/>
                  </a:cubicBezTo>
                  <a:cubicBezTo>
                    <a:pt x="87827" y="32810"/>
                    <a:pt x="105483" y="31082"/>
                    <a:pt x="118501" y="28005"/>
                  </a:cubicBezTo>
                  <a:cubicBezTo>
                    <a:pt x="131520" y="24929"/>
                    <a:pt x="138832" y="20756"/>
                    <a:pt x="138832" y="16406"/>
                  </a:cubicBezTo>
                  <a:cubicBezTo>
                    <a:pt x="138832" y="12054"/>
                    <a:pt x="131520" y="7882"/>
                    <a:pt x="118501" y="4805"/>
                  </a:cubicBezTo>
                  <a:cubicBezTo>
                    <a:pt x="105483" y="1729"/>
                    <a:pt x="87827" y="0"/>
                    <a:pt x="694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3172;p64">
              <a:extLst>
                <a:ext uri="{FF2B5EF4-FFF2-40B4-BE49-F238E27FC236}">
                  <a16:creationId xmlns:a16="http://schemas.microsoft.com/office/drawing/2014/main" id="{45364FD2-7CF1-3AF4-E902-0EC1DD6A73A6}"/>
                </a:ext>
              </a:extLst>
            </p:cNvPr>
            <p:cNvSpPr/>
            <p:nvPr/>
          </p:nvSpPr>
          <p:spPr>
            <a:xfrm>
              <a:off x="2197200" y="4138425"/>
              <a:ext cx="3487875" cy="834975"/>
            </a:xfrm>
            <a:custGeom>
              <a:avLst/>
              <a:gdLst/>
              <a:ahLst/>
              <a:cxnLst/>
              <a:rect l="l" t="t" r="r" b="b"/>
              <a:pathLst>
                <a:path w="139515" h="33399" extrusionOk="0">
                  <a:moveTo>
                    <a:pt x="69758" y="589"/>
                  </a:moveTo>
                  <a:cubicBezTo>
                    <a:pt x="103563" y="589"/>
                    <a:pt x="133159" y="7504"/>
                    <a:pt x="138829" y="16700"/>
                  </a:cubicBezTo>
                  <a:cubicBezTo>
                    <a:pt x="133159" y="25895"/>
                    <a:pt x="103562" y="32810"/>
                    <a:pt x="69758" y="32810"/>
                  </a:cubicBezTo>
                  <a:cubicBezTo>
                    <a:pt x="35953" y="32810"/>
                    <a:pt x="6356" y="25895"/>
                    <a:pt x="685" y="16700"/>
                  </a:cubicBezTo>
                  <a:cubicBezTo>
                    <a:pt x="6356" y="7504"/>
                    <a:pt x="35953" y="589"/>
                    <a:pt x="69758" y="589"/>
                  </a:cubicBezTo>
                  <a:close/>
                  <a:moveTo>
                    <a:pt x="69758" y="0"/>
                  </a:moveTo>
                  <a:cubicBezTo>
                    <a:pt x="35017" y="0"/>
                    <a:pt x="5717" y="6961"/>
                    <a:pt x="87" y="16550"/>
                  </a:cubicBezTo>
                  <a:lnTo>
                    <a:pt x="0" y="16700"/>
                  </a:lnTo>
                  <a:lnTo>
                    <a:pt x="87" y="16849"/>
                  </a:lnTo>
                  <a:cubicBezTo>
                    <a:pt x="5717" y="26438"/>
                    <a:pt x="35017" y="33399"/>
                    <a:pt x="69758" y="33399"/>
                  </a:cubicBezTo>
                  <a:cubicBezTo>
                    <a:pt x="104497" y="33399"/>
                    <a:pt x="133799" y="26438"/>
                    <a:pt x="139428" y="16849"/>
                  </a:cubicBezTo>
                  <a:lnTo>
                    <a:pt x="139514" y="16700"/>
                  </a:lnTo>
                  <a:lnTo>
                    <a:pt x="139428" y="16550"/>
                  </a:lnTo>
                  <a:cubicBezTo>
                    <a:pt x="133799" y="6961"/>
                    <a:pt x="104497" y="0"/>
                    <a:pt x="69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3173;p64">
              <a:extLst>
                <a:ext uri="{FF2B5EF4-FFF2-40B4-BE49-F238E27FC236}">
                  <a16:creationId xmlns:a16="http://schemas.microsoft.com/office/drawing/2014/main" id="{5398A4CD-ADB8-5A5D-6B2D-4431853FE9A8}"/>
                </a:ext>
              </a:extLst>
            </p:cNvPr>
            <p:cNvSpPr/>
            <p:nvPr/>
          </p:nvSpPr>
          <p:spPr>
            <a:xfrm>
              <a:off x="2166250" y="4842425"/>
              <a:ext cx="119075" cy="104200"/>
            </a:xfrm>
            <a:custGeom>
              <a:avLst/>
              <a:gdLst/>
              <a:ahLst/>
              <a:cxnLst/>
              <a:rect l="l" t="t" r="r" b="b"/>
              <a:pathLst>
                <a:path w="4763" h="4168" extrusionOk="0">
                  <a:moveTo>
                    <a:pt x="2382" y="1"/>
                  </a:moveTo>
                  <a:cubicBezTo>
                    <a:pt x="1066" y="1"/>
                    <a:pt x="0" y="933"/>
                    <a:pt x="0" y="2084"/>
                  </a:cubicBezTo>
                  <a:cubicBezTo>
                    <a:pt x="0" y="3235"/>
                    <a:pt x="1066" y="4168"/>
                    <a:pt x="2382" y="4168"/>
                  </a:cubicBezTo>
                  <a:cubicBezTo>
                    <a:pt x="3697" y="4168"/>
                    <a:pt x="4763" y="3235"/>
                    <a:pt x="4763" y="2084"/>
                  </a:cubicBezTo>
                  <a:cubicBezTo>
                    <a:pt x="4763" y="934"/>
                    <a:pt x="3697" y="1"/>
                    <a:pt x="2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3174;p64">
              <a:extLst>
                <a:ext uri="{FF2B5EF4-FFF2-40B4-BE49-F238E27FC236}">
                  <a16:creationId xmlns:a16="http://schemas.microsoft.com/office/drawing/2014/main" id="{062995C7-6D99-6533-0A46-00976B0258AC}"/>
                </a:ext>
              </a:extLst>
            </p:cNvPr>
            <p:cNvSpPr/>
            <p:nvPr/>
          </p:nvSpPr>
          <p:spPr>
            <a:xfrm>
              <a:off x="2158900" y="4835075"/>
              <a:ext cx="133800" cy="118925"/>
            </a:xfrm>
            <a:custGeom>
              <a:avLst/>
              <a:gdLst/>
              <a:ahLst/>
              <a:cxnLst/>
              <a:rect l="l" t="t" r="r" b="b"/>
              <a:pathLst>
                <a:path w="5352" h="4757" extrusionOk="0">
                  <a:moveTo>
                    <a:pt x="2676" y="590"/>
                  </a:moveTo>
                  <a:cubicBezTo>
                    <a:pt x="3826" y="590"/>
                    <a:pt x="4763" y="1391"/>
                    <a:pt x="4763" y="2378"/>
                  </a:cubicBezTo>
                  <a:cubicBezTo>
                    <a:pt x="4763" y="3364"/>
                    <a:pt x="3826" y="4168"/>
                    <a:pt x="2676" y="4168"/>
                  </a:cubicBezTo>
                  <a:cubicBezTo>
                    <a:pt x="1525" y="4168"/>
                    <a:pt x="589" y="3364"/>
                    <a:pt x="589" y="2378"/>
                  </a:cubicBezTo>
                  <a:cubicBezTo>
                    <a:pt x="589" y="1391"/>
                    <a:pt x="1525" y="590"/>
                    <a:pt x="2676" y="590"/>
                  </a:cubicBezTo>
                  <a:close/>
                  <a:moveTo>
                    <a:pt x="2676" y="1"/>
                  </a:moveTo>
                  <a:cubicBezTo>
                    <a:pt x="1200" y="1"/>
                    <a:pt x="0" y="1067"/>
                    <a:pt x="0" y="2378"/>
                  </a:cubicBezTo>
                  <a:cubicBezTo>
                    <a:pt x="0" y="3690"/>
                    <a:pt x="1200" y="4756"/>
                    <a:pt x="2676" y="4756"/>
                  </a:cubicBezTo>
                  <a:cubicBezTo>
                    <a:pt x="4151" y="4756"/>
                    <a:pt x="5352" y="3688"/>
                    <a:pt x="5352" y="2378"/>
                  </a:cubicBezTo>
                  <a:cubicBezTo>
                    <a:pt x="5352" y="1067"/>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3175;p64">
              <a:extLst>
                <a:ext uri="{FF2B5EF4-FFF2-40B4-BE49-F238E27FC236}">
                  <a16:creationId xmlns:a16="http://schemas.microsoft.com/office/drawing/2014/main" id="{87AFD755-079C-3ED4-EF80-F4A4850796F9}"/>
                </a:ext>
              </a:extLst>
            </p:cNvPr>
            <p:cNvSpPr/>
            <p:nvPr/>
          </p:nvSpPr>
          <p:spPr>
            <a:xfrm>
              <a:off x="3023025" y="5069875"/>
              <a:ext cx="119075" cy="104200"/>
            </a:xfrm>
            <a:custGeom>
              <a:avLst/>
              <a:gdLst/>
              <a:ahLst/>
              <a:cxnLst/>
              <a:rect l="l" t="t" r="r" b="b"/>
              <a:pathLst>
                <a:path w="4763" h="4168" extrusionOk="0">
                  <a:moveTo>
                    <a:pt x="2382" y="1"/>
                  </a:moveTo>
                  <a:cubicBezTo>
                    <a:pt x="1066" y="1"/>
                    <a:pt x="1" y="934"/>
                    <a:pt x="1" y="2084"/>
                  </a:cubicBezTo>
                  <a:cubicBezTo>
                    <a:pt x="1" y="3234"/>
                    <a:pt x="1066" y="4168"/>
                    <a:pt x="2382" y="4168"/>
                  </a:cubicBezTo>
                  <a:cubicBezTo>
                    <a:pt x="3697" y="4168"/>
                    <a:pt x="4763" y="3234"/>
                    <a:pt x="4763" y="2084"/>
                  </a:cubicBezTo>
                  <a:cubicBezTo>
                    <a:pt x="4763" y="934"/>
                    <a:pt x="3697" y="1"/>
                    <a:pt x="2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3176;p64">
              <a:extLst>
                <a:ext uri="{FF2B5EF4-FFF2-40B4-BE49-F238E27FC236}">
                  <a16:creationId xmlns:a16="http://schemas.microsoft.com/office/drawing/2014/main" id="{45E76E6D-B91A-A71C-2698-10359F62E365}"/>
                </a:ext>
              </a:extLst>
            </p:cNvPr>
            <p:cNvSpPr/>
            <p:nvPr/>
          </p:nvSpPr>
          <p:spPr>
            <a:xfrm>
              <a:off x="3015650" y="5062500"/>
              <a:ext cx="133800" cy="118925"/>
            </a:xfrm>
            <a:custGeom>
              <a:avLst/>
              <a:gdLst/>
              <a:ahLst/>
              <a:cxnLst/>
              <a:rect l="l" t="t" r="r" b="b"/>
              <a:pathLst>
                <a:path w="5352" h="4757" extrusionOk="0">
                  <a:moveTo>
                    <a:pt x="2676" y="590"/>
                  </a:moveTo>
                  <a:cubicBezTo>
                    <a:pt x="3828" y="590"/>
                    <a:pt x="4763" y="1393"/>
                    <a:pt x="4763" y="2379"/>
                  </a:cubicBezTo>
                  <a:cubicBezTo>
                    <a:pt x="4763" y="3366"/>
                    <a:pt x="3826" y="4168"/>
                    <a:pt x="2676" y="4168"/>
                  </a:cubicBezTo>
                  <a:cubicBezTo>
                    <a:pt x="1526" y="4168"/>
                    <a:pt x="589" y="3366"/>
                    <a:pt x="589" y="2379"/>
                  </a:cubicBezTo>
                  <a:cubicBezTo>
                    <a:pt x="589" y="1392"/>
                    <a:pt x="1526" y="590"/>
                    <a:pt x="2676" y="590"/>
                  </a:cubicBezTo>
                  <a:close/>
                  <a:moveTo>
                    <a:pt x="2676" y="1"/>
                  </a:moveTo>
                  <a:cubicBezTo>
                    <a:pt x="1201" y="1"/>
                    <a:pt x="1" y="1069"/>
                    <a:pt x="1" y="2379"/>
                  </a:cubicBezTo>
                  <a:cubicBezTo>
                    <a:pt x="1" y="3689"/>
                    <a:pt x="1201" y="4756"/>
                    <a:pt x="2676" y="4756"/>
                  </a:cubicBezTo>
                  <a:cubicBezTo>
                    <a:pt x="4152" y="4756"/>
                    <a:pt x="5352" y="3691"/>
                    <a:pt x="5352" y="2379"/>
                  </a:cubicBezTo>
                  <a:cubicBezTo>
                    <a:pt x="5352" y="1068"/>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3177;p64">
              <a:extLst>
                <a:ext uri="{FF2B5EF4-FFF2-40B4-BE49-F238E27FC236}">
                  <a16:creationId xmlns:a16="http://schemas.microsoft.com/office/drawing/2014/main" id="{D2DB1F64-3F46-FCC2-47B2-1BA6DFBF3638}"/>
                </a:ext>
              </a:extLst>
            </p:cNvPr>
            <p:cNvSpPr/>
            <p:nvPr/>
          </p:nvSpPr>
          <p:spPr>
            <a:xfrm>
              <a:off x="4042400" y="5107075"/>
              <a:ext cx="119075" cy="104200"/>
            </a:xfrm>
            <a:custGeom>
              <a:avLst/>
              <a:gdLst/>
              <a:ahLst/>
              <a:cxnLst/>
              <a:rect l="l" t="t" r="r" b="b"/>
              <a:pathLst>
                <a:path w="4763" h="4168" extrusionOk="0">
                  <a:moveTo>
                    <a:pt x="2382" y="1"/>
                  </a:moveTo>
                  <a:cubicBezTo>
                    <a:pt x="1067" y="1"/>
                    <a:pt x="1" y="933"/>
                    <a:pt x="1" y="2084"/>
                  </a:cubicBezTo>
                  <a:cubicBezTo>
                    <a:pt x="1" y="3236"/>
                    <a:pt x="1067" y="4168"/>
                    <a:pt x="2382" y="4168"/>
                  </a:cubicBezTo>
                  <a:cubicBezTo>
                    <a:pt x="3697" y="4168"/>
                    <a:pt x="4763" y="3236"/>
                    <a:pt x="4763" y="2084"/>
                  </a:cubicBezTo>
                  <a:cubicBezTo>
                    <a:pt x="4763" y="934"/>
                    <a:pt x="3697" y="1"/>
                    <a:pt x="2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3178;p64">
              <a:extLst>
                <a:ext uri="{FF2B5EF4-FFF2-40B4-BE49-F238E27FC236}">
                  <a16:creationId xmlns:a16="http://schemas.microsoft.com/office/drawing/2014/main" id="{38CAD50D-36B3-7B16-78EF-4B28791E4094}"/>
                </a:ext>
              </a:extLst>
            </p:cNvPr>
            <p:cNvSpPr/>
            <p:nvPr/>
          </p:nvSpPr>
          <p:spPr>
            <a:xfrm>
              <a:off x="4035050" y="5099725"/>
              <a:ext cx="133800" cy="118925"/>
            </a:xfrm>
            <a:custGeom>
              <a:avLst/>
              <a:gdLst/>
              <a:ahLst/>
              <a:cxnLst/>
              <a:rect l="l" t="t" r="r" b="b"/>
              <a:pathLst>
                <a:path w="5352" h="4757" extrusionOk="0">
                  <a:moveTo>
                    <a:pt x="2676" y="590"/>
                  </a:moveTo>
                  <a:cubicBezTo>
                    <a:pt x="3827" y="590"/>
                    <a:pt x="4763" y="1391"/>
                    <a:pt x="4763" y="2378"/>
                  </a:cubicBezTo>
                  <a:cubicBezTo>
                    <a:pt x="4763" y="3365"/>
                    <a:pt x="3827" y="4168"/>
                    <a:pt x="2676" y="4168"/>
                  </a:cubicBezTo>
                  <a:cubicBezTo>
                    <a:pt x="1526" y="4168"/>
                    <a:pt x="590" y="3364"/>
                    <a:pt x="590" y="2378"/>
                  </a:cubicBezTo>
                  <a:cubicBezTo>
                    <a:pt x="590" y="1392"/>
                    <a:pt x="1526" y="590"/>
                    <a:pt x="2676" y="590"/>
                  </a:cubicBezTo>
                  <a:close/>
                  <a:moveTo>
                    <a:pt x="2676" y="1"/>
                  </a:moveTo>
                  <a:cubicBezTo>
                    <a:pt x="1200" y="1"/>
                    <a:pt x="1" y="1067"/>
                    <a:pt x="1" y="2378"/>
                  </a:cubicBezTo>
                  <a:cubicBezTo>
                    <a:pt x="1" y="3690"/>
                    <a:pt x="1200" y="4757"/>
                    <a:pt x="2676" y="4757"/>
                  </a:cubicBezTo>
                  <a:cubicBezTo>
                    <a:pt x="4151" y="4757"/>
                    <a:pt x="5352" y="3689"/>
                    <a:pt x="5352" y="2378"/>
                  </a:cubicBezTo>
                  <a:cubicBezTo>
                    <a:pt x="5352" y="1068"/>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3179;p64">
              <a:extLst>
                <a:ext uri="{FF2B5EF4-FFF2-40B4-BE49-F238E27FC236}">
                  <a16:creationId xmlns:a16="http://schemas.microsoft.com/office/drawing/2014/main" id="{2DCF8042-54A0-4804-82EC-EC3DDD1203E2}"/>
                </a:ext>
              </a:extLst>
            </p:cNvPr>
            <p:cNvSpPr/>
            <p:nvPr/>
          </p:nvSpPr>
          <p:spPr>
            <a:xfrm>
              <a:off x="5054350" y="5017800"/>
              <a:ext cx="119075" cy="104200"/>
            </a:xfrm>
            <a:custGeom>
              <a:avLst/>
              <a:gdLst/>
              <a:ahLst/>
              <a:cxnLst/>
              <a:rect l="l" t="t" r="r" b="b"/>
              <a:pathLst>
                <a:path w="4763" h="4168" extrusionOk="0">
                  <a:moveTo>
                    <a:pt x="2381" y="0"/>
                  </a:moveTo>
                  <a:cubicBezTo>
                    <a:pt x="1066" y="0"/>
                    <a:pt x="0" y="933"/>
                    <a:pt x="0" y="2084"/>
                  </a:cubicBezTo>
                  <a:cubicBezTo>
                    <a:pt x="0" y="3234"/>
                    <a:pt x="1066" y="4167"/>
                    <a:pt x="2381" y="4167"/>
                  </a:cubicBezTo>
                  <a:cubicBezTo>
                    <a:pt x="3697" y="4167"/>
                    <a:pt x="4763" y="3234"/>
                    <a:pt x="4763" y="2084"/>
                  </a:cubicBezTo>
                  <a:cubicBezTo>
                    <a:pt x="4763" y="933"/>
                    <a:pt x="3697" y="0"/>
                    <a:pt x="2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3180;p64">
              <a:extLst>
                <a:ext uri="{FF2B5EF4-FFF2-40B4-BE49-F238E27FC236}">
                  <a16:creationId xmlns:a16="http://schemas.microsoft.com/office/drawing/2014/main" id="{F32DB52A-8830-EA81-57C4-D877ED7A05D6}"/>
                </a:ext>
              </a:extLst>
            </p:cNvPr>
            <p:cNvSpPr/>
            <p:nvPr/>
          </p:nvSpPr>
          <p:spPr>
            <a:xfrm>
              <a:off x="5047000" y="5010425"/>
              <a:ext cx="133800" cy="118950"/>
            </a:xfrm>
            <a:custGeom>
              <a:avLst/>
              <a:gdLst/>
              <a:ahLst/>
              <a:cxnLst/>
              <a:rect l="l" t="t" r="r" b="b"/>
              <a:pathLst>
                <a:path w="5352" h="4758" extrusionOk="0">
                  <a:moveTo>
                    <a:pt x="2676" y="590"/>
                  </a:moveTo>
                  <a:cubicBezTo>
                    <a:pt x="3826" y="590"/>
                    <a:pt x="4763" y="1392"/>
                    <a:pt x="4763" y="2379"/>
                  </a:cubicBezTo>
                  <a:cubicBezTo>
                    <a:pt x="4763" y="3364"/>
                    <a:pt x="3826" y="4167"/>
                    <a:pt x="2676" y="4167"/>
                  </a:cubicBezTo>
                  <a:cubicBezTo>
                    <a:pt x="1526" y="4167"/>
                    <a:pt x="589" y="3364"/>
                    <a:pt x="589" y="2379"/>
                  </a:cubicBezTo>
                  <a:cubicBezTo>
                    <a:pt x="589" y="1392"/>
                    <a:pt x="1526" y="590"/>
                    <a:pt x="2676" y="590"/>
                  </a:cubicBezTo>
                  <a:close/>
                  <a:moveTo>
                    <a:pt x="2676" y="0"/>
                  </a:moveTo>
                  <a:cubicBezTo>
                    <a:pt x="1201" y="0"/>
                    <a:pt x="0" y="1067"/>
                    <a:pt x="0" y="2379"/>
                  </a:cubicBezTo>
                  <a:cubicBezTo>
                    <a:pt x="0" y="3690"/>
                    <a:pt x="1201" y="4757"/>
                    <a:pt x="2676" y="4757"/>
                  </a:cubicBezTo>
                  <a:cubicBezTo>
                    <a:pt x="4151" y="4757"/>
                    <a:pt x="5352" y="3689"/>
                    <a:pt x="5352" y="2379"/>
                  </a:cubicBezTo>
                  <a:cubicBezTo>
                    <a:pt x="5352" y="1067"/>
                    <a:pt x="4151" y="0"/>
                    <a:pt x="26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3181;p64">
              <a:extLst>
                <a:ext uri="{FF2B5EF4-FFF2-40B4-BE49-F238E27FC236}">
                  <a16:creationId xmlns:a16="http://schemas.microsoft.com/office/drawing/2014/main" id="{777CDD76-8345-F994-5824-2B544A364F5C}"/>
                </a:ext>
              </a:extLst>
            </p:cNvPr>
            <p:cNvSpPr/>
            <p:nvPr/>
          </p:nvSpPr>
          <p:spPr>
            <a:xfrm>
              <a:off x="5709150" y="4779675"/>
              <a:ext cx="119050" cy="104200"/>
            </a:xfrm>
            <a:custGeom>
              <a:avLst/>
              <a:gdLst/>
              <a:ahLst/>
              <a:cxnLst/>
              <a:rect l="l" t="t" r="r" b="b"/>
              <a:pathLst>
                <a:path w="4762" h="4168" extrusionOk="0">
                  <a:moveTo>
                    <a:pt x="2381" y="1"/>
                  </a:moveTo>
                  <a:cubicBezTo>
                    <a:pt x="1066" y="1"/>
                    <a:pt x="0" y="934"/>
                    <a:pt x="0" y="2084"/>
                  </a:cubicBezTo>
                  <a:cubicBezTo>
                    <a:pt x="0" y="3235"/>
                    <a:pt x="1066" y="4168"/>
                    <a:pt x="2381" y="4168"/>
                  </a:cubicBezTo>
                  <a:cubicBezTo>
                    <a:pt x="3696" y="4168"/>
                    <a:pt x="4762" y="3235"/>
                    <a:pt x="4762" y="2084"/>
                  </a:cubicBezTo>
                  <a:cubicBezTo>
                    <a:pt x="4762" y="934"/>
                    <a:pt x="3696" y="1"/>
                    <a:pt x="23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3182;p64">
              <a:extLst>
                <a:ext uri="{FF2B5EF4-FFF2-40B4-BE49-F238E27FC236}">
                  <a16:creationId xmlns:a16="http://schemas.microsoft.com/office/drawing/2014/main" id="{56C85323-27CF-9076-2FCE-A51F663D8CC5}"/>
                </a:ext>
              </a:extLst>
            </p:cNvPr>
            <p:cNvSpPr/>
            <p:nvPr/>
          </p:nvSpPr>
          <p:spPr>
            <a:xfrm>
              <a:off x="5701775" y="4772325"/>
              <a:ext cx="133800" cy="118925"/>
            </a:xfrm>
            <a:custGeom>
              <a:avLst/>
              <a:gdLst/>
              <a:ahLst/>
              <a:cxnLst/>
              <a:rect l="l" t="t" r="r" b="b"/>
              <a:pathLst>
                <a:path w="5352" h="4757" extrusionOk="0">
                  <a:moveTo>
                    <a:pt x="2676" y="590"/>
                  </a:moveTo>
                  <a:lnTo>
                    <a:pt x="2676" y="591"/>
                  </a:lnTo>
                  <a:cubicBezTo>
                    <a:pt x="3826" y="591"/>
                    <a:pt x="4763" y="1391"/>
                    <a:pt x="4763" y="2378"/>
                  </a:cubicBezTo>
                  <a:cubicBezTo>
                    <a:pt x="4763" y="3364"/>
                    <a:pt x="3826" y="4167"/>
                    <a:pt x="2676" y="4167"/>
                  </a:cubicBezTo>
                  <a:cubicBezTo>
                    <a:pt x="1526" y="4167"/>
                    <a:pt x="589" y="3364"/>
                    <a:pt x="589" y="2378"/>
                  </a:cubicBezTo>
                  <a:cubicBezTo>
                    <a:pt x="589" y="1391"/>
                    <a:pt x="1526" y="590"/>
                    <a:pt x="2676" y="590"/>
                  </a:cubicBezTo>
                  <a:close/>
                  <a:moveTo>
                    <a:pt x="2676" y="1"/>
                  </a:moveTo>
                  <a:cubicBezTo>
                    <a:pt x="1201" y="1"/>
                    <a:pt x="0" y="1068"/>
                    <a:pt x="0" y="2378"/>
                  </a:cubicBezTo>
                  <a:cubicBezTo>
                    <a:pt x="0" y="3690"/>
                    <a:pt x="1201" y="4756"/>
                    <a:pt x="2676" y="4756"/>
                  </a:cubicBezTo>
                  <a:cubicBezTo>
                    <a:pt x="4151" y="4756"/>
                    <a:pt x="5351" y="3690"/>
                    <a:pt x="5351" y="2378"/>
                  </a:cubicBezTo>
                  <a:cubicBezTo>
                    <a:pt x="5351" y="1068"/>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3183;p64">
              <a:extLst>
                <a:ext uri="{FF2B5EF4-FFF2-40B4-BE49-F238E27FC236}">
                  <a16:creationId xmlns:a16="http://schemas.microsoft.com/office/drawing/2014/main" id="{CE5A4477-A63A-E6B5-B3DD-29FB70F44B35}"/>
                </a:ext>
              </a:extLst>
            </p:cNvPr>
            <p:cNvSpPr/>
            <p:nvPr/>
          </p:nvSpPr>
          <p:spPr>
            <a:xfrm>
              <a:off x="5907275" y="4468250"/>
              <a:ext cx="137700" cy="91925"/>
            </a:xfrm>
            <a:custGeom>
              <a:avLst/>
              <a:gdLst/>
              <a:ahLst/>
              <a:cxnLst/>
              <a:rect l="l" t="t" r="r" b="b"/>
              <a:pathLst>
                <a:path w="5508" h="3677" extrusionOk="0">
                  <a:moveTo>
                    <a:pt x="1702" y="1"/>
                  </a:moveTo>
                  <a:cubicBezTo>
                    <a:pt x="1092" y="1"/>
                    <a:pt x="602" y="206"/>
                    <a:pt x="393" y="608"/>
                  </a:cubicBezTo>
                  <a:cubicBezTo>
                    <a:pt x="0" y="1363"/>
                    <a:pt x="738" y="2525"/>
                    <a:pt x="2042" y="3204"/>
                  </a:cubicBezTo>
                  <a:cubicBezTo>
                    <a:pt x="2650" y="3521"/>
                    <a:pt x="3273" y="3676"/>
                    <a:pt x="3805" y="3676"/>
                  </a:cubicBezTo>
                  <a:cubicBezTo>
                    <a:pt x="4415" y="3676"/>
                    <a:pt x="4905" y="3471"/>
                    <a:pt x="5114" y="3069"/>
                  </a:cubicBezTo>
                  <a:cubicBezTo>
                    <a:pt x="5508" y="2315"/>
                    <a:pt x="4769" y="1152"/>
                    <a:pt x="3465" y="473"/>
                  </a:cubicBezTo>
                  <a:cubicBezTo>
                    <a:pt x="2857" y="157"/>
                    <a:pt x="2234" y="1"/>
                    <a:pt x="17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3184;p64">
              <a:extLst>
                <a:ext uri="{FF2B5EF4-FFF2-40B4-BE49-F238E27FC236}">
                  <a16:creationId xmlns:a16="http://schemas.microsoft.com/office/drawing/2014/main" id="{2C2BA230-A2A2-D4EC-4AEA-4F064B548FE2}"/>
                </a:ext>
              </a:extLst>
            </p:cNvPr>
            <p:cNvSpPr/>
            <p:nvPr/>
          </p:nvSpPr>
          <p:spPr>
            <a:xfrm>
              <a:off x="5904525" y="4460875"/>
              <a:ext cx="143175" cy="106700"/>
            </a:xfrm>
            <a:custGeom>
              <a:avLst/>
              <a:gdLst/>
              <a:ahLst/>
              <a:cxnLst/>
              <a:rect l="l" t="t" r="r" b="b"/>
              <a:pathLst>
                <a:path w="5727" h="4268" extrusionOk="0">
                  <a:moveTo>
                    <a:pt x="1800" y="588"/>
                  </a:moveTo>
                  <a:cubicBezTo>
                    <a:pt x="2286" y="588"/>
                    <a:pt x="2874" y="736"/>
                    <a:pt x="3439" y="1029"/>
                  </a:cubicBezTo>
                  <a:cubicBezTo>
                    <a:pt x="4025" y="1334"/>
                    <a:pt x="4504" y="1750"/>
                    <a:pt x="4788" y="2196"/>
                  </a:cubicBezTo>
                  <a:cubicBezTo>
                    <a:pt x="4935" y="2426"/>
                    <a:pt x="5152" y="2867"/>
                    <a:pt x="4964" y="3228"/>
                  </a:cubicBezTo>
                  <a:cubicBezTo>
                    <a:pt x="4807" y="3529"/>
                    <a:pt x="4419" y="3680"/>
                    <a:pt x="3928" y="3680"/>
                  </a:cubicBezTo>
                  <a:cubicBezTo>
                    <a:pt x="3442" y="3680"/>
                    <a:pt x="2854" y="3532"/>
                    <a:pt x="2289" y="3238"/>
                  </a:cubicBezTo>
                  <a:cubicBezTo>
                    <a:pt x="1703" y="2933"/>
                    <a:pt x="1224" y="2519"/>
                    <a:pt x="940" y="2072"/>
                  </a:cubicBezTo>
                  <a:cubicBezTo>
                    <a:pt x="793" y="1841"/>
                    <a:pt x="576" y="1401"/>
                    <a:pt x="764" y="1040"/>
                  </a:cubicBezTo>
                  <a:cubicBezTo>
                    <a:pt x="920" y="739"/>
                    <a:pt x="1308" y="588"/>
                    <a:pt x="1800" y="588"/>
                  </a:cubicBezTo>
                  <a:close/>
                  <a:moveTo>
                    <a:pt x="1816" y="0"/>
                  </a:moveTo>
                  <a:cubicBezTo>
                    <a:pt x="1093" y="0"/>
                    <a:pt x="505" y="261"/>
                    <a:pt x="241" y="767"/>
                  </a:cubicBezTo>
                  <a:cubicBezTo>
                    <a:pt x="0" y="1229"/>
                    <a:pt x="72" y="1805"/>
                    <a:pt x="442" y="2388"/>
                  </a:cubicBezTo>
                  <a:cubicBezTo>
                    <a:pt x="781" y="2921"/>
                    <a:pt x="1340" y="3409"/>
                    <a:pt x="2016" y="3761"/>
                  </a:cubicBezTo>
                  <a:cubicBezTo>
                    <a:pt x="2669" y="4101"/>
                    <a:pt x="3334" y="4268"/>
                    <a:pt x="3912" y="4268"/>
                  </a:cubicBezTo>
                  <a:cubicBezTo>
                    <a:pt x="4634" y="4268"/>
                    <a:pt x="5222" y="4007"/>
                    <a:pt x="5485" y="3500"/>
                  </a:cubicBezTo>
                  <a:cubicBezTo>
                    <a:pt x="5727" y="3038"/>
                    <a:pt x="5654" y="2463"/>
                    <a:pt x="5285" y="1880"/>
                  </a:cubicBezTo>
                  <a:cubicBezTo>
                    <a:pt x="4946" y="1346"/>
                    <a:pt x="4388" y="860"/>
                    <a:pt x="3711" y="508"/>
                  </a:cubicBezTo>
                  <a:cubicBezTo>
                    <a:pt x="3058" y="167"/>
                    <a:pt x="2394" y="0"/>
                    <a:pt x="18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3185;p64">
              <a:extLst>
                <a:ext uri="{FF2B5EF4-FFF2-40B4-BE49-F238E27FC236}">
                  <a16:creationId xmlns:a16="http://schemas.microsoft.com/office/drawing/2014/main" id="{1C8F04BB-2AC7-67C3-FAB0-9AF6AE23DECE}"/>
                </a:ext>
              </a:extLst>
            </p:cNvPr>
            <p:cNvSpPr/>
            <p:nvPr/>
          </p:nvSpPr>
          <p:spPr>
            <a:xfrm>
              <a:off x="1837300" y="4468250"/>
              <a:ext cx="137725" cy="91925"/>
            </a:xfrm>
            <a:custGeom>
              <a:avLst/>
              <a:gdLst/>
              <a:ahLst/>
              <a:cxnLst/>
              <a:rect l="l" t="t" r="r" b="b"/>
              <a:pathLst>
                <a:path w="5509" h="3677" extrusionOk="0">
                  <a:moveTo>
                    <a:pt x="3807" y="1"/>
                  </a:moveTo>
                  <a:cubicBezTo>
                    <a:pt x="3275" y="1"/>
                    <a:pt x="2651" y="157"/>
                    <a:pt x="2044" y="473"/>
                  </a:cubicBezTo>
                  <a:cubicBezTo>
                    <a:pt x="739" y="1152"/>
                    <a:pt x="1" y="2315"/>
                    <a:pt x="393" y="3069"/>
                  </a:cubicBezTo>
                  <a:cubicBezTo>
                    <a:pt x="603" y="3471"/>
                    <a:pt x="1094" y="3676"/>
                    <a:pt x="1704" y="3676"/>
                  </a:cubicBezTo>
                  <a:cubicBezTo>
                    <a:pt x="2236" y="3676"/>
                    <a:pt x="2859" y="3521"/>
                    <a:pt x="3466" y="3204"/>
                  </a:cubicBezTo>
                  <a:cubicBezTo>
                    <a:pt x="4771" y="2525"/>
                    <a:pt x="5509" y="1363"/>
                    <a:pt x="5116" y="608"/>
                  </a:cubicBezTo>
                  <a:cubicBezTo>
                    <a:pt x="4907" y="206"/>
                    <a:pt x="4417" y="1"/>
                    <a:pt x="38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3186;p64">
              <a:extLst>
                <a:ext uri="{FF2B5EF4-FFF2-40B4-BE49-F238E27FC236}">
                  <a16:creationId xmlns:a16="http://schemas.microsoft.com/office/drawing/2014/main" id="{629BB31B-3E5D-8759-99AA-085D8BBAB355}"/>
                </a:ext>
              </a:extLst>
            </p:cNvPr>
            <p:cNvSpPr/>
            <p:nvPr/>
          </p:nvSpPr>
          <p:spPr>
            <a:xfrm>
              <a:off x="1834575" y="4460850"/>
              <a:ext cx="143175" cy="106725"/>
            </a:xfrm>
            <a:custGeom>
              <a:avLst/>
              <a:gdLst/>
              <a:ahLst/>
              <a:cxnLst/>
              <a:rect l="l" t="t" r="r" b="b"/>
              <a:pathLst>
                <a:path w="5727" h="4269" extrusionOk="0">
                  <a:moveTo>
                    <a:pt x="3927" y="589"/>
                  </a:moveTo>
                  <a:cubicBezTo>
                    <a:pt x="4419" y="589"/>
                    <a:pt x="4806" y="740"/>
                    <a:pt x="4964" y="1041"/>
                  </a:cubicBezTo>
                  <a:cubicBezTo>
                    <a:pt x="5152" y="1401"/>
                    <a:pt x="4935" y="1842"/>
                    <a:pt x="4788" y="2073"/>
                  </a:cubicBezTo>
                  <a:cubicBezTo>
                    <a:pt x="4504" y="2520"/>
                    <a:pt x="4025" y="2934"/>
                    <a:pt x="3439" y="3239"/>
                  </a:cubicBezTo>
                  <a:cubicBezTo>
                    <a:pt x="2873" y="3534"/>
                    <a:pt x="2286" y="3681"/>
                    <a:pt x="1800" y="3681"/>
                  </a:cubicBezTo>
                  <a:cubicBezTo>
                    <a:pt x="1309" y="3681"/>
                    <a:pt x="921" y="3530"/>
                    <a:pt x="763" y="3229"/>
                  </a:cubicBezTo>
                  <a:cubicBezTo>
                    <a:pt x="576" y="2868"/>
                    <a:pt x="793" y="2427"/>
                    <a:pt x="940" y="2197"/>
                  </a:cubicBezTo>
                  <a:cubicBezTo>
                    <a:pt x="1224" y="1750"/>
                    <a:pt x="1703" y="1335"/>
                    <a:pt x="2289" y="1030"/>
                  </a:cubicBezTo>
                  <a:cubicBezTo>
                    <a:pt x="2853" y="737"/>
                    <a:pt x="3441" y="589"/>
                    <a:pt x="3927" y="589"/>
                  </a:cubicBezTo>
                  <a:close/>
                  <a:moveTo>
                    <a:pt x="3912" y="1"/>
                  </a:moveTo>
                  <a:cubicBezTo>
                    <a:pt x="3334" y="1"/>
                    <a:pt x="2670" y="167"/>
                    <a:pt x="2017" y="507"/>
                  </a:cubicBezTo>
                  <a:cubicBezTo>
                    <a:pt x="1340" y="859"/>
                    <a:pt x="781" y="1347"/>
                    <a:pt x="442" y="1880"/>
                  </a:cubicBezTo>
                  <a:cubicBezTo>
                    <a:pt x="73" y="2464"/>
                    <a:pt x="0" y="3039"/>
                    <a:pt x="241" y="3501"/>
                  </a:cubicBezTo>
                  <a:cubicBezTo>
                    <a:pt x="506" y="4009"/>
                    <a:pt x="1093" y="4269"/>
                    <a:pt x="1816" y="4269"/>
                  </a:cubicBezTo>
                  <a:cubicBezTo>
                    <a:pt x="2394" y="4269"/>
                    <a:pt x="3057" y="4102"/>
                    <a:pt x="3711" y="3761"/>
                  </a:cubicBezTo>
                  <a:cubicBezTo>
                    <a:pt x="4386" y="3409"/>
                    <a:pt x="4946" y="2922"/>
                    <a:pt x="5284" y="2388"/>
                  </a:cubicBezTo>
                  <a:cubicBezTo>
                    <a:pt x="5655" y="1806"/>
                    <a:pt x="5726" y="1230"/>
                    <a:pt x="5486" y="768"/>
                  </a:cubicBezTo>
                  <a:cubicBezTo>
                    <a:pt x="5222" y="261"/>
                    <a:pt x="4634" y="1"/>
                    <a:pt x="39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3187;p64">
              <a:extLst>
                <a:ext uri="{FF2B5EF4-FFF2-40B4-BE49-F238E27FC236}">
                  <a16:creationId xmlns:a16="http://schemas.microsoft.com/office/drawing/2014/main" id="{AFF949E3-2183-204C-8EC5-1DF04E6BDA13}"/>
                </a:ext>
              </a:extLst>
            </p:cNvPr>
            <p:cNvSpPr/>
            <p:nvPr/>
          </p:nvSpPr>
          <p:spPr>
            <a:xfrm>
              <a:off x="2172400" y="3867125"/>
              <a:ext cx="14750" cy="502475"/>
            </a:xfrm>
            <a:custGeom>
              <a:avLst/>
              <a:gdLst/>
              <a:ahLst/>
              <a:cxnLst/>
              <a:rect l="l" t="t" r="r" b="b"/>
              <a:pathLst>
                <a:path w="590" h="20099" extrusionOk="0">
                  <a:moveTo>
                    <a:pt x="1" y="1"/>
                  </a:moveTo>
                  <a:lnTo>
                    <a:pt x="1" y="20098"/>
                  </a:lnTo>
                  <a:lnTo>
                    <a:pt x="590" y="20098"/>
                  </a:lnTo>
                  <a:lnTo>
                    <a:pt x="5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3188;p64">
              <a:extLst>
                <a:ext uri="{FF2B5EF4-FFF2-40B4-BE49-F238E27FC236}">
                  <a16:creationId xmlns:a16="http://schemas.microsoft.com/office/drawing/2014/main" id="{408F25E4-1621-3917-702E-CA7916E3888D}"/>
                </a:ext>
              </a:extLst>
            </p:cNvPr>
            <p:cNvSpPr/>
            <p:nvPr/>
          </p:nvSpPr>
          <p:spPr>
            <a:xfrm>
              <a:off x="2496875" y="4484675"/>
              <a:ext cx="14750" cy="251250"/>
            </a:xfrm>
            <a:custGeom>
              <a:avLst/>
              <a:gdLst/>
              <a:ahLst/>
              <a:cxnLst/>
              <a:rect l="l" t="t" r="r" b="b"/>
              <a:pathLst>
                <a:path w="590" h="10050" extrusionOk="0">
                  <a:moveTo>
                    <a:pt x="1" y="1"/>
                  </a:moveTo>
                  <a:lnTo>
                    <a:pt x="1" y="10049"/>
                  </a:lnTo>
                  <a:lnTo>
                    <a:pt x="590" y="10049"/>
                  </a:lnTo>
                  <a:lnTo>
                    <a:pt x="5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3189;p64">
              <a:extLst>
                <a:ext uri="{FF2B5EF4-FFF2-40B4-BE49-F238E27FC236}">
                  <a16:creationId xmlns:a16="http://schemas.microsoft.com/office/drawing/2014/main" id="{D5640A9F-44E4-2BE3-26DE-8C442DA20BD9}"/>
                </a:ext>
              </a:extLst>
            </p:cNvPr>
            <p:cNvSpPr/>
            <p:nvPr/>
          </p:nvSpPr>
          <p:spPr>
            <a:xfrm>
              <a:off x="2496875" y="3919475"/>
              <a:ext cx="14750" cy="502425"/>
            </a:xfrm>
            <a:custGeom>
              <a:avLst/>
              <a:gdLst/>
              <a:ahLst/>
              <a:cxnLst/>
              <a:rect l="l" t="t" r="r" b="b"/>
              <a:pathLst>
                <a:path w="590" h="20097" extrusionOk="0">
                  <a:moveTo>
                    <a:pt x="1" y="0"/>
                  </a:moveTo>
                  <a:lnTo>
                    <a:pt x="1" y="20097"/>
                  </a:lnTo>
                  <a:lnTo>
                    <a:pt x="590" y="20097"/>
                  </a:lnTo>
                  <a:lnTo>
                    <a:pt x="5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3190;p64">
              <a:extLst>
                <a:ext uri="{FF2B5EF4-FFF2-40B4-BE49-F238E27FC236}">
                  <a16:creationId xmlns:a16="http://schemas.microsoft.com/office/drawing/2014/main" id="{1CEBDBB5-0272-36F9-DD5C-210D96C17FD1}"/>
                </a:ext>
              </a:extLst>
            </p:cNvPr>
            <p:cNvSpPr/>
            <p:nvPr/>
          </p:nvSpPr>
          <p:spPr>
            <a:xfrm>
              <a:off x="5396200" y="4254400"/>
              <a:ext cx="14750" cy="502475"/>
            </a:xfrm>
            <a:custGeom>
              <a:avLst/>
              <a:gdLst/>
              <a:ahLst/>
              <a:cxnLst/>
              <a:rect l="l" t="t" r="r" b="b"/>
              <a:pathLst>
                <a:path w="590" h="20099" extrusionOk="0">
                  <a:moveTo>
                    <a:pt x="0" y="1"/>
                  </a:moveTo>
                  <a:lnTo>
                    <a:pt x="0" y="20098"/>
                  </a:lnTo>
                  <a:lnTo>
                    <a:pt x="589" y="20098"/>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3191;p64">
              <a:extLst>
                <a:ext uri="{FF2B5EF4-FFF2-40B4-BE49-F238E27FC236}">
                  <a16:creationId xmlns:a16="http://schemas.microsoft.com/office/drawing/2014/main" id="{140C9A16-22A2-DFE2-C693-B3F8C877A22E}"/>
                </a:ext>
              </a:extLst>
            </p:cNvPr>
            <p:cNvSpPr/>
            <p:nvPr/>
          </p:nvSpPr>
          <p:spPr>
            <a:xfrm>
              <a:off x="5091050" y="3739200"/>
              <a:ext cx="14750" cy="1104850"/>
            </a:xfrm>
            <a:custGeom>
              <a:avLst/>
              <a:gdLst/>
              <a:ahLst/>
              <a:cxnLst/>
              <a:rect l="l" t="t" r="r" b="b"/>
              <a:pathLst>
                <a:path w="590" h="44194" extrusionOk="0">
                  <a:moveTo>
                    <a:pt x="1" y="0"/>
                  </a:moveTo>
                  <a:lnTo>
                    <a:pt x="1" y="44193"/>
                  </a:lnTo>
                  <a:lnTo>
                    <a:pt x="589" y="44193"/>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3192;p64">
              <a:extLst>
                <a:ext uri="{FF2B5EF4-FFF2-40B4-BE49-F238E27FC236}">
                  <a16:creationId xmlns:a16="http://schemas.microsoft.com/office/drawing/2014/main" id="{96E96526-3F02-59D2-BEE2-2AFDFCFDC577}"/>
                </a:ext>
              </a:extLst>
            </p:cNvPr>
            <p:cNvSpPr/>
            <p:nvPr/>
          </p:nvSpPr>
          <p:spPr>
            <a:xfrm>
              <a:off x="3826175" y="4725425"/>
              <a:ext cx="14725" cy="230300"/>
            </a:xfrm>
            <a:custGeom>
              <a:avLst/>
              <a:gdLst/>
              <a:ahLst/>
              <a:cxnLst/>
              <a:rect l="l" t="t" r="r" b="b"/>
              <a:pathLst>
                <a:path w="589" h="9212" extrusionOk="0">
                  <a:moveTo>
                    <a:pt x="0" y="1"/>
                  </a:moveTo>
                  <a:lnTo>
                    <a:pt x="0" y="9212"/>
                  </a:lnTo>
                  <a:lnTo>
                    <a:pt x="589" y="9212"/>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3193;p64">
              <a:extLst>
                <a:ext uri="{FF2B5EF4-FFF2-40B4-BE49-F238E27FC236}">
                  <a16:creationId xmlns:a16="http://schemas.microsoft.com/office/drawing/2014/main" id="{CCF52163-C7D4-FEA9-B2A3-6F1497B60ABE}"/>
                </a:ext>
              </a:extLst>
            </p:cNvPr>
            <p:cNvSpPr/>
            <p:nvPr/>
          </p:nvSpPr>
          <p:spPr>
            <a:xfrm>
              <a:off x="2860325" y="4309025"/>
              <a:ext cx="14750" cy="563275"/>
            </a:xfrm>
            <a:custGeom>
              <a:avLst/>
              <a:gdLst/>
              <a:ahLst/>
              <a:cxnLst/>
              <a:rect l="l" t="t" r="r" b="b"/>
              <a:pathLst>
                <a:path w="590" h="22531" extrusionOk="0">
                  <a:moveTo>
                    <a:pt x="1" y="0"/>
                  </a:moveTo>
                  <a:lnTo>
                    <a:pt x="1" y="22531"/>
                  </a:lnTo>
                  <a:lnTo>
                    <a:pt x="589" y="22531"/>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3194;p64">
              <a:extLst>
                <a:ext uri="{FF2B5EF4-FFF2-40B4-BE49-F238E27FC236}">
                  <a16:creationId xmlns:a16="http://schemas.microsoft.com/office/drawing/2014/main" id="{1EDE55B7-418D-A8CC-D48F-97FB2C123770}"/>
                </a:ext>
              </a:extLst>
            </p:cNvPr>
            <p:cNvSpPr/>
            <p:nvPr/>
          </p:nvSpPr>
          <p:spPr>
            <a:xfrm>
              <a:off x="4577075" y="4827050"/>
              <a:ext cx="14750" cy="113825"/>
            </a:xfrm>
            <a:custGeom>
              <a:avLst/>
              <a:gdLst/>
              <a:ahLst/>
              <a:cxnLst/>
              <a:rect l="l" t="t" r="r" b="b"/>
              <a:pathLst>
                <a:path w="590" h="4553" extrusionOk="0">
                  <a:moveTo>
                    <a:pt x="1" y="0"/>
                  </a:moveTo>
                  <a:lnTo>
                    <a:pt x="1" y="4552"/>
                  </a:lnTo>
                  <a:lnTo>
                    <a:pt x="589" y="4552"/>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3195;p64">
              <a:extLst>
                <a:ext uri="{FF2B5EF4-FFF2-40B4-BE49-F238E27FC236}">
                  <a16:creationId xmlns:a16="http://schemas.microsoft.com/office/drawing/2014/main" id="{83014C75-39EB-AFED-544B-6E509C290B07}"/>
                </a:ext>
              </a:extLst>
            </p:cNvPr>
            <p:cNvSpPr/>
            <p:nvPr/>
          </p:nvSpPr>
          <p:spPr>
            <a:xfrm>
              <a:off x="4577075" y="4559250"/>
              <a:ext cx="14750" cy="232350"/>
            </a:xfrm>
            <a:custGeom>
              <a:avLst/>
              <a:gdLst/>
              <a:ahLst/>
              <a:cxnLst/>
              <a:rect l="l" t="t" r="r" b="b"/>
              <a:pathLst>
                <a:path w="590" h="9294" extrusionOk="0">
                  <a:moveTo>
                    <a:pt x="1" y="0"/>
                  </a:moveTo>
                  <a:lnTo>
                    <a:pt x="1" y="9294"/>
                  </a:lnTo>
                  <a:lnTo>
                    <a:pt x="589" y="9294"/>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3196;p64">
              <a:extLst>
                <a:ext uri="{FF2B5EF4-FFF2-40B4-BE49-F238E27FC236}">
                  <a16:creationId xmlns:a16="http://schemas.microsoft.com/office/drawing/2014/main" id="{BB4659A1-B18B-876C-DC10-C18425024752}"/>
                </a:ext>
              </a:extLst>
            </p:cNvPr>
            <p:cNvSpPr/>
            <p:nvPr/>
          </p:nvSpPr>
          <p:spPr>
            <a:xfrm>
              <a:off x="3826175" y="4495150"/>
              <a:ext cx="14725" cy="125625"/>
            </a:xfrm>
            <a:custGeom>
              <a:avLst/>
              <a:gdLst/>
              <a:ahLst/>
              <a:cxnLst/>
              <a:rect l="l" t="t" r="r" b="b"/>
              <a:pathLst>
                <a:path w="589" h="5025" extrusionOk="0">
                  <a:moveTo>
                    <a:pt x="0" y="1"/>
                  </a:moveTo>
                  <a:lnTo>
                    <a:pt x="0" y="5025"/>
                  </a:lnTo>
                  <a:lnTo>
                    <a:pt x="589" y="5025"/>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3197;p64">
              <a:extLst>
                <a:ext uri="{FF2B5EF4-FFF2-40B4-BE49-F238E27FC236}">
                  <a16:creationId xmlns:a16="http://schemas.microsoft.com/office/drawing/2014/main" id="{8B1E7D1E-F24A-BFF5-C2D6-AB9372723483}"/>
                </a:ext>
              </a:extLst>
            </p:cNvPr>
            <p:cNvSpPr/>
            <p:nvPr/>
          </p:nvSpPr>
          <p:spPr>
            <a:xfrm>
              <a:off x="5396200" y="3909025"/>
              <a:ext cx="14750" cy="230300"/>
            </a:xfrm>
            <a:custGeom>
              <a:avLst/>
              <a:gdLst/>
              <a:ahLst/>
              <a:cxnLst/>
              <a:rect l="l" t="t" r="r" b="b"/>
              <a:pathLst>
                <a:path w="590" h="9212" extrusionOk="0">
                  <a:moveTo>
                    <a:pt x="0" y="0"/>
                  </a:moveTo>
                  <a:lnTo>
                    <a:pt x="0" y="9211"/>
                  </a:lnTo>
                  <a:lnTo>
                    <a:pt x="589" y="9211"/>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3198;p64">
              <a:extLst>
                <a:ext uri="{FF2B5EF4-FFF2-40B4-BE49-F238E27FC236}">
                  <a16:creationId xmlns:a16="http://schemas.microsoft.com/office/drawing/2014/main" id="{72043554-FD96-44EC-5334-0D191AA57FB3}"/>
                </a:ext>
              </a:extLst>
            </p:cNvPr>
            <p:cNvSpPr/>
            <p:nvPr/>
          </p:nvSpPr>
          <p:spPr>
            <a:xfrm>
              <a:off x="5689275" y="3417075"/>
              <a:ext cx="14750" cy="1119950"/>
            </a:xfrm>
            <a:custGeom>
              <a:avLst/>
              <a:gdLst/>
              <a:ahLst/>
              <a:cxnLst/>
              <a:rect l="l" t="t" r="r" b="b"/>
              <a:pathLst>
                <a:path w="590" h="44798" extrusionOk="0">
                  <a:moveTo>
                    <a:pt x="0" y="1"/>
                  </a:moveTo>
                  <a:lnTo>
                    <a:pt x="0" y="44798"/>
                  </a:lnTo>
                  <a:lnTo>
                    <a:pt x="589" y="44798"/>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3199;p64">
              <a:extLst>
                <a:ext uri="{FF2B5EF4-FFF2-40B4-BE49-F238E27FC236}">
                  <a16:creationId xmlns:a16="http://schemas.microsoft.com/office/drawing/2014/main" id="{8239292D-38D6-ED86-BC71-2C4E981FA301}"/>
                </a:ext>
              </a:extLst>
            </p:cNvPr>
            <p:cNvSpPr/>
            <p:nvPr/>
          </p:nvSpPr>
          <p:spPr>
            <a:xfrm>
              <a:off x="2172400" y="3522075"/>
              <a:ext cx="14750" cy="271825"/>
            </a:xfrm>
            <a:custGeom>
              <a:avLst/>
              <a:gdLst/>
              <a:ahLst/>
              <a:cxnLst/>
              <a:rect l="l" t="t" r="r" b="b"/>
              <a:pathLst>
                <a:path w="590" h="10873" extrusionOk="0">
                  <a:moveTo>
                    <a:pt x="1" y="1"/>
                  </a:moveTo>
                  <a:lnTo>
                    <a:pt x="1" y="10873"/>
                  </a:lnTo>
                  <a:lnTo>
                    <a:pt x="590" y="10873"/>
                  </a:lnTo>
                  <a:lnTo>
                    <a:pt x="59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3200;p64">
              <a:extLst>
                <a:ext uri="{FF2B5EF4-FFF2-40B4-BE49-F238E27FC236}">
                  <a16:creationId xmlns:a16="http://schemas.microsoft.com/office/drawing/2014/main" id="{B156C7DD-43F3-17D4-411F-98A719E194BD}"/>
                </a:ext>
              </a:extLst>
            </p:cNvPr>
            <p:cNvSpPr/>
            <p:nvPr/>
          </p:nvSpPr>
          <p:spPr>
            <a:xfrm>
              <a:off x="4837850" y="2968175"/>
              <a:ext cx="69975" cy="184900"/>
            </a:xfrm>
            <a:custGeom>
              <a:avLst/>
              <a:gdLst/>
              <a:ahLst/>
              <a:cxnLst/>
              <a:rect l="l" t="t" r="r" b="b"/>
              <a:pathLst>
                <a:path w="2799" h="7396" extrusionOk="0">
                  <a:moveTo>
                    <a:pt x="1" y="1"/>
                  </a:moveTo>
                  <a:lnTo>
                    <a:pt x="1" y="7396"/>
                  </a:lnTo>
                  <a:lnTo>
                    <a:pt x="2798" y="7396"/>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3201;p64">
              <a:extLst>
                <a:ext uri="{FF2B5EF4-FFF2-40B4-BE49-F238E27FC236}">
                  <a16:creationId xmlns:a16="http://schemas.microsoft.com/office/drawing/2014/main" id="{F5DCBDED-416F-763F-50C3-0E2EB6CAA0EA}"/>
                </a:ext>
              </a:extLst>
            </p:cNvPr>
            <p:cNvSpPr/>
            <p:nvPr/>
          </p:nvSpPr>
          <p:spPr>
            <a:xfrm>
              <a:off x="4830525" y="2960825"/>
              <a:ext cx="84675" cy="199625"/>
            </a:xfrm>
            <a:custGeom>
              <a:avLst/>
              <a:gdLst/>
              <a:ahLst/>
              <a:cxnLst/>
              <a:rect l="l" t="t" r="r" b="b"/>
              <a:pathLst>
                <a:path w="3387" h="7985" extrusionOk="0">
                  <a:moveTo>
                    <a:pt x="2797" y="590"/>
                  </a:moveTo>
                  <a:lnTo>
                    <a:pt x="2797" y="7395"/>
                  </a:lnTo>
                  <a:lnTo>
                    <a:pt x="589" y="7395"/>
                  </a:lnTo>
                  <a:lnTo>
                    <a:pt x="589" y="590"/>
                  </a:lnTo>
                  <a:close/>
                  <a:moveTo>
                    <a:pt x="0" y="1"/>
                  </a:moveTo>
                  <a:lnTo>
                    <a:pt x="0" y="7985"/>
                  </a:lnTo>
                  <a:lnTo>
                    <a:pt x="3386" y="7985"/>
                  </a:lnTo>
                  <a:lnTo>
                    <a:pt x="33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3202;p64">
              <a:extLst>
                <a:ext uri="{FF2B5EF4-FFF2-40B4-BE49-F238E27FC236}">
                  <a16:creationId xmlns:a16="http://schemas.microsoft.com/office/drawing/2014/main" id="{621A72B4-A9F7-EE5D-5331-2EB4A7CAB9D5}"/>
                </a:ext>
              </a:extLst>
            </p:cNvPr>
            <p:cNvSpPr/>
            <p:nvPr/>
          </p:nvSpPr>
          <p:spPr>
            <a:xfrm>
              <a:off x="3019925" y="1595025"/>
              <a:ext cx="1840900" cy="398775"/>
            </a:xfrm>
            <a:custGeom>
              <a:avLst/>
              <a:gdLst/>
              <a:ahLst/>
              <a:cxnLst/>
              <a:rect l="l" t="t" r="r" b="b"/>
              <a:pathLst>
                <a:path w="73636" h="15951" extrusionOk="0">
                  <a:moveTo>
                    <a:pt x="1" y="1"/>
                  </a:moveTo>
                  <a:lnTo>
                    <a:pt x="1" y="15950"/>
                  </a:lnTo>
                  <a:lnTo>
                    <a:pt x="73636" y="15950"/>
                  </a:lnTo>
                  <a:lnTo>
                    <a:pt x="73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3203;p64">
              <a:extLst>
                <a:ext uri="{FF2B5EF4-FFF2-40B4-BE49-F238E27FC236}">
                  <a16:creationId xmlns:a16="http://schemas.microsoft.com/office/drawing/2014/main" id="{3777B92E-618F-670C-D473-46784F2B5673}"/>
                </a:ext>
              </a:extLst>
            </p:cNvPr>
            <p:cNvSpPr/>
            <p:nvPr/>
          </p:nvSpPr>
          <p:spPr>
            <a:xfrm>
              <a:off x="3012575" y="1587675"/>
              <a:ext cx="1855600" cy="413525"/>
            </a:xfrm>
            <a:custGeom>
              <a:avLst/>
              <a:gdLst/>
              <a:ahLst/>
              <a:cxnLst/>
              <a:rect l="l" t="t" r="r" b="b"/>
              <a:pathLst>
                <a:path w="74224" h="16541" extrusionOk="0">
                  <a:moveTo>
                    <a:pt x="73635" y="590"/>
                  </a:moveTo>
                  <a:lnTo>
                    <a:pt x="73635" y="15950"/>
                  </a:lnTo>
                  <a:lnTo>
                    <a:pt x="590" y="15950"/>
                  </a:lnTo>
                  <a:lnTo>
                    <a:pt x="590" y="590"/>
                  </a:lnTo>
                  <a:close/>
                  <a:moveTo>
                    <a:pt x="1" y="1"/>
                  </a:moveTo>
                  <a:lnTo>
                    <a:pt x="1" y="16540"/>
                  </a:lnTo>
                  <a:lnTo>
                    <a:pt x="74224" y="16540"/>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3204;p64">
              <a:extLst>
                <a:ext uri="{FF2B5EF4-FFF2-40B4-BE49-F238E27FC236}">
                  <a16:creationId xmlns:a16="http://schemas.microsoft.com/office/drawing/2014/main" id="{A3D10398-3984-73C3-736D-1709945A5B6B}"/>
                </a:ext>
              </a:extLst>
            </p:cNvPr>
            <p:cNvSpPr/>
            <p:nvPr/>
          </p:nvSpPr>
          <p:spPr>
            <a:xfrm>
              <a:off x="4837850" y="4059175"/>
              <a:ext cx="69975" cy="184900"/>
            </a:xfrm>
            <a:custGeom>
              <a:avLst/>
              <a:gdLst/>
              <a:ahLst/>
              <a:cxnLst/>
              <a:rect l="l" t="t" r="r" b="b"/>
              <a:pathLst>
                <a:path w="2799"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3205;p64">
              <a:extLst>
                <a:ext uri="{FF2B5EF4-FFF2-40B4-BE49-F238E27FC236}">
                  <a16:creationId xmlns:a16="http://schemas.microsoft.com/office/drawing/2014/main" id="{6852BFF0-A781-C515-3ED3-658A3412A067}"/>
                </a:ext>
              </a:extLst>
            </p:cNvPr>
            <p:cNvSpPr/>
            <p:nvPr/>
          </p:nvSpPr>
          <p:spPr>
            <a:xfrm>
              <a:off x="4830525" y="4051825"/>
              <a:ext cx="84675" cy="199625"/>
            </a:xfrm>
            <a:custGeom>
              <a:avLst/>
              <a:gdLst/>
              <a:ahLst/>
              <a:cxnLst/>
              <a:rect l="l" t="t" r="r" b="b"/>
              <a:pathLst>
                <a:path w="3387" h="7985" extrusionOk="0">
                  <a:moveTo>
                    <a:pt x="2797" y="588"/>
                  </a:moveTo>
                  <a:lnTo>
                    <a:pt x="2797" y="7394"/>
                  </a:lnTo>
                  <a:lnTo>
                    <a:pt x="589" y="7394"/>
                  </a:lnTo>
                  <a:lnTo>
                    <a:pt x="589" y="588"/>
                  </a:lnTo>
                  <a:close/>
                  <a:moveTo>
                    <a:pt x="0" y="0"/>
                  </a:moveTo>
                  <a:lnTo>
                    <a:pt x="0" y="7984"/>
                  </a:lnTo>
                  <a:lnTo>
                    <a:pt x="3386" y="7984"/>
                  </a:lnTo>
                  <a:lnTo>
                    <a:pt x="33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3206;p64">
              <a:extLst>
                <a:ext uri="{FF2B5EF4-FFF2-40B4-BE49-F238E27FC236}">
                  <a16:creationId xmlns:a16="http://schemas.microsoft.com/office/drawing/2014/main" id="{1C06C56B-8B68-F93A-EAC7-2F7A4BE438AD}"/>
                </a:ext>
              </a:extLst>
            </p:cNvPr>
            <p:cNvSpPr/>
            <p:nvPr/>
          </p:nvSpPr>
          <p:spPr>
            <a:xfrm>
              <a:off x="2966825" y="4059175"/>
              <a:ext cx="69950" cy="184900"/>
            </a:xfrm>
            <a:custGeom>
              <a:avLst/>
              <a:gdLst/>
              <a:ahLst/>
              <a:cxnLst/>
              <a:rect l="l" t="t" r="r" b="b"/>
              <a:pathLst>
                <a:path w="2798"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3207;p64">
              <a:extLst>
                <a:ext uri="{FF2B5EF4-FFF2-40B4-BE49-F238E27FC236}">
                  <a16:creationId xmlns:a16="http://schemas.microsoft.com/office/drawing/2014/main" id="{39F9AE5C-6F93-F79D-A363-380A8AEFEE25}"/>
                </a:ext>
              </a:extLst>
            </p:cNvPr>
            <p:cNvSpPr/>
            <p:nvPr/>
          </p:nvSpPr>
          <p:spPr>
            <a:xfrm>
              <a:off x="2959450" y="4051825"/>
              <a:ext cx="84700" cy="199625"/>
            </a:xfrm>
            <a:custGeom>
              <a:avLst/>
              <a:gdLst/>
              <a:ahLst/>
              <a:cxnLst/>
              <a:rect l="l" t="t" r="r" b="b"/>
              <a:pathLst>
                <a:path w="3388" h="7985" extrusionOk="0">
                  <a:moveTo>
                    <a:pt x="2799" y="588"/>
                  </a:moveTo>
                  <a:lnTo>
                    <a:pt x="2799" y="7394"/>
                  </a:lnTo>
                  <a:lnTo>
                    <a:pt x="590" y="7394"/>
                  </a:lnTo>
                  <a:lnTo>
                    <a:pt x="591" y="588"/>
                  </a:lnTo>
                  <a:close/>
                  <a:moveTo>
                    <a:pt x="1" y="0"/>
                  </a:moveTo>
                  <a:lnTo>
                    <a:pt x="1" y="7984"/>
                  </a:lnTo>
                  <a:lnTo>
                    <a:pt x="3388" y="7984"/>
                  </a:lnTo>
                  <a:lnTo>
                    <a:pt x="33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3208;p64">
              <a:extLst>
                <a:ext uri="{FF2B5EF4-FFF2-40B4-BE49-F238E27FC236}">
                  <a16:creationId xmlns:a16="http://schemas.microsoft.com/office/drawing/2014/main" id="{6BD93DD1-33FC-33B7-42B9-9E1C433DC860}"/>
                </a:ext>
              </a:extLst>
            </p:cNvPr>
            <p:cNvSpPr/>
            <p:nvPr/>
          </p:nvSpPr>
          <p:spPr>
            <a:xfrm>
              <a:off x="2956625" y="1898175"/>
              <a:ext cx="69975" cy="184925"/>
            </a:xfrm>
            <a:custGeom>
              <a:avLst/>
              <a:gdLst/>
              <a:ahLst/>
              <a:cxnLst/>
              <a:rect l="l" t="t" r="r" b="b"/>
              <a:pathLst>
                <a:path w="2799" h="7397" extrusionOk="0">
                  <a:moveTo>
                    <a:pt x="1" y="0"/>
                  </a:moveTo>
                  <a:lnTo>
                    <a:pt x="1" y="7397"/>
                  </a:lnTo>
                  <a:lnTo>
                    <a:pt x="2798" y="7397"/>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3209;p64">
              <a:extLst>
                <a:ext uri="{FF2B5EF4-FFF2-40B4-BE49-F238E27FC236}">
                  <a16:creationId xmlns:a16="http://schemas.microsoft.com/office/drawing/2014/main" id="{83407E5D-853B-8DC6-3C3F-9A0D54FB4AF1}"/>
                </a:ext>
              </a:extLst>
            </p:cNvPr>
            <p:cNvSpPr/>
            <p:nvPr/>
          </p:nvSpPr>
          <p:spPr>
            <a:xfrm>
              <a:off x="2949275" y="1890825"/>
              <a:ext cx="84650" cy="199625"/>
            </a:xfrm>
            <a:custGeom>
              <a:avLst/>
              <a:gdLst/>
              <a:ahLst/>
              <a:cxnLst/>
              <a:rect l="l" t="t" r="r" b="b"/>
              <a:pathLst>
                <a:path w="3386" h="7985" extrusionOk="0">
                  <a:moveTo>
                    <a:pt x="2797" y="589"/>
                  </a:moveTo>
                  <a:lnTo>
                    <a:pt x="2797" y="7396"/>
                  </a:lnTo>
                  <a:lnTo>
                    <a:pt x="589" y="7396"/>
                  </a:lnTo>
                  <a:lnTo>
                    <a:pt x="589" y="589"/>
                  </a:lnTo>
                  <a:close/>
                  <a:moveTo>
                    <a:pt x="1" y="1"/>
                  </a:moveTo>
                  <a:lnTo>
                    <a:pt x="1" y="7985"/>
                  </a:lnTo>
                  <a:lnTo>
                    <a:pt x="3386" y="7985"/>
                  </a:lnTo>
                  <a:lnTo>
                    <a:pt x="33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3210;p64">
              <a:extLst>
                <a:ext uri="{FF2B5EF4-FFF2-40B4-BE49-F238E27FC236}">
                  <a16:creationId xmlns:a16="http://schemas.microsoft.com/office/drawing/2014/main" id="{8A899513-02AE-10AB-4EC2-39F2A847A96B}"/>
                </a:ext>
              </a:extLst>
            </p:cNvPr>
            <p:cNvSpPr/>
            <p:nvPr/>
          </p:nvSpPr>
          <p:spPr>
            <a:xfrm>
              <a:off x="2956625" y="3520650"/>
              <a:ext cx="69975" cy="184925"/>
            </a:xfrm>
            <a:custGeom>
              <a:avLst/>
              <a:gdLst/>
              <a:ahLst/>
              <a:cxnLst/>
              <a:rect l="l" t="t" r="r" b="b"/>
              <a:pathLst>
                <a:path w="2799" h="7397" extrusionOk="0">
                  <a:moveTo>
                    <a:pt x="1" y="1"/>
                  </a:moveTo>
                  <a:lnTo>
                    <a:pt x="1" y="7397"/>
                  </a:lnTo>
                  <a:lnTo>
                    <a:pt x="2798" y="7397"/>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3211;p64">
              <a:extLst>
                <a:ext uri="{FF2B5EF4-FFF2-40B4-BE49-F238E27FC236}">
                  <a16:creationId xmlns:a16="http://schemas.microsoft.com/office/drawing/2014/main" id="{3901AD37-E88F-646A-9E93-2DC36122B0F9}"/>
                </a:ext>
              </a:extLst>
            </p:cNvPr>
            <p:cNvSpPr/>
            <p:nvPr/>
          </p:nvSpPr>
          <p:spPr>
            <a:xfrm>
              <a:off x="2949275" y="3513300"/>
              <a:ext cx="84650" cy="199625"/>
            </a:xfrm>
            <a:custGeom>
              <a:avLst/>
              <a:gdLst/>
              <a:ahLst/>
              <a:cxnLst/>
              <a:rect l="l" t="t" r="r" b="b"/>
              <a:pathLst>
                <a:path w="3386" h="7985" extrusionOk="0">
                  <a:moveTo>
                    <a:pt x="2797" y="590"/>
                  </a:moveTo>
                  <a:lnTo>
                    <a:pt x="2797" y="7396"/>
                  </a:lnTo>
                  <a:lnTo>
                    <a:pt x="589" y="7396"/>
                  </a:lnTo>
                  <a:lnTo>
                    <a:pt x="589" y="590"/>
                  </a:lnTo>
                  <a:close/>
                  <a:moveTo>
                    <a:pt x="1" y="1"/>
                  </a:moveTo>
                  <a:lnTo>
                    <a:pt x="1" y="7985"/>
                  </a:lnTo>
                  <a:lnTo>
                    <a:pt x="3386" y="7985"/>
                  </a:lnTo>
                  <a:lnTo>
                    <a:pt x="33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3212;p64">
              <a:extLst>
                <a:ext uri="{FF2B5EF4-FFF2-40B4-BE49-F238E27FC236}">
                  <a16:creationId xmlns:a16="http://schemas.microsoft.com/office/drawing/2014/main" id="{18CEF6A1-279E-994A-FA64-18BD5FA89C26}"/>
                </a:ext>
              </a:extLst>
            </p:cNvPr>
            <p:cNvSpPr/>
            <p:nvPr/>
          </p:nvSpPr>
          <p:spPr>
            <a:xfrm>
              <a:off x="2956625" y="2967050"/>
              <a:ext cx="69975" cy="184925"/>
            </a:xfrm>
            <a:custGeom>
              <a:avLst/>
              <a:gdLst/>
              <a:ahLst/>
              <a:cxnLst/>
              <a:rect l="l" t="t" r="r" b="b"/>
              <a:pathLst>
                <a:path w="2799" h="7397" extrusionOk="0">
                  <a:moveTo>
                    <a:pt x="1" y="1"/>
                  </a:moveTo>
                  <a:lnTo>
                    <a:pt x="1" y="7396"/>
                  </a:lnTo>
                  <a:lnTo>
                    <a:pt x="2798" y="7396"/>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3213;p64">
              <a:extLst>
                <a:ext uri="{FF2B5EF4-FFF2-40B4-BE49-F238E27FC236}">
                  <a16:creationId xmlns:a16="http://schemas.microsoft.com/office/drawing/2014/main" id="{F6F0C79A-E188-D0A0-0F64-87DA6778F1F3}"/>
                </a:ext>
              </a:extLst>
            </p:cNvPr>
            <p:cNvSpPr/>
            <p:nvPr/>
          </p:nvSpPr>
          <p:spPr>
            <a:xfrm>
              <a:off x="2949275" y="2959725"/>
              <a:ext cx="84650" cy="199600"/>
            </a:xfrm>
            <a:custGeom>
              <a:avLst/>
              <a:gdLst/>
              <a:ahLst/>
              <a:cxnLst/>
              <a:rect l="l" t="t" r="r" b="b"/>
              <a:pathLst>
                <a:path w="3386" h="7984" extrusionOk="0">
                  <a:moveTo>
                    <a:pt x="2797" y="589"/>
                  </a:moveTo>
                  <a:lnTo>
                    <a:pt x="2797" y="7394"/>
                  </a:lnTo>
                  <a:lnTo>
                    <a:pt x="589" y="7394"/>
                  </a:lnTo>
                  <a:lnTo>
                    <a:pt x="589" y="589"/>
                  </a:lnTo>
                  <a:close/>
                  <a:moveTo>
                    <a:pt x="1" y="0"/>
                  </a:moveTo>
                  <a:lnTo>
                    <a:pt x="1" y="7984"/>
                  </a:lnTo>
                  <a:lnTo>
                    <a:pt x="3386" y="7984"/>
                  </a:lnTo>
                  <a:lnTo>
                    <a:pt x="33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3214;p64">
              <a:extLst>
                <a:ext uri="{FF2B5EF4-FFF2-40B4-BE49-F238E27FC236}">
                  <a16:creationId xmlns:a16="http://schemas.microsoft.com/office/drawing/2014/main" id="{DCE4EB77-2124-1027-5954-F3C29462F9AE}"/>
                </a:ext>
              </a:extLst>
            </p:cNvPr>
            <p:cNvSpPr/>
            <p:nvPr/>
          </p:nvSpPr>
          <p:spPr>
            <a:xfrm>
              <a:off x="4855675" y="1898175"/>
              <a:ext cx="69950" cy="184925"/>
            </a:xfrm>
            <a:custGeom>
              <a:avLst/>
              <a:gdLst/>
              <a:ahLst/>
              <a:cxnLst/>
              <a:rect l="l" t="t" r="r" b="b"/>
              <a:pathLst>
                <a:path w="2798" h="7397" extrusionOk="0">
                  <a:moveTo>
                    <a:pt x="1" y="0"/>
                  </a:moveTo>
                  <a:lnTo>
                    <a:pt x="1" y="7397"/>
                  </a:lnTo>
                  <a:lnTo>
                    <a:pt x="2798" y="7397"/>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3215;p64">
              <a:extLst>
                <a:ext uri="{FF2B5EF4-FFF2-40B4-BE49-F238E27FC236}">
                  <a16:creationId xmlns:a16="http://schemas.microsoft.com/office/drawing/2014/main" id="{946E6D44-0C63-371A-2B5E-D26C926825FD}"/>
                </a:ext>
              </a:extLst>
            </p:cNvPr>
            <p:cNvSpPr/>
            <p:nvPr/>
          </p:nvSpPr>
          <p:spPr>
            <a:xfrm>
              <a:off x="4848325" y="1890825"/>
              <a:ext cx="84675" cy="199625"/>
            </a:xfrm>
            <a:custGeom>
              <a:avLst/>
              <a:gdLst/>
              <a:ahLst/>
              <a:cxnLst/>
              <a:rect l="l" t="t" r="r" b="b"/>
              <a:pathLst>
                <a:path w="3387" h="7985" extrusionOk="0">
                  <a:moveTo>
                    <a:pt x="2798" y="589"/>
                  </a:moveTo>
                  <a:lnTo>
                    <a:pt x="2798" y="7396"/>
                  </a:lnTo>
                  <a:lnTo>
                    <a:pt x="590" y="7396"/>
                  </a:lnTo>
                  <a:lnTo>
                    <a:pt x="590" y="589"/>
                  </a:lnTo>
                  <a:close/>
                  <a:moveTo>
                    <a:pt x="1" y="1"/>
                  </a:moveTo>
                  <a:lnTo>
                    <a:pt x="1" y="7985"/>
                  </a:lnTo>
                  <a:lnTo>
                    <a:pt x="3387" y="7985"/>
                  </a:lnTo>
                  <a:lnTo>
                    <a:pt x="33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3216;p64">
              <a:extLst>
                <a:ext uri="{FF2B5EF4-FFF2-40B4-BE49-F238E27FC236}">
                  <a16:creationId xmlns:a16="http://schemas.microsoft.com/office/drawing/2014/main" id="{769C424D-35EF-4A4F-4C0D-00C8C0AB8AE7}"/>
                </a:ext>
              </a:extLst>
            </p:cNvPr>
            <p:cNvSpPr/>
            <p:nvPr/>
          </p:nvSpPr>
          <p:spPr>
            <a:xfrm>
              <a:off x="4855675" y="3520650"/>
              <a:ext cx="69950" cy="184925"/>
            </a:xfrm>
            <a:custGeom>
              <a:avLst/>
              <a:gdLst/>
              <a:ahLst/>
              <a:cxnLst/>
              <a:rect l="l" t="t" r="r" b="b"/>
              <a:pathLst>
                <a:path w="2798" h="7397" extrusionOk="0">
                  <a:moveTo>
                    <a:pt x="1" y="1"/>
                  </a:moveTo>
                  <a:lnTo>
                    <a:pt x="1" y="7397"/>
                  </a:lnTo>
                  <a:lnTo>
                    <a:pt x="2798" y="7397"/>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3217;p64">
              <a:extLst>
                <a:ext uri="{FF2B5EF4-FFF2-40B4-BE49-F238E27FC236}">
                  <a16:creationId xmlns:a16="http://schemas.microsoft.com/office/drawing/2014/main" id="{1B013ADB-A6E1-6179-5B7A-1C2AEE523DD4}"/>
                </a:ext>
              </a:extLst>
            </p:cNvPr>
            <p:cNvSpPr/>
            <p:nvPr/>
          </p:nvSpPr>
          <p:spPr>
            <a:xfrm>
              <a:off x="4848325" y="3513300"/>
              <a:ext cx="84675" cy="199625"/>
            </a:xfrm>
            <a:custGeom>
              <a:avLst/>
              <a:gdLst/>
              <a:ahLst/>
              <a:cxnLst/>
              <a:rect l="l" t="t" r="r" b="b"/>
              <a:pathLst>
                <a:path w="3387" h="7985" extrusionOk="0">
                  <a:moveTo>
                    <a:pt x="2798" y="590"/>
                  </a:moveTo>
                  <a:lnTo>
                    <a:pt x="2798" y="7396"/>
                  </a:lnTo>
                  <a:lnTo>
                    <a:pt x="590" y="7396"/>
                  </a:lnTo>
                  <a:lnTo>
                    <a:pt x="590" y="590"/>
                  </a:lnTo>
                  <a:close/>
                  <a:moveTo>
                    <a:pt x="1" y="1"/>
                  </a:moveTo>
                  <a:lnTo>
                    <a:pt x="1" y="7985"/>
                  </a:lnTo>
                  <a:lnTo>
                    <a:pt x="3387" y="7985"/>
                  </a:lnTo>
                  <a:lnTo>
                    <a:pt x="33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3218;p64">
              <a:extLst>
                <a:ext uri="{FF2B5EF4-FFF2-40B4-BE49-F238E27FC236}">
                  <a16:creationId xmlns:a16="http://schemas.microsoft.com/office/drawing/2014/main" id="{4158C439-03D6-BC91-6D3E-8538BC05E83F}"/>
                </a:ext>
              </a:extLst>
            </p:cNvPr>
            <p:cNvSpPr/>
            <p:nvPr/>
          </p:nvSpPr>
          <p:spPr>
            <a:xfrm>
              <a:off x="2956625" y="2431675"/>
              <a:ext cx="69975" cy="184900"/>
            </a:xfrm>
            <a:custGeom>
              <a:avLst/>
              <a:gdLst/>
              <a:ahLst/>
              <a:cxnLst/>
              <a:rect l="l" t="t" r="r" b="b"/>
              <a:pathLst>
                <a:path w="2799"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3219;p64">
              <a:extLst>
                <a:ext uri="{FF2B5EF4-FFF2-40B4-BE49-F238E27FC236}">
                  <a16:creationId xmlns:a16="http://schemas.microsoft.com/office/drawing/2014/main" id="{FEDB5D1E-F632-2933-5100-9DC0569D436E}"/>
                </a:ext>
              </a:extLst>
            </p:cNvPr>
            <p:cNvSpPr/>
            <p:nvPr/>
          </p:nvSpPr>
          <p:spPr>
            <a:xfrm>
              <a:off x="2949275" y="2424300"/>
              <a:ext cx="84650" cy="199650"/>
            </a:xfrm>
            <a:custGeom>
              <a:avLst/>
              <a:gdLst/>
              <a:ahLst/>
              <a:cxnLst/>
              <a:rect l="l" t="t" r="r" b="b"/>
              <a:pathLst>
                <a:path w="3386" h="7986" extrusionOk="0">
                  <a:moveTo>
                    <a:pt x="2797" y="589"/>
                  </a:moveTo>
                  <a:lnTo>
                    <a:pt x="2797" y="7397"/>
                  </a:lnTo>
                  <a:lnTo>
                    <a:pt x="589" y="7397"/>
                  </a:lnTo>
                  <a:lnTo>
                    <a:pt x="589" y="589"/>
                  </a:lnTo>
                  <a:close/>
                  <a:moveTo>
                    <a:pt x="1" y="0"/>
                  </a:moveTo>
                  <a:lnTo>
                    <a:pt x="1" y="7985"/>
                  </a:lnTo>
                  <a:lnTo>
                    <a:pt x="3386" y="7985"/>
                  </a:lnTo>
                  <a:lnTo>
                    <a:pt x="33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3220;p64">
              <a:extLst>
                <a:ext uri="{FF2B5EF4-FFF2-40B4-BE49-F238E27FC236}">
                  <a16:creationId xmlns:a16="http://schemas.microsoft.com/office/drawing/2014/main" id="{81F979AC-A80B-FE74-5D2F-39223622FFD8}"/>
                </a:ext>
              </a:extLst>
            </p:cNvPr>
            <p:cNvSpPr/>
            <p:nvPr/>
          </p:nvSpPr>
          <p:spPr>
            <a:xfrm>
              <a:off x="4855675" y="2431675"/>
              <a:ext cx="69950" cy="184900"/>
            </a:xfrm>
            <a:custGeom>
              <a:avLst/>
              <a:gdLst/>
              <a:ahLst/>
              <a:cxnLst/>
              <a:rect l="l" t="t" r="r" b="b"/>
              <a:pathLst>
                <a:path w="2798"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3221;p64">
              <a:extLst>
                <a:ext uri="{FF2B5EF4-FFF2-40B4-BE49-F238E27FC236}">
                  <a16:creationId xmlns:a16="http://schemas.microsoft.com/office/drawing/2014/main" id="{E604187D-2E28-F0E2-6080-E9CB46227B51}"/>
                </a:ext>
              </a:extLst>
            </p:cNvPr>
            <p:cNvSpPr/>
            <p:nvPr/>
          </p:nvSpPr>
          <p:spPr>
            <a:xfrm>
              <a:off x="4848325" y="2424300"/>
              <a:ext cx="84675" cy="199650"/>
            </a:xfrm>
            <a:custGeom>
              <a:avLst/>
              <a:gdLst/>
              <a:ahLst/>
              <a:cxnLst/>
              <a:rect l="l" t="t" r="r" b="b"/>
              <a:pathLst>
                <a:path w="3387" h="7986" extrusionOk="0">
                  <a:moveTo>
                    <a:pt x="2798" y="589"/>
                  </a:moveTo>
                  <a:lnTo>
                    <a:pt x="2798" y="7397"/>
                  </a:lnTo>
                  <a:lnTo>
                    <a:pt x="590" y="7397"/>
                  </a:lnTo>
                  <a:lnTo>
                    <a:pt x="590" y="589"/>
                  </a:lnTo>
                  <a:close/>
                  <a:moveTo>
                    <a:pt x="1" y="0"/>
                  </a:moveTo>
                  <a:lnTo>
                    <a:pt x="1" y="7985"/>
                  </a:lnTo>
                  <a:lnTo>
                    <a:pt x="3387" y="7985"/>
                  </a:lnTo>
                  <a:lnTo>
                    <a:pt x="33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3222;p64">
              <a:extLst>
                <a:ext uri="{FF2B5EF4-FFF2-40B4-BE49-F238E27FC236}">
                  <a16:creationId xmlns:a16="http://schemas.microsoft.com/office/drawing/2014/main" id="{999849BB-CDD9-790E-3BA4-B70B6FB792EE}"/>
                </a:ext>
              </a:extLst>
            </p:cNvPr>
            <p:cNvSpPr/>
            <p:nvPr/>
          </p:nvSpPr>
          <p:spPr>
            <a:xfrm>
              <a:off x="3019925" y="1795900"/>
              <a:ext cx="1840900" cy="398750"/>
            </a:xfrm>
            <a:custGeom>
              <a:avLst/>
              <a:gdLst/>
              <a:ahLst/>
              <a:cxnLst/>
              <a:rect l="l" t="t" r="r" b="b"/>
              <a:pathLst>
                <a:path w="73636" h="15950" extrusionOk="0">
                  <a:moveTo>
                    <a:pt x="1" y="0"/>
                  </a:moveTo>
                  <a:lnTo>
                    <a:pt x="1" y="15950"/>
                  </a:lnTo>
                  <a:lnTo>
                    <a:pt x="73636" y="15950"/>
                  </a:lnTo>
                  <a:lnTo>
                    <a:pt x="736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3223;p64">
              <a:extLst>
                <a:ext uri="{FF2B5EF4-FFF2-40B4-BE49-F238E27FC236}">
                  <a16:creationId xmlns:a16="http://schemas.microsoft.com/office/drawing/2014/main" id="{66198432-E382-ABB0-D2A2-1560195400C3}"/>
                </a:ext>
              </a:extLst>
            </p:cNvPr>
            <p:cNvSpPr/>
            <p:nvPr/>
          </p:nvSpPr>
          <p:spPr>
            <a:xfrm>
              <a:off x="3012575" y="1788525"/>
              <a:ext cx="1855600" cy="413500"/>
            </a:xfrm>
            <a:custGeom>
              <a:avLst/>
              <a:gdLst/>
              <a:ahLst/>
              <a:cxnLst/>
              <a:rect l="l" t="t" r="r" b="b"/>
              <a:pathLst>
                <a:path w="74224" h="16540" extrusionOk="0">
                  <a:moveTo>
                    <a:pt x="73635" y="589"/>
                  </a:moveTo>
                  <a:lnTo>
                    <a:pt x="73635" y="15950"/>
                  </a:lnTo>
                  <a:lnTo>
                    <a:pt x="590" y="15950"/>
                  </a:lnTo>
                  <a:lnTo>
                    <a:pt x="590" y="589"/>
                  </a:lnTo>
                  <a:close/>
                  <a:moveTo>
                    <a:pt x="1" y="0"/>
                  </a:moveTo>
                  <a:lnTo>
                    <a:pt x="1" y="16539"/>
                  </a:lnTo>
                  <a:lnTo>
                    <a:pt x="74224" y="16539"/>
                  </a:lnTo>
                  <a:lnTo>
                    <a:pt x="74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3224;p64">
              <a:extLst>
                <a:ext uri="{FF2B5EF4-FFF2-40B4-BE49-F238E27FC236}">
                  <a16:creationId xmlns:a16="http://schemas.microsoft.com/office/drawing/2014/main" id="{77875690-43C7-A6C4-0384-CE45A22E968C}"/>
                </a:ext>
              </a:extLst>
            </p:cNvPr>
            <p:cNvSpPr/>
            <p:nvPr/>
          </p:nvSpPr>
          <p:spPr>
            <a:xfrm>
              <a:off x="3409425" y="1897625"/>
              <a:ext cx="105150" cy="195325"/>
            </a:xfrm>
            <a:custGeom>
              <a:avLst/>
              <a:gdLst/>
              <a:ahLst/>
              <a:cxnLst/>
              <a:rect l="l" t="t" r="r" b="b"/>
              <a:pathLst>
                <a:path w="4206" h="7813" extrusionOk="0">
                  <a:moveTo>
                    <a:pt x="0" y="1"/>
                  </a:moveTo>
                  <a:lnTo>
                    <a:pt x="0" y="7812"/>
                  </a:lnTo>
                  <a:lnTo>
                    <a:pt x="4206" y="7812"/>
                  </a:lnTo>
                  <a:lnTo>
                    <a:pt x="4206"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3225;p64">
              <a:extLst>
                <a:ext uri="{FF2B5EF4-FFF2-40B4-BE49-F238E27FC236}">
                  <a16:creationId xmlns:a16="http://schemas.microsoft.com/office/drawing/2014/main" id="{D65DF9AA-DE97-B2FF-8A23-FD849623142D}"/>
                </a:ext>
              </a:extLst>
            </p:cNvPr>
            <p:cNvSpPr/>
            <p:nvPr/>
          </p:nvSpPr>
          <p:spPr>
            <a:xfrm>
              <a:off x="3402075" y="1890250"/>
              <a:ext cx="119850" cy="210050"/>
            </a:xfrm>
            <a:custGeom>
              <a:avLst/>
              <a:gdLst/>
              <a:ahLst/>
              <a:cxnLst/>
              <a:rect l="l" t="t" r="r" b="b"/>
              <a:pathLst>
                <a:path w="4794" h="8402" extrusionOk="0">
                  <a:moveTo>
                    <a:pt x="4205" y="588"/>
                  </a:moveTo>
                  <a:lnTo>
                    <a:pt x="4205" y="7812"/>
                  </a:lnTo>
                  <a:lnTo>
                    <a:pt x="589" y="7812"/>
                  </a:lnTo>
                  <a:lnTo>
                    <a:pt x="589" y="588"/>
                  </a:lnTo>
                  <a:close/>
                  <a:moveTo>
                    <a:pt x="1" y="1"/>
                  </a:moveTo>
                  <a:lnTo>
                    <a:pt x="1" y="8401"/>
                  </a:lnTo>
                  <a:lnTo>
                    <a:pt x="4793" y="8401"/>
                  </a:lnTo>
                  <a:lnTo>
                    <a:pt x="4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3226;p64">
              <a:extLst>
                <a:ext uri="{FF2B5EF4-FFF2-40B4-BE49-F238E27FC236}">
                  <a16:creationId xmlns:a16="http://schemas.microsoft.com/office/drawing/2014/main" id="{FF68CDF0-5AF5-0744-B1BE-479698CC09C2}"/>
                </a:ext>
              </a:extLst>
            </p:cNvPr>
            <p:cNvSpPr/>
            <p:nvPr/>
          </p:nvSpPr>
          <p:spPr>
            <a:xfrm>
              <a:off x="3248250" y="1897625"/>
              <a:ext cx="105125" cy="195325"/>
            </a:xfrm>
            <a:custGeom>
              <a:avLst/>
              <a:gdLst/>
              <a:ahLst/>
              <a:cxnLst/>
              <a:rect l="l" t="t" r="r" b="b"/>
              <a:pathLst>
                <a:path w="4205" h="7813" extrusionOk="0">
                  <a:moveTo>
                    <a:pt x="1" y="1"/>
                  </a:moveTo>
                  <a:lnTo>
                    <a:pt x="1" y="7812"/>
                  </a:lnTo>
                  <a:lnTo>
                    <a:pt x="4205" y="7812"/>
                  </a:lnTo>
                  <a:lnTo>
                    <a:pt x="420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3227;p64">
              <a:extLst>
                <a:ext uri="{FF2B5EF4-FFF2-40B4-BE49-F238E27FC236}">
                  <a16:creationId xmlns:a16="http://schemas.microsoft.com/office/drawing/2014/main" id="{0321E151-2261-0918-1FAE-BFADE1AD34F2}"/>
                </a:ext>
              </a:extLst>
            </p:cNvPr>
            <p:cNvSpPr/>
            <p:nvPr/>
          </p:nvSpPr>
          <p:spPr>
            <a:xfrm>
              <a:off x="3240875" y="1890250"/>
              <a:ext cx="119875" cy="210050"/>
            </a:xfrm>
            <a:custGeom>
              <a:avLst/>
              <a:gdLst/>
              <a:ahLst/>
              <a:cxnLst/>
              <a:rect l="l" t="t" r="r" b="b"/>
              <a:pathLst>
                <a:path w="4795" h="8402" extrusionOk="0">
                  <a:moveTo>
                    <a:pt x="4206" y="588"/>
                  </a:moveTo>
                  <a:lnTo>
                    <a:pt x="4206" y="7812"/>
                  </a:lnTo>
                  <a:lnTo>
                    <a:pt x="590" y="7812"/>
                  </a:lnTo>
                  <a:lnTo>
                    <a:pt x="590" y="588"/>
                  </a:lnTo>
                  <a:close/>
                  <a:moveTo>
                    <a:pt x="1" y="1"/>
                  </a:moveTo>
                  <a:lnTo>
                    <a:pt x="1" y="8401"/>
                  </a:lnTo>
                  <a:lnTo>
                    <a:pt x="4795" y="8401"/>
                  </a:lnTo>
                  <a:lnTo>
                    <a:pt x="4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3228;p64">
              <a:extLst>
                <a:ext uri="{FF2B5EF4-FFF2-40B4-BE49-F238E27FC236}">
                  <a16:creationId xmlns:a16="http://schemas.microsoft.com/office/drawing/2014/main" id="{1BC19C6D-0A5B-730C-56C5-46786728E16C}"/>
                </a:ext>
              </a:extLst>
            </p:cNvPr>
            <p:cNvSpPr/>
            <p:nvPr/>
          </p:nvSpPr>
          <p:spPr>
            <a:xfrm>
              <a:off x="3108475" y="1897625"/>
              <a:ext cx="83750" cy="195325"/>
            </a:xfrm>
            <a:custGeom>
              <a:avLst/>
              <a:gdLst/>
              <a:ahLst/>
              <a:cxnLst/>
              <a:rect l="l" t="t" r="r" b="b"/>
              <a:pathLst>
                <a:path w="3350" h="7813" extrusionOk="0">
                  <a:moveTo>
                    <a:pt x="1" y="1"/>
                  </a:moveTo>
                  <a:lnTo>
                    <a:pt x="1" y="7812"/>
                  </a:lnTo>
                  <a:lnTo>
                    <a:pt x="3349" y="7812"/>
                  </a:lnTo>
                  <a:lnTo>
                    <a:pt x="3349"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3229;p64">
              <a:extLst>
                <a:ext uri="{FF2B5EF4-FFF2-40B4-BE49-F238E27FC236}">
                  <a16:creationId xmlns:a16="http://schemas.microsoft.com/office/drawing/2014/main" id="{EB252DAA-85EA-FA4B-07EE-2EF3E832D1A9}"/>
                </a:ext>
              </a:extLst>
            </p:cNvPr>
            <p:cNvSpPr/>
            <p:nvPr/>
          </p:nvSpPr>
          <p:spPr>
            <a:xfrm>
              <a:off x="3101100" y="1890250"/>
              <a:ext cx="98475" cy="210050"/>
            </a:xfrm>
            <a:custGeom>
              <a:avLst/>
              <a:gdLst/>
              <a:ahLst/>
              <a:cxnLst/>
              <a:rect l="l" t="t" r="r" b="b"/>
              <a:pathLst>
                <a:path w="3939" h="8402" extrusionOk="0">
                  <a:moveTo>
                    <a:pt x="3349" y="588"/>
                  </a:moveTo>
                  <a:lnTo>
                    <a:pt x="3349" y="7812"/>
                  </a:lnTo>
                  <a:lnTo>
                    <a:pt x="589" y="7812"/>
                  </a:lnTo>
                  <a:lnTo>
                    <a:pt x="589" y="588"/>
                  </a:lnTo>
                  <a:close/>
                  <a:moveTo>
                    <a:pt x="1" y="1"/>
                  </a:moveTo>
                  <a:lnTo>
                    <a:pt x="1" y="8401"/>
                  </a:lnTo>
                  <a:lnTo>
                    <a:pt x="3938" y="8401"/>
                  </a:lnTo>
                  <a:lnTo>
                    <a:pt x="3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3230;p64">
              <a:extLst>
                <a:ext uri="{FF2B5EF4-FFF2-40B4-BE49-F238E27FC236}">
                  <a16:creationId xmlns:a16="http://schemas.microsoft.com/office/drawing/2014/main" id="{8A5E5379-47CB-BFBB-D2F7-613161E3EB7E}"/>
                </a:ext>
              </a:extLst>
            </p:cNvPr>
            <p:cNvSpPr/>
            <p:nvPr/>
          </p:nvSpPr>
          <p:spPr>
            <a:xfrm>
              <a:off x="3570625" y="1897625"/>
              <a:ext cx="105125" cy="195325"/>
            </a:xfrm>
            <a:custGeom>
              <a:avLst/>
              <a:gdLst/>
              <a:ahLst/>
              <a:cxnLst/>
              <a:rect l="l" t="t" r="r" b="b"/>
              <a:pathLst>
                <a:path w="4205" h="7813" extrusionOk="0">
                  <a:moveTo>
                    <a:pt x="0" y="1"/>
                  </a:moveTo>
                  <a:lnTo>
                    <a:pt x="0" y="7812"/>
                  </a:lnTo>
                  <a:lnTo>
                    <a:pt x="4204" y="7812"/>
                  </a:lnTo>
                  <a:lnTo>
                    <a:pt x="4204"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3231;p64">
              <a:extLst>
                <a:ext uri="{FF2B5EF4-FFF2-40B4-BE49-F238E27FC236}">
                  <a16:creationId xmlns:a16="http://schemas.microsoft.com/office/drawing/2014/main" id="{791670B2-4880-856E-EA68-24A8031873B1}"/>
                </a:ext>
              </a:extLst>
            </p:cNvPr>
            <p:cNvSpPr/>
            <p:nvPr/>
          </p:nvSpPr>
          <p:spPr>
            <a:xfrm>
              <a:off x="3563250" y="1890250"/>
              <a:ext cx="119875" cy="210050"/>
            </a:xfrm>
            <a:custGeom>
              <a:avLst/>
              <a:gdLst/>
              <a:ahLst/>
              <a:cxnLst/>
              <a:rect l="l" t="t" r="r" b="b"/>
              <a:pathLst>
                <a:path w="4795" h="8402" extrusionOk="0">
                  <a:moveTo>
                    <a:pt x="4204" y="588"/>
                  </a:moveTo>
                  <a:lnTo>
                    <a:pt x="4204" y="7812"/>
                  </a:lnTo>
                  <a:lnTo>
                    <a:pt x="589" y="7812"/>
                  </a:lnTo>
                  <a:lnTo>
                    <a:pt x="589" y="588"/>
                  </a:lnTo>
                  <a:close/>
                  <a:moveTo>
                    <a:pt x="0" y="1"/>
                  </a:moveTo>
                  <a:lnTo>
                    <a:pt x="0" y="8401"/>
                  </a:lnTo>
                  <a:lnTo>
                    <a:pt x="4794" y="8401"/>
                  </a:lnTo>
                  <a:lnTo>
                    <a:pt x="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3232;p64">
              <a:extLst>
                <a:ext uri="{FF2B5EF4-FFF2-40B4-BE49-F238E27FC236}">
                  <a16:creationId xmlns:a16="http://schemas.microsoft.com/office/drawing/2014/main" id="{856CE5CE-977A-A63B-E3F7-FDD02DC72F98}"/>
                </a:ext>
              </a:extLst>
            </p:cNvPr>
            <p:cNvSpPr/>
            <p:nvPr/>
          </p:nvSpPr>
          <p:spPr>
            <a:xfrm>
              <a:off x="3731775" y="1897625"/>
              <a:ext cx="645425" cy="195325"/>
            </a:xfrm>
            <a:custGeom>
              <a:avLst/>
              <a:gdLst/>
              <a:ahLst/>
              <a:cxnLst/>
              <a:rect l="l" t="t" r="r" b="b"/>
              <a:pathLst>
                <a:path w="25817" h="7813" extrusionOk="0">
                  <a:moveTo>
                    <a:pt x="1" y="1"/>
                  </a:moveTo>
                  <a:lnTo>
                    <a:pt x="1" y="7812"/>
                  </a:lnTo>
                  <a:lnTo>
                    <a:pt x="25817" y="7812"/>
                  </a:lnTo>
                  <a:lnTo>
                    <a:pt x="2581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3233;p64">
              <a:extLst>
                <a:ext uri="{FF2B5EF4-FFF2-40B4-BE49-F238E27FC236}">
                  <a16:creationId xmlns:a16="http://schemas.microsoft.com/office/drawing/2014/main" id="{B7161ED7-58C5-6ACA-314A-AF8BC1ACDB53}"/>
                </a:ext>
              </a:extLst>
            </p:cNvPr>
            <p:cNvSpPr/>
            <p:nvPr/>
          </p:nvSpPr>
          <p:spPr>
            <a:xfrm>
              <a:off x="3724425" y="1890250"/>
              <a:ext cx="660150" cy="210050"/>
            </a:xfrm>
            <a:custGeom>
              <a:avLst/>
              <a:gdLst/>
              <a:ahLst/>
              <a:cxnLst/>
              <a:rect l="l" t="t" r="r" b="b"/>
              <a:pathLst>
                <a:path w="26406" h="8402" extrusionOk="0">
                  <a:moveTo>
                    <a:pt x="25817" y="588"/>
                  </a:moveTo>
                  <a:lnTo>
                    <a:pt x="25817" y="7812"/>
                  </a:lnTo>
                  <a:lnTo>
                    <a:pt x="590" y="7812"/>
                  </a:lnTo>
                  <a:lnTo>
                    <a:pt x="590" y="588"/>
                  </a:lnTo>
                  <a:close/>
                  <a:moveTo>
                    <a:pt x="1" y="1"/>
                  </a:moveTo>
                  <a:lnTo>
                    <a:pt x="1" y="8401"/>
                  </a:lnTo>
                  <a:lnTo>
                    <a:pt x="26405" y="8401"/>
                  </a:lnTo>
                  <a:lnTo>
                    <a:pt x="264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3234;p64">
              <a:extLst>
                <a:ext uri="{FF2B5EF4-FFF2-40B4-BE49-F238E27FC236}">
                  <a16:creationId xmlns:a16="http://schemas.microsoft.com/office/drawing/2014/main" id="{BC8BEF98-444D-0132-21AB-7E291F86FE0B}"/>
                </a:ext>
              </a:extLst>
            </p:cNvPr>
            <p:cNvSpPr/>
            <p:nvPr/>
          </p:nvSpPr>
          <p:spPr>
            <a:xfrm>
              <a:off x="4499825" y="1937575"/>
              <a:ext cx="98450" cy="98400"/>
            </a:xfrm>
            <a:custGeom>
              <a:avLst/>
              <a:gdLst/>
              <a:ahLst/>
              <a:cxnLst/>
              <a:rect l="l" t="t" r="r" b="b"/>
              <a:pathLst>
                <a:path w="3938" h="3936" extrusionOk="0">
                  <a:moveTo>
                    <a:pt x="1969" y="0"/>
                  </a:moveTo>
                  <a:cubicBezTo>
                    <a:pt x="882" y="0"/>
                    <a:pt x="0" y="881"/>
                    <a:pt x="0" y="1968"/>
                  </a:cubicBezTo>
                  <a:cubicBezTo>
                    <a:pt x="0" y="3055"/>
                    <a:pt x="882" y="3936"/>
                    <a:pt x="1969" y="3936"/>
                  </a:cubicBezTo>
                  <a:cubicBezTo>
                    <a:pt x="3057" y="3936"/>
                    <a:pt x="3937" y="3055"/>
                    <a:pt x="3937" y="1968"/>
                  </a:cubicBezTo>
                  <a:cubicBezTo>
                    <a:pt x="3937" y="881"/>
                    <a:pt x="3057" y="0"/>
                    <a:pt x="19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3235;p64">
              <a:extLst>
                <a:ext uri="{FF2B5EF4-FFF2-40B4-BE49-F238E27FC236}">
                  <a16:creationId xmlns:a16="http://schemas.microsoft.com/office/drawing/2014/main" id="{84C8A9BC-D17E-3A1B-7AC8-E4A22CBB26A0}"/>
                </a:ext>
              </a:extLst>
            </p:cNvPr>
            <p:cNvSpPr/>
            <p:nvPr/>
          </p:nvSpPr>
          <p:spPr>
            <a:xfrm>
              <a:off x="4492475" y="1930200"/>
              <a:ext cx="113150" cy="113150"/>
            </a:xfrm>
            <a:custGeom>
              <a:avLst/>
              <a:gdLst/>
              <a:ahLst/>
              <a:cxnLst/>
              <a:rect l="l" t="t" r="r" b="b"/>
              <a:pathLst>
                <a:path w="4526" h="4526" extrusionOk="0">
                  <a:moveTo>
                    <a:pt x="2263" y="589"/>
                  </a:moveTo>
                  <a:cubicBezTo>
                    <a:pt x="3187" y="590"/>
                    <a:pt x="3936" y="1339"/>
                    <a:pt x="3936" y="2263"/>
                  </a:cubicBezTo>
                  <a:cubicBezTo>
                    <a:pt x="3936" y="2940"/>
                    <a:pt x="3529" y="3550"/>
                    <a:pt x="2903" y="3810"/>
                  </a:cubicBezTo>
                  <a:cubicBezTo>
                    <a:pt x="2696" y="3895"/>
                    <a:pt x="2479" y="3937"/>
                    <a:pt x="2264" y="3937"/>
                  </a:cubicBezTo>
                  <a:cubicBezTo>
                    <a:pt x="1828" y="3937"/>
                    <a:pt x="1400" y="3767"/>
                    <a:pt x="1080" y="3447"/>
                  </a:cubicBezTo>
                  <a:cubicBezTo>
                    <a:pt x="600" y="2967"/>
                    <a:pt x="458" y="2248"/>
                    <a:pt x="717" y="1622"/>
                  </a:cubicBezTo>
                  <a:cubicBezTo>
                    <a:pt x="975" y="997"/>
                    <a:pt x="1586" y="589"/>
                    <a:pt x="2263" y="589"/>
                  </a:cubicBezTo>
                  <a:close/>
                  <a:moveTo>
                    <a:pt x="2263" y="0"/>
                  </a:moveTo>
                  <a:cubicBezTo>
                    <a:pt x="1016" y="0"/>
                    <a:pt x="1" y="1016"/>
                    <a:pt x="1" y="2263"/>
                  </a:cubicBezTo>
                  <a:cubicBezTo>
                    <a:pt x="1" y="3510"/>
                    <a:pt x="1016" y="4526"/>
                    <a:pt x="2263" y="4526"/>
                  </a:cubicBezTo>
                  <a:cubicBezTo>
                    <a:pt x="3511" y="4526"/>
                    <a:pt x="4526" y="3510"/>
                    <a:pt x="4526" y="2263"/>
                  </a:cubicBezTo>
                  <a:cubicBezTo>
                    <a:pt x="4526" y="1016"/>
                    <a:pt x="3511" y="0"/>
                    <a:pt x="2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3236;p64">
              <a:extLst>
                <a:ext uri="{FF2B5EF4-FFF2-40B4-BE49-F238E27FC236}">
                  <a16:creationId xmlns:a16="http://schemas.microsoft.com/office/drawing/2014/main" id="{50E0B8B3-5C89-31F6-3419-9037B4703CC5}"/>
                </a:ext>
              </a:extLst>
            </p:cNvPr>
            <p:cNvSpPr/>
            <p:nvPr/>
          </p:nvSpPr>
          <p:spPr>
            <a:xfrm>
              <a:off x="4688675" y="1937550"/>
              <a:ext cx="102300" cy="98425"/>
            </a:xfrm>
            <a:custGeom>
              <a:avLst/>
              <a:gdLst/>
              <a:ahLst/>
              <a:cxnLst/>
              <a:rect l="l" t="t" r="r" b="b"/>
              <a:pathLst>
                <a:path w="4092" h="3937" extrusionOk="0">
                  <a:moveTo>
                    <a:pt x="2124" y="0"/>
                  </a:moveTo>
                  <a:cubicBezTo>
                    <a:pt x="1612" y="0"/>
                    <a:pt x="1108" y="201"/>
                    <a:pt x="732" y="577"/>
                  </a:cubicBezTo>
                  <a:cubicBezTo>
                    <a:pt x="168" y="1141"/>
                    <a:pt x="1" y="1987"/>
                    <a:pt x="305" y="2722"/>
                  </a:cubicBezTo>
                  <a:cubicBezTo>
                    <a:pt x="609" y="3458"/>
                    <a:pt x="1327" y="3937"/>
                    <a:pt x="2123" y="3937"/>
                  </a:cubicBezTo>
                  <a:cubicBezTo>
                    <a:pt x="3210" y="3937"/>
                    <a:pt x="4092" y="3056"/>
                    <a:pt x="4092" y="1969"/>
                  </a:cubicBezTo>
                  <a:cubicBezTo>
                    <a:pt x="4092" y="1173"/>
                    <a:pt x="3611" y="455"/>
                    <a:pt x="2877" y="150"/>
                  </a:cubicBezTo>
                  <a:cubicBezTo>
                    <a:pt x="2633" y="49"/>
                    <a:pt x="2378" y="0"/>
                    <a:pt x="21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3237;p64">
              <a:extLst>
                <a:ext uri="{FF2B5EF4-FFF2-40B4-BE49-F238E27FC236}">
                  <a16:creationId xmlns:a16="http://schemas.microsoft.com/office/drawing/2014/main" id="{AF45F4C2-F858-F098-2742-9488AB53DCB1}"/>
                </a:ext>
              </a:extLst>
            </p:cNvPr>
            <p:cNvSpPr/>
            <p:nvPr/>
          </p:nvSpPr>
          <p:spPr>
            <a:xfrm>
              <a:off x="4685200" y="1930200"/>
              <a:ext cx="113125" cy="113150"/>
            </a:xfrm>
            <a:custGeom>
              <a:avLst/>
              <a:gdLst/>
              <a:ahLst/>
              <a:cxnLst/>
              <a:rect l="l" t="t" r="r" b="b"/>
              <a:pathLst>
                <a:path w="4525" h="4526" extrusionOk="0">
                  <a:moveTo>
                    <a:pt x="2262" y="589"/>
                  </a:moveTo>
                  <a:cubicBezTo>
                    <a:pt x="3187" y="590"/>
                    <a:pt x="3935" y="1339"/>
                    <a:pt x="3936" y="2262"/>
                  </a:cubicBezTo>
                  <a:cubicBezTo>
                    <a:pt x="3936" y="2940"/>
                    <a:pt x="3528" y="3550"/>
                    <a:pt x="2903" y="3810"/>
                  </a:cubicBezTo>
                  <a:cubicBezTo>
                    <a:pt x="2696" y="3895"/>
                    <a:pt x="2479" y="3937"/>
                    <a:pt x="2264" y="3937"/>
                  </a:cubicBezTo>
                  <a:cubicBezTo>
                    <a:pt x="1828" y="3937"/>
                    <a:pt x="1399" y="3767"/>
                    <a:pt x="1079" y="3447"/>
                  </a:cubicBezTo>
                  <a:cubicBezTo>
                    <a:pt x="600" y="2967"/>
                    <a:pt x="456" y="2248"/>
                    <a:pt x="716" y="1622"/>
                  </a:cubicBezTo>
                  <a:cubicBezTo>
                    <a:pt x="975" y="997"/>
                    <a:pt x="1586" y="589"/>
                    <a:pt x="2262" y="589"/>
                  </a:cubicBezTo>
                  <a:close/>
                  <a:moveTo>
                    <a:pt x="2262" y="0"/>
                  </a:moveTo>
                  <a:cubicBezTo>
                    <a:pt x="1015" y="0"/>
                    <a:pt x="0" y="1016"/>
                    <a:pt x="0" y="2263"/>
                  </a:cubicBezTo>
                  <a:cubicBezTo>
                    <a:pt x="0" y="3510"/>
                    <a:pt x="1016" y="4526"/>
                    <a:pt x="2262" y="4526"/>
                  </a:cubicBezTo>
                  <a:cubicBezTo>
                    <a:pt x="3510" y="4526"/>
                    <a:pt x="4525" y="3510"/>
                    <a:pt x="4525" y="2263"/>
                  </a:cubicBezTo>
                  <a:cubicBezTo>
                    <a:pt x="4525" y="1016"/>
                    <a:pt x="3510" y="0"/>
                    <a:pt x="2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3238;p64">
              <a:extLst>
                <a:ext uri="{FF2B5EF4-FFF2-40B4-BE49-F238E27FC236}">
                  <a16:creationId xmlns:a16="http://schemas.microsoft.com/office/drawing/2014/main" id="{9D5990EA-9224-F61B-EEFB-059BE5BB3170}"/>
                </a:ext>
              </a:extLst>
            </p:cNvPr>
            <p:cNvSpPr/>
            <p:nvPr/>
          </p:nvSpPr>
          <p:spPr>
            <a:xfrm>
              <a:off x="4212825" y="1937575"/>
              <a:ext cx="98425" cy="98400"/>
            </a:xfrm>
            <a:custGeom>
              <a:avLst/>
              <a:gdLst/>
              <a:ahLst/>
              <a:cxnLst/>
              <a:rect l="l" t="t" r="r" b="b"/>
              <a:pathLst>
                <a:path w="3937" h="3936" extrusionOk="0">
                  <a:moveTo>
                    <a:pt x="1969" y="0"/>
                  </a:moveTo>
                  <a:cubicBezTo>
                    <a:pt x="881" y="0"/>
                    <a:pt x="1" y="881"/>
                    <a:pt x="1" y="1968"/>
                  </a:cubicBezTo>
                  <a:cubicBezTo>
                    <a:pt x="1" y="3055"/>
                    <a:pt x="881" y="3936"/>
                    <a:pt x="1969" y="3936"/>
                  </a:cubicBezTo>
                  <a:cubicBezTo>
                    <a:pt x="3056" y="3936"/>
                    <a:pt x="3936" y="3055"/>
                    <a:pt x="3936" y="1968"/>
                  </a:cubicBezTo>
                  <a:cubicBezTo>
                    <a:pt x="3936" y="881"/>
                    <a:pt x="3056" y="0"/>
                    <a:pt x="19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3239;p64">
              <a:extLst>
                <a:ext uri="{FF2B5EF4-FFF2-40B4-BE49-F238E27FC236}">
                  <a16:creationId xmlns:a16="http://schemas.microsoft.com/office/drawing/2014/main" id="{22D07DE0-F5D7-8FCD-BA34-9E68B9D0C403}"/>
                </a:ext>
              </a:extLst>
            </p:cNvPr>
            <p:cNvSpPr/>
            <p:nvPr/>
          </p:nvSpPr>
          <p:spPr>
            <a:xfrm>
              <a:off x="4205475" y="1930200"/>
              <a:ext cx="113150" cy="113150"/>
            </a:xfrm>
            <a:custGeom>
              <a:avLst/>
              <a:gdLst/>
              <a:ahLst/>
              <a:cxnLst/>
              <a:rect l="l" t="t" r="r" b="b"/>
              <a:pathLst>
                <a:path w="4526" h="4526" extrusionOk="0">
                  <a:moveTo>
                    <a:pt x="2262" y="589"/>
                  </a:moveTo>
                  <a:cubicBezTo>
                    <a:pt x="3186" y="590"/>
                    <a:pt x="3935" y="1339"/>
                    <a:pt x="3936" y="2263"/>
                  </a:cubicBezTo>
                  <a:cubicBezTo>
                    <a:pt x="3936" y="2940"/>
                    <a:pt x="3528" y="3550"/>
                    <a:pt x="2903" y="3810"/>
                  </a:cubicBezTo>
                  <a:cubicBezTo>
                    <a:pt x="2696" y="3895"/>
                    <a:pt x="2479" y="3937"/>
                    <a:pt x="2264" y="3937"/>
                  </a:cubicBezTo>
                  <a:cubicBezTo>
                    <a:pt x="1828" y="3937"/>
                    <a:pt x="1399" y="3767"/>
                    <a:pt x="1079" y="3447"/>
                  </a:cubicBezTo>
                  <a:cubicBezTo>
                    <a:pt x="601" y="2967"/>
                    <a:pt x="457" y="2248"/>
                    <a:pt x="716" y="1623"/>
                  </a:cubicBezTo>
                  <a:cubicBezTo>
                    <a:pt x="975" y="997"/>
                    <a:pt x="1585" y="589"/>
                    <a:pt x="2262" y="589"/>
                  </a:cubicBezTo>
                  <a:close/>
                  <a:moveTo>
                    <a:pt x="2262" y="0"/>
                  </a:moveTo>
                  <a:cubicBezTo>
                    <a:pt x="1015" y="0"/>
                    <a:pt x="1" y="1016"/>
                    <a:pt x="1" y="2263"/>
                  </a:cubicBezTo>
                  <a:cubicBezTo>
                    <a:pt x="1" y="3510"/>
                    <a:pt x="1015" y="4526"/>
                    <a:pt x="2262" y="4526"/>
                  </a:cubicBezTo>
                  <a:cubicBezTo>
                    <a:pt x="3510" y="4526"/>
                    <a:pt x="4525" y="3510"/>
                    <a:pt x="4525" y="2263"/>
                  </a:cubicBezTo>
                  <a:cubicBezTo>
                    <a:pt x="4525" y="1016"/>
                    <a:pt x="3510" y="0"/>
                    <a:pt x="2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3240;p64">
              <a:extLst>
                <a:ext uri="{FF2B5EF4-FFF2-40B4-BE49-F238E27FC236}">
                  <a16:creationId xmlns:a16="http://schemas.microsoft.com/office/drawing/2014/main" id="{8E436694-29D0-DB78-DD99-DDA3FCB4211B}"/>
                </a:ext>
              </a:extLst>
            </p:cNvPr>
            <p:cNvSpPr/>
            <p:nvPr/>
          </p:nvSpPr>
          <p:spPr>
            <a:xfrm>
              <a:off x="3089800" y="2194625"/>
              <a:ext cx="1701175" cy="136575"/>
            </a:xfrm>
            <a:custGeom>
              <a:avLst/>
              <a:gdLst/>
              <a:ahLst/>
              <a:cxnLst/>
              <a:rect l="l" t="t" r="r" b="b"/>
              <a:pathLst>
                <a:path w="68047" h="5463" extrusionOk="0">
                  <a:moveTo>
                    <a:pt x="1" y="1"/>
                  </a:moveTo>
                  <a:lnTo>
                    <a:pt x="1" y="5462"/>
                  </a:lnTo>
                  <a:lnTo>
                    <a:pt x="68047" y="5462"/>
                  </a:lnTo>
                  <a:lnTo>
                    <a:pt x="680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3241;p64">
              <a:extLst>
                <a:ext uri="{FF2B5EF4-FFF2-40B4-BE49-F238E27FC236}">
                  <a16:creationId xmlns:a16="http://schemas.microsoft.com/office/drawing/2014/main" id="{902528A3-4A1A-E389-914D-AB29508D2E5A}"/>
                </a:ext>
              </a:extLst>
            </p:cNvPr>
            <p:cNvSpPr/>
            <p:nvPr/>
          </p:nvSpPr>
          <p:spPr>
            <a:xfrm>
              <a:off x="3082425" y="2187275"/>
              <a:ext cx="1715900" cy="151300"/>
            </a:xfrm>
            <a:custGeom>
              <a:avLst/>
              <a:gdLst/>
              <a:ahLst/>
              <a:cxnLst/>
              <a:rect l="l" t="t" r="r" b="b"/>
              <a:pathLst>
                <a:path w="68636" h="6052" extrusionOk="0">
                  <a:moveTo>
                    <a:pt x="68047" y="589"/>
                  </a:moveTo>
                  <a:lnTo>
                    <a:pt x="68047" y="5461"/>
                  </a:lnTo>
                  <a:lnTo>
                    <a:pt x="590" y="5461"/>
                  </a:lnTo>
                  <a:lnTo>
                    <a:pt x="590" y="589"/>
                  </a:lnTo>
                  <a:close/>
                  <a:moveTo>
                    <a:pt x="1" y="1"/>
                  </a:moveTo>
                  <a:lnTo>
                    <a:pt x="1" y="6051"/>
                  </a:lnTo>
                  <a:lnTo>
                    <a:pt x="68636" y="6051"/>
                  </a:lnTo>
                  <a:lnTo>
                    <a:pt x="68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3242;p64">
              <a:extLst>
                <a:ext uri="{FF2B5EF4-FFF2-40B4-BE49-F238E27FC236}">
                  <a16:creationId xmlns:a16="http://schemas.microsoft.com/office/drawing/2014/main" id="{A94C141C-85BE-ED9D-A51B-FA1A930FAC0A}"/>
                </a:ext>
              </a:extLst>
            </p:cNvPr>
            <p:cNvSpPr/>
            <p:nvPr/>
          </p:nvSpPr>
          <p:spPr>
            <a:xfrm>
              <a:off x="3019925" y="2331175"/>
              <a:ext cx="1840900" cy="398750"/>
            </a:xfrm>
            <a:custGeom>
              <a:avLst/>
              <a:gdLst/>
              <a:ahLst/>
              <a:cxnLst/>
              <a:rect l="l" t="t" r="r" b="b"/>
              <a:pathLst>
                <a:path w="73636" h="15950" extrusionOk="0">
                  <a:moveTo>
                    <a:pt x="1" y="0"/>
                  </a:moveTo>
                  <a:lnTo>
                    <a:pt x="1" y="15950"/>
                  </a:lnTo>
                  <a:lnTo>
                    <a:pt x="73636" y="15950"/>
                  </a:lnTo>
                  <a:lnTo>
                    <a:pt x="736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3243;p64">
              <a:extLst>
                <a:ext uri="{FF2B5EF4-FFF2-40B4-BE49-F238E27FC236}">
                  <a16:creationId xmlns:a16="http://schemas.microsoft.com/office/drawing/2014/main" id="{D8C37641-381C-D67D-328A-A6835D5B1F06}"/>
                </a:ext>
              </a:extLst>
            </p:cNvPr>
            <p:cNvSpPr/>
            <p:nvPr/>
          </p:nvSpPr>
          <p:spPr>
            <a:xfrm>
              <a:off x="3012575" y="2323825"/>
              <a:ext cx="1855600" cy="413475"/>
            </a:xfrm>
            <a:custGeom>
              <a:avLst/>
              <a:gdLst/>
              <a:ahLst/>
              <a:cxnLst/>
              <a:rect l="l" t="t" r="r" b="b"/>
              <a:pathLst>
                <a:path w="74224" h="16539" extrusionOk="0">
                  <a:moveTo>
                    <a:pt x="73635" y="589"/>
                  </a:moveTo>
                  <a:lnTo>
                    <a:pt x="73635" y="15949"/>
                  </a:lnTo>
                  <a:lnTo>
                    <a:pt x="590" y="15949"/>
                  </a:lnTo>
                  <a:lnTo>
                    <a:pt x="590" y="589"/>
                  </a:lnTo>
                  <a:close/>
                  <a:moveTo>
                    <a:pt x="1" y="1"/>
                  </a:moveTo>
                  <a:lnTo>
                    <a:pt x="1" y="16539"/>
                  </a:lnTo>
                  <a:lnTo>
                    <a:pt x="74224" y="16539"/>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3244;p64">
              <a:extLst>
                <a:ext uri="{FF2B5EF4-FFF2-40B4-BE49-F238E27FC236}">
                  <a16:creationId xmlns:a16="http://schemas.microsoft.com/office/drawing/2014/main" id="{1E634C43-EB65-96B4-0556-072939D98059}"/>
                </a:ext>
              </a:extLst>
            </p:cNvPr>
            <p:cNvSpPr/>
            <p:nvPr/>
          </p:nvSpPr>
          <p:spPr>
            <a:xfrm>
              <a:off x="3248250" y="2432900"/>
              <a:ext cx="105125" cy="195325"/>
            </a:xfrm>
            <a:custGeom>
              <a:avLst/>
              <a:gdLst/>
              <a:ahLst/>
              <a:cxnLst/>
              <a:rect l="l" t="t" r="r" b="b"/>
              <a:pathLst>
                <a:path w="4205" h="7813" extrusionOk="0">
                  <a:moveTo>
                    <a:pt x="1" y="1"/>
                  </a:moveTo>
                  <a:lnTo>
                    <a:pt x="1" y="7812"/>
                  </a:lnTo>
                  <a:lnTo>
                    <a:pt x="4205" y="7812"/>
                  </a:lnTo>
                  <a:lnTo>
                    <a:pt x="420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3245;p64">
              <a:extLst>
                <a:ext uri="{FF2B5EF4-FFF2-40B4-BE49-F238E27FC236}">
                  <a16:creationId xmlns:a16="http://schemas.microsoft.com/office/drawing/2014/main" id="{1E6F5CCB-C8DF-AB8A-1F2F-A7219A617C24}"/>
                </a:ext>
              </a:extLst>
            </p:cNvPr>
            <p:cNvSpPr/>
            <p:nvPr/>
          </p:nvSpPr>
          <p:spPr>
            <a:xfrm>
              <a:off x="3240875" y="2425525"/>
              <a:ext cx="119875" cy="210050"/>
            </a:xfrm>
            <a:custGeom>
              <a:avLst/>
              <a:gdLst/>
              <a:ahLst/>
              <a:cxnLst/>
              <a:rect l="l" t="t" r="r" b="b"/>
              <a:pathLst>
                <a:path w="4795" h="8402" extrusionOk="0">
                  <a:moveTo>
                    <a:pt x="4206" y="588"/>
                  </a:moveTo>
                  <a:lnTo>
                    <a:pt x="4206" y="7813"/>
                  </a:lnTo>
                  <a:lnTo>
                    <a:pt x="590" y="7813"/>
                  </a:lnTo>
                  <a:lnTo>
                    <a:pt x="590" y="588"/>
                  </a:lnTo>
                  <a:close/>
                  <a:moveTo>
                    <a:pt x="1" y="1"/>
                  </a:moveTo>
                  <a:lnTo>
                    <a:pt x="1" y="8401"/>
                  </a:lnTo>
                  <a:lnTo>
                    <a:pt x="4795" y="8401"/>
                  </a:lnTo>
                  <a:lnTo>
                    <a:pt x="4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3246;p64">
              <a:extLst>
                <a:ext uri="{FF2B5EF4-FFF2-40B4-BE49-F238E27FC236}">
                  <a16:creationId xmlns:a16="http://schemas.microsoft.com/office/drawing/2014/main" id="{240244DE-E2DE-4673-FF76-113AA0AB765D}"/>
                </a:ext>
              </a:extLst>
            </p:cNvPr>
            <p:cNvSpPr/>
            <p:nvPr/>
          </p:nvSpPr>
          <p:spPr>
            <a:xfrm>
              <a:off x="3570625" y="2432900"/>
              <a:ext cx="105125" cy="195325"/>
            </a:xfrm>
            <a:custGeom>
              <a:avLst/>
              <a:gdLst/>
              <a:ahLst/>
              <a:cxnLst/>
              <a:rect l="l" t="t" r="r" b="b"/>
              <a:pathLst>
                <a:path w="4205" h="7813" extrusionOk="0">
                  <a:moveTo>
                    <a:pt x="0" y="1"/>
                  </a:moveTo>
                  <a:lnTo>
                    <a:pt x="0" y="7812"/>
                  </a:lnTo>
                  <a:lnTo>
                    <a:pt x="4204" y="7812"/>
                  </a:lnTo>
                  <a:lnTo>
                    <a:pt x="4204"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3247;p64">
              <a:extLst>
                <a:ext uri="{FF2B5EF4-FFF2-40B4-BE49-F238E27FC236}">
                  <a16:creationId xmlns:a16="http://schemas.microsoft.com/office/drawing/2014/main" id="{C6972711-454B-0F45-0AC1-0582033271DC}"/>
                </a:ext>
              </a:extLst>
            </p:cNvPr>
            <p:cNvSpPr/>
            <p:nvPr/>
          </p:nvSpPr>
          <p:spPr>
            <a:xfrm>
              <a:off x="3563250" y="2425525"/>
              <a:ext cx="119875" cy="210050"/>
            </a:xfrm>
            <a:custGeom>
              <a:avLst/>
              <a:gdLst/>
              <a:ahLst/>
              <a:cxnLst/>
              <a:rect l="l" t="t" r="r" b="b"/>
              <a:pathLst>
                <a:path w="4795" h="8402" extrusionOk="0">
                  <a:moveTo>
                    <a:pt x="4204" y="588"/>
                  </a:moveTo>
                  <a:lnTo>
                    <a:pt x="4204" y="7813"/>
                  </a:lnTo>
                  <a:lnTo>
                    <a:pt x="589" y="7813"/>
                  </a:lnTo>
                  <a:lnTo>
                    <a:pt x="589" y="588"/>
                  </a:lnTo>
                  <a:close/>
                  <a:moveTo>
                    <a:pt x="0" y="1"/>
                  </a:moveTo>
                  <a:lnTo>
                    <a:pt x="0" y="8401"/>
                  </a:lnTo>
                  <a:lnTo>
                    <a:pt x="4794" y="8401"/>
                  </a:lnTo>
                  <a:lnTo>
                    <a:pt x="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3248;p64">
              <a:extLst>
                <a:ext uri="{FF2B5EF4-FFF2-40B4-BE49-F238E27FC236}">
                  <a16:creationId xmlns:a16="http://schemas.microsoft.com/office/drawing/2014/main" id="{366665F3-9BE7-4852-3008-BC360A2F708E}"/>
                </a:ext>
              </a:extLst>
            </p:cNvPr>
            <p:cNvSpPr/>
            <p:nvPr/>
          </p:nvSpPr>
          <p:spPr>
            <a:xfrm>
              <a:off x="3409425" y="2432900"/>
              <a:ext cx="105150" cy="195325"/>
            </a:xfrm>
            <a:custGeom>
              <a:avLst/>
              <a:gdLst/>
              <a:ahLst/>
              <a:cxnLst/>
              <a:rect l="l" t="t" r="r" b="b"/>
              <a:pathLst>
                <a:path w="4206" h="7813" extrusionOk="0">
                  <a:moveTo>
                    <a:pt x="0" y="1"/>
                  </a:moveTo>
                  <a:lnTo>
                    <a:pt x="0" y="7812"/>
                  </a:lnTo>
                  <a:lnTo>
                    <a:pt x="4206" y="7812"/>
                  </a:lnTo>
                  <a:lnTo>
                    <a:pt x="4206"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3249;p64">
              <a:extLst>
                <a:ext uri="{FF2B5EF4-FFF2-40B4-BE49-F238E27FC236}">
                  <a16:creationId xmlns:a16="http://schemas.microsoft.com/office/drawing/2014/main" id="{5C218DB1-D7D6-7503-6F52-EB12AF188134}"/>
                </a:ext>
              </a:extLst>
            </p:cNvPr>
            <p:cNvSpPr/>
            <p:nvPr/>
          </p:nvSpPr>
          <p:spPr>
            <a:xfrm>
              <a:off x="3402075" y="2425525"/>
              <a:ext cx="119850" cy="210050"/>
            </a:xfrm>
            <a:custGeom>
              <a:avLst/>
              <a:gdLst/>
              <a:ahLst/>
              <a:cxnLst/>
              <a:rect l="l" t="t" r="r" b="b"/>
              <a:pathLst>
                <a:path w="4794" h="8402" extrusionOk="0">
                  <a:moveTo>
                    <a:pt x="4205" y="588"/>
                  </a:moveTo>
                  <a:lnTo>
                    <a:pt x="4205" y="7813"/>
                  </a:lnTo>
                  <a:lnTo>
                    <a:pt x="589" y="7813"/>
                  </a:lnTo>
                  <a:lnTo>
                    <a:pt x="589" y="588"/>
                  </a:lnTo>
                  <a:close/>
                  <a:moveTo>
                    <a:pt x="1" y="1"/>
                  </a:moveTo>
                  <a:lnTo>
                    <a:pt x="1" y="8401"/>
                  </a:lnTo>
                  <a:lnTo>
                    <a:pt x="4793" y="8401"/>
                  </a:lnTo>
                  <a:lnTo>
                    <a:pt x="4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3250;p64">
              <a:extLst>
                <a:ext uri="{FF2B5EF4-FFF2-40B4-BE49-F238E27FC236}">
                  <a16:creationId xmlns:a16="http://schemas.microsoft.com/office/drawing/2014/main" id="{59FA2079-7825-5E76-D5EC-7EDEE2BAB129}"/>
                </a:ext>
              </a:extLst>
            </p:cNvPr>
            <p:cNvSpPr/>
            <p:nvPr/>
          </p:nvSpPr>
          <p:spPr>
            <a:xfrm>
              <a:off x="3108475" y="2432900"/>
              <a:ext cx="83750" cy="195325"/>
            </a:xfrm>
            <a:custGeom>
              <a:avLst/>
              <a:gdLst/>
              <a:ahLst/>
              <a:cxnLst/>
              <a:rect l="l" t="t" r="r" b="b"/>
              <a:pathLst>
                <a:path w="3350" h="7813" extrusionOk="0">
                  <a:moveTo>
                    <a:pt x="1" y="1"/>
                  </a:moveTo>
                  <a:lnTo>
                    <a:pt x="1" y="7812"/>
                  </a:lnTo>
                  <a:lnTo>
                    <a:pt x="3349" y="7812"/>
                  </a:lnTo>
                  <a:lnTo>
                    <a:pt x="3349"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3251;p64">
              <a:extLst>
                <a:ext uri="{FF2B5EF4-FFF2-40B4-BE49-F238E27FC236}">
                  <a16:creationId xmlns:a16="http://schemas.microsoft.com/office/drawing/2014/main" id="{E68AB993-C444-424F-B823-6A8E8BB1988E}"/>
                </a:ext>
              </a:extLst>
            </p:cNvPr>
            <p:cNvSpPr/>
            <p:nvPr/>
          </p:nvSpPr>
          <p:spPr>
            <a:xfrm>
              <a:off x="3101100" y="2425525"/>
              <a:ext cx="98475" cy="210050"/>
            </a:xfrm>
            <a:custGeom>
              <a:avLst/>
              <a:gdLst/>
              <a:ahLst/>
              <a:cxnLst/>
              <a:rect l="l" t="t" r="r" b="b"/>
              <a:pathLst>
                <a:path w="3939" h="8402" extrusionOk="0">
                  <a:moveTo>
                    <a:pt x="3349" y="588"/>
                  </a:moveTo>
                  <a:lnTo>
                    <a:pt x="3349" y="7813"/>
                  </a:lnTo>
                  <a:lnTo>
                    <a:pt x="589" y="7813"/>
                  </a:lnTo>
                  <a:lnTo>
                    <a:pt x="589" y="588"/>
                  </a:lnTo>
                  <a:close/>
                  <a:moveTo>
                    <a:pt x="1" y="1"/>
                  </a:moveTo>
                  <a:lnTo>
                    <a:pt x="1" y="8401"/>
                  </a:lnTo>
                  <a:lnTo>
                    <a:pt x="3938" y="8401"/>
                  </a:lnTo>
                  <a:lnTo>
                    <a:pt x="3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3252;p64">
              <a:extLst>
                <a:ext uri="{FF2B5EF4-FFF2-40B4-BE49-F238E27FC236}">
                  <a16:creationId xmlns:a16="http://schemas.microsoft.com/office/drawing/2014/main" id="{A096F525-402C-F3F3-2FD8-587FB0B092EF}"/>
                </a:ext>
              </a:extLst>
            </p:cNvPr>
            <p:cNvSpPr/>
            <p:nvPr/>
          </p:nvSpPr>
          <p:spPr>
            <a:xfrm>
              <a:off x="3731775" y="2432900"/>
              <a:ext cx="645425" cy="195325"/>
            </a:xfrm>
            <a:custGeom>
              <a:avLst/>
              <a:gdLst/>
              <a:ahLst/>
              <a:cxnLst/>
              <a:rect l="l" t="t" r="r" b="b"/>
              <a:pathLst>
                <a:path w="25817" h="7813" extrusionOk="0">
                  <a:moveTo>
                    <a:pt x="1" y="1"/>
                  </a:moveTo>
                  <a:lnTo>
                    <a:pt x="1" y="7812"/>
                  </a:lnTo>
                  <a:lnTo>
                    <a:pt x="25817" y="7812"/>
                  </a:lnTo>
                  <a:lnTo>
                    <a:pt x="2581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3253;p64">
              <a:extLst>
                <a:ext uri="{FF2B5EF4-FFF2-40B4-BE49-F238E27FC236}">
                  <a16:creationId xmlns:a16="http://schemas.microsoft.com/office/drawing/2014/main" id="{BEBE8059-9064-2FB1-B014-BF5B11E8B564}"/>
                </a:ext>
              </a:extLst>
            </p:cNvPr>
            <p:cNvSpPr/>
            <p:nvPr/>
          </p:nvSpPr>
          <p:spPr>
            <a:xfrm>
              <a:off x="3724425" y="2425525"/>
              <a:ext cx="660150" cy="210050"/>
            </a:xfrm>
            <a:custGeom>
              <a:avLst/>
              <a:gdLst/>
              <a:ahLst/>
              <a:cxnLst/>
              <a:rect l="l" t="t" r="r" b="b"/>
              <a:pathLst>
                <a:path w="26406" h="8402" extrusionOk="0">
                  <a:moveTo>
                    <a:pt x="25817" y="588"/>
                  </a:moveTo>
                  <a:lnTo>
                    <a:pt x="25817" y="7813"/>
                  </a:lnTo>
                  <a:lnTo>
                    <a:pt x="590" y="7813"/>
                  </a:lnTo>
                  <a:lnTo>
                    <a:pt x="590" y="588"/>
                  </a:lnTo>
                  <a:close/>
                  <a:moveTo>
                    <a:pt x="1" y="1"/>
                  </a:moveTo>
                  <a:lnTo>
                    <a:pt x="1" y="8401"/>
                  </a:lnTo>
                  <a:lnTo>
                    <a:pt x="26405" y="8401"/>
                  </a:lnTo>
                  <a:lnTo>
                    <a:pt x="264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3254;p64">
              <a:extLst>
                <a:ext uri="{FF2B5EF4-FFF2-40B4-BE49-F238E27FC236}">
                  <a16:creationId xmlns:a16="http://schemas.microsoft.com/office/drawing/2014/main" id="{F0D76414-867E-21A0-DCE7-0D591124C81A}"/>
                </a:ext>
              </a:extLst>
            </p:cNvPr>
            <p:cNvSpPr/>
            <p:nvPr/>
          </p:nvSpPr>
          <p:spPr>
            <a:xfrm>
              <a:off x="4499825" y="2472850"/>
              <a:ext cx="98450" cy="98400"/>
            </a:xfrm>
            <a:custGeom>
              <a:avLst/>
              <a:gdLst/>
              <a:ahLst/>
              <a:cxnLst/>
              <a:rect l="l" t="t" r="r" b="b"/>
              <a:pathLst>
                <a:path w="3938" h="3936" extrusionOk="0">
                  <a:moveTo>
                    <a:pt x="1969" y="0"/>
                  </a:moveTo>
                  <a:cubicBezTo>
                    <a:pt x="882" y="0"/>
                    <a:pt x="0" y="881"/>
                    <a:pt x="0" y="1969"/>
                  </a:cubicBezTo>
                  <a:cubicBezTo>
                    <a:pt x="0" y="3055"/>
                    <a:pt x="882" y="3936"/>
                    <a:pt x="1969" y="3936"/>
                  </a:cubicBezTo>
                  <a:cubicBezTo>
                    <a:pt x="3057" y="3936"/>
                    <a:pt x="3937" y="3055"/>
                    <a:pt x="3937" y="1969"/>
                  </a:cubicBezTo>
                  <a:cubicBezTo>
                    <a:pt x="3937" y="881"/>
                    <a:pt x="3057" y="0"/>
                    <a:pt x="196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1" name="Google Shape;3255;p64">
              <a:extLst>
                <a:ext uri="{FF2B5EF4-FFF2-40B4-BE49-F238E27FC236}">
                  <a16:creationId xmlns:a16="http://schemas.microsoft.com/office/drawing/2014/main" id="{4F02B6B2-9474-D16E-14A1-4F3CD3C1E0BD}"/>
                </a:ext>
              </a:extLst>
            </p:cNvPr>
            <p:cNvSpPr/>
            <p:nvPr/>
          </p:nvSpPr>
          <p:spPr>
            <a:xfrm>
              <a:off x="4492475" y="2465475"/>
              <a:ext cx="113150" cy="113150"/>
            </a:xfrm>
            <a:custGeom>
              <a:avLst/>
              <a:gdLst/>
              <a:ahLst/>
              <a:cxnLst/>
              <a:rect l="l" t="t" r="r" b="b"/>
              <a:pathLst>
                <a:path w="4526" h="4526" extrusionOk="0">
                  <a:moveTo>
                    <a:pt x="2263" y="589"/>
                  </a:moveTo>
                  <a:lnTo>
                    <a:pt x="2263" y="590"/>
                  </a:lnTo>
                  <a:cubicBezTo>
                    <a:pt x="3187" y="590"/>
                    <a:pt x="3935" y="1339"/>
                    <a:pt x="3937" y="2264"/>
                  </a:cubicBezTo>
                  <a:cubicBezTo>
                    <a:pt x="3936" y="2940"/>
                    <a:pt x="3529" y="3551"/>
                    <a:pt x="2903" y="3810"/>
                  </a:cubicBezTo>
                  <a:cubicBezTo>
                    <a:pt x="2696" y="3895"/>
                    <a:pt x="2479" y="3937"/>
                    <a:pt x="2264" y="3937"/>
                  </a:cubicBezTo>
                  <a:cubicBezTo>
                    <a:pt x="1828" y="3937"/>
                    <a:pt x="1400" y="3767"/>
                    <a:pt x="1080" y="3447"/>
                  </a:cubicBezTo>
                  <a:cubicBezTo>
                    <a:pt x="600" y="2968"/>
                    <a:pt x="458" y="2248"/>
                    <a:pt x="717" y="1622"/>
                  </a:cubicBezTo>
                  <a:cubicBezTo>
                    <a:pt x="975" y="997"/>
                    <a:pt x="1586" y="589"/>
                    <a:pt x="2263" y="589"/>
                  </a:cubicBezTo>
                  <a:close/>
                  <a:moveTo>
                    <a:pt x="2263" y="0"/>
                  </a:moveTo>
                  <a:cubicBezTo>
                    <a:pt x="1016" y="0"/>
                    <a:pt x="1" y="1016"/>
                    <a:pt x="1" y="2264"/>
                  </a:cubicBezTo>
                  <a:cubicBezTo>
                    <a:pt x="1" y="3510"/>
                    <a:pt x="1016" y="4526"/>
                    <a:pt x="2263" y="4526"/>
                  </a:cubicBezTo>
                  <a:cubicBezTo>
                    <a:pt x="3511" y="4526"/>
                    <a:pt x="4526" y="3510"/>
                    <a:pt x="4526" y="2264"/>
                  </a:cubicBezTo>
                  <a:cubicBezTo>
                    <a:pt x="4526" y="1016"/>
                    <a:pt x="3511" y="0"/>
                    <a:pt x="2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3256;p64">
              <a:extLst>
                <a:ext uri="{FF2B5EF4-FFF2-40B4-BE49-F238E27FC236}">
                  <a16:creationId xmlns:a16="http://schemas.microsoft.com/office/drawing/2014/main" id="{803FC1ED-258E-87CE-BEB2-2F40ED51F51F}"/>
                </a:ext>
              </a:extLst>
            </p:cNvPr>
            <p:cNvSpPr/>
            <p:nvPr/>
          </p:nvSpPr>
          <p:spPr>
            <a:xfrm>
              <a:off x="4688675" y="2472825"/>
              <a:ext cx="102300" cy="98425"/>
            </a:xfrm>
            <a:custGeom>
              <a:avLst/>
              <a:gdLst/>
              <a:ahLst/>
              <a:cxnLst/>
              <a:rect l="l" t="t" r="r" b="b"/>
              <a:pathLst>
                <a:path w="4092" h="3937" extrusionOk="0">
                  <a:moveTo>
                    <a:pt x="2124" y="1"/>
                  </a:moveTo>
                  <a:cubicBezTo>
                    <a:pt x="1612" y="1"/>
                    <a:pt x="1108" y="201"/>
                    <a:pt x="732" y="577"/>
                  </a:cubicBezTo>
                  <a:cubicBezTo>
                    <a:pt x="168" y="1141"/>
                    <a:pt x="1" y="1987"/>
                    <a:pt x="305" y="2723"/>
                  </a:cubicBezTo>
                  <a:cubicBezTo>
                    <a:pt x="609" y="3458"/>
                    <a:pt x="1327" y="3937"/>
                    <a:pt x="2123" y="3937"/>
                  </a:cubicBezTo>
                  <a:cubicBezTo>
                    <a:pt x="3210" y="3937"/>
                    <a:pt x="4092" y="3056"/>
                    <a:pt x="4092" y="1970"/>
                  </a:cubicBezTo>
                  <a:cubicBezTo>
                    <a:pt x="4092" y="1174"/>
                    <a:pt x="3611" y="455"/>
                    <a:pt x="2877" y="150"/>
                  </a:cubicBezTo>
                  <a:cubicBezTo>
                    <a:pt x="2633" y="50"/>
                    <a:pt x="2378" y="1"/>
                    <a:pt x="21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3257;p64">
              <a:extLst>
                <a:ext uri="{FF2B5EF4-FFF2-40B4-BE49-F238E27FC236}">
                  <a16:creationId xmlns:a16="http://schemas.microsoft.com/office/drawing/2014/main" id="{A7EA8285-3AFA-7DD1-9A4C-1D2DB67CCB9B}"/>
                </a:ext>
              </a:extLst>
            </p:cNvPr>
            <p:cNvSpPr/>
            <p:nvPr/>
          </p:nvSpPr>
          <p:spPr>
            <a:xfrm>
              <a:off x="4685200" y="2465475"/>
              <a:ext cx="113125" cy="113150"/>
            </a:xfrm>
            <a:custGeom>
              <a:avLst/>
              <a:gdLst/>
              <a:ahLst/>
              <a:cxnLst/>
              <a:rect l="l" t="t" r="r" b="b"/>
              <a:pathLst>
                <a:path w="4525" h="4526" extrusionOk="0">
                  <a:moveTo>
                    <a:pt x="2262" y="589"/>
                  </a:moveTo>
                  <a:lnTo>
                    <a:pt x="2262" y="590"/>
                  </a:lnTo>
                  <a:cubicBezTo>
                    <a:pt x="3186" y="590"/>
                    <a:pt x="3935" y="1339"/>
                    <a:pt x="3936" y="2264"/>
                  </a:cubicBezTo>
                  <a:cubicBezTo>
                    <a:pt x="3936" y="2940"/>
                    <a:pt x="3528" y="3551"/>
                    <a:pt x="2903" y="3810"/>
                  </a:cubicBezTo>
                  <a:cubicBezTo>
                    <a:pt x="2696" y="3895"/>
                    <a:pt x="2479" y="3937"/>
                    <a:pt x="2264" y="3937"/>
                  </a:cubicBezTo>
                  <a:cubicBezTo>
                    <a:pt x="1828" y="3937"/>
                    <a:pt x="1399" y="3767"/>
                    <a:pt x="1079" y="3447"/>
                  </a:cubicBezTo>
                  <a:cubicBezTo>
                    <a:pt x="600" y="2968"/>
                    <a:pt x="456" y="2248"/>
                    <a:pt x="716" y="1622"/>
                  </a:cubicBezTo>
                  <a:cubicBezTo>
                    <a:pt x="975" y="997"/>
                    <a:pt x="1586" y="589"/>
                    <a:pt x="2262" y="589"/>
                  </a:cubicBezTo>
                  <a:close/>
                  <a:moveTo>
                    <a:pt x="2262" y="0"/>
                  </a:moveTo>
                  <a:cubicBezTo>
                    <a:pt x="1016" y="0"/>
                    <a:pt x="0" y="1016"/>
                    <a:pt x="0" y="2264"/>
                  </a:cubicBezTo>
                  <a:cubicBezTo>
                    <a:pt x="0" y="3510"/>
                    <a:pt x="1016" y="4526"/>
                    <a:pt x="2262" y="4526"/>
                  </a:cubicBezTo>
                  <a:cubicBezTo>
                    <a:pt x="3510" y="4526"/>
                    <a:pt x="4525" y="3510"/>
                    <a:pt x="4525" y="2264"/>
                  </a:cubicBezTo>
                  <a:cubicBezTo>
                    <a:pt x="4525" y="1016"/>
                    <a:pt x="3510" y="0"/>
                    <a:pt x="2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3258;p64">
              <a:extLst>
                <a:ext uri="{FF2B5EF4-FFF2-40B4-BE49-F238E27FC236}">
                  <a16:creationId xmlns:a16="http://schemas.microsoft.com/office/drawing/2014/main" id="{90A7069B-0B13-201A-2851-307DDF003DEE}"/>
                </a:ext>
              </a:extLst>
            </p:cNvPr>
            <p:cNvSpPr/>
            <p:nvPr/>
          </p:nvSpPr>
          <p:spPr>
            <a:xfrm>
              <a:off x="4212825" y="2472850"/>
              <a:ext cx="98425" cy="98400"/>
            </a:xfrm>
            <a:custGeom>
              <a:avLst/>
              <a:gdLst/>
              <a:ahLst/>
              <a:cxnLst/>
              <a:rect l="l" t="t" r="r" b="b"/>
              <a:pathLst>
                <a:path w="3937" h="3936" extrusionOk="0">
                  <a:moveTo>
                    <a:pt x="1969" y="0"/>
                  </a:moveTo>
                  <a:cubicBezTo>
                    <a:pt x="881" y="0"/>
                    <a:pt x="1" y="881"/>
                    <a:pt x="1" y="1969"/>
                  </a:cubicBezTo>
                  <a:cubicBezTo>
                    <a:pt x="1" y="3055"/>
                    <a:pt x="881" y="3936"/>
                    <a:pt x="1969" y="3936"/>
                  </a:cubicBezTo>
                  <a:cubicBezTo>
                    <a:pt x="3056" y="3936"/>
                    <a:pt x="3936" y="3055"/>
                    <a:pt x="3936" y="1969"/>
                  </a:cubicBezTo>
                  <a:cubicBezTo>
                    <a:pt x="3936" y="881"/>
                    <a:pt x="3056" y="0"/>
                    <a:pt x="19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3259;p64">
              <a:extLst>
                <a:ext uri="{FF2B5EF4-FFF2-40B4-BE49-F238E27FC236}">
                  <a16:creationId xmlns:a16="http://schemas.microsoft.com/office/drawing/2014/main" id="{78BD0089-CF22-A9A1-1D71-0D42D9296260}"/>
                </a:ext>
              </a:extLst>
            </p:cNvPr>
            <p:cNvSpPr/>
            <p:nvPr/>
          </p:nvSpPr>
          <p:spPr>
            <a:xfrm>
              <a:off x="4205450" y="2465475"/>
              <a:ext cx="113175" cy="113150"/>
            </a:xfrm>
            <a:custGeom>
              <a:avLst/>
              <a:gdLst/>
              <a:ahLst/>
              <a:cxnLst/>
              <a:rect l="l" t="t" r="r" b="b"/>
              <a:pathLst>
                <a:path w="4527" h="4526" extrusionOk="0">
                  <a:moveTo>
                    <a:pt x="2263" y="589"/>
                  </a:moveTo>
                  <a:lnTo>
                    <a:pt x="2263" y="590"/>
                  </a:lnTo>
                  <a:cubicBezTo>
                    <a:pt x="3187" y="590"/>
                    <a:pt x="3935" y="1339"/>
                    <a:pt x="3936" y="2264"/>
                  </a:cubicBezTo>
                  <a:cubicBezTo>
                    <a:pt x="3936" y="2940"/>
                    <a:pt x="3528" y="3551"/>
                    <a:pt x="2903" y="3810"/>
                  </a:cubicBezTo>
                  <a:cubicBezTo>
                    <a:pt x="2697" y="3895"/>
                    <a:pt x="2479" y="3937"/>
                    <a:pt x="2264" y="3937"/>
                  </a:cubicBezTo>
                  <a:cubicBezTo>
                    <a:pt x="1828" y="3937"/>
                    <a:pt x="1400" y="3767"/>
                    <a:pt x="1080" y="3447"/>
                  </a:cubicBezTo>
                  <a:cubicBezTo>
                    <a:pt x="601" y="2968"/>
                    <a:pt x="458" y="2248"/>
                    <a:pt x="717" y="1622"/>
                  </a:cubicBezTo>
                  <a:cubicBezTo>
                    <a:pt x="976" y="997"/>
                    <a:pt x="1586" y="589"/>
                    <a:pt x="2263" y="589"/>
                  </a:cubicBezTo>
                  <a:close/>
                  <a:moveTo>
                    <a:pt x="2263" y="0"/>
                  </a:moveTo>
                  <a:cubicBezTo>
                    <a:pt x="1016" y="0"/>
                    <a:pt x="1" y="1016"/>
                    <a:pt x="1" y="2264"/>
                  </a:cubicBezTo>
                  <a:cubicBezTo>
                    <a:pt x="1" y="3510"/>
                    <a:pt x="1016" y="4526"/>
                    <a:pt x="2263" y="4526"/>
                  </a:cubicBezTo>
                  <a:cubicBezTo>
                    <a:pt x="3511" y="4526"/>
                    <a:pt x="4526" y="3510"/>
                    <a:pt x="4526" y="2264"/>
                  </a:cubicBezTo>
                  <a:cubicBezTo>
                    <a:pt x="4526" y="1016"/>
                    <a:pt x="3511" y="0"/>
                    <a:pt x="2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3260;p64">
              <a:extLst>
                <a:ext uri="{FF2B5EF4-FFF2-40B4-BE49-F238E27FC236}">
                  <a16:creationId xmlns:a16="http://schemas.microsoft.com/office/drawing/2014/main" id="{3BD2F3AA-D35E-01D1-5FA4-1A80E0E75099}"/>
                </a:ext>
              </a:extLst>
            </p:cNvPr>
            <p:cNvSpPr/>
            <p:nvPr/>
          </p:nvSpPr>
          <p:spPr>
            <a:xfrm>
              <a:off x="3089800" y="2729900"/>
              <a:ext cx="1701175" cy="136575"/>
            </a:xfrm>
            <a:custGeom>
              <a:avLst/>
              <a:gdLst/>
              <a:ahLst/>
              <a:cxnLst/>
              <a:rect l="l" t="t" r="r" b="b"/>
              <a:pathLst>
                <a:path w="68047" h="5463" extrusionOk="0">
                  <a:moveTo>
                    <a:pt x="1" y="1"/>
                  </a:moveTo>
                  <a:lnTo>
                    <a:pt x="1" y="5463"/>
                  </a:lnTo>
                  <a:lnTo>
                    <a:pt x="68047" y="5463"/>
                  </a:lnTo>
                  <a:lnTo>
                    <a:pt x="680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3261;p64">
              <a:extLst>
                <a:ext uri="{FF2B5EF4-FFF2-40B4-BE49-F238E27FC236}">
                  <a16:creationId xmlns:a16="http://schemas.microsoft.com/office/drawing/2014/main" id="{35D2E900-F4C6-BB8B-C04F-E549F8A46427}"/>
                </a:ext>
              </a:extLst>
            </p:cNvPr>
            <p:cNvSpPr/>
            <p:nvPr/>
          </p:nvSpPr>
          <p:spPr>
            <a:xfrm>
              <a:off x="3082425" y="2722550"/>
              <a:ext cx="1715900" cy="151300"/>
            </a:xfrm>
            <a:custGeom>
              <a:avLst/>
              <a:gdLst/>
              <a:ahLst/>
              <a:cxnLst/>
              <a:rect l="l" t="t" r="r" b="b"/>
              <a:pathLst>
                <a:path w="68636" h="6052" extrusionOk="0">
                  <a:moveTo>
                    <a:pt x="68047" y="590"/>
                  </a:moveTo>
                  <a:lnTo>
                    <a:pt x="68047" y="5462"/>
                  </a:lnTo>
                  <a:lnTo>
                    <a:pt x="590" y="5462"/>
                  </a:lnTo>
                  <a:lnTo>
                    <a:pt x="590" y="590"/>
                  </a:lnTo>
                  <a:close/>
                  <a:moveTo>
                    <a:pt x="1" y="1"/>
                  </a:moveTo>
                  <a:lnTo>
                    <a:pt x="1" y="6052"/>
                  </a:lnTo>
                  <a:lnTo>
                    <a:pt x="68636" y="6052"/>
                  </a:lnTo>
                  <a:lnTo>
                    <a:pt x="68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8" name="Google Shape;3262;p64">
              <a:extLst>
                <a:ext uri="{FF2B5EF4-FFF2-40B4-BE49-F238E27FC236}">
                  <a16:creationId xmlns:a16="http://schemas.microsoft.com/office/drawing/2014/main" id="{5C1D1F06-8E59-8898-C25C-7DCF9CBD49B9}"/>
                </a:ext>
              </a:extLst>
            </p:cNvPr>
            <p:cNvSpPr/>
            <p:nvPr/>
          </p:nvSpPr>
          <p:spPr>
            <a:xfrm>
              <a:off x="3019925" y="2866450"/>
              <a:ext cx="1840900" cy="398775"/>
            </a:xfrm>
            <a:custGeom>
              <a:avLst/>
              <a:gdLst/>
              <a:ahLst/>
              <a:cxnLst/>
              <a:rect l="l" t="t" r="r" b="b"/>
              <a:pathLst>
                <a:path w="73636" h="15951" extrusionOk="0">
                  <a:moveTo>
                    <a:pt x="1" y="1"/>
                  </a:moveTo>
                  <a:lnTo>
                    <a:pt x="1" y="15951"/>
                  </a:lnTo>
                  <a:lnTo>
                    <a:pt x="73636" y="15951"/>
                  </a:lnTo>
                  <a:lnTo>
                    <a:pt x="736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3263;p64">
              <a:extLst>
                <a:ext uri="{FF2B5EF4-FFF2-40B4-BE49-F238E27FC236}">
                  <a16:creationId xmlns:a16="http://schemas.microsoft.com/office/drawing/2014/main" id="{4F8C287C-986E-4348-02C6-D41CF957C9EE}"/>
                </a:ext>
              </a:extLst>
            </p:cNvPr>
            <p:cNvSpPr/>
            <p:nvPr/>
          </p:nvSpPr>
          <p:spPr>
            <a:xfrm>
              <a:off x="3012575" y="2859100"/>
              <a:ext cx="1855600" cy="413475"/>
            </a:xfrm>
            <a:custGeom>
              <a:avLst/>
              <a:gdLst/>
              <a:ahLst/>
              <a:cxnLst/>
              <a:rect l="l" t="t" r="r" b="b"/>
              <a:pathLst>
                <a:path w="74224" h="16539" extrusionOk="0">
                  <a:moveTo>
                    <a:pt x="73635" y="590"/>
                  </a:moveTo>
                  <a:lnTo>
                    <a:pt x="73635" y="15949"/>
                  </a:lnTo>
                  <a:lnTo>
                    <a:pt x="590" y="15949"/>
                  </a:lnTo>
                  <a:lnTo>
                    <a:pt x="590" y="590"/>
                  </a:lnTo>
                  <a:close/>
                  <a:moveTo>
                    <a:pt x="1" y="1"/>
                  </a:moveTo>
                  <a:lnTo>
                    <a:pt x="1" y="16539"/>
                  </a:lnTo>
                  <a:lnTo>
                    <a:pt x="74224" y="16539"/>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3264;p64">
              <a:extLst>
                <a:ext uri="{FF2B5EF4-FFF2-40B4-BE49-F238E27FC236}">
                  <a16:creationId xmlns:a16="http://schemas.microsoft.com/office/drawing/2014/main" id="{C6466711-8EDB-14FA-A04C-B3C29A030B33}"/>
                </a:ext>
              </a:extLst>
            </p:cNvPr>
            <p:cNvSpPr/>
            <p:nvPr/>
          </p:nvSpPr>
          <p:spPr>
            <a:xfrm>
              <a:off x="3409425" y="2968175"/>
              <a:ext cx="105150" cy="195325"/>
            </a:xfrm>
            <a:custGeom>
              <a:avLst/>
              <a:gdLst/>
              <a:ahLst/>
              <a:cxnLst/>
              <a:rect l="l" t="t" r="r" b="b"/>
              <a:pathLst>
                <a:path w="4206" h="7813" extrusionOk="0">
                  <a:moveTo>
                    <a:pt x="0" y="1"/>
                  </a:moveTo>
                  <a:lnTo>
                    <a:pt x="0" y="7813"/>
                  </a:lnTo>
                  <a:lnTo>
                    <a:pt x="4206" y="7813"/>
                  </a:lnTo>
                  <a:lnTo>
                    <a:pt x="4206"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3265;p64">
              <a:extLst>
                <a:ext uri="{FF2B5EF4-FFF2-40B4-BE49-F238E27FC236}">
                  <a16:creationId xmlns:a16="http://schemas.microsoft.com/office/drawing/2014/main" id="{EC6F4078-A895-D2F2-494B-ABDCA151242E}"/>
                </a:ext>
              </a:extLst>
            </p:cNvPr>
            <p:cNvSpPr/>
            <p:nvPr/>
          </p:nvSpPr>
          <p:spPr>
            <a:xfrm>
              <a:off x="3402075" y="2960825"/>
              <a:ext cx="119850" cy="210025"/>
            </a:xfrm>
            <a:custGeom>
              <a:avLst/>
              <a:gdLst/>
              <a:ahLst/>
              <a:cxnLst/>
              <a:rect l="l" t="t" r="r" b="b"/>
              <a:pathLst>
                <a:path w="4794" h="8401" extrusionOk="0">
                  <a:moveTo>
                    <a:pt x="4205" y="590"/>
                  </a:moveTo>
                  <a:lnTo>
                    <a:pt x="4205" y="7812"/>
                  </a:lnTo>
                  <a:lnTo>
                    <a:pt x="589" y="7812"/>
                  </a:lnTo>
                  <a:lnTo>
                    <a:pt x="589" y="590"/>
                  </a:lnTo>
                  <a:close/>
                  <a:moveTo>
                    <a:pt x="1" y="1"/>
                  </a:moveTo>
                  <a:lnTo>
                    <a:pt x="1" y="8401"/>
                  </a:lnTo>
                  <a:lnTo>
                    <a:pt x="4793" y="8401"/>
                  </a:lnTo>
                  <a:lnTo>
                    <a:pt x="4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3266;p64">
              <a:extLst>
                <a:ext uri="{FF2B5EF4-FFF2-40B4-BE49-F238E27FC236}">
                  <a16:creationId xmlns:a16="http://schemas.microsoft.com/office/drawing/2014/main" id="{30DC672E-5E4D-C46C-622F-EDE660A585E7}"/>
                </a:ext>
              </a:extLst>
            </p:cNvPr>
            <p:cNvSpPr/>
            <p:nvPr/>
          </p:nvSpPr>
          <p:spPr>
            <a:xfrm>
              <a:off x="3570625" y="2968175"/>
              <a:ext cx="105125" cy="195325"/>
            </a:xfrm>
            <a:custGeom>
              <a:avLst/>
              <a:gdLst/>
              <a:ahLst/>
              <a:cxnLst/>
              <a:rect l="l" t="t" r="r" b="b"/>
              <a:pathLst>
                <a:path w="4205" h="7813" extrusionOk="0">
                  <a:moveTo>
                    <a:pt x="0" y="1"/>
                  </a:moveTo>
                  <a:lnTo>
                    <a:pt x="0" y="7813"/>
                  </a:lnTo>
                  <a:lnTo>
                    <a:pt x="4204" y="7813"/>
                  </a:lnTo>
                  <a:lnTo>
                    <a:pt x="4204"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3267;p64">
              <a:extLst>
                <a:ext uri="{FF2B5EF4-FFF2-40B4-BE49-F238E27FC236}">
                  <a16:creationId xmlns:a16="http://schemas.microsoft.com/office/drawing/2014/main" id="{C29BAC1C-F654-EC9A-B3F2-1D07FA1A6C5E}"/>
                </a:ext>
              </a:extLst>
            </p:cNvPr>
            <p:cNvSpPr/>
            <p:nvPr/>
          </p:nvSpPr>
          <p:spPr>
            <a:xfrm>
              <a:off x="3563250" y="2960825"/>
              <a:ext cx="119875" cy="210025"/>
            </a:xfrm>
            <a:custGeom>
              <a:avLst/>
              <a:gdLst/>
              <a:ahLst/>
              <a:cxnLst/>
              <a:rect l="l" t="t" r="r" b="b"/>
              <a:pathLst>
                <a:path w="4795" h="8401" extrusionOk="0">
                  <a:moveTo>
                    <a:pt x="4204" y="590"/>
                  </a:moveTo>
                  <a:lnTo>
                    <a:pt x="4204" y="7812"/>
                  </a:lnTo>
                  <a:lnTo>
                    <a:pt x="589" y="7812"/>
                  </a:lnTo>
                  <a:lnTo>
                    <a:pt x="589" y="590"/>
                  </a:lnTo>
                  <a:close/>
                  <a:moveTo>
                    <a:pt x="0" y="1"/>
                  </a:moveTo>
                  <a:lnTo>
                    <a:pt x="0" y="8401"/>
                  </a:lnTo>
                  <a:lnTo>
                    <a:pt x="4794" y="8401"/>
                  </a:lnTo>
                  <a:lnTo>
                    <a:pt x="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4" name="Google Shape;3268;p64">
              <a:extLst>
                <a:ext uri="{FF2B5EF4-FFF2-40B4-BE49-F238E27FC236}">
                  <a16:creationId xmlns:a16="http://schemas.microsoft.com/office/drawing/2014/main" id="{3B1BCE2E-CCB2-A9A1-1058-124DEC5C4919}"/>
                </a:ext>
              </a:extLst>
            </p:cNvPr>
            <p:cNvSpPr/>
            <p:nvPr/>
          </p:nvSpPr>
          <p:spPr>
            <a:xfrm>
              <a:off x="3248250" y="2968175"/>
              <a:ext cx="105125" cy="195325"/>
            </a:xfrm>
            <a:custGeom>
              <a:avLst/>
              <a:gdLst/>
              <a:ahLst/>
              <a:cxnLst/>
              <a:rect l="l" t="t" r="r" b="b"/>
              <a:pathLst>
                <a:path w="4205" h="7813" extrusionOk="0">
                  <a:moveTo>
                    <a:pt x="1" y="1"/>
                  </a:moveTo>
                  <a:lnTo>
                    <a:pt x="1" y="7813"/>
                  </a:lnTo>
                  <a:lnTo>
                    <a:pt x="4205" y="7813"/>
                  </a:lnTo>
                  <a:lnTo>
                    <a:pt x="420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5" name="Google Shape;3269;p64">
              <a:extLst>
                <a:ext uri="{FF2B5EF4-FFF2-40B4-BE49-F238E27FC236}">
                  <a16:creationId xmlns:a16="http://schemas.microsoft.com/office/drawing/2014/main" id="{DD4705AD-7EEF-7F92-D2AE-9B9ECA83D710}"/>
                </a:ext>
              </a:extLst>
            </p:cNvPr>
            <p:cNvSpPr/>
            <p:nvPr/>
          </p:nvSpPr>
          <p:spPr>
            <a:xfrm>
              <a:off x="3240875" y="2960825"/>
              <a:ext cx="119875" cy="210025"/>
            </a:xfrm>
            <a:custGeom>
              <a:avLst/>
              <a:gdLst/>
              <a:ahLst/>
              <a:cxnLst/>
              <a:rect l="l" t="t" r="r" b="b"/>
              <a:pathLst>
                <a:path w="4795" h="8401" extrusionOk="0">
                  <a:moveTo>
                    <a:pt x="4206" y="590"/>
                  </a:moveTo>
                  <a:lnTo>
                    <a:pt x="4206" y="7812"/>
                  </a:lnTo>
                  <a:lnTo>
                    <a:pt x="590" y="7812"/>
                  </a:lnTo>
                  <a:lnTo>
                    <a:pt x="590" y="590"/>
                  </a:lnTo>
                  <a:close/>
                  <a:moveTo>
                    <a:pt x="1" y="1"/>
                  </a:moveTo>
                  <a:lnTo>
                    <a:pt x="1" y="8401"/>
                  </a:lnTo>
                  <a:lnTo>
                    <a:pt x="4795" y="8401"/>
                  </a:lnTo>
                  <a:lnTo>
                    <a:pt x="4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3270;p64">
              <a:extLst>
                <a:ext uri="{FF2B5EF4-FFF2-40B4-BE49-F238E27FC236}">
                  <a16:creationId xmlns:a16="http://schemas.microsoft.com/office/drawing/2014/main" id="{C89230AC-9A43-54E7-C6F2-CFAD83D78BC7}"/>
                </a:ext>
              </a:extLst>
            </p:cNvPr>
            <p:cNvSpPr/>
            <p:nvPr/>
          </p:nvSpPr>
          <p:spPr>
            <a:xfrm>
              <a:off x="3731775" y="2968175"/>
              <a:ext cx="645425" cy="195325"/>
            </a:xfrm>
            <a:custGeom>
              <a:avLst/>
              <a:gdLst/>
              <a:ahLst/>
              <a:cxnLst/>
              <a:rect l="l" t="t" r="r" b="b"/>
              <a:pathLst>
                <a:path w="25817" h="7813" extrusionOk="0">
                  <a:moveTo>
                    <a:pt x="1" y="1"/>
                  </a:moveTo>
                  <a:lnTo>
                    <a:pt x="1" y="7813"/>
                  </a:lnTo>
                  <a:lnTo>
                    <a:pt x="25817" y="7813"/>
                  </a:lnTo>
                  <a:lnTo>
                    <a:pt x="2581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3271;p64">
              <a:extLst>
                <a:ext uri="{FF2B5EF4-FFF2-40B4-BE49-F238E27FC236}">
                  <a16:creationId xmlns:a16="http://schemas.microsoft.com/office/drawing/2014/main" id="{2F3E7F44-7993-F618-38F7-127BBF70D2ED}"/>
                </a:ext>
              </a:extLst>
            </p:cNvPr>
            <p:cNvSpPr/>
            <p:nvPr/>
          </p:nvSpPr>
          <p:spPr>
            <a:xfrm>
              <a:off x="3724425" y="2960825"/>
              <a:ext cx="660150" cy="210025"/>
            </a:xfrm>
            <a:custGeom>
              <a:avLst/>
              <a:gdLst/>
              <a:ahLst/>
              <a:cxnLst/>
              <a:rect l="l" t="t" r="r" b="b"/>
              <a:pathLst>
                <a:path w="26406" h="8401" extrusionOk="0">
                  <a:moveTo>
                    <a:pt x="25817" y="590"/>
                  </a:moveTo>
                  <a:lnTo>
                    <a:pt x="25817" y="7812"/>
                  </a:lnTo>
                  <a:lnTo>
                    <a:pt x="590" y="7812"/>
                  </a:lnTo>
                  <a:lnTo>
                    <a:pt x="590" y="590"/>
                  </a:lnTo>
                  <a:close/>
                  <a:moveTo>
                    <a:pt x="1" y="1"/>
                  </a:moveTo>
                  <a:lnTo>
                    <a:pt x="1" y="8401"/>
                  </a:lnTo>
                  <a:lnTo>
                    <a:pt x="26405" y="8401"/>
                  </a:lnTo>
                  <a:lnTo>
                    <a:pt x="264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3272;p64">
              <a:extLst>
                <a:ext uri="{FF2B5EF4-FFF2-40B4-BE49-F238E27FC236}">
                  <a16:creationId xmlns:a16="http://schemas.microsoft.com/office/drawing/2014/main" id="{30728ED2-159A-AEED-FAC3-EFCAE2198BFD}"/>
                </a:ext>
              </a:extLst>
            </p:cNvPr>
            <p:cNvSpPr/>
            <p:nvPr/>
          </p:nvSpPr>
          <p:spPr>
            <a:xfrm>
              <a:off x="3108475" y="2968175"/>
              <a:ext cx="83750" cy="195325"/>
            </a:xfrm>
            <a:custGeom>
              <a:avLst/>
              <a:gdLst/>
              <a:ahLst/>
              <a:cxnLst/>
              <a:rect l="l" t="t" r="r" b="b"/>
              <a:pathLst>
                <a:path w="3350" h="7813" extrusionOk="0">
                  <a:moveTo>
                    <a:pt x="1" y="1"/>
                  </a:moveTo>
                  <a:lnTo>
                    <a:pt x="1" y="7813"/>
                  </a:lnTo>
                  <a:lnTo>
                    <a:pt x="3349" y="7813"/>
                  </a:lnTo>
                  <a:lnTo>
                    <a:pt x="3349"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3273;p64">
              <a:extLst>
                <a:ext uri="{FF2B5EF4-FFF2-40B4-BE49-F238E27FC236}">
                  <a16:creationId xmlns:a16="http://schemas.microsoft.com/office/drawing/2014/main" id="{095F99AD-BF40-58B0-0EBC-FA23F9E6AA3A}"/>
                </a:ext>
              </a:extLst>
            </p:cNvPr>
            <p:cNvSpPr/>
            <p:nvPr/>
          </p:nvSpPr>
          <p:spPr>
            <a:xfrm>
              <a:off x="3101100" y="2960825"/>
              <a:ext cx="98475" cy="210025"/>
            </a:xfrm>
            <a:custGeom>
              <a:avLst/>
              <a:gdLst/>
              <a:ahLst/>
              <a:cxnLst/>
              <a:rect l="l" t="t" r="r" b="b"/>
              <a:pathLst>
                <a:path w="3939" h="8401" extrusionOk="0">
                  <a:moveTo>
                    <a:pt x="3349" y="590"/>
                  </a:moveTo>
                  <a:lnTo>
                    <a:pt x="3349" y="7812"/>
                  </a:lnTo>
                  <a:lnTo>
                    <a:pt x="589" y="7812"/>
                  </a:lnTo>
                  <a:lnTo>
                    <a:pt x="589" y="590"/>
                  </a:lnTo>
                  <a:close/>
                  <a:moveTo>
                    <a:pt x="1" y="1"/>
                  </a:moveTo>
                  <a:lnTo>
                    <a:pt x="1" y="8401"/>
                  </a:lnTo>
                  <a:lnTo>
                    <a:pt x="3938" y="8401"/>
                  </a:lnTo>
                  <a:lnTo>
                    <a:pt x="3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3274;p64">
              <a:extLst>
                <a:ext uri="{FF2B5EF4-FFF2-40B4-BE49-F238E27FC236}">
                  <a16:creationId xmlns:a16="http://schemas.microsoft.com/office/drawing/2014/main" id="{44A0F804-9FD3-C4AF-20C1-B58B3D880B09}"/>
                </a:ext>
              </a:extLst>
            </p:cNvPr>
            <p:cNvSpPr/>
            <p:nvPr/>
          </p:nvSpPr>
          <p:spPr>
            <a:xfrm>
              <a:off x="4499825" y="3008125"/>
              <a:ext cx="98450" cy="98450"/>
            </a:xfrm>
            <a:custGeom>
              <a:avLst/>
              <a:gdLst/>
              <a:ahLst/>
              <a:cxnLst/>
              <a:rect l="l" t="t" r="r" b="b"/>
              <a:pathLst>
                <a:path w="3938" h="3938" extrusionOk="0">
                  <a:moveTo>
                    <a:pt x="1969" y="1"/>
                  </a:moveTo>
                  <a:cubicBezTo>
                    <a:pt x="882" y="1"/>
                    <a:pt x="0" y="881"/>
                    <a:pt x="0" y="1969"/>
                  </a:cubicBezTo>
                  <a:cubicBezTo>
                    <a:pt x="0" y="3056"/>
                    <a:pt x="882" y="3937"/>
                    <a:pt x="1969" y="3937"/>
                  </a:cubicBezTo>
                  <a:cubicBezTo>
                    <a:pt x="3057" y="3937"/>
                    <a:pt x="3937" y="3056"/>
                    <a:pt x="3937" y="1969"/>
                  </a:cubicBezTo>
                  <a:cubicBezTo>
                    <a:pt x="3937" y="881"/>
                    <a:pt x="3057"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3275;p64">
              <a:extLst>
                <a:ext uri="{FF2B5EF4-FFF2-40B4-BE49-F238E27FC236}">
                  <a16:creationId xmlns:a16="http://schemas.microsoft.com/office/drawing/2014/main" id="{AB11151C-98DC-F92D-A9B4-005238D6E10A}"/>
                </a:ext>
              </a:extLst>
            </p:cNvPr>
            <p:cNvSpPr/>
            <p:nvPr/>
          </p:nvSpPr>
          <p:spPr>
            <a:xfrm>
              <a:off x="4492475" y="3000775"/>
              <a:ext cx="113150" cy="113125"/>
            </a:xfrm>
            <a:custGeom>
              <a:avLst/>
              <a:gdLst/>
              <a:ahLst/>
              <a:cxnLst/>
              <a:rect l="l" t="t" r="r" b="b"/>
              <a:pathLst>
                <a:path w="4526" h="4525" extrusionOk="0">
                  <a:moveTo>
                    <a:pt x="2263" y="589"/>
                  </a:moveTo>
                  <a:cubicBezTo>
                    <a:pt x="3187" y="589"/>
                    <a:pt x="3936" y="1338"/>
                    <a:pt x="3937" y="2263"/>
                  </a:cubicBezTo>
                  <a:cubicBezTo>
                    <a:pt x="3936" y="2939"/>
                    <a:pt x="3529" y="3550"/>
                    <a:pt x="2903" y="3809"/>
                  </a:cubicBezTo>
                  <a:cubicBezTo>
                    <a:pt x="2696" y="3895"/>
                    <a:pt x="2479" y="3936"/>
                    <a:pt x="2264" y="3936"/>
                  </a:cubicBezTo>
                  <a:cubicBezTo>
                    <a:pt x="1829" y="3936"/>
                    <a:pt x="1400" y="3766"/>
                    <a:pt x="1080" y="3446"/>
                  </a:cubicBezTo>
                  <a:cubicBezTo>
                    <a:pt x="601" y="2967"/>
                    <a:pt x="458" y="2247"/>
                    <a:pt x="717" y="1622"/>
                  </a:cubicBezTo>
                  <a:cubicBezTo>
                    <a:pt x="976" y="997"/>
                    <a:pt x="1586" y="589"/>
                    <a:pt x="2263" y="589"/>
                  </a:cubicBezTo>
                  <a:close/>
                  <a:moveTo>
                    <a:pt x="2263" y="1"/>
                  </a:moveTo>
                  <a:cubicBezTo>
                    <a:pt x="1016" y="1"/>
                    <a:pt x="1" y="1016"/>
                    <a:pt x="1" y="2263"/>
                  </a:cubicBezTo>
                  <a:cubicBezTo>
                    <a:pt x="1" y="3511"/>
                    <a:pt x="1016" y="4525"/>
                    <a:pt x="2263" y="4525"/>
                  </a:cubicBezTo>
                  <a:cubicBezTo>
                    <a:pt x="3511" y="4525"/>
                    <a:pt x="4526" y="3511"/>
                    <a:pt x="4526" y="2263"/>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3276;p64">
              <a:extLst>
                <a:ext uri="{FF2B5EF4-FFF2-40B4-BE49-F238E27FC236}">
                  <a16:creationId xmlns:a16="http://schemas.microsoft.com/office/drawing/2014/main" id="{2E5F8883-4FCD-C8B4-BB5A-1E18E635DBB5}"/>
                </a:ext>
              </a:extLst>
            </p:cNvPr>
            <p:cNvSpPr/>
            <p:nvPr/>
          </p:nvSpPr>
          <p:spPr>
            <a:xfrm>
              <a:off x="4688675" y="3008125"/>
              <a:ext cx="102300" cy="98450"/>
            </a:xfrm>
            <a:custGeom>
              <a:avLst/>
              <a:gdLst/>
              <a:ahLst/>
              <a:cxnLst/>
              <a:rect l="l" t="t" r="r" b="b"/>
              <a:pathLst>
                <a:path w="4092" h="3938" extrusionOk="0">
                  <a:moveTo>
                    <a:pt x="2124" y="0"/>
                  </a:moveTo>
                  <a:cubicBezTo>
                    <a:pt x="1612" y="0"/>
                    <a:pt x="1108" y="200"/>
                    <a:pt x="732" y="577"/>
                  </a:cubicBezTo>
                  <a:cubicBezTo>
                    <a:pt x="168" y="1140"/>
                    <a:pt x="1" y="1986"/>
                    <a:pt x="305" y="2722"/>
                  </a:cubicBezTo>
                  <a:cubicBezTo>
                    <a:pt x="609" y="3457"/>
                    <a:pt x="1327" y="3937"/>
                    <a:pt x="2123" y="3937"/>
                  </a:cubicBezTo>
                  <a:cubicBezTo>
                    <a:pt x="3210" y="3936"/>
                    <a:pt x="4092" y="3056"/>
                    <a:pt x="4092" y="1969"/>
                  </a:cubicBezTo>
                  <a:cubicBezTo>
                    <a:pt x="4092" y="1173"/>
                    <a:pt x="3611" y="454"/>
                    <a:pt x="2877" y="150"/>
                  </a:cubicBezTo>
                  <a:cubicBezTo>
                    <a:pt x="2633" y="49"/>
                    <a:pt x="2378" y="0"/>
                    <a:pt x="21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3277;p64">
              <a:extLst>
                <a:ext uri="{FF2B5EF4-FFF2-40B4-BE49-F238E27FC236}">
                  <a16:creationId xmlns:a16="http://schemas.microsoft.com/office/drawing/2014/main" id="{9ECEF4D1-5372-1F51-AA6C-145C378E86B8}"/>
                </a:ext>
              </a:extLst>
            </p:cNvPr>
            <p:cNvSpPr/>
            <p:nvPr/>
          </p:nvSpPr>
          <p:spPr>
            <a:xfrm>
              <a:off x="4685200" y="3000775"/>
              <a:ext cx="113125" cy="113125"/>
            </a:xfrm>
            <a:custGeom>
              <a:avLst/>
              <a:gdLst/>
              <a:ahLst/>
              <a:cxnLst/>
              <a:rect l="l" t="t" r="r" b="b"/>
              <a:pathLst>
                <a:path w="4525" h="4525" extrusionOk="0">
                  <a:moveTo>
                    <a:pt x="2262" y="589"/>
                  </a:moveTo>
                  <a:cubicBezTo>
                    <a:pt x="3187" y="589"/>
                    <a:pt x="3935" y="1338"/>
                    <a:pt x="3936" y="2263"/>
                  </a:cubicBezTo>
                  <a:cubicBezTo>
                    <a:pt x="3936" y="2939"/>
                    <a:pt x="3528" y="3550"/>
                    <a:pt x="2903" y="3809"/>
                  </a:cubicBezTo>
                  <a:cubicBezTo>
                    <a:pt x="2696" y="3895"/>
                    <a:pt x="2479" y="3936"/>
                    <a:pt x="2264" y="3936"/>
                  </a:cubicBezTo>
                  <a:cubicBezTo>
                    <a:pt x="1828" y="3936"/>
                    <a:pt x="1399" y="3766"/>
                    <a:pt x="1079" y="3446"/>
                  </a:cubicBezTo>
                  <a:cubicBezTo>
                    <a:pt x="601" y="2967"/>
                    <a:pt x="458" y="2247"/>
                    <a:pt x="716" y="1622"/>
                  </a:cubicBezTo>
                  <a:cubicBezTo>
                    <a:pt x="975" y="997"/>
                    <a:pt x="1586" y="589"/>
                    <a:pt x="2262" y="589"/>
                  </a:cubicBezTo>
                  <a:close/>
                  <a:moveTo>
                    <a:pt x="2262" y="1"/>
                  </a:moveTo>
                  <a:cubicBezTo>
                    <a:pt x="1015" y="1"/>
                    <a:pt x="0" y="1016"/>
                    <a:pt x="0" y="2263"/>
                  </a:cubicBezTo>
                  <a:cubicBezTo>
                    <a:pt x="0" y="3511"/>
                    <a:pt x="1016" y="4525"/>
                    <a:pt x="2262" y="4525"/>
                  </a:cubicBezTo>
                  <a:cubicBezTo>
                    <a:pt x="3510" y="4525"/>
                    <a:pt x="4525" y="3511"/>
                    <a:pt x="4525" y="2263"/>
                  </a:cubicBezTo>
                  <a:cubicBezTo>
                    <a:pt x="4525" y="1016"/>
                    <a:pt x="3510" y="1"/>
                    <a:pt x="2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3278;p64">
              <a:extLst>
                <a:ext uri="{FF2B5EF4-FFF2-40B4-BE49-F238E27FC236}">
                  <a16:creationId xmlns:a16="http://schemas.microsoft.com/office/drawing/2014/main" id="{CDA473D2-0F57-FDDB-349F-4CD346C6B246}"/>
                </a:ext>
              </a:extLst>
            </p:cNvPr>
            <p:cNvSpPr/>
            <p:nvPr/>
          </p:nvSpPr>
          <p:spPr>
            <a:xfrm>
              <a:off x="4212825" y="3008125"/>
              <a:ext cx="98425" cy="98450"/>
            </a:xfrm>
            <a:custGeom>
              <a:avLst/>
              <a:gdLst/>
              <a:ahLst/>
              <a:cxnLst/>
              <a:rect l="l" t="t" r="r" b="b"/>
              <a:pathLst>
                <a:path w="3937" h="3938" extrusionOk="0">
                  <a:moveTo>
                    <a:pt x="1969" y="1"/>
                  </a:moveTo>
                  <a:cubicBezTo>
                    <a:pt x="881" y="1"/>
                    <a:pt x="1" y="881"/>
                    <a:pt x="1" y="1969"/>
                  </a:cubicBezTo>
                  <a:cubicBezTo>
                    <a:pt x="1" y="3056"/>
                    <a:pt x="881" y="3937"/>
                    <a:pt x="1969" y="3937"/>
                  </a:cubicBezTo>
                  <a:cubicBezTo>
                    <a:pt x="3056" y="3937"/>
                    <a:pt x="3936" y="3056"/>
                    <a:pt x="3936" y="1969"/>
                  </a:cubicBezTo>
                  <a:cubicBezTo>
                    <a:pt x="3936" y="881"/>
                    <a:pt x="3056"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3279;p64">
              <a:extLst>
                <a:ext uri="{FF2B5EF4-FFF2-40B4-BE49-F238E27FC236}">
                  <a16:creationId xmlns:a16="http://schemas.microsoft.com/office/drawing/2014/main" id="{B3FDFC32-D027-C032-961D-CD671AA73B76}"/>
                </a:ext>
              </a:extLst>
            </p:cNvPr>
            <p:cNvSpPr/>
            <p:nvPr/>
          </p:nvSpPr>
          <p:spPr>
            <a:xfrm>
              <a:off x="4205450" y="3000775"/>
              <a:ext cx="113175" cy="113125"/>
            </a:xfrm>
            <a:custGeom>
              <a:avLst/>
              <a:gdLst/>
              <a:ahLst/>
              <a:cxnLst/>
              <a:rect l="l" t="t" r="r" b="b"/>
              <a:pathLst>
                <a:path w="4527" h="4525" extrusionOk="0">
                  <a:moveTo>
                    <a:pt x="2263" y="589"/>
                  </a:moveTo>
                  <a:cubicBezTo>
                    <a:pt x="3187" y="589"/>
                    <a:pt x="3936" y="1338"/>
                    <a:pt x="3936" y="2263"/>
                  </a:cubicBezTo>
                  <a:cubicBezTo>
                    <a:pt x="3936" y="2939"/>
                    <a:pt x="3528" y="3550"/>
                    <a:pt x="2903" y="3809"/>
                  </a:cubicBezTo>
                  <a:cubicBezTo>
                    <a:pt x="2697" y="3895"/>
                    <a:pt x="2480" y="3936"/>
                    <a:pt x="2264" y="3936"/>
                  </a:cubicBezTo>
                  <a:cubicBezTo>
                    <a:pt x="1829" y="3936"/>
                    <a:pt x="1400" y="3766"/>
                    <a:pt x="1080" y="3446"/>
                  </a:cubicBezTo>
                  <a:cubicBezTo>
                    <a:pt x="602" y="2967"/>
                    <a:pt x="458" y="2247"/>
                    <a:pt x="717" y="1622"/>
                  </a:cubicBezTo>
                  <a:cubicBezTo>
                    <a:pt x="976" y="997"/>
                    <a:pt x="1586" y="589"/>
                    <a:pt x="2263" y="589"/>
                  </a:cubicBezTo>
                  <a:close/>
                  <a:moveTo>
                    <a:pt x="2263" y="1"/>
                  </a:moveTo>
                  <a:cubicBezTo>
                    <a:pt x="1016" y="1"/>
                    <a:pt x="1" y="1016"/>
                    <a:pt x="1" y="2263"/>
                  </a:cubicBezTo>
                  <a:cubicBezTo>
                    <a:pt x="1" y="3511"/>
                    <a:pt x="1016" y="4525"/>
                    <a:pt x="2263" y="4525"/>
                  </a:cubicBezTo>
                  <a:cubicBezTo>
                    <a:pt x="3511" y="4525"/>
                    <a:pt x="4526" y="3511"/>
                    <a:pt x="4526" y="2263"/>
                  </a:cubicBezTo>
                  <a:cubicBezTo>
                    <a:pt x="4526" y="1015"/>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3280;p64">
              <a:extLst>
                <a:ext uri="{FF2B5EF4-FFF2-40B4-BE49-F238E27FC236}">
                  <a16:creationId xmlns:a16="http://schemas.microsoft.com/office/drawing/2014/main" id="{598AEEB6-5856-DCE2-4C57-9381D022C38E}"/>
                </a:ext>
              </a:extLst>
            </p:cNvPr>
            <p:cNvSpPr/>
            <p:nvPr/>
          </p:nvSpPr>
          <p:spPr>
            <a:xfrm>
              <a:off x="3089800" y="3265175"/>
              <a:ext cx="1701175" cy="136575"/>
            </a:xfrm>
            <a:custGeom>
              <a:avLst/>
              <a:gdLst/>
              <a:ahLst/>
              <a:cxnLst/>
              <a:rect l="l" t="t" r="r" b="b"/>
              <a:pathLst>
                <a:path w="68047" h="5463" extrusionOk="0">
                  <a:moveTo>
                    <a:pt x="1" y="1"/>
                  </a:moveTo>
                  <a:lnTo>
                    <a:pt x="1" y="5463"/>
                  </a:lnTo>
                  <a:lnTo>
                    <a:pt x="68047" y="5463"/>
                  </a:lnTo>
                  <a:lnTo>
                    <a:pt x="680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3281;p64">
              <a:extLst>
                <a:ext uri="{FF2B5EF4-FFF2-40B4-BE49-F238E27FC236}">
                  <a16:creationId xmlns:a16="http://schemas.microsoft.com/office/drawing/2014/main" id="{F0030045-8998-18FE-5B07-6AC8481CE4FA}"/>
                </a:ext>
              </a:extLst>
            </p:cNvPr>
            <p:cNvSpPr/>
            <p:nvPr/>
          </p:nvSpPr>
          <p:spPr>
            <a:xfrm>
              <a:off x="3082425" y="3257825"/>
              <a:ext cx="1715900" cy="151300"/>
            </a:xfrm>
            <a:custGeom>
              <a:avLst/>
              <a:gdLst/>
              <a:ahLst/>
              <a:cxnLst/>
              <a:rect l="l" t="t" r="r" b="b"/>
              <a:pathLst>
                <a:path w="68636" h="6052" extrusionOk="0">
                  <a:moveTo>
                    <a:pt x="68047" y="590"/>
                  </a:moveTo>
                  <a:lnTo>
                    <a:pt x="68047" y="5463"/>
                  </a:lnTo>
                  <a:lnTo>
                    <a:pt x="590" y="5463"/>
                  </a:lnTo>
                  <a:lnTo>
                    <a:pt x="590" y="590"/>
                  </a:lnTo>
                  <a:close/>
                  <a:moveTo>
                    <a:pt x="1" y="1"/>
                  </a:moveTo>
                  <a:lnTo>
                    <a:pt x="1" y="6052"/>
                  </a:lnTo>
                  <a:lnTo>
                    <a:pt x="68636" y="6052"/>
                  </a:lnTo>
                  <a:lnTo>
                    <a:pt x="68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3282;p64">
              <a:extLst>
                <a:ext uri="{FF2B5EF4-FFF2-40B4-BE49-F238E27FC236}">
                  <a16:creationId xmlns:a16="http://schemas.microsoft.com/office/drawing/2014/main" id="{A4FB1DDD-847D-67A9-CA54-C29769BFA8A6}"/>
                </a:ext>
              </a:extLst>
            </p:cNvPr>
            <p:cNvSpPr/>
            <p:nvPr/>
          </p:nvSpPr>
          <p:spPr>
            <a:xfrm>
              <a:off x="3019925" y="3401725"/>
              <a:ext cx="1840900" cy="398800"/>
            </a:xfrm>
            <a:custGeom>
              <a:avLst/>
              <a:gdLst/>
              <a:ahLst/>
              <a:cxnLst/>
              <a:rect l="l" t="t" r="r" b="b"/>
              <a:pathLst>
                <a:path w="73636" h="15952" extrusionOk="0">
                  <a:moveTo>
                    <a:pt x="1" y="1"/>
                  </a:moveTo>
                  <a:lnTo>
                    <a:pt x="1" y="15951"/>
                  </a:lnTo>
                  <a:lnTo>
                    <a:pt x="73636" y="15951"/>
                  </a:lnTo>
                  <a:lnTo>
                    <a:pt x="736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3283;p64">
              <a:extLst>
                <a:ext uri="{FF2B5EF4-FFF2-40B4-BE49-F238E27FC236}">
                  <a16:creationId xmlns:a16="http://schemas.microsoft.com/office/drawing/2014/main" id="{12B7495D-0B8B-A624-9F36-260D4718DE90}"/>
                </a:ext>
              </a:extLst>
            </p:cNvPr>
            <p:cNvSpPr/>
            <p:nvPr/>
          </p:nvSpPr>
          <p:spPr>
            <a:xfrm>
              <a:off x="3012575" y="3394375"/>
              <a:ext cx="1855600" cy="413475"/>
            </a:xfrm>
            <a:custGeom>
              <a:avLst/>
              <a:gdLst/>
              <a:ahLst/>
              <a:cxnLst/>
              <a:rect l="l" t="t" r="r" b="b"/>
              <a:pathLst>
                <a:path w="74224" h="16539" extrusionOk="0">
                  <a:moveTo>
                    <a:pt x="73635" y="590"/>
                  </a:moveTo>
                  <a:lnTo>
                    <a:pt x="73635" y="15950"/>
                  </a:lnTo>
                  <a:lnTo>
                    <a:pt x="590" y="15950"/>
                  </a:lnTo>
                  <a:lnTo>
                    <a:pt x="590" y="590"/>
                  </a:lnTo>
                  <a:close/>
                  <a:moveTo>
                    <a:pt x="1" y="1"/>
                  </a:moveTo>
                  <a:lnTo>
                    <a:pt x="1" y="16539"/>
                  </a:lnTo>
                  <a:lnTo>
                    <a:pt x="74224" y="16539"/>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3284;p64">
              <a:extLst>
                <a:ext uri="{FF2B5EF4-FFF2-40B4-BE49-F238E27FC236}">
                  <a16:creationId xmlns:a16="http://schemas.microsoft.com/office/drawing/2014/main" id="{60711882-0FBA-2A53-DB0C-2694A619FE01}"/>
                </a:ext>
              </a:extLst>
            </p:cNvPr>
            <p:cNvSpPr/>
            <p:nvPr/>
          </p:nvSpPr>
          <p:spPr>
            <a:xfrm>
              <a:off x="3570625" y="3503475"/>
              <a:ext cx="105125" cy="195300"/>
            </a:xfrm>
            <a:custGeom>
              <a:avLst/>
              <a:gdLst/>
              <a:ahLst/>
              <a:cxnLst/>
              <a:rect l="l" t="t" r="r" b="b"/>
              <a:pathLst>
                <a:path w="4205" h="7812" extrusionOk="0">
                  <a:moveTo>
                    <a:pt x="0" y="0"/>
                  </a:moveTo>
                  <a:lnTo>
                    <a:pt x="0" y="7812"/>
                  </a:lnTo>
                  <a:lnTo>
                    <a:pt x="4204" y="7812"/>
                  </a:lnTo>
                  <a:lnTo>
                    <a:pt x="4204"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3285;p64">
              <a:extLst>
                <a:ext uri="{FF2B5EF4-FFF2-40B4-BE49-F238E27FC236}">
                  <a16:creationId xmlns:a16="http://schemas.microsoft.com/office/drawing/2014/main" id="{867F4B92-05BC-9C55-BA3E-2FD8191AD9C5}"/>
                </a:ext>
              </a:extLst>
            </p:cNvPr>
            <p:cNvSpPr/>
            <p:nvPr/>
          </p:nvSpPr>
          <p:spPr>
            <a:xfrm>
              <a:off x="3563250" y="3496100"/>
              <a:ext cx="119875" cy="210025"/>
            </a:xfrm>
            <a:custGeom>
              <a:avLst/>
              <a:gdLst/>
              <a:ahLst/>
              <a:cxnLst/>
              <a:rect l="l" t="t" r="r" b="b"/>
              <a:pathLst>
                <a:path w="4795" h="8401" extrusionOk="0">
                  <a:moveTo>
                    <a:pt x="4204" y="589"/>
                  </a:moveTo>
                  <a:lnTo>
                    <a:pt x="4204" y="7812"/>
                  </a:lnTo>
                  <a:lnTo>
                    <a:pt x="589" y="7812"/>
                  </a:lnTo>
                  <a:lnTo>
                    <a:pt x="589" y="589"/>
                  </a:lnTo>
                  <a:close/>
                  <a:moveTo>
                    <a:pt x="0" y="0"/>
                  </a:moveTo>
                  <a:lnTo>
                    <a:pt x="0" y="8401"/>
                  </a:lnTo>
                  <a:lnTo>
                    <a:pt x="4794" y="8401"/>
                  </a:lnTo>
                  <a:lnTo>
                    <a:pt x="4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3286;p64">
              <a:extLst>
                <a:ext uri="{FF2B5EF4-FFF2-40B4-BE49-F238E27FC236}">
                  <a16:creationId xmlns:a16="http://schemas.microsoft.com/office/drawing/2014/main" id="{7B619AEF-51D8-29FC-B800-EA8BE8A7DC54}"/>
                </a:ext>
              </a:extLst>
            </p:cNvPr>
            <p:cNvSpPr/>
            <p:nvPr/>
          </p:nvSpPr>
          <p:spPr>
            <a:xfrm>
              <a:off x="3248250" y="3503475"/>
              <a:ext cx="105125" cy="195300"/>
            </a:xfrm>
            <a:custGeom>
              <a:avLst/>
              <a:gdLst/>
              <a:ahLst/>
              <a:cxnLst/>
              <a:rect l="l" t="t" r="r" b="b"/>
              <a:pathLst>
                <a:path w="4205" h="7812" extrusionOk="0">
                  <a:moveTo>
                    <a:pt x="1" y="0"/>
                  </a:moveTo>
                  <a:lnTo>
                    <a:pt x="1" y="7812"/>
                  </a:lnTo>
                  <a:lnTo>
                    <a:pt x="4205" y="7812"/>
                  </a:lnTo>
                  <a:lnTo>
                    <a:pt x="420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3287;p64">
              <a:extLst>
                <a:ext uri="{FF2B5EF4-FFF2-40B4-BE49-F238E27FC236}">
                  <a16:creationId xmlns:a16="http://schemas.microsoft.com/office/drawing/2014/main" id="{C09A6C30-A902-5B27-6D2A-4F2DBE034EBC}"/>
                </a:ext>
              </a:extLst>
            </p:cNvPr>
            <p:cNvSpPr/>
            <p:nvPr/>
          </p:nvSpPr>
          <p:spPr>
            <a:xfrm>
              <a:off x="3240875" y="3496100"/>
              <a:ext cx="119875" cy="210025"/>
            </a:xfrm>
            <a:custGeom>
              <a:avLst/>
              <a:gdLst/>
              <a:ahLst/>
              <a:cxnLst/>
              <a:rect l="l" t="t" r="r" b="b"/>
              <a:pathLst>
                <a:path w="4795" h="8401" extrusionOk="0">
                  <a:moveTo>
                    <a:pt x="4206" y="589"/>
                  </a:moveTo>
                  <a:lnTo>
                    <a:pt x="4206" y="7812"/>
                  </a:lnTo>
                  <a:lnTo>
                    <a:pt x="590" y="7812"/>
                  </a:lnTo>
                  <a:lnTo>
                    <a:pt x="590" y="589"/>
                  </a:lnTo>
                  <a:close/>
                  <a:moveTo>
                    <a:pt x="1" y="0"/>
                  </a:moveTo>
                  <a:lnTo>
                    <a:pt x="1" y="8401"/>
                  </a:lnTo>
                  <a:lnTo>
                    <a:pt x="4795" y="8401"/>
                  </a:lnTo>
                  <a:lnTo>
                    <a:pt x="47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3288;p64">
              <a:extLst>
                <a:ext uri="{FF2B5EF4-FFF2-40B4-BE49-F238E27FC236}">
                  <a16:creationId xmlns:a16="http://schemas.microsoft.com/office/drawing/2014/main" id="{118D20F0-6D53-AB9C-2316-02F5CFF9DC75}"/>
                </a:ext>
              </a:extLst>
            </p:cNvPr>
            <p:cNvSpPr/>
            <p:nvPr/>
          </p:nvSpPr>
          <p:spPr>
            <a:xfrm>
              <a:off x="3409425" y="3503475"/>
              <a:ext cx="105150" cy="195300"/>
            </a:xfrm>
            <a:custGeom>
              <a:avLst/>
              <a:gdLst/>
              <a:ahLst/>
              <a:cxnLst/>
              <a:rect l="l" t="t" r="r" b="b"/>
              <a:pathLst>
                <a:path w="4206" h="7812" extrusionOk="0">
                  <a:moveTo>
                    <a:pt x="0" y="0"/>
                  </a:moveTo>
                  <a:lnTo>
                    <a:pt x="0" y="7812"/>
                  </a:lnTo>
                  <a:lnTo>
                    <a:pt x="4206" y="7812"/>
                  </a:lnTo>
                  <a:lnTo>
                    <a:pt x="4206"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3289;p64">
              <a:extLst>
                <a:ext uri="{FF2B5EF4-FFF2-40B4-BE49-F238E27FC236}">
                  <a16:creationId xmlns:a16="http://schemas.microsoft.com/office/drawing/2014/main" id="{1D2D27C5-F70D-D43D-C655-806AB8FBDC29}"/>
                </a:ext>
              </a:extLst>
            </p:cNvPr>
            <p:cNvSpPr/>
            <p:nvPr/>
          </p:nvSpPr>
          <p:spPr>
            <a:xfrm>
              <a:off x="3402075" y="3496100"/>
              <a:ext cx="119850" cy="210025"/>
            </a:xfrm>
            <a:custGeom>
              <a:avLst/>
              <a:gdLst/>
              <a:ahLst/>
              <a:cxnLst/>
              <a:rect l="l" t="t" r="r" b="b"/>
              <a:pathLst>
                <a:path w="4794" h="8401" extrusionOk="0">
                  <a:moveTo>
                    <a:pt x="4205" y="589"/>
                  </a:moveTo>
                  <a:lnTo>
                    <a:pt x="4205" y="7812"/>
                  </a:lnTo>
                  <a:lnTo>
                    <a:pt x="589" y="7812"/>
                  </a:lnTo>
                  <a:lnTo>
                    <a:pt x="589" y="589"/>
                  </a:lnTo>
                  <a:close/>
                  <a:moveTo>
                    <a:pt x="1" y="0"/>
                  </a:moveTo>
                  <a:lnTo>
                    <a:pt x="1" y="8401"/>
                  </a:lnTo>
                  <a:lnTo>
                    <a:pt x="4793" y="8401"/>
                  </a:lnTo>
                  <a:lnTo>
                    <a:pt x="47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3290;p64">
              <a:extLst>
                <a:ext uri="{FF2B5EF4-FFF2-40B4-BE49-F238E27FC236}">
                  <a16:creationId xmlns:a16="http://schemas.microsoft.com/office/drawing/2014/main" id="{E00B241F-C24E-985D-FB33-54495AFF28F4}"/>
                </a:ext>
              </a:extLst>
            </p:cNvPr>
            <p:cNvSpPr/>
            <p:nvPr/>
          </p:nvSpPr>
          <p:spPr>
            <a:xfrm>
              <a:off x="3108475" y="3503475"/>
              <a:ext cx="83750" cy="195300"/>
            </a:xfrm>
            <a:custGeom>
              <a:avLst/>
              <a:gdLst/>
              <a:ahLst/>
              <a:cxnLst/>
              <a:rect l="l" t="t" r="r" b="b"/>
              <a:pathLst>
                <a:path w="3350" h="7812" extrusionOk="0">
                  <a:moveTo>
                    <a:pt x="1" y="0"/>
                  </a:moveTo>
                  <a:lnTo>
                    <a:pt x="1" y="7812"/>
                  </a:lnTo>
                  <a:lnTo>
                    <a:pt x="3349" y="7812"/>
                  </a:lnTo>
                  <a:lnTo>
                    <a:pt x="3349"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3291;p64">
              <a:extLst>
                <a:ext uri="{FF2B5EF4-FFF2-40B4-BE49-F238E27FC236}">
                  <a16:creationId xmlns:a16="http://schemas.microsoft.com/office/drawing/2014/main" id="{6D902DDC-008B-E599-AD2C-2AD5044F6724}"/>
                </a:ext>
              </a:extLst>
            </p:cNvPr>
            <p:cNvSpPr/>
            <p:nvPr/>
          </p:nvSpPr>
          <p:spPr>
            <a:xfrm>
              <a:off x="3101100" y="3496100"/>
              <a:ext cx="98475" cy="210025"/>
            </a:xfrm>
            <a:custGeom>
              <a:avLst/>
              <a:gdLst/>
              <a:ahLst/>
              <a:cxnLst/>
              <a:rect l="l" t="t" r="r" b="b"/>
              <a:pathLst>
                <a:path w="3939" h="8401" extrusionOk="0">
                  <a:moveTo>
                    <a:pt x="3349" y="589"/>
                  </a:moveTo>
                  <a:lnTo>
                    <a:pt x="3349" y="7812"/>
                  </a:lnTo>
                  <a:lnTo>
                    <a:pt x="589" y="7812"/>
                  </a:lnTo>
                  <a:lnTo>
                    <a:pt x="589" y="589"/>
                  </a:lnTo>
                  <a:close/>
                  <a:moveTo>
                    <a:pt x="1" y="0"/>
                  </a:moveTo>
                  <a:lnTo>
                    <a:pt x="1" y="8401"/>
                  </a:lnTo>
                  <a:lnTo>
                    <a:pt x="3938" y="8401"/>
                  </a:lnTo>
                  <a:lnTo>
                    <a:pt x="39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3292;p64">
              <a:extLst>
                <a:ext uri="{FF2B5EF4-FFF2-40B4-BE49-F238E27FC236}">
                  <a16:creationId xmlns:a16="http://schemas.microsoft.com/office/drawing/2014/main" id="{BF4F7FD4-01B6-EFF0-05AD-5FC2C141F9E0}"/>
                </a:ext>
              </a:extLst>
            </p:cNvPr>
            <p:cNvSpPr/>
            <p:nvPr/>
          </p:nvSpPr>
          <p:spPr>
            <a:xfrm>
              <a:off x="3731775" y="3503475"/>
              <a:ext cx="645425" cy="195300"/>
            </a:xfrm>
            <a:custGeom>
              <a:avLst/>
              <a:gdLst/>
              <a:ahLst/>
              <a:cxnLst/>
              <a:rect l="l" t="t" r="r" b="b"/>
              <a:pathLst>
                <a:path w="25817" h="7812" extrusionOk="0">
                  <a:moveTo>
                    <a:pt x="1" y="0"/>
                  </a:moveTo>
                  <a:lnTo>
                    <a:pt x="1" y="7812"/>
                  </a:lnTo>
                  <a:lnTo>
                    <a:pt x="25817" y="7812"/>
                  </a:lnTo>
                  <a:lnTo>
                    <a:pt x="2581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3293;p64">
              <a:extLst>
                <a:ext uri="{FF2B5EF4-FFF2-40B4-BE49-F238E27FC236}">
                  <a16:creationId xmlns:a16="http://schemas.microsoft.com/office/drawing/2014/main" id="{C3768F47-6FF3-0B06-9B50-663F68151D97}"/>
                </a:ext>
              </a:extLst>
            </p:cNvPr>
            <p:cNvSpPr/>
            <p:nvPr/>
          </p:nvSpPr>
          <p:spPr>
            <a:xfrm>
              <a:off x="3724425" y="3496100"/>
              <a:ext cx="660150" cy="210025"/>
            </a:xfrm>
            <a:custGeom>
              <a:avLst/>
              <a:gdLst/>
              <a:ahLst/>
              <a:cxnLst/>
              <a:rect l="l" t="t" r="r" b="b"/>
              <a:pathLst>
                <a:path w="26406" h="8401" extrusionOk="0">
                  <a:moveTo>
                    <a:pt x="25817" y="589"/>
                  </a:moveTo>
                  <a:lnTo>
                    <a:pt x="25817" y="7812"/>
                  </a:lnTo>
                  <a:lnTo>
                    <a:pt x="590" y="7812"/>
                  </a:lnTo>
                  <a:lnTo>
                    <a:pt x="590" y="589"/>
                  </a:lnTo>
                  <a:close/>
                  <a:moveTo>
                    <a:pt x="1" y="0"/>
                  </a:moveTo>
                  <a:lnTo>
                    <a:pt x="1" y="8401"/>
                  </a:lnTo>
                  <a:lnTo>
                    <a:pt x="26405" y="8401"/>
                  </a:lnTo>
                  <a:lnTo>
                    <a:pt x="26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3294;p64">
              <a:extLst>
                <a:ext uri="{FF2B5EF4-FFF2-40B4-BE49-F238E27FC236}">
                  <a16:creationId xmlns:a16="http://schemas.microsoft.com/office/drawing/2014/main" id="{AD5B4944-0905-02BE-B188-708E275D002E}"/>
                </a:ext>
              </a:extLst>
            </p:cNvPr>
            <p:cNvSpPr/>
            <p:nvPr/>
          </p:nvSpPr>
          <p:spPr>
            <a:xfrm>
              <a:off x="4499825" y="3543400"/>
              <a:ext cx="98450" cy="98450"/>
            </a:xfrm>
            <a:custGeom>
              <a:avLst/>
              <a:gdLst/>
              <a:ahLst/>
              <a:cxnLst/>
              <a:rect l="l" t="t" r="r" b="b"/>
              <a:pathLst>
                <a:path w="3938" h="3938" extrusionOk="0">
                  <a:moveTo>
                    <a:pt x="1969" y="1"/>
                  </a:moveTo>
                  <a:cubicBezTo>
                    <a:pt x="882" y="1"/>
                    <a:pt x="0" y="882"/>
                    <a:pt x="0" y="1969"/>
                  </a:cubicBezTo>
                  <a:cubicBezTo>
                    <a:pt x="0" y="3056"/>
                    <a:pt x="882" y="3937"/>
                    <a:pt x="1969" y="3937"/>
                  </a:cubicBezTo>
                  <a:cubicBezTo>
                    <a:pt x="3057" y="3937"/>
                    <a:pt x="3937" y="3056"/>
                    <a:pt x="3937" y="1969"/>
                  </a:cubicBezTo>
                  <a:cubicBezTo>
                    <a:pt x="3937" y="882"/>
                    <a:pt x="3057" y="1"/>
                    <a:pt x="1969"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3295;p64">
              <a:extLst>
                <a:ext uri="{FF2B5EF4-FFF2-40B4-BE49-F238E27FC236}">
                  <a16:creationId xmlns:a16="http://schemas.microsoft.com/office/drawing/2014/main" id="{D26B43DF-3DBC-4F1F-17C5-0132FF7A049D}"/>
                </a:ext>
              </a:extLst>
            </p:cNvPr>
            <p:cNvSpPr/>
            <p:nvPr/>
          </p:nvSpPr>
          <p:spPr>
            <a:xfrm>
              <a:off x="4492475" y="3536025"/>
              <a:ext cx="113150" cy="113175"/>
            </a:xfrm>
            <a:custGeom>
              <a:avLst/>
              <a:gdLst/>
              <a:ahLst/>
              <a:cxnLst/>
              <a:rect l="l" t="t" r="r" b="b"/>
              <a:pathLst>
                <a:path w="4526" h="4527" extrusionOk="0">
                  <a:moveTo>
                    <a:pt x="2260" y="591"/>
                  </a:moveTo>
                  <a:cubicBezTo>
                    <a:pt x="2261" y="591"/>
                    <a:pt x="2262" y="591"/>
                    <a:pt x="2263" y="591"/>
                  </a:cubicBezTo>
                  <a:cubicBezTo>
                    <a:pt x="3187" y="591"/>
                    <a:pt x="3936" y="1340"/>
                    <a:pt x="3937" y="2264"/>
                  </a:cubicBezTo>
                  <a:cubicBezTo>
                    <a:pt x="3937" y="2941"/>
                    <a:pt x="3529" y="3551"/>
                    <a:pt x="2903" y="3810"/>
                  </a:cubicBezTo>
                  <a:cubicBezTo>
                    <a:pt x="2696" y="3896"/>
                    <a:pt x="2479" y="3938"/>
                    <a:pt x="2263" y="3938"/>
                  </a:cubicBezTo>
                  <a:cubicBezTo>
                    <a:pt x="1827" y="3938"/>
                    <a:pt x="1399" y="3768"/>
                    <a:pt x="1080" y="3447"/>
                  </a:cubicBezTo>
                  <a:cubicBezTo>
                    <a:pt x="600" y="2969"/>
                    <a:pt x="458" y="2249"/>
                    <a:pt x="717" y="1624"/>
                  </a:cubicBezTo>
                  <a:cubicBezTo>
                    <a:pt x="975" y="998"/>
                    <a:pt x="1585" y="591"/>
                    <a:pt x="2260" y="591"/>
                  </a:cubicBezTo>
                  <a:close/>
                  <a:moveTo>
                    <a:pt x="2263" y="1"/>
                  </a:moveTo>
                  <a:cubicBezTo>
                    <a:pt x="1016" y="1"/>
                    <a:pt x="1" y="1016"/>
                    <a:pt x="1" y="2264"/>
                  </a:cubicBezTo>
                  <a:cubicBezTo>
                    <a:pt x="1" y="3511"/>
                    <a:pt x="1016" y="4526"/>
                    <a:pt x="2263" y="4526"/>
                  </a:cubicBezTo>
                  <a:cubicBezTo>
                    <a:pt x="3511" y="4526"/>
                    <a:pt x="4526" y="3511"/>
                    <a:pt x="4526" y="2264"/>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3296;p64">
              <a:extLst>
                <a:ext uri="{FF2B5EF4-FFF2-40B4-BE49-F238E27FC236}">
                  <a16:creationId xmlns:a16="http://schemas.microsoft.com/office/drawing/2014/main" id="{60398395-0C1E-775C-AC59-B90EB5932768}"/>
                </a:ext>
              </a:extLst>
            </p:cNvPr>
            <p:cNvSpPr/>
            <p:nvPr/>
          </p:nvSpPr>
          <p:spPr>
            <a:xfrm>
              <a:off x="4688675" y="3543400"/>
              <a:ext cx="102300" cy="98450"/>
            </a:xfrm>
            <a:custGeom>
              <a:avLst/>
              <a:gdLst/>
              <a:ahLst/>
              <a:cxnLst/>
              <a:rect l="l" t="t" r="r" b="b"/>
              <a:pathLst>
                <a:path w="4092" h="3938" extrusionOk="0">
                  <a:moveTo>
                    <a:pt x="2123" y="1"/>
                  </a:moveTo>
                  <a:cubicBezTo>
                    <a:pt x="1611" y="1"/>
                    <a:pt x="1108" y="201"/>
                    <a:pt x="732" y="577"/>
                  </a:cubicBezTo>
                  <a:cubicBezTo>
                    <a:pt x="168" y="1140"/>
                    <a:pt x="1" y="1987"/>
                    <a:pt x="305" y="2722"/>
                  </a:cubicBezTo>
                  <a:cubicBezTo>
                    <a:pt x="609" y="3457"/>
                    <a:pt x="1327" y="3937"/>
                    <a:pt x="2123" y="3937"/>
                  </a:cubicBezTo>
                  <a:cubicBezTo>
                    <a:pt x="3210" y="3937"/>
                    <a:pt x="4092" y="3056"/>
                    <a:pt x="4092" y="1969"/>
                  </a:cubicBezTo>
                  <a:cubicBezTo>
                    <a:pt x="4092" y="1173"/>
                    <a:pt x="3611" y="455"/>
                    <a:pt x="2877" y="151"/>
                  </a:cubicBezTo>
                  <a:cubicBezTo>
                    <a:pt x="2633" y="50"/>
                    <a:pt x="2377" y="1"/>
                    <a:pt x="21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3297;p64">
              <a:extLst>
                <a:ext uri="{FF2B5EF4-FFF2-40B4-BE49-F238E27FC236}">
                  <a16:creationId xmlns:a16="http://schemas.microsoft.com/office/drawing/2014/main" id="{F4341759-3D2B-D682-2F30-FEF8E4E8018E}"/>
                </a:ext>
              </a:extLst>
            </p:cNvPr>
            <p:cNvSpPr/>
            <p:nvPr/>
          </p:nvSpPr>
          <p:spPr>
            <a:xfrm>
              <a:off x="4685200" y="3536025"/>
              <a:ext cx="113125" cy="113175"/>
            </a:xfrm>
            <a:custGeom>
              <a:avLst/>
              <a:gdLst/>
              <a:ahLst/>
              <a:cxnLst/>
              <a:rect l="l" t="t" r="r" b="b"/>
              <a:pathLst>
                <a:path w="4525" h="4527" extrusionOk="0">
                  <a:moveTo>
                    <a:pt x="2260" y="591"/>
                  </a:moveTo>
                  <a:cubicBezTo>
                    <a:pt x="2261" y="591"/>
                    <a:pt x="2262" y="591"/>
                    <a:pt x="2262" y="591"/>
                  </a:cubicBezTo>
                  <a:cubicBezTo>
                    <a:pt x="3187" y="591"/>
                    <a:pt x="3935" y="1340"/>
                    <a:pt x="3936" y="2264"/>
                  </a:cubicBezTo>
                  <a:cubicBezTo>
                    <a:pt x="3936" y="2941"/>
                    <a:pt x="3528" y="3551"/>
                    <a:pt x="2903" y="3810"/>
                  </a:cubicBezTo>
                  <a:cubicBezTo>
                    <a:pt x="2696" y="3896"/>
                    <a:pt x="2478" y="3938"/>
                    <a:pt x="2263" y="3938"/>
                  </a:cubicBezTo>
                  <a:cubicBezTo>
                    <a:pt x="1827" y="3938"/>
                    <a:pt x="1399" y="3768"/>
                    <a:pt x="1079" y="3447"/>
                  </a:cubicBezTo>
                  <a:cubicBezTo>
                    <a:pt x="600" y="2969"/>
                    <a:pt x="456" y="2249"/>
                    <a:pt x="716" y="1624"/>
                  </a:cubicBezTo>
                  <a:cubicBezTo>
                    <a:pt x="975" y="998"/>
                    <a:pt x="1584" y="591"/>
                    <a:pt x="2260" y="591"/>
                  </a:cubicBezTo>
                  <a:close/>
                  <a:moveTo>
                    <a:pt x="2262" y="1"/>
                  </a:moveTo>
                  <a:cubicBezTo>
                    <a:pt x="1015" y="1"/>
                    <a:pt x="0" y="1016"/>
                    <a:pt x="0" y="2264"/>
                  </a:cubicBezTo>
                  <a:cubicBezTo>
                    <a:pt x="0" y="3511"/>
                    <a:pt x="1016" y="4526"/>
                    <a:pt x="2262" y="4526"/>
                  </a:cubicBezTo>
                  <a:cubicBezTo>
                    <a:pt x="3510" y="4526"/>
                    <a:pt x="4525" y="3511"/>
                    <a:pt x="4525" y="2264"/>
                  </a:cubicBezTo>
                  <a:cubicBezTo>
                    <a:pt x="4525" y="1016"/>
                    <a:pt x="3510" y="1"/>
                    <a:pt x="2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3298;p64">
              <a:extLst>
                <a:ext uri="{FF2B5EF4-FFF2-40B4-BE49-F238E27FC236}">
                  <a16:creationId xmlns:a16="http://schemas.microsoft.com/office/drawing/2014/main" id="{75672B70-4B25-06AC-840B-218B6482109D}"/>
                </a:ext>
              </a:extLst>
            </p:cNvPr>
            <p:cNvSpPr/>
            <p:nvPr/>
          </p:nvSpPr>
          <p:spPr>
            <a:xfrm>
              <a:off x="4212825" y="3543400"/>
              <a:ext cx="98425" cy="98450"/>
            </a:xfrm>
            <a:custGeom>
              <a:avLst/>
              <a:gdLst/>
              <a:ahLst/>
              <a:cxnLst/>
              <a:rect l="l" t="t" r="r" b="b"/>
              <a:pathLst>
                <a:path w="3937" h="3938" extrusionOk="0">
                  <a:moveTo>
                    <a:pt x="1969" y="1"/>
                  </a:moveTo>
                  <a:cubicBezTo>
                    <a:pt x="881" y="1"/>
                    <a:pt x="1" y="882"/>
                    <a:pt x="1" y="1969"/>
                  </a:cubicBezTo>
                  <a:cubicBezTo>
                    <a:pt x="1" y="3056"/>
                    <a:pt x="881" y="3937"/>
                    <a:pt x="1969" y="3937"/>
                  </a:cubicBezTo>
                  <a:cubicBezTo>
                    <a:pt x="3056" y="3937"/>
                    <a:pt x="3936" y="3056"/>
                    <a:pt x="3936" y="1969"/>
                  </a:cubicBezTo>
                  <a:cubicBezTo>
                    <a:pt x="3936" y="882"/>
                    <a:pt x="3056"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3299;p64">
              <a:extLst>
                <a:ext uri="{FF2B5EF4-FFF2-40B4-BE49-F238E27FC236}">
                  <a16:creationId xmlns:a16="http://schemas.microsoft.com/office/drawing/2014/main" id="{15953D95-7E55-961C-100D-E6B523BA1E73}"/>
                </a:ext>
              </a:extLst>
            </p:cNvPr>
            <p:cNvSpPr/>
            <p:nvPr/>
          </p:nvSpPr>
          <p:spPr>
            <a:xfrm>
              <a:off x="4205450" y="3536025"/>
              <a:ext cx="113175" cy="113175"/>
            </a:xfrm>
            <a:custGeom>
              <a:avLst/>
              <a:gdLst/>
              <a:ahLst/>
              <a:cxnLst/>
              <a:rect l="l" t="t" r="r" b="b"/>
              <a:pathLst>
                <a:path w="4527" h="4527" extrusionOk="0">
                  <a:moveTo>
                    <a:pt x="2263" y="591"/>
                  </a:moveTo>
                  <a:cubicBezTo>
                    <a:pt x="3187" y="591"/>
                    <a:pt x="3936" y="1340"/>
                    <a:pt x="3936" y="2264"/>
                  </a:cubicBezTo>
                  <a:cubicBezTo>
                    <a:pt x="3936" y="2941"/>
                    <a:pt x="3529" y="3551"/>
                    <a:pt x="2903" y="3810"/>
                  </a:cubicBezTo>
                  <a:cubicBezTo>
                    <a:pt x="2696" y="3896"/>
                    <a:pt x="2479" y="3938"/>
                    <a:pt x="2263" y="3938"/>
                  </a:cubicBezTo>
                  <a:cubicBezTo>
                    <a:pt x="1828" y="3938"/>
                    <a:pt x="1399" y="3768"/>
                    <a:pt x="1080" y="3447"/>
                  </a:cubicBezTo>
                  <a:cubicBezTo>
                    <a:pt x="601" y="2969"/>
                    <a:pt x="458" y="2249"/>
                    <a:pt x="717" y="1624"/>
                  </a:cubicBezTo>
                  <a:cubicBezTo>
                    <a:pt x="976" y="997"/>
                    <a:pt x="1586" y="591"/>
                    <a:pt x="2263" y="591"/>
                  </a:cubicBezTo>
                  <a:close/>
                  <a:moveTo>
                    <a:pt x="2263" y="1"/>
                  </a:moveTo>
                  <a:cubicBezTo>
                    <a:pt x="1016" y="1"/>
                    <a:pt x="1" y="1016"/>
                    <a:pt x="1" y="2264"/>
                  </a:cubicBezTo>
                  <a:cubicBezTo>
                    <a:pt x="1" y="3511"/>
                    <a:pt x="1016" y="4526"/>
                    <a:pt x="2263" y="4526"/>
                  </a:cubicBezTo>
                  <a:cubicBezTo>
                    <a:pt x="3511" y="4526"/>
                    <a:pt x="4526" y="3511"/>
                    <a:pt x="4526" y="2264"/>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3300;p64">
              <a:extLst>
                <a:ext uri="{FF2B5EF4-FFF2-40B4-BE49-F238E27FC236}">
                  <a16:creationId xmlns:a16="http://schemas.microsoft.com/office/drawing/2014/main" id="{DCA6A175-4244-D4C3-0F9E-162592FFE206}"/>
                </a:ext>
              </a:extLst>
            </p:cNvPr>
            <p:cNvSpPr/>
            <p:nvPr/>
          </p:nvSpPr>
          <p:spPr>
            <a:xfrm>
              <a:off x="3089800" y="3800475"/>
              <a:ext cx="1701175" cy="136550"/>
            </a:xfrm>
            <a:custGeom>
              <a:avLst/>
              <a:gdLst/>
              <a:ahLst/>
              <a:cxnLst/>
              <a:rect l="l" t="t" r="r" b="b"/>
              <a:pathLst>
                <a:path w="68047" h="5462" extrusionOk="0">
                  <a:moveTo>
                    <a:pt x="1" y="0"/>
                  </a:moveTo>
                  <a:lnTo>
                    <a:pt x="1" y="5462"/>
                  </a:lnTo>
                  <a:lnTo>
                    <a:pt x="68047" y="5462"/>
                  </a:lnTo>
                  <a:lnTo>
                    <a:pt x="680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3301;p64">
              <a:extLst>
                <a:ext uri="{FF2B5EF4-FFF2-40B4-BE49-F238E27FC236}">
                  <a16:creationId xmlns:a16="http://schemas.microsoft.com/office/drawing/2014/main" id="{1D912739-5DB1-DCD8-83C8-D532534A5B33}"/>
                </a:ext>
              </a:extLst>
            </p:cNvPr>
            <p:cNvSpPr/>
            <p:nvPr/>
          </p:nvSpPr>
          <p:spPr>
            <a:xfrm>
              <a:off x="3082425" y="3793125"/>
              <a:ext cx="1715900" cy="151275"/>
            </a:xfrm>
            <a:custGeom>
              <a:avLst/>
              <a:gdLst/>
              <a:ahLst/>
              <a:cxnLst/>
              <a:rect l="l" t="t" r="r" b="b"/>
              <a:pathLst>
                <a:path w="68636" h="6051" extrusionOk="0">
                  <a:moveTo>
                    <a:pt x="68047" y="589"/>
                  </a:moveTo>
                  <a:lnTo>
                    <a:pt x="68047" y="5461"/>
                  </a:lnTo>
                  <a:lnTo>
                    <a:pt x="590" y="5461"/>
                  </a:lnTo>
                  <a:lnTo>
                    <a:pt x="590" y="589"/>
                  </a:lnTo>
                  <a:close/>
                  <a:moveTo>
                    <a:pt x="1" y="0"/>
                  </a:moveTo>
                  <a:lnTo>
                    <a:pt x="1" y="6051"/>
                  </a:lnTo>
                  <a:lnTo>
                    <a:pt x="68636" y="6051"/>
                  </a:lnTo>
                  <a:lnTo>
                    <a:pt x="686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3302;p64">
              <a:extLst>
                <a:ext uri="{FF2B5EF4-FFF2-40B4-BE49-F238E27FC236}">
                  <a16:creationId xmlns:a16="http://schemas.microsoft.com/office/drawing/2014/main" id="{39CA8D1B-1AC5-0969-9E76-5C427617DA75}"/>
                </a:ext>
              </a:extLst>
            </p:cNvPr>
            <p:cNvSpPr/>
            <p:nvPr/>
          </p:nvSpPr>
          <p:spPr>
            <a:xfrm>
              <a:off x="3019925" y="3937050"/>
              <a:ext cx="1840900" cy="398750"/>
            </a:xfrm>
            <a:custGeom>
              <a:avLst/>
              <a:gdLst/>
              <a:ahLst/>
              <a:cxnLst/>
              <a:rect l="l" t="t" r="r" b="b"/>
              <a:pathLst>
                <a:path w="73636" h="15950" extrusionOk="0">
                  <a:moveTo>
                    <a:pt x="1" y="0"/>
                  </a:moveTo>
                  <a:lnTo>
                    <a:pt x="1" y="15949"/>
                  </a:lnTo>
                  <a:lnTo>
                    <a:pt x="73636" y="15949"/>
                  </a:lnTo>
                  <a:lnTo>
                    <a:pt x="736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3303;p64">
              <a:extLst>
                <a:ext uri="{FF2B5EF4-FFF2-40B4-BE49-F238E27FC236}">
                  <a16:creationId xmlns:a16="http://schemas.microsoft.com/office/drawing/2014/main" id="{9D4D419A-2EA2-B90E-50BC-3F176D2B84B1}"/>
                </a:ext>
              </a:extLst>
            </p:cNvPr>
            <p:cNvSpPr/>
            <p:nvPr/>
          </p:nvSpPr>
          <p:spPr>
            <a:xfrm>
              <a:off x="3012575" y="3929675"/>
              <a:ext cx="1855600" cy="413475"/>
            </a:xfrm>
            <a:custGeom>
              <a:avLst/>
              <a:gdLst/>
              <a:ahLst/>
              <a:cxnLst/>
              <a:rect l="l" t="t" r="r" b="b"/>
              <a:pathLst>
                <a:path w="74224" h="16539" extrusionOk="0">
                  <a:moveTo>
                    <a:pt x="73635" y="589"/>
                  </a:moveTo>
                  <a:lnTo>
                    <a:pt x="73635" y="15949"/>
                  </a:lnTo>
                  <a:lnTo>
                    <a:pt x="590" y="15949"/>
                  </a:lnTo>
                  <a:lnTo>
                    <a:pt x="590" y="589"/>
                  </a:lnTo>
                  <a:close/>
                  <a:moveTo>
                    <a:pt x="1" y="0"/>
                  </a:moveTo>
                  <a:lnTo>
                    <a:pt x="1" y="16538"/>
                  </a:lnTo>
                  <a:lnTo>
                    <a:pt x="74224" y="16538"/>
                  </a:lnTo>
                  <a:lnTo>
                    <a:pt x="74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3304;p64">
              <a:extLst>
                <a:ext uri="{FF2B5EF4-FFF2-40B4-BE49-F238E27FC236}">
                  <a16:creationId xmlns:a16="http://schemas.microsoft.com/office/drawing/2014/main" id="{5376C3EF-D59D-71FC-0807-B3648A6B8D61}"/>
                </a:ext>
              </a:extLst>
            </p:cNvPr>
            <p:cNvSpPr/>
            <p:nvPr/>
          </p:nvSpPr>
          <p:spPr>
            <a:xfrm>
              <a:off x="3248250" y="4038750"/>
              <a:ext cx="105125" cy="195300"/>
            </a:xfrm>
            <a:custGeom>
              <a:avLst/>
              <a:gdLst/>
              <a:ahLst/>
              <a:cxnLst/>
              <a:rect l="l" t="t" r="r" b="b"/>
              <a:pathLst>
                <a:path w="4205" h="7812" extrusionOk="0">
                  <a:moveTo>
                    <a:pt x="1" y="0"/>
                  </a:moveTo>
                  <a:lnTo>
                    <a:pt x="1" y="7812"/>
                  </a:lnTo>
                  <a:lnTo>
                    <a:pt x="4205" y="7812"/>
                  </a:lnTo>
                  <a:lnTo>
                    <a:pt x="420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3305;p64">
              <a:extLst>
                <a:ext uri="{FF2B5EF4-FFF2-40B4-BE49-F238E27FC236}">
                  <a16:creationId xmlns:a16="http://schemas.microsoft.com/office/drawing/2014/main" id="{5A4809B6-0731-4499-360C-701A97937BD3}"/>
                </a:ext>
              </a:extLst>
            </p:cNvPr>
            <p:cNvSpPr/>
            <p:nvPr/>
          </p:nvSpPr>
          <p:spPr>
            <a:xfrm>
              <a:off x="3240875" y="4031400"/>
              <a:ext cx="119875" cy="210025"/>
            </a:xfrm>
            <a:custGeom>
              <a:avLst/>
              <a:gdLst/>
              <a:ahLst/>
              <a:cxnLst/>
              <a:rect l="l" t="t" r="r" b="b"/>
              <a:pathLst>
                <a:path w="4795" h="8401" extrusionOk="0">
                  <a:moveTo>
                    <a:pt x="4206" y="589"/>
                  </a:moveTo>
                  <a:lnTo>
                    <a:pt x="4206" y="7811"/>
                  </a:lnTo>
                  <a:lnTo>
                    <a:pt x="590" y="7811"/>
                  </a:lnTo>
                  <a:lnTo>
                    <a:pt x="590" y="589"/>
                  </a:lnTo>
                  <a:close/>
                  <a:moveTo>
                    <a:pt x="1" y="0"/>
                  </a:moveTo>
                  <a:lnTo>
                    <a:pt x="1" y="8401"/>
                  </a:lnTo>
                  <a:lnTo>
                    <a:pt x="4795" y="8401"/>
                  </a:lnTo>
                  <a:lnTo>
                    <a:pt x="47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3306;p64">
              <a:extLst>
                <a:ext uri="{FF2B5EF4-FFF2-40B4-BE49-F238E27FC236}">
                  <a16:creationId xmlns:a16="http://schemas.microsoft.com/office/drawing/2014/main" id="{72479516-4C53-1487-24D9-92DCD3B9DAFA}"/>
                </a:ext>
              </a:extLst>
            </p:cNvPr>
            <p:cNvSpPr/>
            <p:nvPr/>
          </p:nvSpPr>
          <p:spPr>
            <a:xfrm>
              <a:off x="3409425" y="4038750"/>
              <a:ext cx="105150" cy="195300"/>
            </a:xfrm>
            <a:custGeom>
              <a:avLst/>
              <a:gdLst/>
              <a:ahLst/>
              <a:cxnLst/>
              <a:rect l="l" t="t" r="r" b="b"/>
              <a:pathLst>
                <a:path w="4206" h="7812" extrusionOk="0">
                  <a:moveTo>
                    <a:pt x="0" y="0"/>
                  </a:moveTo>
                  <a:lnTo>
                    <a:pt x="0" y="7812"/>
                  </a:lnTo>
                  <a:lnTo>
                    <a:pt x="4206" y="7812"/>
                  </a:lnTo>
                  <a:lnTo>
                    <a:pt x="4206"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3307;p64">
              <a:extLst>
                <a:ext uri="{FF2B5EF4-FFF2-40B4-BE49-F238E27FC236}">
                  <a16:creationId xmlns:a16="http://schemas.microsoft.com/office/drawing/2014/main" id="{89473E20-16BE-F81F-9B8C-E510612422A3}"/>
                </a:ext>
              </a:extLst>
            </p:cNvPr>
            <p:cNvSpPr/>
            <p:nvPr/>
          </p:nvSpPr>
          <p:spPr>
            <a:xfrm>
              <a:off x="3402075" y="4031400"/>
              <a:ext cx="119850" cy="210025"/>
            </a:xfrm>
            <a:custGeom>
              <a:avLst/>
              <a:gdLst/>
              <a:ahLst/>
              <a:cxnLst/>
              <a:rect l="l" t="t" r="r" b="b"/>
              <a:pathLst>
                <a:path w="4794" h="8401" extrusionOk="0">
                  <a:moveTo>
                    <a:pt x="4205" y="589"/>
                  </a:moveTo>
                  <a:lnTo>
                    <a:pt x="4205" y="7811"/>
                  </a:lnTo>
                  <a:lnTo>
                    <a:pt x="589" y="7811"/>
                  </a:lnTo>
                  <a:lnTo>
                    <a:pt x="589" y="589"/>
                  </a:lnTo>
                  <a:close/>
                  <a:moveTo>
                    <a:pt x="1" y="0"/>
                  </a:moveTo>
                  <a:lnTo>
                    <a:pt x="1" y="8401"/>
                  </a:lnTo>
                  <a:lnTo>
                    <a:pt x="4793" y="8401"/>
                  </a:lnTo>
                  <a:lnTo>
                    <a:pt x="47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3308;p64">
              <a:extLst>
                <a:ext uri="{FF2B5EF4-FFF2-40B4-BE49-F238E27FC236}">
                  <a16:creationId xmlns:a16="http://schemas.microsoft.com/office/drawing/2014/main" id="{902AF32A-7848-5766-A51C-87A644C2C603}"/>
                </a:ext>
              </a:extLst>
            </p:cNvPr>
            <p:cNvSpPr/>
            <p:nvPr/>
          </p:nvSpPr>
          <p:spPr>
            <a:xfrm>
              <a:off x="3570625" y="4038750"/>
              <a:ext cx="105125" cy="195300"/>
            </a:xfrm>
            <a:custGeom>
              <a:avLst/>
              <a:gdLst/>
              <a:ahLst/>
              <a:cxnLst/>
              <a:rect l="l" t="t" r="r" b="b"/>
              <a:pathLst>
                <a:path w="4205" h="7812" extrusionOk="0">
                  <a:moveTo>
                    <a:pt x="0" y="0"/>
                  </a:moveTo>
                  <a:lnTo>
                    <a:pt x="0" y="7812"/>
                  </a:lnTo>
                  <a:lnTo>
                    <a:pt x="4204" y="7812"/>
                  </a:lnTo>
                  <a:lnTo>
                    <a:pt x="4204"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3309;p64">
              <a:extLst>
                <a:ext uri="{FF2B5EF4-FFF2-40B4-BE49-F238E27FC236}">
                  <a16:creationId xmlns:a16="http://schemas.microsoft.com/office/drawing/2014/main" id="{4EB34AB9-2E93-36EF-33F5-AD7BC04BC903}"/>
                </a:ext>
              </a:extLst>
            </p:cNvPr>
            <p:cNvSpPr/>
            <p:nvPr/>
          </p:nvSpPr>
          <p:spPr>
            <a:xfrm>
              <a:off x="3563250" y="4031400"/>
              <a:ext cx="119875" cy="210025"/>
            </a:xfrm>
            <a:custGeom>
              <a:avLst/>
              <a:gdLst/>
              <a:ahLst/>
              <a:cxnLst/>
              <a:rect l="l" t="t" r="r" b="b"/>
              <a:pathLst>
                <a:path w="4795" h="8401" extrusionOk="0">
                  <a:moveTo>
                    <a:pt x="4204" y="589"/>
                  </a:moveTo>
                  <a:lnTo>
                    <a:pt x="4204" y="7811"/>
                  </a:lnTo>
                  <a:lnTo>
                    <a:pt x="589" y="7811"/>
                  </a:lnTo>
                  <a:lnTo>
                    <a:pt x="589" y="589"/>
                  </a:lnTo>
                  <a:close/>
                  <a:moveTo>
                    <a:pt x="0" y="0"/>
                  </a:moveTo>
                  <a:lnTo>
                    <a:pt x="0" y="8401"/>
                  </a:lnTo>
                  <a:lnTo>
                    <a:pt x="4794" y="8401"/>
                  </a:lnTo>
                  <a:lnTo>
                    <a:pt x="4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3310;p64">
              <a:extLst>
                <a:ext uri="{FF2B5EF4-FFF2-40B4-BE49-F238E27FC236}">
                  <a16:creationId xmlns:a16="http://schemas.microsoft.com/office/drawing/2014/main" id="{2278FD4D-09E0-02C6-CD37-B5369856A62C}"/>
                </a:ext>
              </a:extLst>
            </p:cNvPr>
            <p:cNvSpPr/>
            <p:nvPr/>
          </p:nvSpPr>
          <p:spPr>
            <a:xfrm>
              <a:off x="3108475" y="4038750"/>
              <a:ext cx="83750" cy="195300"/>
            </a:xfrm>
            <a:custGeom>
              <a:avLst/>
              <a:gdLst/>
              <a:ahLst/>
              <a:cxnLst/>
              <a:rect l="l" t="t" r="r" b="b"/>
              <a:pathLst>
                <a:path w="3350" h="7812" extrusionOk="0">
                  <a:moveTo>
                    <a:pt x="1" y="0"/>
                  </a:moveTo>
                  <a:lnTo>
                    <a:pt x="1" y="7812"/>
                  </a:lnTo>
                  <a:lnTo>
                    <a:pt x="3349" y="7812"/>
                  </a:lnTo>
                  <a:lnTo>
                    <a:pt x="3349"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3311;p64">
              <a:extLst>
                <a:ext uri="{FF2B5EF4-FFF2-40B4-BE49-F238E27FC236}">
                  <a16:creationId xmlns:a16="http://schemas.microsoft.com/office/drawing/2014/main" id="{A03FF138-0980-4C0E-1267-9C58B1DA73E1}"/>
                </a:ext>
              </a:extLst>
            </p:cNvPr>
            <p:cNvSpPr/>
            <p:nvPr/>
          </p:nvSpPr>
          <p:spPr>
            <a:xfrm>
              <a:off x="3101100" y="4031400"/>
              <a:ext cx="98475" cy="210025"/>
            </a:xfrm>
            <a:custGeom>
              <a:avLst/>
              <a:gdLst/>
              <a:ahLst/>
              <a:cxnLst/>
              <a:rect l="l" t="t" r="r" b="b"/>
              <a:pathLst>
                <a:path w="3939" h="8401" extrusionOk="0">
                  <a:moveTo>
                    <a:pt x="3349" y="589"/>
                  </a:moveTo>
                  <a:lnTo>
                    <a:pt x="3349" y="7811"/>
                  </a:lnTo>
                  <a:lnTo>
                    <a:pt x="589" y="7811"/>
                  </a:lnTo>
                  <a:lnTo>
                    <a:pt x="589" y="589"/>
                  </a:lnTo>
                  <a:close/>
                  <a:moveTo>
                    <a:pt x="1" y="0"/>
                  </a:moveTo>
                  <a:lnTo>
                    <a:pt x="1" y="8401"/>
                  </a:lnTo>
                  <a:lnTo>
                    <a:pt x="3938" y="8401"/>
                  </a:lnTo>
                  <a:lnTo>
                    <a:pt x="39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3312;p64">
              <a:extLst>
                <a:ext uri="{FF2B5EF4-FFF2-40B4-BE49-F238E27FC236}">
                  <a16:creationId xmlns:a16="http://schemas.microsoft.com/office/drawing/2014/main" id="{64D5BD89-3BB2-F3DF-663F-49ABC1B05C0E}"/>
                </a:ext>
              </a:extLst>
            </p:cNvPr>
            <p:cNvSpPr/>
            <p:nvPr/>
          </p:nvSpPr>
          <p:spPr>
            <a:xfrm>
              <a:off x="3731775" y="4038750"/>
              <a:ext cx="645425" cy="195300"/>
            </a:xfrm>
            <a:custGeom>
              <a:avLst/>
              <a:gdLst/>
              <a:ahLst/>
              <a:cxnLst/>
              <a:rect l="l" t="t" r="r" b="b"/>
              <a:pathLst>
                <a:path w="25817" h="7812" extrusionOk="0">
                  <a:moveTo>
                    <a:pt x="1" y="0"/>
                  </a:moveTo>
                  <a:lnTo>
                    <a:pt x="1" y="7812"/>
                  </a:lnTo>
                  <a:lnTo>
                    <a:pt x="25817" y="7812"/>
                  </a:lnTo>
                  <a:lnTo>
                    <a:pt x="2581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3313;p64">
              <a:extLst>
                <a:ext uri="{FF2B5EF4-FFF2-40B4-BE49-F238E27FC236}">
                  <a16:creationId xmlns:a16="http://schemas.microsoft.com/office/drawing/2014/main" id="{B6901B7B-20F6-2FD0-D26D-76C7566BB305}"/>
                </a:ext>
              </a:extLst>
            </p:cNvPr>
            <p:cNvSpPr/>
            <p:nvPr/>
          </p:nvSpPr>
          <p:spPr>
            <a:xfrm>
              <a:off x="3724425" y="4031400"/>
              <a:ext cx="660150" cy="210025"/>
            </a:xfrm>
            <a:custGeom>
              <a:avLst/>
              <a:gdLst/>
              <a:ahLst/>
              <a:cxnLst/>
              <a:rect l="l" t="t" r="r" b="b"/>
              <a:pathLst>
                <a:path w="26406" h="8401" extrusionOk="0">
                  <a:moveTo>
                    <a:pt x="25817" y="589"/>
                  </a:moveTo>
                  <a:lnTo>
                    <a:pt x="25817" y="7811"/>
                  </a:lnTo>
                  <a:lnTo>
                    <a:pt x="590" y="7811"/>
                  </a:lnTo>
                  <a:lnTo>
                    <a:pt x="590" y="589"/>
                  </a:lnTo>
                  <a:close/>
                  <a:moveTo>
                    <a:pt x="1" y="0"/>
                  </a:moveTo>
                  <a:lnTo>
                    <a:pt x="1" y="8401"/>
                  </a:lnTo>
                  <a:lnTo>
                    <a:pt x="26405" y="8401"/>
                  </a:lnTo>
                  <a:lnTo>
                    <a:pt x="26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3314;p64">
              <a:extLst>
                <a:ext uri="{FF2B5EF4-FFF2-40B4-BE49-F238E27FC236}">
                  <a16:creationId xmlns:a16="http://schemas.microsoft.com/office/drawing/2014/main" id="{CDA730C1-1348-2D00-F451-AC066DF0A964}"/>
                </a:ext>
              </a:extLst>
            </p:cNvPr>
            <p:cNvSpPr/>
            <p:nvPr/>
          </p:nvSpPr>
          <p:spPr>
            <a:xfrm>
              <a:off x="4499825" y="4078675"/>
              <a:ext cx="98450" cy="98450"/>
            </a:xfrm>
            <a:custGeom>
              <a:avLst/>
              <a:gdLst/>
              <a:ahLst/>
              <a:cxnLst/>
              <a:rect l="l" t="t" r="r" b="b"/>
              <a:pathLst>
                <a:path w="3938" h="3938" extrusionOk="0">
                  <a:moveTo>
                    <a:pt x="1969" y="1"/>
                  </a:moveTo>
                  <a:cubicBezTo>
                    <a:pt x="882" y="1"/>
                    <a:pt x="0" y="882"/>
                    <a:pt x="0" y="1969"/>
                  </a:cubicBezTo>
                  <a:cubicBezTo>
                    <a:pt x="0" y="3056"/>
                    <a:pt x="882" y="3937"/>
                    <a:pt x="1969" y="3937"/>
                  </a:cubicBezTo>
                  <a:cubicBezTo>
                    <a:pt x="3057" y="3937"/>
                    <a:pt x="3937" y="3056"/>
                    <a:pt x="3937" y="1969"/>
                  </a:cubicBezTo>
                  <a:cubicBezTo>
                    <a:pt x="3937" y="882"/>
                    <a:pt x="3057"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3315;p64">
              <a:extLst>
                <a:ext uri="{FF2B5EF4-FFF2-40B4-BE49-F238E27FC236}">
                  <a16:creationId xmlns:a16="http://schemas.microsoft.com/office/drawing/2014/main" id="{3375D3F5-2202-C518-AE95-CF67D36299D3}"/>
                </a:ext>
              </a:extLst>
            </p:cNvPr>
            <p:cNvSpPr/>
            <p:nvPr/>
          </p:nvSpPr>
          <p:spPr>
            <a:xfrm>
              <a:off x="4492475" y="4071325"/>
              <a:ext cx="113150" cy="113175"/>
            </a:xfrm>
            <a:custGeom>
              <a:avLst/>
              <a:gdLst/>
              <a:ahLst/>
              <a:cxnLst/>
              <a:rect l="l" t="t" r="r" b="b"/>
              <a:pathLst>
                <a:path w="4526" h="4527" extrusionOk="0">
                  <a:moveTo>
                    <a:pt x="2263" y="590"/>
                  </a:moveTo>
                  <a:cubicBezTo>
                    <a:pt x="3187" y="591"/>
                    <a:pt x="3936" y="1340"/>
                    <a:pt x="3937" y="2263"/>
                  </a:cubicBezTo>
                  <a:cubicBezTo>
                    <a:pt x="3937" y="2941"/>
                    <a:pt x="3529" y="3551"/>
                    <a:pt x="2903" y="3809"/>
                  </a:cubicBezTo>
                  <a:cubicBezTo>
                    <a:pt x="2696" y="3895"/>
                    <a:pt x="2478" y="3937"/>
                    <a:pt x="2263" y="3937"/>
                  </a:cubicBezTo>
                  <a:cubicBezTo>
                    <a:pt x="1827" y="3937"/>
                    <a:pt x="1399" y="3767"/>
                    <a:pt x="1080" y="3447"/>
                  </a:cubicBezTo>
                  <a:cubicBezTo>
                    <a:pt x="600" y="2968"/>
                    <a:pt x="458" y="2248"/>
                    <a:pt x="717" y="1623"/>
                  </a:cubicBezTo>
                  <a:cubicBezTo>
                    <a:pt x="975" y="998"/>
                    <a:pt x="1586" y="590"/>
                    <a:pt x="2263" y="590"/>
                  </a:cubicBezTo>
                  <a:close/>
                  <a:moveTo>
                    <a:pt x="2263" y="1"/>
                  </a:moveTo>
                  <a:cubicBezTo>
                    <a:pt x="1016" y="1"/>
                    <a:pt x="1" y="1016"/>
                    <a:pt x="1" y="2263"/>
                  </a:cubicBezTo>
                  <a:cubicBezTo>
                    <a:pt x="1" y="3511"/>
                    <a:pt x="1016" y="4526"/>
                    <a:pt x="2263" y="4526"/>
                  </a:cubicBezTo>
                  <a:cubicBezTo>
                    <a:pt x="3511" y="4526"/>
                    <a:pt x="4526" y="3511"/>
                    <a:pt x="4526" y="2263"/>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3316;p64">
              <a:extLst>
                <a:ext uri="{FF2B5EF4-FFF2-40B4-BE49-F238E27FC236}">
                  <a16:creationId xmlns:a16="http://schemas.microsoft.com/office/drawing/2014/main" id="{2DBE53F5-F50C-D514-FCC8-268935E27C49}"/>
                </a:ext>
              </a:extLst>
            </p:cNvPr>
            <p:cNvSpPr/>
            <p:nvPr/>
          </p:nvSpPr>
          <p:spPr>
            <a:xfrm>
              <a:off x="4688675" y="4078675"/>
              <a:ext cx="102300" cy="98450"/>
            </a:xfrm>
            <a:custGeom>
              <a:avLst/>
              <a:gdLst/>
              <a:ahLst/>
              <a:cxnLst/>
              <a:rect l="l" t="t" r="r" b="b"/>
              <a:pathLst>
                <a:path w="4092" h="3938" extrusionOk="0">
                  <a:moveTo>
                    <a:pt x="2123" y="1"/>
                  </a:moveTo>
                  <a:cubicBezTo>
                    <a:pt x="1611" y="1"/>
                    <a:pt x="1108" y="201"/>
                    <a:pt x="732" y="578"/>
                  </a:cubicBezTo>
                  <a:cubicBezTo>
                    <a:pt x="168" y="1140"/>
                    <a:pt x="1" y="1987"/>
                    <a:pt x="305" y="2722"/>
                  </a:cubicBezTo>
                  <a:cubicBezTo>
                    <a:pt x="609" y="3458"/>
                    <a:pt x="1327" y="3937"/>
                    <a:pt x="2123" y="3937"/>
                  </a:cubicBezTo>
                  <a:cubicBezTo>
                    <a:pt x="3210" y="3937"/>
                    <a:pt x="4092" y="3056"/>
                    <a:pt x="4092" y="1969"/>
                  </a:cubicBezTo>
                  <a:cubicBezTo>
                    <a:pt x="4092" y="1173"/>
                    <a:pt x="3611" y="455"/>
                    <a:pt x="2877" y="151"/>
                  </a:cubicBezTo>
                  <a:cubicBezTo>
                    <a:pt x="2633" y="50"/>
                    <a:pt x="2377" y="1"/>
                    <a:pt x="2123"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3317;p64">
              <a:extLst>
                <a:ext uri="{FF2B5EF4-FFF2-40B4-BE49-F238E27FC236}">
                  <a16:creationId xmlns:a16="http://schemas.microsoft.com/office/drawing/2014/main" id="{C35E30BA-ED39-697E-6A75-9EF816B4A9CF}"/>
                </a:ext>
              </a:extLst>
            </p:cNvPr>
            <p:cNvSpPr/>
            <p:nvPr/>
          </p:nvSpPr>
          <p:spPr>
            <a:xfrm>
              <a:off x="4685200" y="4071325"/>
              <a:ext cx="113125" cy="113175"/>
            </a:xfrm>
            <a:custGeom>
              <a:avLst/>
              <a:gdLst/>
              <a:ahLst/>
              <a:cxnLst/>
              <a:rect l="l" t="t" r="r" b="b"/>
              <a:pathLst>
                <a:path w="4525" h="4527" extrusionOk="0">
                  <a:moveTo>
                    <a:pt x="2262" y="590"/>
                  </a:moveTo>
                  <a:cubicBezTo>
                    <a:pt x="3187" y="591"/>
                    <a:pt x="3935" y="1340"/>
                    <a:pt x="3936" y="2263"/>
                  </a:cubicBezTo>
                  <a:cubicBezTo>
                    <a:pt x="3936" y="2941"/>
                    <a:pt x="3528" y="3551"/>
                    <a:pt x="2903" y="3809"/>
                  </a:cubicBezTo>
                  <a:cubicBezTo>
                    <a:pt x="2696" y="3895"/>
                    <a:pt x="2478" y="3937"/>
                    <a:pt x="2262" y="3937"/>
                  </a:cubicBezTo>
                  <a:cubicBezTo>
                    <a:pt x="1827" y="3937"/>
                    <a:pt x="1399" y="3767"/>
                    <a:pt x="1079" y="3447"/>
                  </a:cubicBezTo>
                  <a:cubicBezTo>
                    <a:pt x="600" y="2968"/>
                    <a:pt x="456" y="2248"/>
                    <a:pt x="716" y="1623"/>
                  </a:cubicBezTo>
                  <a:cubicBezTo>
                    <a:pt x="975" y="998"/>
                    <a:pt x="1586" y="590"/>
                    <a:pt x="2262" y="590"/>
                  </a:cubicBezTo>
                  <a:close/>
                  <a:moveTo>
                    <a:pt x="2262" y="1"/>
                  </a:moveTo>
                  <a:cubicBezTo>
                    <a:pt x="1015" y="1"/>
                    <a:pt x="0" y="1016"/>
                    <a:pt x="0" y="2263"/>
                  </a:cubicBezTo>
                  <a:cubicBezTo>
                    <a:pt x="0" y="3511"/>
                    <a:pt x="1016" y="4526"/>
                    <a:pt x="2262" y="4526"/>
                  </a:cubicBezTo>
                  <a:cubicBezTo>
                    <a:pt x="3510" y="4526"/>
                    <a:pt x="4525" y="3511"/>
                    <a:pt x="4525" y="2263"/>
                  </a:cubicBezTo>
                  <a:cubicBezTo>
                    <a:pt x="4525" y="1016"/>
                    <a:pt x="3510" y="1"/>
                    <a:pt x="2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3318;p64">
              <a:extLst>
                <a:ext uri="{FF2B5EF4-FFF2-40B4-BE49-F238E27FC236}">
                  <a16:creationId xmlns:a16="http://schemas.microsoft.com/office/drawing/2014/main" id="{5410BC77-0567-584C-7BA8-D79AD89A6773}"/>
                </a:ext>
              </a:extLst>
            </p:cNvPr>
            <p:cNvSpPr/>
            <p:nvPr/>
          </p:nvSpPr>
          <p:spPr>
            <a:xfrm>
              <a:off x="4212825" y="4078675"/>
              <a:ext cx="98425" cy="98450"/>
            </a:xfrm>
            <a:custGeom>
              <a:avLst/>
              <a:gdLst/>
              <a:ahLst/>
              <a:cxnLst/>
              <a:rect l="l" t="t" r="r" b="b"/>
              <a:pathLst>
                <a:path w="3937" h="3938" extrusionOk="0">
                  <a:moveTo>
                    <a:pt x="1969" y="1"/>
                  </a:moveTo>
                  <a:cubicBezTo>
                    <a:pt x="881" y="1"/>
                    <a:pt x="1" y="882"/>
                    <a:pt x="1" y="1969"/>
                  </a:cubicBezTo>
                  <a:cubicBezTo>
                    <a:pt x="1" y="3056"/>
                    <a:pt x="881" y="3937"/>
                    <a:pt x="1969" y="3937"/>
                  </a:cubicBezTo>
                  <a:cubicBezTo>
                    <a:pt x="3056" y="3937"/>
                    <a:pt x="3936" y="3056"/>
                    <a:pt x="3936" y="1969"/>
                  </a:cubicBezTo>
                  <a:cubicBezTo>
                    <a:pt x="3936" y="882"/>
                    <a:pt x="3056"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3319;p64">
              <a:extLst>
                <a:ext uri="{FF2B5EF4-FFF2-40B4-BE49-F238E27FC236}">
                  <a16:creationId xmlns:a16="http://schemas.microsoft.com/office/drawing/2014/main" id="{AA082644-A832-1A72-0A0B-FB724599A1F3}"/>
                </a:ext>
              </a:extLst>
            </p:cNvPr>
            <p:cNvSpPr/>
            <p:nvPr/>
          </p:nvSpPr>
          <p:spPr>
            <a:xfrm>
              <a:off x="4205450" y="4071325"/>
              <a:ext cx="113175" cy="113175"/>
            </a:xfrm>
            <a:custGeom>
              <a:avLst/>
              <a:gdLst/>
              <a:ahLst/>
              <a:cxnLst/>
              <a:rect l="l" t="t" r="r" b="b"/>
              <a:pathLst>
                <a:path w="4527" h="4527" extrusionOk="0">
                  <a:moveTo>
                    <a:pt x="2263" y="590"/>
                  </a:moveTo>
                  <a:cubicBezTo>
                    <a:pt x="3187" y="591"/>
                    <a:pt x="3936" y="1339"/>
                    <a:pt x="3936" y="2263"/>
                  </a:cubicBezTo>
                  <a:cubicBezTo>
                    <a:pt x="3936" y="2940"/>
                    <a:pt x="3529" y="3551"/>
                    <a:pt x="2903" y="3809"/>
                  </a:cubicBezTo>
                  <a:cubicBezTo>
                    <a:pt x="2696" y="3895"/>
                    <a:pt x="2479" y="3937"/>
                    <a:pt x="2263" y="3937"/>
                  </a:cubicBezTo>
                  <a:cubicBezTo>
                    <a:pt x="1827" y="3937"/>
                    <a:pt x="1399" y="3767"/>
                    <a:pt x="1080" y="3447"/>
                  </a:cubicBezTo>
                  <a:cubicBezTo>
                    <a:pt x="601" y="2968"/>
                    <a:pt x="458" y="2249"/>
                    <a:pt x="717" y="1623"/>
                  </a:cubicBezTo>
                  <a:cubicBezTo>
                    <a:pt x="976" y="998"/>
                    <a:pt x="1586" y="590"/>
                    <a:pt x="2263" y="590"/>
                  </a:cubicBezTo>
                  <a:close/>
                  <a:moveTo>
                    <a:pt x="2263" y="1"/>
                  </a:moveTo>
                  <a:cubicBezTo>
                    <a:pt x="1016" y="1"/>
                    <a:pt x="1" y="1016"/>
                    <a:pt x="1" y="2263"/>
                  </a:cubicBezTo>
                  <a:cubicBezTo>
                    <a:pt x="1" y="3511"/>
                    <a:pt x="1016" y="4526"/>
                    <a:pt x="2263" y="4526"/>
                  </a:cubicBezTo>
                  <a:cubicBezTo>
                    <a:pt x="3511" y="4526"/>
                    <a:pt x="4526" y="3511"/>
                    <a:pt x="4526" y="2263"/>
                  </a:cubicBezTo>
                  <a:cubicBezTo>
                    <a:pt x="4526" y="1015"/>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32" name="Google Shape;3932;p65"/>
          <p:cNvSpPr txBox="1">
            <a:spLocks noGrp="1"/>
          </p:cNvSpPr>
          <p:nvPr>
            <p:ph type="body" idx="1"/>
          </p:nvPr>
        </p:nvSpPr>
        <p:spPr>
          <a:xfrm>
            <a:off x="722600" y="990600"/>
            <a:ext cx="7535977" cy="307590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t>ECC :</a:t>
            </a:r>
            <a:r>
              <a:rPr lang="en-GB" dirty="0"/>
              <a:t>		</a:t>
            </a:r>
          </a:p>
          <a:p>
            <a:pPr marL="0" lvl="0" indent="0" algn="l" rtl="0">
              <a:spcBef>
                <a:spcPts val="0"/>
              </a:spcBef>
              <a:spcAft>
                <a:spcPts val="0"/>
              </a:spcAft>
              <a:buNone/>
            </a:pPr>
            <a:r>
              <a:rPr lang="en-GB" dirty="0"/>
              <a:t>	Elliptic Curve Cryptography (ECC) is a type of public-key cryptography that utilizes the mathematics of elliptic curves to provide secure communication, key exchange, and digital signatures. ECC offers strong security with relatively small key sizes compared to other asymmetric encryption algorithms like RSA. The AES keys are generated using ECC in the implementation.</a:t>
            </a:r>
          </a:p>
          <a:p>
            <a:pPr marL="0" lvl="0" indent="0" algn="l" rtl="0">
              <a:spcBef>
                <a:spcPts val="0"/>
              </a:spcBef>
              <a:spcAft>
                <a:spcPts val="0"/>
              </a:spcAft>
              <a:buNone/>
            </a:pPr>
            <a:endParaRPr lang="en-GB" dirty="0"/>
          </a:p>
          <a:p>
            <a:pPr marL="0" lvl="0" indent="0" algn="l" rtl="0">
              <a:spcBef>
                <a:spcPts val="0"/>
              </a:spcBef>
              <a:spcAft>
                <a:spcPts val="0"/>
              </a:spcAft>
              <a:buNone/>
            </a:pPr>
            <a:r>
              <a:rPr lang="en-GB" b="1" dirty="0"/>
              <a:t>SHA-256:</a:t>
            </a:r>
            <a:r>
              <a:rPr lang="en-GB" dirty="0"/>
              <a:t>		</a:t>
            </a:r>
          </a:p>
          <a:p>
            <a:pPr marL="0" lvl="0" indent="0" algn="l" rtl="0">
              <a:spcBef>
                <a:spcPts val="0"/>
              </a:spcBef>
              <a:spcAft>
                <a:spcPts val="0"/>
              </a:spcAft>
              <a:buNone/>
            </a:pPr>
            <a:r>
              <a:rPr lang="en-GB" dirty="0"/>
              <a:t>	SHA-256 (Secure Hash Algorithm 256-bit) is a cryptographic </a:t>
            </a:r>
          </a:p>
          <a:p>
            <a:pPr marL="0" lvl="0" indent="0" algn="l" rtl="0">
              <a:spcBef>
                <a:spcPts val="0"/>
              </a:spcBef>
              <a:spcAft>
                <a:spcPts val="0"/>
              </a:spcAft>
              <a:buNone/>
            </a:pPr>
            <a:r>
              <a:rPr lang="en-GB" dirty="0"/>
              <a:t>hash function that belongs to the SHA-2 (Secure Hash Algorithm 2) family.</a:t>
            </a:r>
          </a:p>
          <a:p>
            <a:pPr marL="0" lvl="0" indent="0" algn="l" rtl="0">
              <a:spcBef>
                <a:spcPts val="0"/>
              </a:spcBef>
              <a:spcAft>
                <a:spcPts val="0"/>
              </a:spcAft>
              <a:buNone/>
            </a:pPr>
            <a:r>
              <a:rPr lang="en-GB" dirty="0"/>
              <a:t>It is widely used for data integrity checks, digital signatures, password </a:t>
            </a:r>
          </a:p>
          <a:p>
            <a:pPr marL="0" lvl="0" indent="0" algn="l" rtl="0">
              <a:spcBef>
                <a:spcPts val="0"/>
              </a:spcBef>
              <a:spcAft>
                <a:spcPts val="0"/>
              </a:spcAft>
              <a:buNone/>
            </a:pPr>
            <a:r>
              <a:rPr lang="en-GB" dirty="0"/>
              <a:t>hashing, and other security applications. We used SHA-256 to choose </a:t>
            </a:r>
          </a:p>
          <a:p>
            <a:pPr marL="0" lvl="0" indent="0" algn="l" rtl="0">
              <a:spcBef>
                <a:spcPts val="0"/>
              </a:spcBef>
              <a:spcAft>
                <a:spcPts val="0"/>
              </a:spcAft>
              <a:buNone/>
            </a:pPr>
            <a:r>
              <a:rPr lang="en-GB" dirty="0"/>
              <a:t>the X coordinate in the ECC equation.</a:t>
            </a:r>
            <a:endParaRPr dirty="0"/>
          </a:p>
        </p:txBody>
      </p:sp>
      <p:sp>
        <p:nvSpPr>
          <p:cNvPr id="3934" name="Google Shape;3934;p65"/>
          <p:cNvSpPr txBox="1">
            <a:spLocks noGrp="1"/>
          </p:cNvSpPr>
          <p:nvPr>
            <p:ph type="title"/>
          </p:nvPr>
        </p:nvSpPr>
        <p:spPr>
          <a:xfrm>
            <a:off x="779025" y="490575"/>
            <a:ext cx="6387585" cy="45049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EXPLANATION OF EACH COMPONENT   ( continues )</a:t>
            </a:r>
            <a:endParaRPr sz="2000" dirty="0"/>
          </a:p>
        </p:txBody>
      </p:sp>
    </p:spTree>
    <p:extLst>
      <p:ext uri="{BB962C8B-B14F-4D97-AF65-F5344CB8AC3E}">
        <p14:creationId xmlns:p14="http://schemas.microsoft.com/office/powerpoint/2010/main" val="141643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pic>
        <p:nvPicPr>
          <p:cNvPr id="1049" name="Picture 1048">
            <a:extLst>
              <a:ext uri="{FF2B5EF4-FFF2-40B4-BE49-F238E27FC236}">
                <a16:creationId xmlns:a16="http://schemas.microsoft.com/office/drawing/2014/main" id="{08ADA14A-ECE3-7563-3767-9E93C7D88886}"/>
              </a:ext>
            </a:extLst>
          </p:cNvPr>
          <p:cNvPicPr>
            <a:picLocks noChangeAspect="1"/>
          </p:cNvPicPr>
          <p:nvPr/>
        </p:nvPicPr>
        <p:blipFill>
          <a:blip r:embed="rId3"/>
          <a:stretch>
            <a:fillRect/>
          </a:stretch>
        </p:blipFill>
        <p:spPr>
          <a:xfrm>
            <a:off x="-1671670" y="-1508397"/>
            <a:ext cx="4519907" cy="6050650"/>
          </a:xfrm>
          <a:prstGeom prst="rect">
            <a:avLst/>
          </a:prstGeom>
        </p:spPr>
      </p:pic>
      <p:sp>
        <p:nvSpPr>
          <p:cNvPr id="912" name="Google Shape;912;p38"/>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ALGORITHM</a:t>
            </a:r>
            <a:endParaRPr dirty="0"/>
          </a:p>
        </p:txBody>
      </p:sp>
      <mc:AlternateContent xmlns:mc="http://schemas.openxmlformats.org/markup-compatibility/2006" xmlns:a14="http://schemas.microsoft.com/office/drawing/2010/main">
        <mc:Choice Requires="a14">
          <p:sp>
            <p:nvSpPr>
              <p:cNvPr id="6" name="Title 4">
                <a:extLst>
                  <a:ext uri="{FF2B5EF4-FFF2-40B4-BE49-F238E27FC236}">
                    <a16:creationId xmlns:a16="http://schemas.microsoft.com/office/drawing/2014/main" id="{AF8AA80D-41E6-E974-D641-31A87BD6849A}"/>
                  </a:ext>
                </a:extLst>
              </p:cNvPr>
              <p:cNvSpPr>
                <a:spLocks noGrp="1"/>
              </p:cNvSpPr>
              <p:nvPr>
                <p:ph type="body" idx="1"/>
              </p:nvPr>
            </p:nvSpPr>
            <p:spPr>
              <a:xfrm>
                <a:off x="4422775" y="668337"/>
                <a:ext cx="3862388" cy="4250761"/>
              </a:xfrm>
            </p:spPr>
            <p:txBody>
              <a:bodyPr/>
              <a:lstStyle/>
              <a:p>
                <a:pPr marL="139700" indent="0">
                  <a:buNone/>
                </a:pPr>
                <a:r>
                  <a:rPr lang="en-IN" b="1" dirty="0"/>
                  <a:t>The video file </a:t>
                </a:r>
                <a:r>
                  <a:rPr lang="en-IN" b="1" dirty="0" err="1"/>
                  <a:t>encrypion</a:t>
                </a:r>
                <a:r>
                  <a:rPr lang="en-IN" b="1" dirty="0"/>
                  <a:t> flow as follows.</a:t>
                </a:r>
              </a:p>
              <a:p>
                <a:pPr marL="139700" indent="0">
                  <a:buNone/>
                </a:pPr>
                <a:r>
                  <a:rPr lang="en-IN" dirty="0"/>
                  <a:t>STEP 1 : Input video file </a:t>
                </a:r>
                <a:r>
                  <a:rPr lang="en-IN" dirty="0" err="1"/>
                  <a:t>V</a:t>
                </a:r>
                <a:r>
                  <a:rPr lang="en-IN" sz="900" dirty="0" err="1"/>
                  <a:t>input</a:t>
                </a:r>
                <a:endParaRPr lang="en-IN" sz="1100" dirty="0"/>
              </a:p>
              <a:p>
                <a:pPr marL="139700" indent="0">
                  <a:buNone/>
                </a:pPr>
                <a:r>
                  <a:rPr lang="en-IN" dirty="0"/>
                  <a:t>STEP 2 : Generate video chunks </a:t>
                </a:r>
                <a:r>
                  <a:rPr lang="en-IN" dirty="0" err="1"/>
                  <a:t>Vc</a:t>
                </a:r>
                <a:r>
                  <a:rPr lang="en-IN" sz="900" dirty="0" err="1"/>
                  <a:t>i</a:t>
                </a:r>
                <a:r>
                  <a:rPr lang="en-IN" dirty="0"/>
                  <a:t> from 	</a:t>
                </a:r>
                <a:r>
                  <a:rPr lang="en-IN" dirty="0" err="1"/>
                  <a:t>V</a:t>
                </a:r>
                <a:r>
                  <a:rPr lang="en-IN" sz="900" dirty="0" err="1"/>
                  <a:t>input</a:t>
                </a:r>
                <a:endParaRPr lang="en-IN" dirty="0"/>
              </a:p>
              <a:p>
                <a:pPr marL="139700" indent="0">
                  <a:buNone/>
                </a:pPr>
                <a:r>
                  <a:rPr lang="en-IN" dirty="0"/>
                  <a:t>STEP 3 : Fetch the receiver's public key of 	the </a:t>
                </a:r>
                <a:r>
                  <a:rPr lang="en-IN" dirty="0" err="1"/>
                  <a:t>R</a:t>
                </a:r>
                <a:r>
                  <a:rPr lang="en-IN" sz="900" dirty="0" err="1"/>
                  <a:t>Pkey</a:t>
                </a:r>
                <a:endParaRPr lang="en-IN" dirty="0"/>
              </a:p>
              <a:p>
                <a:pPr marL="139700" indent="0">
                  <a:buNone/>
                </a:pPr>
                <a:r>
                  <a:rPr lang="en-IN" dirty="0"/>
                  <a:t>STEP 4 : Collect receiver's MAC address 	</a:t>
                </a:r>
                <a:r>
                  <a:rPr lang="en-IN" dirty="0" err="1"/>
                  <a:t>R</a:t>
                </a:r>
                <a:r>
                  <a:rPr lang="en-IN" sz="900" dirty="0" err="1"/>
                  <a:t>mac</a:t>
                </a:r>
                <a:endParaRPr lang="en-IN" sz="900" dirty="0"/>
              </a:p>
              <a:p>
                <a:pPr marL="139700" indent="0">
                  <a:buNone/>
                </a:pPr>
                <a:r>
                  <a:rPr lang="en-IN" dirty="0"/>
                  <a:t>STEP 5 : Generate V</a:t>
                </a:r>
                <a:r>
                  <a:rPr lang="en-IN" sz="900" dirty="0"/>
                  <a:t>ID</a:t>
                </a:r>
                <a:r>
                  <a:rPr lang="en-IN" sz="1200" dirty="0"/>
                  <a:t> </a:t>
                </a:r>
                <a:r>
                  <a:rPr lang="en-IN" dirty="0"/>
                  <a:t>using Vc</a:t>
                </a:r>
                <a:r>
                  <a:rPr lang="en-IN" sz="900" dirty="0"/>
                  <a:t>0</a:t>
                </a:r>
                <a:endParaRPr lang="en-IN" sz="1200" dirty="0"/>
              </a:p>
              <a:p>
                <a:pPr marL="139700" indent="0">
                  <a:buNone/>
                </a:pPr>
                <a:r>
                  <a:rPr lang="en-IN" dirty="0"/>
                  <a:t>STEP 6 : Store V</a:t>
                </a:r>
                <a:r>
                  <a:rPr lang="en-IN" sz="800" dirty="0"/>
                  <a:t>ID</a:t>
                </a:r>
                <a:r>
                  <a:rPr lang="en-IN" dirty="0"/>
                  <a:t> in a temporary file</a:t>
                </a:r>
              </a:p>
              <a:p>
                <a:pPr marL="139700" indent="0">
                  <a:buNone/>
                </a:pPr>
                <a:r>
                  <a:rPr lang="en-IN" dirty="0"/>
                  <a:t>STEP 7 : Encrypt Vc</a:t>
                </a:r>
                <a:r>
                  <a:rPr lang="en-IN" sz="900" dirty="0"/>
                  <a:t>0</a:t>
                </a:r>
                <a:r>
                  <a:rPr lang="en-IN" dirty="0"/>
                  <a:t> using RSA</a:t>
                </a:r>
              </a:p>
              <a:p>
                <a:pPr marL="139700" indent="0">
                  <a:buNone/>
                </a:pPr>
                <a:r>
                  <a:rPr lang="en-IN" dirty="0"/>
                  <a:t>STEP 8 : Generate </a:t>
                </a:r>
                <a:r>
                  <a:rPr lang="en-IN" dirty="0" err="1"/>
                  <a:t>Key</a:t>
                </a:r>
                <a:r>
                  <a:rPr lang="en-IN" sz="900" dirty="0" err="1"/>
                  <a:t>a</a:t>
                </a:r>
                <a:r>
                  <a:rPr lang="en-IN" dirty="0"/>
                  <a:t> ← </a:t>
                </a:r>
                <a14:m>
                  <m:oMath xmlns:m="http://schemas.openxmlformats.org/officeDocument/2006/math">
                    <m:sSup>
                      <m:sSupPr>
                        <m:ctrlPr>
                          <a:rPr lang="en-IN" i="1" smtClean="0">
                            <a:solidFill>
                              <a:srgbClr val="836967"/>
                            </a:solidFill>
                            <a:latin typeface="Cambria Math" panose="02040503050406030204" pitchFamily="18" charset="0"/>
                          </a:rPr>
                        </m:ctrlPr>
                      </m:sSupPr>
                      <m:e>
                        <m:r>
                          <a:rPr lang="en-IN" i="1">
                            <a:latin typeface="Cambria Math" panose="02040503050406030204" pitchFamily="18" charset="0"/>
                          </a:rPr>
                          <m:t>𝑥</m:t>
                        </m:r>
                      </m:e>
                      <m:sup>
                        <m:r>
                          <a:rPr lang="en-IN" i="0">
                            <a:latin typeface="Cambria Math" panose="02040503050406030204" pitchFamily="18" charset="0"/>
                          </a:rPr>
                          <m:t>3</m:t>
                        </m:r>
                      </m:sup>
                    </m:sSup>
                  </m:oMath>
                </a14:m>
                <a:r>
                  <a:rPr lang="en-IN" dirty="0"/>
                  <a:t> + V</a:t>
                </a:r>
                <a:r>
                  <a:rPr lang="en-IN" sz="900" dirty="0"/>
                  <a:t>ID</a:t>
                </a:r>
                <a:r>
                  <a:rPr lang="en-IN" dirty="0"/>
                  <a:t> * x + 	</a:t>
                </a:r>
                <a:r>
                  <a:rPr lang="en-IN" dirty="0" err="1"/>
                  <a:t>R</a:t>
                </a:r>
                <a:r>
                  <a:rPr lang="en-IN" sz="900" dirty="0" err="1"/>
                  <a:t>mac</a:t>
                </a:r>
                <a:endParaRPr lang="en-IN" dirty="0"/>
              </a:p>
              <a:p>
                <a:pPr marL="139700" indent="0">
                  <a:buNone/>
                </a:pPr>
                <a:r>
                  <a:rPr lang="en-IN" dirty="0"/>
                  <a:t>STEP 9 : Encrypt Vc</a:t>
                </a:r>
                <a:r>
                  <a:rPr lang="en-IN" sz="900" dirty="0"/>
                  <a:t>1</a:t>
                </a:r>
                <a:r>
                  <a:rPr lang="en-IN" dirty="0"/>
                  <a:t> using </a:t>
                </a:r>
                <a:r>
                  <a:rPr lang="en-IN" dirty="0" err="1"/>
                  <a:t>Key</a:t>
                </a:r>
                <a:r>
                  <a:rPr lang="en-IN" sz="900" dirty="0" err="1"/>
                  <a:t>a</a:t>
                </a:r>
                <a:r>
                  <a:rPr lang="en-IN" dirty="0"/>
                  <a:t> and AES</a:t>
                </a:r>
              </a:p>
              <a:p>
                <a:pPr marL="139700" indent="0">
                  <a:buNone/>
                </a:pPr>
                <a:r>
                  <a:rPr lang="en-IN" dirty="0"/>
                  <a:t>STEP 10 : for </a:t>
                </a:r>
                <a:r>
                  <a:rPr lang="en-IN" dirty="0" err="1"/>
                  <a:t>i</a:t>
                </a:r>
                <a:r>
                  <a:rPr lang="en-IN" dirty="0"/>
                  <a:t> := 2 to n do</a:t>
                </a:r>
              </a:p>
              <a:p>
                <a:pPr marL="139700" indent="0">
                  <a:buNone/>
                </a:pPr>
                <a:r>
                  <a:rPr lang="en-IN" dirty="0"/>
                  <a:t> 	Generate </a:t>
                </a:r>
                <a:r>
                  <a:rPr lang="en-IN" dirty="0" err="1"/>
                  <a:t>Key</a:t>
                </a:r>
                <a:r>
                  <a:rPr lang="en-IN" sz="900" dirty="0" err="1"/>
                  <a:t>a</a:t>
                </a:r>
                <a:r>
                  <a:rPr lang="en-IN" dirty="0"/>
                  <a:t> ← </a:t>
                </a:r>
                <a14:m>
                  <m:oMath xmlns:m="http://schemas.openxmlformats.org/officeDocument/2006/math">
                    <m:sSup>
                      <m:sSupPr>
                        <m:ctrlPr>
                          <a:rPr lang="en-IN" i="1" smtClean="0">
                            <a:solidFill>
                              <a:srgbClr val="836967"/>
                            </a:solidFill>
                            <a:latin typeface="Cambria Math" panose="02040503050406030204" pitchFamily="18" charset="0"/>
                          </a:rPr>
                        </m:ctrlPr>
                      </m:sSupPr>
                      <m:e>
                        <m:r>
                          <a:rPr lang="en-IN" i="1">
                            <a:latin typeface="Cambria Math" panose="02040503050406030204" pitchFamily="18" charset="0"/>
                          </a:rPr>
                          <m:t>𝑥</m:t>
                        </m:r>
                      </m:e>
                      <m:sup>
                        <m:r>
                          <a:rPr lang="en-IN" i="0">
                            <a:latin typeface="Cambria Math" panose="02040503050406030204" pitchFamily="18" charset="0"/>
                          </a:rPr>
                          <m:t>3</m:t>
                        </m:r>
                      </m:sup>
                    </m:sSup>
                  </m:oMath>
                </a14:m>
                <a:r>
                  <a:rPr lang="en-IN" dirty="0"/>
                  <a:t> + </a:t>
                </a:r>
                <a:r>
                  <a:rPr lang="en-IN" dirty="0" err="1"/>
                  <a:t>Key</a:t>
                </a:r>
                <a:r>
                  <a:rPr lang="en-IN" sz="900" dirty="0" err="1"/>
                  <a:t>a</a:t>
                </a:r>
                <a:r>
                  <a:rPr lang="en-IN" dirty="0"/>
                  <a:t> * x + 			</a:t>
                </a:r>
                <a:r>
                  <a:rPr lang="en-IN" dirty="0" err="1"/>
                  <a:t>R</a:t>
                </a:r>
                <a:r>
                  <a:rPr lang="en-IN" sz="900" dirty="0" err="1"/>
                  <a:t>mac</a:t>
                </a:r>
                <a:endParaRPr lang="en-IN" dirty="0"/>
              </a:p>
              <a:p>
                <a:pPr marL="139700" indent="0">
                  <a:buNone/>
                </a:pPr>
                <a:r>
                  <a:rPr lang="en-IN" dirty="0"/>
                  <a:t>	Encrypt </a:t>
                </a:r>
                <a:r>
                  <a:rPr lang="en-IN" dirty="0" err="1"/>
                  <a:t>Vc</a:t>
                </a:r>
                <a:r>
                  <a:rPr lang="en-IN" sz="900" dirty="0" err="1"/>
                  <a:t>i</a:t>
                </a:r>
                <a:r>
                  <a:rPr lang="en-IN" dirty="0"/>
                  <a:t> using </a:t>
                </a:r>
                <a:r>
                  <a:rPr lang="en-IN" dirty="0" err="1"/>
                  <a:t>Key</a:t>
                </a:r>
                <a:r>
                  <a:rPr lang="en-IN" sz="900" dirty="0" err="1"/>
                  <a:t>a</a:t>
                </a:r>
                <a:r>
                  <a:rPr lang="en-IN" dirty="0"/>
                  <a:t> and AES</a:t>
                </a:r>
              </a:p>
              <a:p>
                <a:pPr marL="139700" indent="0">
                  <a:buNone/>
                </a:pPr>
                <a:r>
                  <a:rPr lang="en-IN" dirty="0"/>
                  <a:t>STEP 11 : end for</a:t>
                </a:r>
              </a:p>
            </p:txBody>
          </p:sp>
        </mc:Choice>
        <mc:Fallback xmlns="">
          <p:sp>
            <p:nvSpPr>
              <p:cNvPr id="6" name="Title 4">
                <a:extLst>
                  <a:ext uri="{FF2B5EF4-FFF2-40B4-BE49-F238E27FC236}">
                    <a16:creationId xmlns:a16="http://schemas.microsoft.com/office/drawing/2014/main" id="{AF8AA80D-41E6-E974-D641-31A87BD6849A}"/>
                  </a:ext>
                </a:extLst>
              </p:cNvPr>
              <p:cNvSpPr>
                <a:spLocks noGrp="1" noRot="1" noChangeAspect="1" noMove="1" noResize="1" noEditPoints="1" noAdjustHandles="1" noChangeArrowheads="1" noChangeShapeType="1" noTextEdit="1"/>
              </p:cNvSpPr>
              <p:nvPr>
                <p:ph type="body" idx="1"/>
              </p:nvPr>
            </p:nvSpPr>
            <p:spPr>
              <a:xfrm>
                <a:off x="4422775" y="668337"/>
                <a:ext cx="3862388" cy="4250761"/>
              </a:xfrm>
              <a:blipFill>
                <a:blip r:embed="rId4"/>
                <a:stretch>
                  <a:fillRect b="-143"/>
                </a:stretch>
              </a:blipFill>
            </p:spPr>
            <p:txBody>
              <a:bodyPr/>
              <a:lstStyle/>
              <a:p>
                <a:r>
                  <a:rPr lang="en-IN">
                    <a:noFill/>
                  </a:rPr>
                  <a:t> </a:t>
                </a:r>
              </a:p>
            </p:txBody>
          </p:sp>
        </mc:Fallback>
      </mc:AlternateContent>
      <p:grpSp>
        <p:nvGrpSpPr>
          <p:cNvPr id="36" name="Google Shape;531;p34">
            <a:extLst>
              <a:ext uri="{FF2B5EF4-FFF2-40B4-BE49-F238E27FC236}">
                <a16:creationId xmlns:a16="http://schemas.microsoft.com/office/drawing/2014/main" id="{1AED0C01-1432-746F-C9AE-21AA678F211D}"/>
              </a:ext>
            </a:extLst>
          </p:cNvPr>
          <p:cNvGrpSpPr/>
          <p:nvPr/>
        </p:nvGrpSpPr>
        <p:grpSpPr>
          <a:xfrm>
            <a:off x="1918453" y="1150840"/>
            <a:ext cx="1524512" cy="3199926"/>
            <a:chOff x="5431588" y="1307171"/>
            <a:chExt cx="1423580" cy="2988072"/>
          </a:xfrm>
        </p:grpSpPr>
        <p:sp>
          <p:nvSpPr>
            <p:cNvPr id="37" name="Google Shape;532;p34">
              <a:extLst>
                <a:ext uri="{FF2B5EF4-FFF2-40B4-BE49-F238E27FC236}">
                  <a16:creationId xmlns:a16="http://schemas.microsoft.com/office/drawing/2014/main" id="{D8C38A94-5B2E-6B63-9AAB-6463A94F5564}"/>
                </a:ext>
              </a:extLst>
            </p:cNvPr>
            <p:cNvSpPr/>
            <p:nvPr/>
          </p:nvSpPr>
          <p:spPr>
            <a:xfrm>
              <a:off x="5536047" y="1312545"/>
              <a:ext cx="1313785" cy="2977344"/>
            </a:xfrm>
            <a:custGeom>
              <a:avLst/>
              <a:gdLst/>
              <a:ahLst/>
              <a:cxnLst/>
              <a:rect l="l" t="t" r="r" b="b"/>
              <a:pathLst>
                <a:path w="68947" h="156250" extrusionOk="0">
                  <a:moveTo>
                    <a:pt x="145" y="0"/>
                  </a:moveTo>
                  <a:cubicBezTo>
                    <a:pt x="65" y="0"/>
                    <a:pt x="0" y="64"/>
                    <a:pt x="0" y="145"/>
                  </a:cubicBezTo>
                  <a:lnTo>
                    <a:pt x="0" y="156105"/>
                  </a:lnTo>
                  <a:cubicBezTo>
                    <a:pt x="0" y="156185"/>
                    <a:pt x="65" y="156249"/>
                    <a:pt x="145" y="156249"/>
                  </a:cubicBezTo>
                  <a:lnTo>
                    <a:pt x="63378" y="156249"/>
                  </a:lnTo>
                  <a:cubicBezTo>
                    <a:pt x="66452" y="156249"/>
                    <a:pt x="68946" y="153757"/>
                    <a:pt x="68946" y="150682"/>
                  </a:cubicBezTo>
                  <a:lnTo>
                    <a:pt x="68946" y="5305"/>
                  </a:lnTo>
                  <a:cubicBezTo>
                    <a:pt x="68946" y="2375"/>
                    <a:pt x="66570" y="0"/>
                    <a:pt x="636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33;p34">
              <a:extLst>
                <a:ext uri="{FF2B5EF4-FFF2-40B4-BE49-F238E27FC236}">
                  <a16:creationId xmlns:a16="http://schemas.microsoft.com/office/drawing/2014/main" id="{1249C9B0-3523-1E5A-1AD6-13FA11523AA8}"/>
                </a:ext>
              </a:extLst>
            </p:cNvPr>
            <p:cNvSpPr/>
            <p:nvPr/>
          </p:nvSpPr>
          <p:spPr>
            <a:xfrm>
              <a:off x="5530674" y="1307171"/>
              <a:ext cx="1324494" cy="2988072"/>
            </a:xfrm>
            <a:custGeom>
              <a:avLst/>
              <a:gdLst/>
              <a:ahLst/>
              <a:cxnLst/>
              <a:rect l="l" t="t" r="r" b="b"/>
              <a:pathLst>
                <a:path w="69509" h="156813" extrusionOk="0">
                  <a:moveTo>
                    <a:pt x="64778" y="564"/>
                  </a:moveTo>
                  <a:cubicBezTo>
                    <a:pt x="67077" y="564"/>
                    <a:pt x="68947" y="2433"/>
                    <a:pt x="68947" y="4732"/>
                  </a:cubicBezTo>
                  <a:lnTo>
                    <a:pt x="68947" y="152083"/>
                  </a:lnTo>
                  <a:cubicBezTo>
                    <a:pt x="68947" y="154380"/>
                    <a:pt x="67077" y="156250"/>
                    <a:pt x="64778" y="156250"/>
                  </a:cubicBezTo>
                  <a:lnTo>
                    <a:pt x="4731" y="156250"/>
                  </a:lnTo>
                  <a:cubicBezTo>
                    <a:pt x="2432" y="156250"/>
                    <a:pt x="562" y="154380"/>
                    <a:pt x="562" y="152083"/>
                  </a:cubicBezTo>
                  <a:lnTo>
                    <a:pt x="562" y="4732"/>
                  </a:lnTo>
                  <a:cubicBezTo>
                    <a:pt x="562" y="2433"/>
                    <a:pt x="2432" y="564"/>
                    <a:pt x="4731" y="564"/>
                  </a:cubicBezTo>
                  <a:close/>
                  <a:moveTo>
                    <a:pt x="4731" y="1"/>
                  </a:moveTo>
                  <a:cubicBezTo>
                    <a:pt x="2123" y="1"/>
                    <a:pt x="1" y="2123"/>
                    <a:pt x="1" y="4732"/>
                  </a:cubicBezTo>
                  <a:lnTo>
                    <a:pt x="1" y="152083"/>
                  </a:lnTo>
                  <a:cubicBezTo>
                    <a:pt x="1" y="154691"/>
                    <a:pt x="2123" y="156813"/>
                    <a:pt x="4731" y="156813"/>
                  </a:cubicBezTo>
                  <a:lnTo>
                    <a:pt x="64778" y="156813"/>
                  </a:lnTo>
                  <a:cubicBezTo>
                    <a:pt x="67386" y="156813"/>
                    <a:pt x="69508" y="154691"/>
                    <a:pt x="69508" y="152083"/>
                  </a:cubicBezTo>
                  <a:lnTo>
                    <a:pt x="69508" y="4732"/>
                  </a:lnTo>
                  <a:cubicBezTo>
                    <a:pt x="69508" y="2123"/>
                    <a:pt x="67386"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34;p34">
              <a:extLst>
                <a:ext uri="{FF2B5EF4-FFF2-40B4-BE49-F238E27FC236}">
                  <a16:creationId xmlns:a16="http://schemas.microsoft.com/office/drawing/2014/main" id="{BF1C1550-2A98-5B4D-81D4-52F15BC7F552}"/>
                </a:ext>
              </a:extLst>
            </p:cNvPr>
            <p:cNvSpPr/>
            <p:nvPr/>
          </p:nvSpPr>
          <p:spPr>
            <a:xfrm>
              <a:off x="6788418" y="1565043"/>
              <a:ext cx="35004" cy="268733"/>
            </a:xfrm>
            <a:custGeom>
              <a:avLst/>
              <a:gdLst/>
              <a:ahLst/>
              <a:cxnLst/>
              <a:rect l="l" t="t" r="r" b="b"/>
              <a:pathLst>
                <a:path w="1837" h="14103" extrusionOk="0">
                  <a:moveTo>
                    <a:pt x="919" y="1"/>
                  </a:moveTo>
                  <a:cubicBezTo>
                    <a:pt x="416" y="1"/>
                    <a:pt x="8" y="403"/>
                    <a:pt x="0" y="906"/>
                  </a:cubicBezTo>
                  <a:lnTo>
                    <a:pt x="0" y="13185"/>
                  </a:lnTo>
                  <a:cubicBezTo>
                    <a:pt x="0" y="13691"/>
                    <a:pt x="412" y="14103"/>
                    <a:pt x="919" y="14103"/>
                  </a:cubicBezTo>
                  <a:cubicBezTo>
                    <a:pt x="1425" y="14103"/>
                    <a:pt x="1837" y="13691"/>
                    <a:pt x="1837" y="13184"/>
                  </a:cubicBezTo>
                  <a:lnTo>
                    <a:pt x="1837" y="906"/>
                  </a:lnTo>
                  <a:cubicBezTo>
                    <a:pt x="1829" y="403"/>
                    <a:pt x="1421" y="1"/>
                    <a:pt x="9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35;p34">
              <a:extLst>
                <a:ext uri="{FF2B5EF4-FFF2-40B4-BE49-F238E27FC236}">
                  <a16:creationId xmlns:a16="http://schemas.microsoft.com/office/drawing/2014/main" id="{6B2817B2-5721-7D7A-DDED-71FC99E06678}"/>
                </a:ext>
              </a:extLst>
            </p:cNvPr>
            <p:cNvSpPr/>
            <p:nvPr/>
          </p:nvSpPr>
          <p:spPr>
            <a:xfrm>
              <a:off x="6788418" y="1885033"/>
              <a:ext cx="35004" cy="165512"/>
            </a:xfrm>
            <a:custGeom>
              <a:avLst/>
              <a:gdLst/>
              <a:ahLst/>
              <a:cxnLst/>
              <a:rect l="l" t="t" r="r" b="b"/>
              <a:pathLst>
                <a:path w="1837" h="8686" extrusionOk="0">
                  <a:moveTo>
                    <a:pt x="919" y="0"/>
                  </a:moveTo>
                  <a:cubicBezTo>
                    <a:pt x="416" y="0"/>
                    <a:pt x="8" y="403"/>
                    <a:pt x="0" y="906"/>
                  </a:cubicBezTo>
                  <a:lnTo>
                    <a:pt x="0" y="7767"/>
                  </a:lnTo>
                  <a:cubicBezTo>
                    <a:pt x="0" y="8274"/>
                    <a:pt x="412" y="8686"/>
                    <a:pt x="919" y="8686"/>
                  </a:cubicBezTo>
                  <a:cubicBezTo>
                    <a:pt x="1425" y="8684"/>
                    <a:pt x="1837" y="8274"/>
                    <a:pt x="1837" y="7767"/>
                  </a:cubicBezTo>
                  <a:lnTo>
                    <a:pt x="1837" y="906"/>
                  </a:lnTo>
                  <a:cubicBezTo>
                    <a:pt x="1829" y="403"/>
                    <a:pt x="1421" y="0"/>
                    <a:pt x="9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36;p34">
              <a:extLst>
                <a:ext uri="{FF2B5EF4-FFF2-40B4-BE49-F238E27FC236}">
                  <a16:creationId xmlns:a16="http://schemas.microsoft.com/office/drawing/2014/main" id="{06C213C8-DF43-4F9A-DFB4-32BBB3E953F1}"/>
                </a:ext>
              </a:extLst>
            </p:cNvPr>
            <p:cNvSpPr/>
            <p:nvPr/>
          </p:nvSpPr>
          <p:spPr>
            <a:xfrm>
              <a:off x="5436923" y="1312545"/>
              <a:ext cx="1313766" cy="2977344"/>
            </a:xfrm>
            <a:custGeom>
              <a:avLst/>
              <a:gdLst/>
              <a:ahLst/>
              <a:cxnLst/>
              <a:rect l="l" t="t" r="r" b="b"/>
              <a:pathLst>
                <a:path w="68946" h="156250" extrusionOk="0">
                  <a:moveTo>
                    <a:pt x="4728" y="0"/>
                  </a:moveTo>
                  <a:cubicBezTo>
                    <a:pt x="2118" y="0"/>
                    <a:pt x="0" y="2118"/>
                    <a:pt x="0" y="4730"/>
                  </a:cubicBezTo>
                  <a:lnTo>
                    <a:pt x="0" y="151516"/>
                  </a:lnTo>
                  <a:cubicBezTo>
                    <a:pt x="0" y="154130"/>
                    <a:pt x="2119" y="156249"/>
                    <a:pt x="4734" y="156249"/>
                  </a:cubicBezTo>
                  <a:lnTo>
                    <a:pt x="63850" y="156249"/>
                  </a:lnTo>
                  <a:cubicBezTo>
                    <a:pt x="66663" y="156249"/>
                    <a:pt x="68946" y="153968"/>
                    <a:pt x="68946" y="151153"/>
                  </a:cubicBezTo>
                  <a:lnTo>
                    <a:pt x="68946" y="4485"/>
                  </a:lnTo>
                  <a:cubicBezTo>
                    <a:pt x="68946" y="2009"/>
                    <a:pt x="66938" y="0"/>
                    <a:pt x="644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37;p34">
              <a:extLst>
                <a:ext uri="{FF2B5EF4-FFF2-40B4-BE49-F238E27FC236}">
                  <a16:creationId xmlns:a16="http://schemas.microsoft.com/office/drawing/2014/main" id="{D59100F9-DDDE-171B-07FE-17B4B4AFC735}"/>
                </a:ext>
              </a:extLst>
            </p:cNvPr>
            <p:cNvSpPr/>
            <p:nvPr/>
          </p:nvSpPr>
          <p:spPr>
            <a:xfrm>
              <a:off x="5431588" y="1307171"/>
              <a:ext cx="1324475" cy="2988072"/>
            </a:xfrm>
            <a:custGeom>
              <a:avLst/>
              <a:gdLst/>
              <a:ahLst/>
              <a:cxnLst/>
              <a:rect l="l" t="t" r="r" b="b"/>
              <a:pathLst>
                <a:path w="69508" h="156813" extrusionOk="0">
                  <a:moveTo>
                    <a:pt x="64778" y="564"/>
                  </a:moveTo>
                  <a:cubicBezTo>
                    <a:pt x="67075" y="564"/>
                    <a:pt x="68944" y="2433"/>
                    <a:pt x="68944" y="4732"/>
                  </a:cubicBezTo>
                  <a:lnTo>
                    <a:pt x="68944" y="152083"/>
                  </a:lnTo>
                  <a:cubicBezTo>
                    <a:pt x="68944" y="154380"/>
                    <a:pt x="67075" y="156250"/>
                    <a:pt x="64778" y="156250"/>
                  </a:cubicBezTo>
                  <a:lnTo>
                    <a:pt x="4730" y="156250"/>
                  </a:lnTo>
                  <a:cubicBezTo>
                    <a:pt x="2431" y="156250"/>
                    <a:pt x="562" y="154380"/>
                    <a:pt x="562" y="152083"/>
                  </a:cubicBezTo>
                  <a:lnTo>
                    <a:pt x="562" y="4732"/>
                  </a:lnTo>
                  <a:cubicBezTo>
                    <a:pt x="562" y="2433"/>
                    <a:pt x="2431" y="564"/>
                    <a:pt x="4730" y="564"/>
                  </a:cubicBezTo>
                  <a:close/>
                  <a:moveTo>
                    <a:pt x="4730" y="1"/>
                  </a:moveTo>
                  <a:cubicBezTo>
                    <a:pt x="2121" y="1"/>
                    <a:pt x="0" y="2123"/>
                    <a:pt x="0" y="4732"/>
                  </a:cubicBezTo>
                  <a:lnTo>
                    <a:pt x="0" y="152083"/>
                  </a:lnTo>
                  <a:cubicBezTo>
                    <a:pt x="0" y="154691"/>
                    <a:pt x="2121" y="156813"/>
                    <a:pt x="4730" y="156813"/>
                  </a:cubicBezTo>
                  <a:lnTo>
                    <a:pt x="64778" y="156813"/>
                  </a:lnTo>
                  <a:cubicBezTo>
                    <a:pt x="67385" y="156813"/>
                    <a:pt x="69507" y="154691"/>
                    <a:pt x="69507" y="152083"/>
                  </a:cubicBezTo>
                  <a:lnTo>
                    <a:pt x="69507" y="4732"/>
                  </a:lnTo>
                  <a:cubicBezTo>
                    <a:pt x="69507" y="2123"/>
                    <a:pt x="67385"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38;p34">
              <a:extLst>
                <a:ext uri="{FF2B5EF4-FFF2-40B4-BE49-F238E27FC236}">
                  <a16:creationId xmlns:a16="http://schemas.microsoft.com/office/drawing/2014/main" id="{B28D0177-248B-EEDD-CF9C-1D409B1CF574}"/>
                </a:ext>
              </a:extLst>
            </p:cNvPr>
            <p:cNvSpPr/>
            <p:nvPr/>
          </p:nvSpPr>
          <p:spPr>
            <a:xfrm>
              <a:off x="5524405" y="1510774"/>
              <a:ext cx="1138841" cy="2553675"/>
            </a:xfrm>
            <a:custGeom>
              <a:avLst/>
              <a:gdLst/>
              <a:ahLst/>
              <a:cxnLst/>
              <a:rect l="l" t="t" r="r" b="b"/>
              <a:pathLst>
                <a:path w="59766" h="134016" extrusionOk="0">
                  <a:moveTo>
                    <a:pt x="0" y="0"/>
                  </a:moveTo>
                  <a:lnTo>
                    <a:pt x="0" y="134015"/>
                  </a:lnTo>
                  <a:lnTo>
                    <a:pt x="59765" y="134015"/>
                  </a:lnTo>
                  <a:lnTo>
                    <a:pt x="5976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539;p34">
              <a:extLst>
                <a:ext uri="{FF2B5EF4-FFF2-40B4-BE49-F238E27FC236}">
                  <a16:creationId xmlns:a16="http://schemas.microsoft.com/office/drawing/2014/main" id="{3CCEE90A-2118-4B0F-3FB8-037C868FC8D4}"/>
                </a:ext>
              </a:extLst>
            </p:cNvPr>
            <p:cNvSpPr/>
            <p:nvPr/>
          </p:nvSpPr>
          <p:spPr>
            <a:xfrm>
              <a:off x="5908897" y="1413079"/>
              <a:ext cx="334834" cy="32146"/>
            </a:xfrm>
            <a:custGeom>
              <a:avLst/>
              <a:gdLst/>
              <a:ahLst/>
              <a:cxnLst/>
              <a:rect l="l" t="t" r="r" b="b"/>
              <a:pathLst>
                <a:path w="17572" h="1687" extrusionOk="0">
                  <a:moveTo>
                    <a:pt x="831" y="1"/>
                  </a:moveTo>
                  <a:cubicBezTo>
                    <a:pt x="371" y="8"/>
                    <a:pt x="0" y="383"/>
                    <a:pt x="0" y="844"/>
                  </a:cubicBezTo>
                  <a:cubicBezTo>
                    <a:pt x="0" y="1305"/>
                    <a:pt x="371" y="1680"/>
                    <a:pt x="831" y="1687"/>
                  </a:cubicBezTo>
                  <a:lnTo>
                    <a:pt x="16742" y="1687"/>
                  </a:lnTo>
                  <a:cubicBezTo>
                    <a:pt x="17203" y="1680"/>
                    <a:pt x="17572" y="1305"/>
                    <a:pt x="17572" y="844"/>
                  </a:cubicBezTo>
                  <a:cubicBezTo>
                    <a:pt x="17572" y="383"/>
                    <a:pt x="17203" y="8"/>
                    <a:pt x="16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40;p34">
              <a:extLst>
                <a:ext uri="{FF2B5EF4-FFF2-40B4-BE49-F238E27FC236}">
                  <a16:creationId xmlns:a16="http://schemas.microsoft.com/office/drawing/2014/main" id="{05E3E5A5-08E2-49B3-46AB-8DBAB1E627B3}"/>
                </a:ext>
              </a:extLst>
            </p:cNvPr>
            <p:cNvSpPr/>
            <p:nvPr/>
          </p:nvSpPr>
          <p:spPr>
            <a:xfrm>
              <a:off x="5994701" y="4116888"/>
              <a:ext cx="58308" cy="75839"/>
            </a:xfrm>
            <a:custGeom>
              <a:avLst/>
              <a:gdLst/>
              <a:ahLst/>
              <a:cxnLst/>
              <a:rect l="l" t="t" r="r" b="b"/>
              <a:pathLst>
                <a:path w="3060" h="3980" extrusionOk="0">
                  <a:moveTo>
                    <a:pt x="1531" y="1"/>
                  </a:moveTo>
                  <a:cubicBezTo>
                    <a:pt x="685" y="1"/>
                    <a:pt x="1" y="892"/>
                    <a:pt x="1" y="1990"/>
                  </a:cubicBezTo>
                  <a:cubicBezTo>
                    <a:pt x="1" y="3088"/>
                    <a:pt x="685" y="3979"/>
                    <a:pt x="1529" y="3979"/>
                  </a:cubicBezTo>
                  <a:cubicBezTo>
                    <a:pt x="2374" y="3979"/>
                    <a:pt x="3059" y="3088"/>
                    <a:pt x="3059" y="1990"/>
                  </a:cubicBezTo>
                  <a:cubicBezTo>
                    <a:pt x="3059" y="892"/>
                    <a:pt x="2375" y="1"/>
                    <a:pt x="1531"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41;p34">
              <a:extLst>
                <a:ext uri="{FF2B5EF4-FFF2-40B4-BE49-F238E27FC236}">
                  <a16:creationId xmlns:a16="http://schemas.microsoft.com/office/drawing/2014/main" id="{F23933A6-080A-E392-F249-AF73C4996902}"/>
                </a:ext>
              </a:extLst>
            </p:cNvPr>
            <p:cNvSpPr/>
            <p:nvPr/>
          </p:nvSpPr>
          <p:spPr>
            <a:xfrm>
              <a:off x="5896301" y="1685680"/>
              <a:ext cx="395010" cy="460597"/>
            </a:xfrm>
            <a:custGeom>
              <a:avLst/>
              <a:gdLst/>
              <a:ahLst/>
              <a:cxnLst/>
              <a:rect l="l" t="t" r="r" b="b"/>
              <a:pathLst>
                <a:path w="20730" h="24172" extrusionOk="0">
                  <a:moveTo>
                    <a:pt x="10366" y="1"/>
                  </a:moveTo>
                  <a:cubicBezTo>
                    <a:pt x="7617" y="1"/>
                    <a:pt x="4980" y="1274"/>
                    <a:pt x="3036" y="3541"/>
                  </a:cubicBezTo>
                  <a:cubicBezTo>
                    <a:pt x="1093" y="5807"/>
                    <a:pt x="0" y="8881"/>
                    <a:pt x="0" y="12086"/>
                  </a:cubicBezTo>
                  <a:cubicBezTo>
                    <a:pt x="0" y="15291"/>
                    <a:pt x="1093" y="18366"/>
                    <a:pt x="3036" y="20632"/>
                  </a:cubicBezTo>
                  <a:cubicBezTo>
                    <a:pt x="4980" y="22899"/>
                    <a:pt x="7617" y="24172"/>
                    <a:pt x="10366" y="24172"/>
                  </a:cubicBezTo>
                  <a:cubicBezTo>
                    <a:pt x="13113" y="24172"/>
                    <a:pt x="15750" y="22899"/>
                    <a:pt x="17694" y="20632"/>
                  </a:cubicBezTo>
                  <a:cubicBezTo>
                    <a:pt x="19639" y="18366"/>
                    <a:pt x="20730" y="15291"/>
                    <a:pt x="20730" y="12086"/>
                  </a:cubicBezTo>
                  <a:cubicBezTo>
                    <a:pt x="20730" y="8881"/>
                    <a:pt x="19639" y="5807"/>
                    <a:pt x="17694" y="3541"/>
                  </a:cubicBezTo>
                  <a:cubicBezTo>
                    <a:pt x="15750" y="1274"/>
                    <a:pt x="13113" y="1"/>
                    <a:pt x="10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42;p34">
              <a:extLst>
                <a:ext uri="{FF2B5EF4-FFF2-40B4-BE49-F238E27FC236}">
                  <a16:creationId xmlns:a16="http://schemas.microsoft.com/office/drawing/2014/main" id="{43C686D8-FBB9-1902-E401-1E0C18DB9490}"/>
                </a:ext>
              </a:extLst>
            </p:cNvPr>
            <p:cNvSpPr/>
            <p:nvPr/>
          </p:nvSpPr>
          <p:spPr>
            <a:xfrm>
              <a:off x="6018806" y="1738157"/>
              <a:ext cx="150001" cy="174906"/>
            </a:xfrm>
            <a:custGeom>
              <a:avLst/>
              <a:gdLst/>
              <a:ahLst/>
              <a:cxnLst/>
              <a:rect l="l" t="t" r="r" b="b"/>
              <a:pathLst>
                <a:path w="7872" h="9179" extrusionOk="0">
                  <a:moveTo>
                    <a:pt x="3937" y="1"/>
                  </a:moveTo>
                  <a:cubicBezTo>
                    <a:pt x="1762" y="1"/>
                    <a:pt x="0" y="2055"/>
                    <a:pt x="0" y="4590"/>
                  </a:cubicBezTo>
                  <a:cubicBezTo>
                    <a:pt x="0" y="7125"/>
                    <a:pt x="1762" y="9179"/>
                    <a:pt x="3937" y="9179"/>
                  </a:cubicBezTo>
                  <a:cubicBezTo>
                    <a:pt x="6110" y="9179"/>
                    <a:pt x="7872" y="7125"/>
                    <a:pt x="7872" y="4590"/>
                  </a:cubicBezTo>
                  <a:cubicBezTo>
                    <a:pt x="7872" y="2055"/>
                    <a:pt x="6110" y="1"/>
                    <a:pt x="393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43;p34">
              <a:extLst>
                <a:ext uri="{FF2B5EF4-FFF2-40B4-BE49-F238E27FC236}">
                  <a16:creationId xmlns:a16="http://schemas.microsoft.com/office/drawing/2014/main" id="{A0CE65FA-9081-1F24-0875-2C57AEC3A137}"/>
                </a:ext>
              </a:extLst>
            </p:cNvPr>
            <p:cNvSpPr/>
            <p:nvPr/>
          </p:nvSpPr>
          <p:spPr>
            <a:xfrm>
              <a:off x="6013432" y="1732803"/>
              <a:ext cx="160748" cy="185634"/>
            </a:xfrm>
            <a:custGeom>
              <a:avLst/>
              <a:gdLst/>
              <a:ahLst/>
              <a:cxnLst/>
              <a:rect l="l" t="t" r="r" b="b"/>
              <a:pathLst>
                <a:path w="8436" h="9742" extrusionOk="0">
                  <a:moveTo>
                    <a:pt x="4219" y="562"/>
                  </a:moveTo>
                  <a:cubicBezTo>
                    <a:pt x="6234" y="562"/>
                    <a:pt x="7874" y="2494"/>
                    <a:pt x="7874" y="4871"/>
                  </a:cubicBezTo>
                  <a:cubicBezTo>
                    <a:pt x="7874" y="7247"/>
                    <a:pt x="6234" y="9180"/>
                    <a:pt x="4219" y="9180"/>
                  </a:cubicBezTo>
                  <a:cubicBezTo>
                    <a:pt x="2203" y="9180"/>
                    <a:pt x="562" y="7247"/>
                    <a:pt x="562" y="4871"/>
                  </a:cubicBezTo>
                  <a:cubicBezTo>
                    <a:pt x="562" y="2494"/>
                    <a:pt x="2203" y="562"/>
                    <a:pt x="4219" y="562"/>
                  </a:cubicBezTo>
                  <a:close/>
                  <a:moveTo>
                    <a:pt x="4219" y="0"/>
                  </a:moveTo>
                  <a:cubicBezTo>
                    <a:pt x="1892" y="0"/>
                    <a:pt x="1" y="2185"/>
                    <a:pt x="1" y="4871"/>
                  </a:cubicBezTo>
                  <a:cubicBezTo>
                    <a:pt x="1" y="7556"/>
                    <a:pt x="1892" y="9741"/>
                    <a:pt x="4219" y="9741"/>
                  </a:cubicBezTo>
                  <a:cubicBezTo>
                    <a:pt x="6544" y="9741"/>
                    <a:pt x="8435" y="7556"/>
                    <a:pt x="8435" y="4871"/>
                  </a:cubicBezTo>
                  <a:cubicBezTo>
                    <a:pt x="8435" y="2185"/>
                    <a:pt x="6544" y="0"/>
                    <a:pt x="42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44;p34">
              <a:extLst>
                <a:ext uri="{FF2B5EF4-FFF2-40B4-BE49-F238E27FC236}">
                  <a16:creationId xmlns:a16="http://schemas.microsoft.com/office/drawing/2014/main" id="{BE54119B-929E-F3D5-4B9C-F72E74A6B19C}"/>
                </a:ext>
              </a:extLst>
            </p:cNvPr>
            <p:cNvSpPr/>
            <p:nvPr/>
          </p:nvSpPr>
          <p:spPr>
            <a:xfrm>
              <a:off x="5957544" y="1936386"/>
              <a:ext cx="272525" cy="209891"/>
            </a:xfrm>
            <a:custGeom>
              <a:avLst/>
              <a:gdLst/>
              <a:ahLst/>
              <a:cxnLst/>
              <a:rect l="l" t="t" r="r" b="b"/>
              <a:pathLst>
                <a:path w="14302" h="11015" extrusionOk="0">
                  <a:moveTo>
                    <a:pt x="7152" y="1"/>
                  </a:moveTo>
                  <a:cubicBezTo>
                    <a:pt x="3202" y="1"/>
                    <a:pt x="1" y="3014"/>
                    <a:pt x="1" y="6731"/>
                  </a:cubicBezTo>
                  <a:cubicBezTo>
                    <a:pt x="4" y="7077"/>
                    <a:pt x="34" y="7421"/>
                    <a:pt x="93" y="7763"/>
                  </a:cubicBezTo>
                  <a:cubicBezTo>
                    <a:pt x="1945" y="9775"/>
                    <a:pt x="4421" y="11015"/>
                    <a:pt x="7152" y="11015"/>
                  </a:cubicBezTo>
                  <a:cubicBezTo>
                    <a:pt x="9882" y="11015"/>
                    <a:pt x="12358" y="9775"/>
                    <a:pt x="14209" y="7763"/>
                  </a:cubicBezTo>
                  <a:cubicBezTo>
                    <a:pt x="14268" y="7421"/>
                    <a:pt x="14298" y="7077"/>
                    <a:pt x="14301" y="6731"/>
                  </a:cubicBezTo>
                  <a:cubicBezTo>
                    <a:pt x="14301" y="3014"/>
                    <a:pt x="11100" y="1"/>
                    <a:pt x="71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45;p34">
              <a:extLst>
                <a:ext uri="{FF2B5EF4-FFF2-40B4-BE49-F238E27FC236}">
                  <a16:creationId xmlns:a16="http://schemas.microsoft.com/office/drawing/2014/main" id="{86C324A3-8584-AB0E-645C-4A097EE013F6}"/>
                </a:ext>
              </a:extLst>
            </p:cNvPr>
            <p:cNvSpPr/>
            <p:nvPr/>
          </p:nvSpPr>
          <p:spPr>
            <a:xfrm>
              <a:off x="5952190" y="1931032"/>
              <a:ext cx="283234" cy="220619"/>
            </a:xfrm>
            <a:custGeom>
              <a:avLst/>
              <a:gdLst/>
              <a:ahLst/>
              <a:cxnLst/>
              <a:rect l="l" t="t" r="r" b="b"/>
              <a:pathLst>
                <a:path w="14864" h="11578" extrusionOk="0">
                  <a:moveTo>
                    <a:pt x="7433" y="562"/>
                  </a:moveTo>
                  <a:cubicBezTo>
                    <a:pt x="11220" y="562"/>
                    <a:pt x="14302" y="3455"/>
                    <a:pt x="14302" y="7012"/>
                  </a:cubicBezTo>
                  <a:cubicBezTo>
                    <a:pt x="14299" y="7314"/>
                    <a:pt x="14274" y="7616"/>
                    <a:pt x="14226" y="7915"/>
                  </a:cubicBezTo>
                  <a:cubicBezTo>
                    <a:pt x="12358" y="9913"/>
                    <a:pt x="9949" y="11014"/>
                    <a:pt x="7433" y="11014"/>
                  </a:cubicBezTo>
                  <a:cubicBezTo>
                    <a:pt x="4917" y="11014"/>
                    <a:pt x="2506" y="9915"/>
                    <a:pt x="638" y="7915"/>
                  </a:cubicBezTo>
                  <a:cubicBezTo>
                    <a:pt x="590" y="7616"/>
                    <a:pt x="565" y="7314"/>
                    <a:pt x="563" y="7012"/>
                  </a:cubicBezTo>
                  <a:cubicBezTo>
                    <a:pt x="563" y="3455"/>
                    <a:pt x="3644" y="562"/>
                    <a:pt x="7433" y="562"/>
                  </a:cubicBezTo>
                  <a:close/>
                  <a:moveTo>
                    <a:pt x="7433" y="0"/>
                  </a:moveTo>
                  <a:cubicBezTo>
                    <a:pt x="3334" y="0"/>
                    <a:pt x="0" y="3146"/>
                    <a:pt x="0" y="7012"/>
                  </a:cubicBezTo>
                  <a:cubicBezTo>
                    <a:pt x="0" y="7345"/>
                    <a:pt x="31" y="7688"/>
                    <a:pt x="97" y="8089"/>
                  </a:cubicBezTo>
                  <a:cubicBezTo>
                    <a:pt x="105" y="8143"/>
                    <a:pt x="130" y="8194"/>
                    <a:pt x="167" y="8235"/>
                  </a:cubicBezTo>
                  <a:cubicBezTo>
                    <a:pt x="2152" y="10390"/>
                    <a:pt x="4732" y="11577"/>
                    <a:pt x="7433" y="11577"/>
                  </a:cubicBezTo>
                  <a:cubicBezTo>
                    <a:pt x="10134" y="11577"/>
                    <a:pt x="12714" y="10390"/>
                    <a:pt x="14697" y="8235"/>
                  </a:cubicBezTo>
                  <a:cubicBezTo>
                    <a:pt x="14734" y="8194"/>
                    <a:pt x="14759" y="8143"/>
                    <a:pt x="14767" y="8089"/>
                  </a:cubicBezTo>
                  <a:cubicBezTo>
                    <a:pt x="14833" y="7688"/>
                    <a:pt x="14864" y="7345"/>
                    <a:pt x="14864" y="7012"/>
                  </a:cubicBezTo>
                  <a:cubicBezTo>
                    <a:pt x="14864" y="3146"/>
                    <a:pt x="11530" y="0"/>
                    <a:pt x="743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46;p34">
              <a:extLst>
                <a:ext uri="{FF2B5EF4-FFF2-40B4-BE49-F238E27FC236}">
                  <a16:creationId xmlns:a16="http://schemas.microsoft.com/office/drawing/2014/main" id="{168AA5CC-4587-984E-E735-4D4F18C934F6}"/>
                </a:ext>
              </a:extLst>
            </p:cNvPr>
            <p:cNvSpPr/>
            <p:nvPr/>
          </p:nvSpPr>
          <p:spPr>
            <a:xfrm>
              <a:off x="5807695" y="2262875"/>
              <a:ext cx="572222" cy="655835"/>
            </a:xfrm>
            <a:custGeom>
              <a:avLst/>
              <a:gdLst/>
              <a:ahLst/>
              <a:cxnLst/>
              <a:rect l="l" t="t" r="r" b="b"/>
              <a:pathLst>
                <a:path w="30030" h="34418" extrusionOk="0">
                  <a:moveTo>
                    <a:pt x="15016" y="5228"/>
                  </a:moveTo>
                  <a:cubicBezTo>
                    <a:pt x="20632" y="5228"/>
                    <a:pt x="25203" y="10176"/>
                    <a:pt x="25203" y="16261"/>
                  </a:cubicBezTo>
                  <a:lnTo>
                    <a:pt x="25203" y="29190"/>
                  </a:lnTo>
                  <a:lnTo>
                    <a:pt x="4827" y="29190"/>
                  </a:lnTo>
                  <a:lnTo>
                    <a:pt x="4827" y="16261"/>
                  </a:lnTo>
                  <a:cubicBezTo>
                    <a:pt x="4827" y="10176"/>
                    <a:pt x="9398" y="5228"/>
                    <a:pt x="15016" y="5228"/>
                  </a:cubicBezTo>
                  <a:close/>
                  <a:moveTo>
                    <a:pt x="15016" y="1"/>
                  </a:moveTo>
                  <a:cubicBezTo>
                    <a:pt x="6736" y="1"/>
                    <a:pt x="1" y="7294"/>
                    <a:pt x="1" y="16261"/>
                  </a:cubicBezTo>
                  <a:lnTo>
                    <a:pt x="1" y="31804"/>
                  </a:lnTo>
                  <a:cubicBezTo>
                    <a:pt x="1" y="33248"/>
                    <a:pt x="1082" y="34417"/>
                    <a:pt x="2415" y="34417"/>
                  </a:cubicBezTo>
                  <a:lnTo>
                    <a:pt x="27617" y="34417"/>
                  </a:lnTo>
                  <a:cubicBezTo>
                    <a:pt x="28950" y="34417"/>
                    <a:pt x="30029" y="33248"/>
                    <a:pt x="30029" y="31804"/>
                  </a:cubicBezTo>
                  <a:lnTo>
                    <a:pt x="30029" y="16261"/>
                  </a:lnTo>
                  <a:cubicBezTo>
                    <a:pt x="30029" y="7294"/>
                    <a:pt x="23294" y="1"/>
                    <a:pt x="1501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547;p34">
              <a:extLst>
                <a:ext uri="{FF2B5EF4-FFF2-40B4-BE49-F238E27FC236}">
                  <a16:creationId xmlns:a16="http://schemas.microsoft.com/office/drawing/2014/main" id="{D44B44A5-5F3B-3492-32E9-351537AFBDE7}"/>
                </a:ext>
              </a:extLst>
            </p:cNvPr>
            <p:cNvSpPr/>
            <p:nvPr/>
          </p:nvSpPr>
          <p:spPr>
            <a:xfrm>
              <a:off x="5760458" y="2716555"/>
              <a:ext cx="666715" cy="630778"/>
            </a:xfrm>
            <a:custGeom>
              <a:avLst/>
              <a:gdLst/>
              <a:ahLst/>
              <a:cxnLst/>
              <a:rect l="l" t="t" r="r" b="b"/>
              <a:pathLst>
                <a:path w="34989" h="33103" extrusionOk="0">
                  <a:moveTo>
                    <a:pt x="1" y="1"/>
                  </a:moveTo>
                  <a:lnTo>
                    <a:pt x="1" y="33102"/>
                  </a:lnTo>
                  <a:lnTo>
                    <a:pt x="34989" y="33102"/>
                  </a:lnTo>
                  <a:lnTo>
                    <a:pt x="349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48;p34">
              <a:extLst>
                <a:ext uri="{FF2B5EF4-FFF2-40B4-BE49-F238E27FC236}">
                  <a16:creationId xmlns:a16="http://schemas.microsoft.com/office/drawing/2014/main" id="{B2A94309-F772-CF1A-516D-5B406C628690}"/>
                </a:ext>
              </a:extLst>
            </p:cNvPr>
            <p:cNvSpPr/>
            <p:nvPr/>
          </p:nvSpPr>
          <p:spPr>
            <a:xfrm>
              <a:off x="6003181" y="2875188"/>
              <a:ext cx="187806" cy="275745"/>
            </a:xfrm>
            <a:custGeom>
              <a:avLst/>
              <a:gdLst/>
              <a:ahLst/>
              <a:cxnLst/>
              <a:rect l="l" t="t" r="r" b="b"/>
              <a:pathLst>
                <a:path w="9856" h="14471" extrusionOk="0">
                  <a:moveTo>
                    <a:pt x="4927" y="1"/>
                  </a:moveTo>
                  <a:cubicBezTo>
                    <a:pt x="2633" y="1"/>
                    <a:pt x="772" y="2016"/>
                    <a:pt x="772" y="4502"/>
                  </a:cubicBezTo>
                  <a:cubicBezTo>
                    <a:pt x="772" y="6052"/>
                    <a:pt x="1496" y="7417"/>
                    <a:pt x="2595" y="8227"/>
                  </a:cubicBezTo>
                  <a:lnTo>
                    <a:pt x="1" y="14470"/>
                  </a:lnTo>
                  <a:lnTo>
                    <a:pt x="9856" y="14470"/>
                  </a:lnTo>
                  <a:lnTo>
                    <a:pt x="7261" y="8227"/>
                  </a:lnTo>
                  <a:cubicBezTo>
                    <a:pt x="8361" y="7417"/>
                    <a:pt x="9084" y="6050"/>
                    <a:pt x="9084" y="4502"/>
                  </a:cubicBezTo>
                  <a:cubicBezTo>
                    <a:pt x="9084" y="2016"/>
                    <a:pt x="7223" y="1"/>
                    <a:pt x="492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9;p34">
              <a:extLst>
                <a:ext uri="{FF2B5EF4-FFF2-40B4-BE49-F238E27FC236}">
                  <a16:creationId xmlns:a16="http://schemas.microsoft.com/office/drawing/2014/main" id="{645930ED-7E2A-191E-78CC-199F730C3E91}"/>
                </a:ext>
              </a:extLst>
            </p:cNvPr>
            <p:cNvSpPr/>
            <p:nvPr/>
          </p:nvSpPr>
          <p:spPr>
            <a:xfrm>
              <a:off x="5996759" y="2869853"/>
              <a:ext cx="200611" cy="286435"/>
            </a:xfrm>
            <a:custGeom>
              <a:avLst/>
              <a:gdLst/>
              <a:ahLst/>
              <a:cxnLst/>
              <a:rect l="l" t="t" r="r" b="b"/>
              <a:pathLst>
                <a:path w="10528" h="15032" extrusionOk="0">
                  <a:moveTo>
                    <a:pt x="5264" y="562"/>
                  </a:moveTo>
                  <a:cubicBezTo>
                    <a:pt x="7401" y="562"/>
                    <a:pt x="9139" y="2455"/>
                    <a:pt x="9139" y="4782"/>
                  </a:cubicBezTo>
                  <a:cubicBezTo>
                    <a:pt x="9139" y="6185"/>
                    <a:pt x="8501" y="7493"/>
                    <a:pt x="7430" y="8280"/>
                  </a:cubicBezTo>
                  <a:cubicBezTo>
                    <a:pt x="7327" y="8356"/>
                    <a:pt x="7287" y="8495"/>
                    <a:pt x="7337" y="8614"/>
                  </a:cubicBezTo>
                  <a:lnTo>
                    <a:pt x="9771" y="14469"/>
                  </a:lnTo>
                  <a:lnTo>
                    <a:pt x="759" y="14469"/>
                  </a:lnTo>
                  <a:lnTo>
                    <a:pt x="3192" y="8614"/>
                  </a:lnTo>
                  <a:cubicBezTo>
                    <a:pt x="3241" y="8495"/>
                    <a:pt x="3204" y="8356"/>
                    <a:pt x="3099" y="8280"/>
                  </a:cubicBezTo>
                  <a:cubicBezTo>
                    <a:pt x="2028" y="7493"/>
                    <a:pt x="1391" y="6185"/>
                    <a:pt x="1391" y="4782"/>
                  </a:cubicBezTo>
                  <a:cubicBezTo>
                    <a:pt x="1391" y="2455"/>
                    <a:pt x="3129" y="562"/>
                    <a:pt x="5264" y="562"/>
                  </a:cubicBezTo>
                  <a:close/>
                  <a:moveTo>
                    <a:pt x="5264" y="1"/>
                  </a:moveTo>
                  <a:cubicBezTo>
                    <a:pt x="2819" y="1"/>
                    <a:pt x="828" y="2146"/>
                    <a:pt x="828" y="4782"/>
                  </a:cubicBezTo>
                  <a:cubicBezTo>
                    <a:pt x="828" y="6285"/>
                    <a:pt x="1483" y="7696"/>
                    <a:pt x="2591" y="8598"/>
                  </a:cubicBezTo>
                  <a:lnTo>
                    <a:pt x="78" y="14642"/>
                  </a:lnTo>
                  <a:cubicBezTo>
                    <a:pt x="1" y="14827"/>
                    <a:pt x="136" y="15030"/>
                    <a:pt x="338" y="15032"/>
                  </a:cubicBezTo>
                  <a:lnTo>
                    <a:pt x="10193" y="15032"/>
                  </a:lnTo>
                  <a:cubicBezTo>
                    <a:pt x="10392" y="15032"/>
                    <a:pt x="10528" y="14827"/>
                    <a:pt x="10452" y="14642"/>
                  </a:cubicBezTo>
                  <a:lnTo>
                    <a:pt x="7939" y="8598"/>
                  </a:lnTo>
                  <a:cubicBezTo>
                    <a:pt x="9046" y="7696"/>
                    <a:pt x="9701" y="6285"/>
                    <a:pt x="9701" y="4782"/>
                  </a:cubicBezTo>
                  <a:cubicBezTo>
                    <a:pt x="9701" y="2146"/>
                    <a:pt x="7712" y="1"/>
                    <a:pt x="52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0;p34">
              <a:extLst>
                <a:ext uri="{FF2B5EF4-FFF2-40B4-BE49-F238E27FC236}">
                  <a16:creationId xmlns:a16="http://schemas.microsoft.com/office/drawing/2014/main" id="{0AE95770-EB27-4317-D72D-BE5F025C0E3B}"/>
                </a:ext>
              </a:extLst>
            </p:cNvPr>
            <p:cNvSpPr/>
            <p:nvPr/>
          </p:nvSpPr>
          <p:spPr>
            <a:xfrm>
              <a:off x="5887574" y="2853485"/>
              <a:ext cx="775672" cy="1061878"/>
            </a:xfrm>
            <a:custGeom>
              <a:avLst/>
              <a:gdLst/>
              <a:ahLst/>
              <a:cxnLst/>
              <a:rect l="l" t="t" r="r" b="b"/>
              <a:pathLst>
                <a:path w="40707" h="55727" extrusionOk="0">
                  <a:moveTo>
                    <a:pt x="40706" y="1"/>
                  </a:moveTo>
                  <a:lnTo>
                    <a:pt x="100" y="55240"/>
                  </a:lnTo>
                  <a:cubicBezTo>
                    <a:pt x="1" y="55375"/>
                    <a:pt x="30" y="55568"/>
                    <a:pt x="165" y="55667"/>
                  </a:cubicBezTo>
                  <a:cubicBezTo>
                    <a:pt x="220" y="55707"/>
                    <a:pt x="283" y="55727"/>
                    <a:pt x="346" y="55727"/>
                  </a:cubicBezTo>
                  <a:cubicBezTo>
                    <a:pt x="441" y="55727"/>
                    <a:pt x="534" y="55683"/>
                    <a:pt x="594" y="55601"/>
                  </a:cubicBezTo>
                  <a:lnTo>
                    <a:pt x="40706" y="1035"/>
                  </a:lnTo>
                  <a:lnTo>
                    <a:pt x="407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51;p34">
              <a:extLst>
                <a:ext uri="{FF2B5EF4-FFF2-40B4-BE49-F238E27FC236}">
                  <a16:creationId xmlns:a16="http://schemas.microsoft.com/office/drawing/2014/main" id="{2D3F2E4D-520E-F087-22E7-04A14DC95F2B}"/>
                </a:ext>
              </a:extLst>
            </p:cNvPr>
            <p:cNvSpPr/>
            <p:nvPr/>
          </p:nvSpPr>
          <p:spPr>
            <a:xfrm>
              <a:off x="6507643" y="1676190"/>
              <a:ext cx="155603" cy="218351"/>
            </a:xfrm>
            <a:custGeom>
              <a:avLst/>
              <a:gdLst/>
              <a:ahLst/>
              <a:cxnLst/>
              <a:rect l="l" t="t" r="r" b="b"/>
              <a:pathLst>
                <a:path w="8166" h="11459" extrusionOk="0">
                  <a:moveTo>
                    <a:pt x="8165" y="0"/>
                  </a:moveTo>
                  <a:lnTo>
                    <a:pt x="95" y="10977"/>
                  </a:lnTo>
                  <a:cubicBezTo>
                    <a:pt x="1" y="11112"/>
                    <a:pt x="31" y="11300"/>
                    <a:pt x="165" y="11398"/>
                  </a:cubicBezTo>
                  <a:cubicBezTo>
                    <a:pt x="220" y="11438"/>
                    <a:pt x="284" y="11458"/>
                    <a:pt x="347" y="11458"/>
                  </a:cubicBezTo>
                  <a:cubicBezTo>
                    <a:pt x="439" y="11458"/>
                    <a:pt x="529" y="11417"/>
                    <a:pt x="590" y="11338"/>
                  </a:cubicBezTo>
                  <a:lnTo>
                    <a:pt x="8165" y="1034"/>
                  </a:lnTo>
                  <a:lnTo>
                    <a:pt x="81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52;p34">
              <a:extLst>
                <a:ext uri="{FF2B5EF4-FFF2-40B4-BE49-F238E27FC236}">
                  <a16:creationId xmlns:a16="http://schemas.microsoft.com/office/drawing/2014/main" id="{032243AF-5B29-6040-8D58-531C778CD666}"/>
                </a:ext>
              </a:extLst>
            </p:cNvPr>
            <p:cNvSpPr/>
            <p:nvPr/>
          </p:nvSpPr>
          <p:spPr>
            <a:xfrm>
              <a:off x="5524405" y="1952545"/>
              <a:ext cx="945204" cy="1292558"/>
            </a:xfrm>
            <a:custGeom>
              <a:avLst/>
              <a:gdLst/>
              <a:ahLst/>
              <a:cxnLst/>
              <a:rect l="l" t="t" r="r" b="b"/>
              <a:pathLst>
                <a:path w="49604" h="67833" extrusionOk="0">
                  <a:moveTo>
                    <a:pt x="49258" y="0"/>
                  </a:moveTo>
                  <a:cubicBezTo>
                    <a:pt x="49164" y="0"/>
                    <a:pt x="49071" y="44"/>
                    <a:pt x="49010" y="125"/>
                  </a:cubicBezTo>
                  <a:lnTo>
                    <a:pt x="0" y="66799"/>
                  </a:lnTo>
                  <a:lnTo>
                    <a:pt x="0" y="67833"/>
                  </a:lnTo>
                  <a:lnTo>
                    <a:pt x="49505" y="489"/>
                  </a:lnTo>
                  <a:cubicBezTo>
                    <a:pt x="49604" y="352"/>
                    <a:pt x="49575" y="160"/>
                    <a:pt x="49439" y="60"/>
                  </a:cubicBezTo>
                  <a:cubicBezTo>
                    <a:pt x="49384" y="20"/>
                    <a:pt x="49321" y="0"/>
                    <a:pt x="49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53;p34">
              <a:extLst>
                <a:ext uri="{FF2B5EF4-FFF2-40B4-BE49-F238E27FC236}">
                  <a16:creationId xmlns:a16="http://schemas.microsoft.com/office/drawing/2014/main" id="{9B0A551C-F99E-CA8D-8BD8-B3761F2CE050}"/>
                </a:ext>
              </a:extLst>
            </p:cNvPr>
            <p:cNvSpPr/>
            <p:nvPr/>
          </p:nvSpPr>
          <p:spPr>
            <a:xfrm>
              <a:off x="5795367" y="3956807"/>
              <a:ext cx="66388" cy="83975"/>
            </a:xfrm>
            <a:custGeom>
              <a:avLst/>
              <a:gdLst/>
              <a:ahLst/>
              <a:cxnLst/>
              <a:rect l="l" t="t" r="r" b="b"/>
              <a:pathLst>
                <a:path w="3484" h="4407" extrusionOk="0">
                  <a:moveTo>
                    <a:pt x="3136" y="0"/>
                  </a:moveTo>
                  <a:cubicBezTo>
                    <a:pt x="3042" y="0"/>
                    <a:pt x="2949" y="44"/>
                    <a:pt x="2890" y="125"/>
                  </a:cubicBezTo>
                  <a:lnTo>
                    <a:pt x="100" y="3920"/>
                  </a:lnTo>
                  <a:cubicBezTo>
                    <a:pt x="0" y="4057"/>
                    <a:pt x="30" y="4248"/>
                    <a:pt x="165" y="4349"/>
                  </a:cubicBezTo>
                  <a:cubicBezTo>
                    <a:pt x="218" y="4387"/>
                    <a:pt x="282" y="4407"/>
                    <a:pt x="347" y="4407"/>
                  </a:cubicBezTo>
                  <a:cubicBezTo>
                    <a:pt x="444" y="4407"/>
                    <a:pt x="536" y="4360"/>
                    <a:pt x="594" y="4283"/>
                  </a:cubicBezTo>
                  <a:lnTo>
                    <a:pt x="3383" y="488"/>
                  </a:lnTo>
                  <a:cubicBezTo>
                    <a:pt x="3483" y="351"/>
                    <a:pt x="3454" y="160"/>
                    <a:pt x="3317" y="59"/>
                  </a:cubicBezTo>
                  <a:cubicBezTo>
                    <a:pt x="3263" y="20"/>
                    <a:pt x="3199" y="0"/>
                    <a:pt x="31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54;p34">
              <a:extLst>
                <a:ext uri="{FF2B5EF4-FFF2-40B4-BE49-F238E27FC236}">
                  <a16:creationId xmlns:a16="http://schemas.microsoft.com/office/drawing/2014/main" id="{707E03CA-28BB-01A6-9656-85235748624A}"/>
                </a:ext>
              </a:extLst>
            </p:cNvPr>
            <p:cNvSpPr/>
            <p:nvPr/>
          </p:nvSpPr>
          <p:spPr>
            <a:xfrm>
              <a:off x="6033802" y="3081344"/>
              <a:ext cx="629444" cy="862906"/>
            </a:xfrm>
            <a:custGeom>
              <a:avLst/>
              <a:gdLst/>
              <a:ahLst/>
              <a:cxnLst/>
              <a:rect l="l" t="t" r="r" b="b"/>
              <a:pathLst>
                <a:path w="33033" h="45285" extrusionOk="0">
                  <a:moveTo>
                    <a:pt x="33032" y="1"/>
                  </a:moveTo>
                  <a:lnTo>
                    <a:pt x="102" y="44797"/>
                  </a:lnTo>
                  <a:cubicBezTo>
                    <a:pt x="1" y="44934"/>
                    <a:pt x="32" y="45125"/>
                    <a:pt x="167" y="45224"/>
                  </a:cubicBezTo>
                  <a:cubicBezTo>
                    <a:pt x="222" y="45265"/>
                    <a:pt x="286" y="45284"/>
                    <a:pt x="349" y="45284"/>
                  </a:cubicBezTo>
                  <a:cubicBezTo>
                    <a:pt x="443" y="45284"/>
                    <a:pt x="535" y="45241"/>
                    <a:pt x="595" y="45159"/>
                  </a:cubicBezTo>
                  <a:lnTo>
                    <a:pt x="33032" y="1036"/>
                  </a:lnTo>
                  <a:lnTo>
                    <a:pt x="330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555;p34">
            <a:extLst>
              <a:ext uri="{FF2B5EF4-FFF2-40B4-BE49-F238E27FC236}">
                <a16:creationId xmlns:a16="http://schemas.microsoft.com/office/drawing/2014/main" id="{CF469643-DC98-1734-8DBC-C6B29F4DC379}"/>
              </a:ext>
            </a:extLst>
          </p:cNvPr>
          <p:cNvGrpSpPr/>
          <p:nvPr/>
        </p:nvGrpSpPr>
        <p:grpSpPr>
          <a:xfrm>
            <a:off x="600000" y="1576916"/>
            <a:ext cx="1891146" cy="2887347"/>
            <a:chOff x="3605604" y="1716301"/>
            <a:chExt cx="1765941" cy="2696187"/>
          </a:xfrm>
        </p:grpSpPr>
        <p:sp>
          <p:nvSpPr>
            <p:cNvPr id="61" name="Google Shape;556;p34">
              <a:extLst>
                <a:ext uri="{FF2B5EF4-FFF2-40B4-BE49-F238E27FC236}">
                  <a16:creationId xmlns:a16="http://schemas.microsoft.com/office/drawing/2014/main" id="{95BA5AD2-AE52-8D19-60D6-67A84C18203E}"/>
                </a:ext>
              </a:extLst>
            </p:cNvPr>
            <p:cNvSpPr/>
            <p:nvPr/>
          </p:nvSpPr>
          <p:spPr>
            <a:xfrm>
              <a:off x="3611854" y="1721637"/>
              <a:ext cx="862372" cy="1070872"/>
            </a:xfrm>
            <a:custGeom>
              <a:avLst/>
              <a:gdLst/>
              <a:ahLst/>
              <a:cxnLst/>
              <a:rect l="l" t="t" r="r" b="b"/>
              <a:pathLst>
                <a:path w="45257" h="56199" extrusionOk="0">
                  <a:moveTo>
                    <a:pt x="37476" y="1"/>
                  </a:moveTo>
                  <a:cubicBezTo>
                    <a:pt x="34727" y="1"/>
                    <a:pt x="33541" y="1233"/>
                    <a:pt x="34009" y="2053"/>
                  </a:cubicBezTo>
                  <a:cubicBezTo>
                    <a:pt x="34538" y="2979"/>
                    <a:pt x="35994" y="4038"/>
                    <a:pt x="35994" y="4038"/>
                  </a:cubicBezTo>
                  <a:cubicBezTo>
                    <a:pt x="35994" y="4038"/>
                    <a:pt x="34170" y="3024"/>
                    <a:pt x="32260" y="3024"/>
                  </a:cubicBezTo>
                  <a:cubicBezTo>
                    <a:pt x="31497" y="3024"/>
                    <a:pt x="30719" y="3186"/>
                    <a:pt x="30039" y="3640"/>
                  </a:cubicBezTo>
                  <a:cubicBezTo>
                    <a:pt x="27657" y="5228"/>
                    <a:pt x="31098" y="4566"/>
                    <a:pt x="30436" y="6154"/>
                  </a:cubicBezTo>
                  <a:cubicBezTo>
                    <a:pt x="29774" y="7743"/>
                    <a:pt x="26069" y="7081"/>
                    <a:pt x="25143" y="11316"/>
                  </a:cubicBezTo>
                  <a:cubicBezTo>
                    <a:pt x="24217" y="15550"/>
                    <a:pt x="26864" y="19785"/>
                    <a:pt x="24481" y="21637"/>
                  </a:cubicBezTo>
                  <a:cubicBezTo>
                    <a:pt x="22099" y="23490"/>
                    <a:pt x="14954" y="20975"/>
                    <a:pt x="12837" y="25607"/>
                  </a:cubicBezTo>
                  <a:cubicBezTo>
                    <a:pt x="10719" y="30239"/>
                    <a:pt x="13712" y="32291"/>
                    <a:pt x="8684" y="35202"/>
                  </a:cubicBezTo>
                  <a:cubicBezTo>
                    <a:pt x="3657" y="38112"/>
                    <a:pt x="1" y="40958"/>
                    <a:pt x="1456" y="48103"/>
                  </a:cubicBezTo>
                  <a:cubicBezTo>
                    <a:pt x="2544" y="53444"/>
                    <a:pt x="5480" y="56198"/>
                    <a:pt x="10818" y="56198"/>
                  </a:cubicBezTo>
                  <a:cubicBezTo>
                    <a:pt x="12621" y="56198"/>
                    <a:pt x="14698" y="55884"/>
                    <a:pt x="17070" y="55249"/>
                  </a:cubicBezTo>
                  <a:cubicBezTo>
                    <a:pt x="26466" y="52736"/>
                    <a:pt x="25805" y="47045"/>
                    <a:pt x="28848" y="41223"/>
                  </a:cubicBezTo>
                  <a:cubicBezTo>
                    <a:pt x="31891" y="35399"/>
                    <a:pt x="36655" y="36591"/>
                    <a:pt x="38112" y="33283"/>
                  </a:cubicBezTo>
                  <a:cubicBezTo>
                    <a:pt x="39567" y="29974"/>
                    <a:pt x="37714" y="26004"/>
                    <a:pt x="37846" y="22962"/>
                  </a:cubicBezTo>
                  <a:cubicBezTo>
                    <a:pt x="37979" y="19918"/>
                    <a:pt x="41023" y="19256"/>
                    <a:pt x="42213" y="15683"/>
                  </a:cubicBezTo>
                  <a:cubicBezTo>
                    <a:pt x="43404" y="12111"/>
                    <a:pt x="44471" y="8399"/>
                    <a:pt x="44471" y="8399"/>
                  </a:cubicBezTo>
                  <a:cubicBezTo>
                    <a:pt x="44471" y="8399"/>
                    <a:pt x="45257" y="6949"/>
                    <a:pt x="45257" y="4435"/>
                  </a:cubicBezTo>
                  <a:cubicBezTo>
                    <a:pt x="45257" y="1921"/>
                    <a:pt x="42213" y="465"/>
                    <a:pt x="38640" y="68"/>
                  </a:cubicBezTo>
                  <a:cubicBezTo>
                    <a:pt x="38225" y="22"/>
                    <a:pt x="37837" y="1"/>
                    <a:pt x="37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57;p34">
              <a:extLst>
                <a:ext uri="{FF2B5EF4-FFF2-40B4-BE49-F238E27FC236}">
                  <a16:creationId xmlns:a16="http://schemas.microsoft.com/office/drawing/2014/main" id="{1360515D-D679-C411-E52F-538B8B7AB883}"/>
                </a:ext>
              </a:extLst>
            </p:cNvPr>
            <p:cNvSpPr/>
            <p:nvPr/>
          </p:nvSpPr>
          <p:spPr>
            <a:xfrm>
              <a:off x="3605604" y="1716301"/>
              <a:ext cx="873958" cy="1081600"/>
            </a:xfrm>
            <a:custGeom>
              <a:avLst/>
              <a:gdLst/>
              <a:ahLst/>
              <a:cxnLst/>
              <a:rect l="l" t="t" r="r" b="b"/>
              <a:pathLst>
                <a:path w="45865" h="56762" extrusionOk="0">
                  <a:moveTo>
                    <a:pt x="37811" y="562"/>
                  </a:moveTo>
                  <a:cubicBezTo>
                    <a:pt x="38161" y="562"/>
                    <a:pt x="38537" y="582"/>
                    <a:pt x="38937" y="627"/>
                  </a:cubicBezTo>
                  <a:cubicBezTo>
                    <a:pt x="42014" y="968"/>
                    <a:pt x="45303" y="2222"/>
                    <a:pt x="45303" y="4715"/>
                  </a:cubicBezTo>
                  <a:cubicBezTo>
                    <a:pt x="45303" y="7117"/>
                    <a:pt x="44558" y="8530"/>
                    <a:pt x="44551" y="8545"/>
                  </a:cubicBezTo>
                  <a:cubicBezTo>
                    <a:pt x="44540" y="8562"/>
                    <a:pt x="44533" y="8581"/>
                    <a:pt x="44527" y="8600"/>
                  </a:cubicBezTo>
                  <a:cubicBezTo>
                    <a:pt x="44516" y="8638"/>
                    <a:pt x="43449" y="12347"/>
                    <a:pt x="42274" y="15874"/>
                  </a:cubicBezTo>
                  <a:cubicBezTo>
                    <a:pt x="41733" y="17498"/>
                    <a:pt x="40810" y="18483"/>
                    <a:pt x="39917" y="19435"/>
                  </a:cubicBezTo>
                  <a:cubicBezTo>
                    <a:pt x="38914" y="20504"/>
                    <a:pt x="37967" y="21515"/>
                    <a:pt x="37893" y="23229"/>
                  </a:cubicBezTo>
                  <a:cubicBezTo>
                    <a:pt x="37845" y="24365"/>
                    <a:pt x="38059" y="25596"/>
                    <a:pt x="38285" y="26899"/>
                  </a:cubicBezTo>
                  <a:cubicBezTo>
                    <a:pt x="38673" y="29122"/>
                    <a:pt x="39074" y="31421"/>
                    <a:pt x="38182" y="33449"/>
                  </a:cubicBezTo>
                  <a:cubicBezTo>
                    <a:pt x="37589" y="34794"/>
                    <a:pt x="36424" y="35337"/>
                    <a:pt x="34948" y="36022"/>
                  </a:cubicBezTo>
                  <a:cubicBezTo>
                    <a:pt x="33049" y="36906"/>
                    <a:pt x="30688" y="38003"/>
                    <a:pt x="28926" y="41372"/>
                  </a:cubicBezTo>
                  <a:cubicBezTo>
                    <a:pt x="28171" y="42819"/>
                    <a:pt x="27644" y="44246"/>
                    <a:pt x="27135" y="45628"/>
                  </a:cubicBezTo>
                  <a:cubicBezTo>
                    <a:pt x="25599" y="49797"/>
                    <a:pt x="24272" y="53398"/>
                    <a:pt x="17326" y="55258"/>
                  </a:cubicBezTo>
                  <a:cubicBezTo>
                    <a:pt x="14977" y="55886"/>
                    <a:pt x="12922" y="56201"/>
                    <a:pt x="11140" y="56201"/>
                  </a:cubicBezTo>
                  <a:cubicBezTo>
                    <a:pt x="9077" y="56201"/>
                    <a:pt x="7379" y="55779"/>
                    <a:pt x="6015" y="54935"/>
                  </a:cubicBezTo>
                  <a:cubicBezTo>
                    <a:pt x="4005" y="53691"/>
                    <a:pt x="2712" y="51530"/>
                    <a:pt x="2058" y="48329"/>
                  </a:cubicBezTo>
                  <a:cubicBezTo>
                    <a:pt x="625" y="41289"/>
                    <a:pt x="4256" y="38561"/>
                    <a:pt x="9152" y="35726"/>
                  </a:cubicBezTo>
                  <a:cubicBezTo>
                    <a:pt x="12377" y="33859"/>
                    <a:pt x="12441" y="32288"/>
                    <a:pt x="12523" y="30301"/>
                  </a:cubicBezTo>
                  <a:cubicBezTo>
                    <a:pt x="12571" y="29100"/>
                    <a:pt x="12626" y="27740"/>
                    <a:pt x="13420" y="26005"/>
                  </a:cubicBezTo>
                  <a:cubicBezTo>
                    <a:pt x="14654" y="23303"/>
                    <a:pt x="17779" y="23170"/>
                    <a:pt x="20537" y="23052"/>
                  </a:cubicBezTo>
                  <a:cubicBezTo>
                    <a:pt x="22318" y="22976"/>
                    <a:pt x="23998" y="22903"/>
                    <a:pt x="24982" y="22139"/>
                  </a:cubicBezTo>
                  <a:cubicBezTo>
                    <a:pt x="26461" y="20988"/>
                    <a:pt x="26181" y="19076"/>
                    <a:pt x="25858" y="16862"/>
                  </a:cubicBezTo>
                  <a:cubicBezTo>
                    <a:pt x="25621" y="15258"/>
                    <a:pt x="25354" y="13439"/>
                    <a:pt x="25745" y="11656"/>
                  </a:cubicBezTo>
                  <a:cubicBezTo>
                    <a:pt x="26299" y="9122"/>
                    <a:pt x="27905" y="8438"/>
                    <a:pt x="29195" y="7890"/>
                  </a:cubicBezTo>
                  <a:cubicBezTo>
                    <a:pt x="30021" y="7537"/>
                    <a:pt x="30736" y="7234"/>
                    <a:pt x="31023" y="6542"/>
                  </a:cubicBezTo>
                  <a:cubicBezTo>
                    <a:pt x="31429" y="5570"/>
                    <a:pt x="30609" y="5189"/>
                    <a:pt x="30169" y="4985"/>
                  </a:cubicBezTo>
                  <a:cubicBezTo>
                    <a:pt x="30032" y="4921"/>
                    <a:pt x="29825" y="4824"/>
                    <a:pt x="29797" y="4794"/>
                  </a:cubicBezTo>
                  <a:cubicBezTo>
                    <a:pt x="29800" y="4776"/>
                    <a:pt x="29846" y="4606"/>
                    <a:pt x="30523" y="4155"/>
                  </a:cubicBezTo>
                  <a:cubicBezTo>
                    <a:pt x="31147" y="3738"/>
                    <a:pt x="31871" y="3588"/>
                    <a:pt x="32585" y="3588"/>
                  </a:cubicBezTo>
                  <a:cubicBezTo>
                    <a:pt x="34395" y="3588"/>
                    <a:pt x="36160" y="4550"/>
                    <a:pt x="36185" y="4562"/>
                  </a:cubicBezTo>
                  <a:cubicBezTo>
                    <a:pt x="36228" y="4586"/>
                    <a:pt x="36276" y="4598"/>
                    <a:pt x="36322" y="4598"/>
                  </a:cubicBezTo>
                  <a:cubicBezTo>
                    <a:pt x="36415" y="4598"/>
                    <a:pt x="36505" y="4552"/>
                    <a:pt x="36558" y="4468"/>
                  </a:cubicBezTo>
                  <a:cubicBezTo>
                    <a:pt x="36638" y="4343"/>
                    <a:pt x="36606" y="4177"/>
                    <a:pt x="36487" y="4089"/>
                  </a:cubicBezTo>
                  <a:cubicBezTo>
                    <a:pt x="36472" y="4080"/>
                    <a:pt x="35074" y="3057"/>
                    <a:pt x="34581" y="2193"/>
                  </a:cubicBezTo>
                  <a:cubicBezTo>
                    <a:pt x="34455" y="1974"/>
                    <a:pt x="34543" y="1756"/>
                    <a:pt x="34637" y="1611"/>
                  </a:cubicBezTo>
                  <a:cubicBezTo>
                    <a:pt x="35008" y="1048"/>
                    <a:pt x="36104" y="562"/>
                    <a:pt x="37811" y="562"/>
                  </a:cubicBezTo>
                  <a:close/>
                  <a:moveTo>
                    <a:pt x="37814" y="0"/>
                  </a:moveTo>
                  <a:cubicBezTo>
                    <a:pt x="35780" y="0"/>
                    <a:pt x="34592" y="659"/>
                    <a:pt x="34168" y="1304"/>
                  </a:cubicBezTo>
                  <a:cubicBezTo>
                    <a:pt x="33916" y="1689"/>
                    <a:pt x="33888" y="2114"/>
                    <a:pt x="34092" y="2473"/>
                  </a:cubicBezTo>
                  <a:cubicBezTo>
                    <a:pt x="34268" y="2782"/>
                    <a:pt x="34537" y="3100"/>
                    <a:pt x="34823" y="3392"/>
                  </a:cubicBezTo>
                  <a:cubicBezTo>
                    <a:pt x="34176" y="3190"/>
                    <a:pt x="33397" y="3021"/>
                    <a:pt x="32598" y="3021"/>
                  </a:cubicBezTo>
                  <a:cubicBezTo>
                    <a:pt x="31784" y="3021"/>
                    <a:pt x="30949" y="3196"/>
                    <a:pt x="30211" y="3688"/>
                  </a:cubicBezTo>
                  <a:cubicBezTo>
                    <a:pt x="29492" y="4167"/>
                    <a:pt x="29209" y="4498"/>
                    <a:pt x="29235" y="4830"/>
                  </a:cubicBezTo>
                  <a:cubicBezTo>
                    <a:pt x="29262" y="5183"/>
                    <a:pt x="29603" y="5342"/>
                    <a:pt x="29931" y="5495"/>
                  </a:cubicBezTo>
                  <a:cubicBezTo>
                    <a:pt x="30491" y="5753"/>
                    <a:pt x="30685" y="5893"/>
                    <a:pt x="30504" y="6326"/>
                  </a:cubicBezTo>
                  <a:cubicBezTo>
                    <a:pt x="30304" y="6806"/>
                    <a:pt x="29717" y="7056"/>
                    <a:pt x="28974" y="7374"/>
                  </a:cubicBezTo>
                  <a:cubicBezTo>
                    <a:pt x="27638" y="7941"/>
                    <a:pt x="25811" y="8720"/>
                    <a:pt x="25195" y="11536"/>
                  </a:cubicBezTo>
                  <a:cubicBezTo>
                    <a:pt x="24784" y="13419"/>
                    <a:pt x="25058" y="15292"/>
                    <a:pt x="25300" y="16944"/>
                  </a:cubicBezTo>
                  <a:cubicBezTo>
                    <a:pt x="25611" y="19069"/>
                    <a:pt x="25858" y="20746"/>
                    <a:pt x="24635" y="21696"/>
                  </a:cubicBezTo>
                  <a:cubicBezTo>
                    <a:pt x="23794" y="22351"/>
                    <a:pt x="22200" y="22418"/>
                    <a:pt x="20512" y="22491"/>
                  </a:cubicBezTo>
                  <a:cubicBezTo>
                    <a:pt x="17594" y="22616"/>
                    <a:pt x="14286" y="22757"/>
                    <a:pt x="12908" y="25771"/>
                  </a:cubicBezTo>
                  <a:cubicBezTo>
                    <a:pt x="12069" y="27605"/>
                    <a:pt x="12011" y="29026"/>
                    <a:pt x="11960" y="30279"/>
                  </a:cubicBezTo>
                  <a:cubicBezTo>
                    <a:pt x="11883" y="32165"/>
                    <a:pt x="11827" y="33527"/>
                    <a:pt x="8871" y="35240"/>
                  </a:cubicBezTo>
                  <a:cubicBezTo>
                    <a:pt x="3950" y="38087"/>
                    <a:pt x="1" y="41047"/>
                    <a:pt x="1507" y="48439"/>
                  </a:cubicBezTo>
                  <a:cubicBezTo>
                    <a:pt x="2193" y="51803"/>
                    <a:pt x="3569" y="54082"/>
                    <a:pt x="5719" y="55412"/>
                  </a:cubicBezTo>
                  <a:cubicBezTo>
                    <a:pt x="7173" y="56312"/>
                    <a:pt x="8969" y="56761"/>
                    <a:pt x="11142" y="56761"/>
                  </a:cubicBezTo>
                  <a:cubicBezTo>
                    <a:pt x="12975" y="56761"/>
                    <a:pt x="15078" y="56441"/>
                    <a:pt x="17471" y="55800"/>
                  </a:cubicBezTo>
                  <a:cubicBezTo>
                    <a:pt x="24698" y="53866"/>
                    <a:pt x="26138" y="49959"/>
                    <a:pt x="27662" y="45821"/>
                  </a:cubicBezTo>
                  <a:cubicBezTo>
                    <a:pt x="28165" y="44458"/>
                    <a:pt x="28684" y="43048"/>
                    <a:pt x="29423" y="41633"/>
                  </a:cubicBezTo>
                  <a:cubicBezTo>
                    <a:pt x="31098" y="38433"/>
                    <a:pt x="33269" y="37422"/>
                    <a:pt x="35184" y="36533"/>
                  </a:cubicBezTo>
                  <a:cubicBezTo>
                    <a:pt x="36706" y="35825"/>
                    <a:pt x="38020" y="35214"/>
                    <a:pt x="38696" y="33675"/>
                  </a:cubicBezTo>
                  <a:cubicBezTo>
                    <a:pt x="39657" y="31492"/>
                    <a:pt x="39240" y="29108"/>
                    <a:pt x="38839" y="26803"/>
                  </a:cubicBezTo>
                  <a:cubicBezTo>
                    <a:pt x="38618" y="25531"/>
                    <a:pt x="38409" y="24328"/>
                    <a:pt x="38454" y="23253"/>
                  </a:cubicBezTo>
                  <a:cubicBezTo>
                    <a:pt x="38520" y="21747"/>
                    <a:pt x="39359" y="20854"/>
                    <a:pt x="40327" y="19820"/>
                  </a:cubicBezTo>
                  <a:cubicBezTo>
                    <a:pt x="41217" y="18869"/>
                    <a:pt x="42227" y="17793"/>
                    <a:pt x="42806" y="16051"/>
                  </a:cubicBezTo>
                  <a:cubicBezTo>
                    <a:pt x="43932" y="12675"/>
                    <a:pt x="44960" y="9130"/>
                    <a:pt x="45060" y="8784"/>
                  </a:cubicBezTo>
                  <a:cubicBezTo>
                    <a:pt x="45175" y="8558"/>
                    <a:pt x="45865" y="7111"/>
                    <a:pt x="45865" y="4715"/>
                  </a:cubicBezTo>
                  <a:cubicBezTo>
                    <a:pt x="45865" y="2320"/>
                    <a:pt x="43234" y="539"/>
                    <a:pt x="38998" y="68"/>
                  </a:cubicBezTo>
                  <a:cubicBezTo>
                    <a:pt x="38576" y="21"/>
                    <a:pt x="38181" y="0"/>
                    <a:pt x="378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58;p34">
              <a:extLst>
                <a:ext uri="{FF2B5EF4-FFF2-40B4-BE49-F238E27FC236}">
                  <a16:creationId xmlns:a16="http://schemas.microsoft.com/office/drawing/2014/main" id="{67A38F5E-8FDC-7D27-A45F-51DEDD230CAB}"/>
                </a:ext>
              </a:extLst>
            </p:cNvPr>
            <p:cNvSpPr/>
            <p:nvPr/>
          </p:nvSpPr>
          <p:spPr>
            <a:xfrm>
              <a:off x="3675879" y="1804945"/>
              <a:ext cx="751834" cy="809971"/>
            </a:xfrm>
            <a:custGeom>
              <a:avLst/>
              <a:gdLst/>
              <a:ahLst/>
              <a:cxnLst/>
              <a:rect l="l" t="t" r="r" b="b"/>
              <a:pathLst>
                <a:path w="39456" h="42507" extrusionOk="0">
                  <a:moveTo>
                    <a:pt x="36226" y="0"/>
                  </a:moveTo>
                  <a:cubicBezTo>
                    <a:pt x="35872" y="0"/>
                    <a:pt x="35644" y="89"/>
                    <a:pt x="35530" y="269"/>
                  </a:cubicBezTo>
                  <a:cubicBezTo>
                    <a:pt x="35258" y="700"/>
                    <a:pt x="35854" y="1411"/>
                    <a:pt x="35924" y="1491"/>
                  </a:cubicBezTo>
                  <a:cubicBezTo>
                    <a:pt x="35951" y="1522"/>
                    <a:pt x="35990" y="1539"/>
                    <a:pt x="36029" y="1539"/>
                  </a:cubicBezTo>
                  <a:cubicBezTo>
                    <a:pt x="36061" y="1539"/>
                    <a:pt x="36095" y="1527"/>
                    <a:pt x="36121" y="1504"/>
                  </a:cubicBezTo>
                  <a:cubicBezTo>
                    <a:pt x="36181" y="1454"/>
                    <a:pt x="36187" y="1365"/>
                    <a:pt x="36136" y="1307"/>
                  </a:cubicBezTo>
                  <a:cubicBezTo>
                    <a:pt x="35961" y="1104"/>
                    <a:pt x="35641" y="620"/>
                    <a:pt x="35768" y="419"/>
                  </a:cubicBezTo>
                  <a:cubicBezTo>
                    <a:pt x="35803" y="364"/>
                    <a:pt x="35909" y="281"/>
                    <a:pt x="36224" y="281"/>
                  </a:cubicBezTo>
                  <a:cubicBezTo>
                    <a:pt x="36486" y="281"/>
                    <a:pt x="36892" y="338"/>
                    <a:pt x="37521" y="514"/>
                  </a:cubicBezTo>
                  <a:cubicBezTo>
                    <a:pt x="38426" y="767"/>
                    <a:pt x="38917" y="1221"/>
                    <a:pt x="38983" y="1861"/>
                  </a:cubicBezTo>
                  <a:cubicBezTo>
                    <a:pt x="39161" y="3622"/>
                    <a:pt x="36257" y="6288"/>
                    <a:pt x="34984" y="6942"/>
                  </a:cubicBezTo>
                  <a:cubicBezTo>
                    <a:pt x="33616" y="7645"/>
                    <a:pt x="32046" y="8003"/>
                    <a:pt x="30529" y="8348"/>
                  </a:cubicBezTo>
                  <a:cubicBezTo>
                    <a:pt x="28040" y="8914"/>
                    <a:pt x="25464" y="9501"/>
                    <a:pt x="23691" y="11628"/>
                  </a:cubicBezTo>
                  <a:cubicBezTo>
                    <a:pt x="22232" y="13380"/>
                    <a:pt x="22683" y="15200"/>
                    <a:pt x="23080" y="16807"/>
                  </a:cubicBezTo>
                  <a:cubicBezTo>
                    <a:pt x="23395" y="18079"/>
                    <a:pt x="23692" y="19281"/>
                    <a:pt x="23043" y="20308"/>
                  </a:cubicBezTo>
                  <a:cubicBezTo>
                    <a:pt x="22346" y="21410"/>
                    <a:pt x="20602" y="21689"/>
                    <a:pt x="18755" y="21985"/>
                  </a:cubicBezTo>
                  <a:cubicBezTo>
                    <a:pt x="16645" y="22323"/>
                    <a:pt x="14463" y="22672"/>
                    <a:pt x="13363" y="24253"/>
                  </a:cubicBezTo>
                  <a:cubicBezTo>
                    <a:pt x="12532" y="25446"/>
                    <a:pt x="12932" y="27145"/>
                    <a:pt x="13355" y="28942"/>
                  </a:cubicBezTo>
                  <a:cubicBezTo>
                    <a:pt x="13998" y="31678"/>
                    <a:pt x="14727" y="34779"/>
                    <a:pt x="11241" y="36825"/>
                  </a:cubicBezTo>
                  <a:cubicBezTo>
                    <a:pt x="9299" y="37964"/>
                    <a:pt x="7241" y="38794"/>
                    <a:pt x="5426" y="39526"/>
                  </a:cubicBezTo>
                  <a:cubicBezTo>
                    <a:pt x="3227" y="40413"/>
                    <a:pt x="1327" y="41178"/>
                    <a:pt x="97" y="42262"/>
                  </a:cubicBezTo>
                  <a:cubicBezTo>
                    <a:pt x="1" y="42346"/>
                    <a:pt x="61" y="42507"/>
                    <a:pt x="191" y="42507"/>
                  </a:cubicBezTo>
                  <a:cubicBezTo>
                    <a:pt x="226" y="42507"/>
                    <a:pt x="258" y="42494"/>
                    <a:pt x="284" y="42472"/>
                  </a:cubicBezTo>
                  <a:cubicBezTo>
                    <a:pt x="1475" y="41420"/>
                    <a:pt x="3355" y="40662"/>
                    <a:pt x="5530" y="39785"/>
                  </a:cubicBezTo>
                  <a:cubicBezTo>
                    <a:pt x="7356" y="39050"/>
                    <a:pt x="9423" y="38218"/>
                    <a:pt x="11383" y="37067"/>
                  </a:cubicBezTo>
                  <a:cubicBezTo>
                    <a:pt x="15046" y="34916"/>
                    <a:pt x="14292" y="31708"/>
                    <a:pt x="13627" y="28878"/>
                  </a:cubicBezTo>
                  <a:cubicBezTo>
                    <a:pt x="13219" y="27142"/>
                    <a:pt x="12834" y="25503"/>
                    <a:pt x="13592" y="24412"/>
                  </a:cubicBezTo>
                  <a:cubicBezTo>
                    <a:pt x="14623" y="22930"/>
                    <a:pt x="16746" y="22590"/>
                    <a:pt x="18798" y="22262"/>
                  </a:cubicBezTo>
                  <a:cubicBezTo>
                    <a:pt x="20710" y="21956"/>
                    <a:pt x="22515" y="21667"/>
                    <a:pt x="23279" y="20456"/>
                  </a:cubicBezTo>
                  <a:cubicBezTo>
                    <a:pt x="23993" y="19328"/>
                    <a:pt x="23681" y="18070"/>
                    <a:pt x="23351" y="16739"/>
                  </a:cubicBezTo>
                  <a:cubicBezTo>
                    <a:pt x="22951" y="15121"/>
                    <a:pt x="22537" y="13450"/>
                    <a:pt x="23907" y="11808"/>
                  </a:cubicBezTo>
                  <a:cubicBezTo>
                    <a:pt x="25619" y="9751"/>
                    <a:pt x="28034" y="9203"/>
                    <a:pt x="30591" y="8621"/>
                  </a:cubicBezTo>
                  <a:cubicBezTo>
                    <a:pt x="32126" y="8273"/>
                    <a:pt x="33713" y="7912"/>
                    <a:pt x="35112" y="7192"/>
                  </a:cubicBezTo>
                  <a:cubicBezTo>
                    <a:pt x="36474" y="6492"/>
                    <a:pt x="39455" y="3741"/>
                    <a:pt x="39261" y="1832"/>
                  </a:cubicBezTo>
                  <a:cubicBezTo>
                    <a:pt x="39184" y="1065"/>
                    <a:pt x="38624" y="531"/>
                    <a:pt x="37597" y="244"/>
                  </a:cubicBezTo>
                  <a:cubicBezTo>
                    <a:pt x="37017" y="81"/>
                    <a:pt x="36564" y="0"/>
                    <a:pt x="362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559;p34">
              <a:extLst>
                <a:ext uri="{FF2B5EF4-FFF2-40B4-BE49-F238E27FC236}">
                  <a16:creationId xmlns:a16="http://schemas.microsoft.com/office/drawing/2014/main" id="{445BAFC0-1C68-5709-A9D6-239293502752}"/>
                </a:ext>
              </a:extLst>
            </p:cNvPr>
            <p:cNvSpPr/>
            <p:nvPr/>
          </p:nvSpPr>
          <p:spPr>
            <a:xfrm>
              <a:off x="3755434" y="2044505"/>
              <a:ext cx="476127" cy="739029"/>
            </a:xfrm>
            <a:custGeom>
              <a:avLst/>
              <a:gdLst/>
              <a:ahLst/>
              <a:cxnLst/>
              <a:rect l="l" t="t" r="r" b="b"/>
              <a:pathLst>
                <a:path w="24987" h="38784" extrusionOk="0">
                  <a:moveTo>
                    <a:pt x="22347" y="0"/>
                  </a:moveTo>
                  <a:cubicBezTo>
                    <a:pt x="22292" y="0"/>
                    <a:pt x="22239" y="33"/>
                    <a:pt x="22217" y="88"/>
                  </a:cubicBezTo>
                  <a:cubicBezTo>
                    <a:pt x="21838" y="1113"/>
                    <a:pt x="21734" y="2007"/>
                    <a:pt x="21908" y="2745"/>
                  </a:cubicBezTo>
                  <a:cubicBezTo>
                    <a:pt x="22037" y="3298"/>
                    <a:pt x="22322" y="3974"/>
                    <a:pt x="22624" y="4689"/>
                  </a:cubicBezTo>
                  <a:cubicBezTo>
                    <a:pt x="23525" y="6829"/>
                    <a:pt x="24647" y="9489"/>
                    <a:pt x="22717" y="11143"/>
                  </a:cubicBezTo>
                  <a:cubicBezTo>
                    <a:pt x="21595" y="12105"/>
                    <a:pt x="20143" y="12629"/>
                    <a:pt x="18740" y="13136"/>
                  </a:cubicBezTo>
                  <a:cubicBezTo>
                    <a:pt x="16872" y="13812"/>
                    <a:pt x="15105" y="14449"/>
                    <a:pt x="14647" y="16053"/>
                  </a:cubicBezTo>
                  <a:cubicBezTo>
                    <a:pt x="14369" y="17028"/>
                    <a:pt x="14388" y="18575"/>
                    <a:pt x="14410" y="20366"/>
                  </a:cubicBezTo>
                  <a:cubicBezTo>
                    <a:pt x="14449" y="23472"/>
                    <a:pt x="14496" y="27340"/>
                    <a:pt x="12886" y="29513"/>
                  </a:cubicBezTo>
                  <a:cubicBezTo>
                    <a:pt x="11443" y="31460"/>
                    <a:pt x="9206" y="32204"/>
                    <a:pt x="7042" y="32925"/>
                  </a:cubicBezTo>
                  <a:cubicBezTo>
                    <a:pt x="5410" y="33467"/>
                    <a:pt x="3869" y="33979"/>
                    <a:pt x="2714" y="34969"/>
                  </a:cubicBezTo>
                  <a:cubicBezTo>
                    <a:pt x="0" y="37296"/>
                    <a:pt x="360" y="38630"/>
                    <a:pt x="378" y="38684"/>
                  </a:cubicBezTo>
                  <a:cubicBezTo>
                    <a:pt x="395" y="38744"/>
                    <a:pt x="449" y="38783"/>
                    <a:pt x="512" y="38783"/>
                  </a:cubicBezTo>
                  <a:cubicBezTo>
                    <a:pt x="524" y="38783"/>
                    <a:pt x="537" y="38782"/>
                    <a:pt x="550" y="38778"/>
                  </a:cubicBezTo>
                  <a:cubicBezTo>
                    <a:pt x="624" y="38756"/>
                    <a:pt x="667" y="38678"/>
                    <a:pt x="646" y="38604"/>
                  </a:cubicBezTo>
                  <a:cubicBezTo>
                    <a:pt x="643" y="38592"/>
                    <a:pt x="347" y="37367"/>
                    <a:pt x="2897" y="35182"/>
                  </a:cubicBezTo>
                  <a:cubicBezTo>
                    <a:pt x="4009" y="34229"/>
                    <a:pt x="5525" y="33724"/>
                    <a:pt x="7129" y="33190"/>
                  </a:cubicBezTo>
                  <a:cubicBezTo>
                    <a:pt x="9336" y="32457"/>
                    <a:pt x="11615" y="31698"/>
                    <a:pt x="13110" y="29681"/>
                  </a:cubicBezTo>
                  <a:cubicBezTo>
                    <a:pt x="14777" y="27431"/>
                    <a:pt x="14729" y="23510"/>
                    <a:pt x="14690" y="20362"/>
                  </a:cubicBezTo>
                  <a:cubicBezTo>
                    <a:pt x="14668" y="18592"/>
                    <a:pt x="14649" y="17065"/>
                    <a:pt x="14917" y="16131"/>
                  </a:cubicBezTo>
                  <a:cubicBezTo>
                    <a:pt x="15336" y="14665"/>
                    <a:pt x="16958" y="14079"/>
                    <a:pt x="18835" y="13400"/>
                  </a:cubicBezTo>
                  <a:cubicBezTo>
                    <a:pt x="20262" y="12884"/>
                    <a:pt x="21740" y="12352"/>
                    <a:pt x="22901" y="11357"/>
                  </a:cubicBezTo>
                  <a:cubicBezTo>
                    <a:pt x="24986" y="9569"/>
                    <a:pt x="23820" y="6802"/>
                    <a:pt x="22883" y="4581"/>
                  </a:cubicBezTo>
                  <a:cubicBezTo>
                    <a:pt x="22586" y="3877"/>
                    <a:pt x="22306" y="3210"/>
                    <a:pt x="22180" y="2681"/>
                  </a:cubicBezTo>
                  <a:cubicBezTo>
                    <a:pt x="22020" y="1998"/>
                    <a:pt x="22121" y="1158"/>
                    <a:pt x="22481" y="185"/>
                  </a:cubicBezTo>
                  <a:cubicBezTo>
                    <a:pt x="22506" y="114"/>
                    <a:pt x="22468" y="35"/>
                    <a:pt x="22396" y="9"/>
                  </a:cubicBezTo>
                  <a:cubicBezTo>
                    <a:pt x="22380" y="3"/>
                    <a:pt x="22364" y="0"/>
                    <a:pt x="22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560;p34">
              <a:extLst>
                <a:ext uri="{FF2B5EF4-FFF2-40B4-BE49-F238E27FC236}">
                  <a16:creationId xmlns:a16="http://schemas.microsoft.com/office/drawing/2014/main" id="{2A442BAB-DC06-A1DC-8DB3-ABF8378D9702}"/>
                </a:ext>
              </a:extLst>
            </p:cNvPr>
            <p:cNvSpPr/>
            <p:nvPr/>
          </p:nvSpPr>
          <p:spPr>
            <a:xfrm>
              <a:off x="4191431" y="1996448"/>
              <a:ext cx="18617" cy="24695"/>
            </a:xfrm>
            <a:custGeom>
              <a:avLst/>
              <a:gdLst/>
              <a:ahLst/>
              <a:cxnLst/>
              <a:rect l="l" t="t" r="r" b="b"/>
              <a:pathLst>
                <a:path w="977" h="1296" extrusionOk="0">
                  <a:moveTo>
                    <a:pt x="818" y="1"/>
                  </a:moveTo>
                  <a:cubicBezTo>
                    <a:pt x="775" y="1"/>
                    <a:pt x="734" y="20"/>
                    <a:pt x="707" y="56"/>
                  </a:cubicBezTo>
                  <a:cubicBezTo>
                    <a:pt x="694" y="73"/>
                    <a:pt x="402" y="471"/>
                    <a:pt x="53" y="1086"/>
                  </a:cubicBezTo>
                  <a:cubicBezTo>
                    <a:pt x="1" y="1179"/>
                    <a:pt x="68" y="1296"/>
                    <a:pt x="176" y="1296"/>
                  </a:cubicBezTo>
                  <a:cubicBezTo>
                    <a:pt x="227" y="1296"/>
                    <a:pt x="274" y="1268"/>
                    <a:pt x="298" y="1224"/>
                  </a:cubicBezTo>
                  <a:cubicBezTo>
                    <a:pt x="491" y="878"/>
                    <a:pt x="702" y="544"/>
                    <a:pt x="933" y="224"/>
                  </a:cubicBezTo>
                  <a:cubicBezTo>
                    <a:pt x="977" y="161"/>
                    <a:pt x="963" y="73"/>
                    <a:pt x="902" y="28"/>
                  </a:cubicBezTo>
                  <a:cubicBezTo>
                    <a:pt x="877" y="10"/>
                    <a:pt x="847" y="1"/>
                    <a:pt x="8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561;p34">
              <a:extLst>
                <a:ext uri="{FF2B5EF4-FFF2-40B4-BE49-F238E27FC236}">
                  <a16:creationId xmlns:a16="http://schemas.microsoft.com/office/drawing/2014/main" id="{58B5FB4C-B17A-F97E-4869-074F7DD42276}"/>
                </a:ext>
              </a:extLst>
            </p:cNvPr>
            <p:cNvSpPr/>
            <p:nvPr/>
          </p:nvSpPr>
          <p:spPr>
            <a:xfrm>
              <a:off x="4388670" y="2630732"/>
              <a:ext cx="395296" cy="343219"/>
            </a:xfrm>
            <a:custGeom>
              <a:avLst/>
              <a:gdLst/>
              <a:ahLst/>
              <a:cxnLst/>
              <a:rect l="l" t="t" r="r" b="b"/>
              <a:pathLst>
                <a:path w="20745" h="18012" extrusionOk="0">
                  <a:moveTo>
                    <a:pt x="5074" y="0"/>
                  </a:moveTo>
                  <a:cubicBezTo>
                    <a:pt x="3271" y="0"/>
                    <a:pt x="0" y="5987"/>
                    <a:pt x="609" y="6838"/>
                  </a:cubicBezTo>
                  <a:cubicBezTo>
                    <a:pt x="1258" y="7749"/>
                    <a:pt x="2817" y="10735"/>
                    <a:pt x="4895" y="11256"/>
                  </a:cubicBezTo>
                  <a:cubicBezTo>
                    <a:pt x="6975" y="11777"/>
                    <a:pt x="17496" y="18012"/>
                    <a:pt x="17496" y="18012"/>
                  </a:cubicBezTo>
                  <a:lnTo>
                    <a:pt x="20744" y="17102"/>
                  </a:lnTo>
                  <a:cubicBezTo>
                    <a:pt x="20744" y="17102"/>
                    <a:pt x="14378" y="12685"/>
                    <a:pt x="11910" y="10606"/>
                  </a:cubicBezTo>
                  <a:cubicBezTo>
                    <a:pt x="9443" y="8527"/>
                    <a:pt x="6065" y="5150"/>
                    <a:pt x="6065" y="5150"/>
                  </a:cubicBezTo>
                  <a:lnTo>
                    <a:pt x="5416" y="84"/>
                  </a:lnTo>
                  <a:cubicBezTo>
                    <a:pt x="5310" y="27"/>
                    <a:pt x="5195" y="0"/>
                    <a:pt x="5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562;p34">
              <a:extLst>
                <a:ext uri="{FF2B5EF4-FFF2-40B4-BE49-F238E27FC236}">
                  <a16:creationId xmlns:a16="http://schemas.microsoft.com/office/drawing/2014/main" id="{6A95F657-66F9-9CEF-BE0E-81B839D482AD}"/>
                </a:ext>
              </a:extLst>
            </p:cNvPr>
            <p:cNvSpPr/>
            <p:nvPr/>
          </p:nvSpPr>
          <p:spPr>
            <a:xfrm>
              <a:off x="4384249" y="2625301"/>
              <a:ext cx="406500" cy="353985"/>
            </a:xfrm>
            <a:custGeom>
              <a:avLst/>
              <a:gdLst/>
              <a:ahLst/>
              <a:cxnLst/>
              <a:rect l="l" t="t" r="r" b="b"/>
              <a:pathLst>
                <a:path w="21333" h="18577" extrusionOk="0">
                  <a:moveTo>
                    <a:pt x="5320" y="567"/>
                  </a:moveTo>
                  <a:cubicBezTo>
                    <a:pt x="5344" y="567"/>
                    <a:pt x="5367" y="570"/>
                    <a:pt x="5390" y="574"/>
                  </a:cubicBezTo>
                  <a:lnTo>
                    <a:pt x="6018" y="5471"/>
                  </a:lnTo>
                  <a:cubicBezTo>
                    <a:pt x="6026" y="5532"/>
                    <a:pt x="6053" y="5591"/>
                    <a:pt x="6098" y="5634"/>
                  </a:cubicBezTo>
                  <a:cubicBezTo>
                    <a:pt x="6132" y="5668"/>
                    <a:pt x="9513" y="9044"/>
                    <a:pt x="11961" y="11107"/>
                  </a:cubicBezTo>
                  <a:cubicBezTo>
                    <a:pt x="14012" y="12833"/>
                    <a:pt x="18786" y="16198"/>
                    <a:pt x="20327" y="17276"/>
                  </a:cubicBezTo>
                  <a:lnTo>
                    <a:pt x="17768" y="17993"/>
                  </a:lnTo>
                  <a:cubicBezTo>
                    <a:pt x="16608" y="17308"/>
                    <a:pt x="7203" y="11770"/>
                    <a:pt x="5196" y="11268"/>
                  </a:cubicBezTo>
                  <a:cubicBezTo>
                    <a:pt x="3571" y="10861"/>
                    <a:pt x="2207" y="8726"/>
                    <a:pt x="1475" y="7577"/>
                  </a:cubicBezTo>
                  <a:cubicBezTo>
                    <a:pt x="1315" y="7328"/>
                    <a:pt x="1179" y="7115"/>
                    <a:pt x="1070" y="6962"/>
                  </a:cubicBezTo>
                  <a:cubicBezTo>
                    <a:pt x="806" y="6558"/>
                    <a:pt x="2134" y="3419"/>
                    <a:pt x="3858" y="1542"/>
                  </a:cubicBezTo>
                  <a:cubicBezTo>
                    <a:pt x="4440" y="908"/>
                    <a:pt x="4952" y="568"/>
                    <a:pt x="5305" y="568"/>
                  </a:cubicBezTo>
                  <a:cubicBezTo>
                    <a:pt x="5310" y="567"/>
                    <a:pt x="5315" y="567"/>
                    <a:pt x="5320" y="567"/>
                  </a:cubicBezTo>
                  <a:close/>
                  <a:moveTo>
                    <a:pt x="5302" y="1"/>
                  </a:moveTo>
                  <a:cubicBezTo>
                    <a:pt x="4746" y="1"/>
                    <a:pt x="4084" y="433"/>
                    <a:pt x="3326" y="1293"/>
                  </a:cubicBezTo>
                  <a:cubicBezTo>
                    <a:pt x="1870" y="2945"/>
                    <a:pt x="1" y="6431"/>
                    <a:pt x="612" y="7288"/>
                  </a:cubicBezTo>
                  <a:cubicBezTo>
                    <a:pt x="718" y="7436"/>
                    <a:pt x="848" y="7640"/>
                    <a:pt x="1001" y="7880"/>
                  </a:cubicBezTo>
                  <a:cubicBezTo>
                    <a:pt x="1831" y="9178"/>
                    <a:pt x="3218" y="11353"/>
                    <a:pt x="5060" y="11814"/>
                  </a:cubicBezTo>
                  <a:cubicBezTo>
                    <a:pt x="7076" y="12317"/>
                    <a:pt x="17480" y="18476"/>
                    <a:pt x="17585" y="18537"/>
                  </a:cubicBezTo>
                  <a:cubicBezTo>
                    <a:pt x="17629" y="18564"/>
                    <a:pt x="17679" y="18577"/>
                    <a:pt x="17728" y="18577"/>
                  </a:cubicBezTo>
                  <a:cubicBezTo>
                    <a:pt x="17754" y="18577"/>
                    <a:pt x="17781" y="18574"/>
                    <a:pt x="17805" y="18567"/>
                  </a:cubicBezTo>
                  <a:lnTo>
                    <a:pt x="21052" y="17656"/>
                  </a:lnTo>
                  <a:cubicBezTo>
                    <a:pt x="21281" y="17592"/>
                    <a:pt x="21332" y="17292"/>
                    <a:pt x="21137" y="17156"/>
                  </a:cubicBezTo>
                  <a:cubicBezTo>
                    <a:pt x="21074" y="17112"/>
                    <a:pt x="14754" y="12722"/>
                    <a:pt x="12325" y="10676"/>
                  </a:cubicBezTo>
                  <a:cubicBezTo>
                    <a:pt x="10084" y="8790"/>
                    <a:pt x="7054" y="5792"/>
                    <a:pt x="6564" y="5305"/>
                  </a:cubicBezTo>
                  <a:lnTo>
                    <a:pt x="5926" y="333"/>
                  </a:lnTo>
                  <a:cubicBezTo>
                    <a:pt x="5915" y="244"/>
                    <a:pt x="5861" y="164"/>
                    <a:pt x="5781" y="121"/>
                  </a:cubicBezTo>
                  <a:cubicBezTo>
                    <a:pt x="5631" y="41"/>
                    <a:pt x="5471" y="1"/>
                    <a:pt x="5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563;p34">
              <a:extLst>
                <a:ext uri="{FF2B5EF4-FFF2-40B4-BE49-F238E27FC236}">
                  <a16:creationId xmlns:a16="http://schemas.microsoft.com/office/drawing/2014/main" id="{8D3AA8BC-F0E6-01E2-ECE8-485E70F83AB4}"/>
                </a:ext>
              </a:extLst>
            </p:cNvPr>
            <p:cNvSpPr/>
            <p:nvPr/>
          </p:nvSpPr>
          <p:spPr>
            <a:xfrm>
              <a:off x="4508811" y="4188573"/>
              <a:ext cx="245352" cy="128126"/>
            </a:xfrm>
            <a:custGeom>
              <a:avLst/>
              <a:gdLst/>
              <a:ahLst/>
              <a:cxnLst/>
              <a:rect l="l" t="t" r="r" b="b"/>
              <a:pathLst>
                <a:path w="12876" h="6724" extrusionOk="0">
                  <a:moveTo>
                    <a:pt x="1681" y="0"/>
                  </a:moveTo>
                  <a:cubicBezTo>
                    <a:pt x="1681" y="0"/>
                    <a:pt x="0" y="3882"/>
                    <a:pt x="1061" y="4534"/>
                  </a:cubicBezTo>
                  <a:cubicBezTo>
                    <a:pt x="1589" y="4860"/>
                    <a:pt x="2199" y="4921"/>
                    <a:pt x="2749" y="4921"/>
                  </a:cubicBezTo>
                  <a:cubicBezTo>
                    <a:pt x="3080" y="4921"/>
                    <a:pt x="3389" y="4899"/>
                    <a:pt x="3645" y="4899"/>
                  </a:cubicBezTo>
                  <a:cubicBezTo>
                    <a:pt x="3815" y="4899"/>
                    <a:pt x="3961" y="4909"/>
                    <a:pt x="4075" y="4941"/>
                  </a:cubicBezTo>
                  <a:cubicBezTo>
                    <a:pt x="4646" y="5105"/>
                    <a:pt x="5543" y="6163"/>
                    <a:pt x="8639" y="6572"/>
                  </a:cubicBezTo>
                  <a:cubicBezTo>
                    <a:pt x="9448" y="6678"/>
                    <a:pt x="10090" y="6723"/>
                    <a:pt x="10602" y="6723"/>
                  </a:cubicBezTo>
                  <a:cubicBezTo>
                    <a:pt x="12048" y="6723"/>
                    <a:pt x="12450" y="6362"/>
                    <a:pt x="12631" y="6002"/>
                  </a:cubicBezTo>
                  <a:cubicBezTo>
                    <a:pt x="12876" y="5512"/>
                    <a:pt x="11328" y="5105"/>
                    <a:pt x="10024" y="4208"/>
                  </a:cubicBezTo>
                  <a:cubicBezTo>
                    <a:pt x="8721" y="3312"/>
                    <a:pt x="5543" y="623"/>
                    <a:pt x="5543" y="623"/>
                  </a:cubicBezTo>
                  <a:cubicBezTo>
                    <a:pt x="4966" y="952"/>
                    <a:pt x="4433" y="1076"/>
                    <a:pt x="3960" y="1076"/>
                  </a:cubicBezTo>
                  <a:cubicBezTo>
                    <a:pt x="2562" y="1076"/>
                    <a:pt x="1681" y="0"/>
                    <a:pt x="16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564;p34">
              <a:extLst>
                <a:ext uri="{FF2B5EF4-FFF2-40B4-BE49-F238E27FC236}">
                  <a16:creationId xmlns:a16="http://schemas.microsoft.com/office/drawing/2014/main" id="{E0C07DE5-A007-3253-52CC-4070BB564D00}"/>
                </a:ext>
              </a:extLst>
            </p:cNvPr>
            <p:cNvSpPr/>
            <p:nvPr/>
          </p:nvSpPr>
          <p:spPr>
            <a:xfrm>
              <a:off x="4503228" y="4183200"/>
              <a:ext cx="256366" cy="138854"/>
            </a:xfrm>
            <a:custGeom>
              <a:avLst/>
              <a:gdLst/>
              <a:ahLst/>
              <a:cxnLst/>
              <a:rect l="l" t="t" r="r" b="b"/>
              <a:pathLst>
                <a:path w="13454" h="7287" extrusionOk="0">
                  <a:moveTo>
                    <a:pt x="2076" y="772"/>
                  </a:moveTo>
                  <a:cubicBezTo>
                    <a:pt x="2481" y="1121"/>
                    <a:pt x="3252" y="1636"/>
                    <a:pt x="4264" y="1636"/>
                  </a:cubicBezTo>
                  <a:cubicBezTo>
                    <a:pt x="4729" y="1636"/>
                    <a:pt x="5245" y="1527"/>
                    <a:pt x="5801" y="1243"/>
                  </a:cubicBezTo>
                  <a:cubicBezTo>
                    <a:pt x="6448" y="1787"/>
                    <a:pt x="9002" y="3928"/>
                    <a:pt x="10158" y="4722"/>
                  </a:cubicBezTo>
                  <a:cubicBezTo>
                    <a:pt x="10672" y="5074"/>
                    <a:pt x="11206" y="5346"/>
                    <a:pt x="11677" y="5585"/>
                  </a:cubicBezTo>
                  <a:cubicBezTo>
                    <a:pt x="12075" y="5786"/>
                    <a:pt x="12617" y="6063"/>
                    <a:pt x="12673" y="6157"/>
                  </a:cubicBezTo>
                  <a:cubicBezTo>
                    <a:pt x="12586" y="6331"/>
                    <a:pt x="12390" y="6724"/>
                    <a:pt x="10903" y="6724"/>
                  </a:cubicBezTo>
                  <a:cubicBezTo>
                    <a:pt x="10413" y="6724"/>
                    <a:pt x="9782" y="6681"/>
                    <a:pt x="8968" y="6574"/>
                  </a:cubicBezTo>
                  <a:cubicBezTo>
                    <a:pt x="6737" y="6281"/>
                    <a:pt x="5687" y="5645"/>
                    <a:pt x="5060" y="5266"/>
                  </a:cubicBezTo>
                  <a:cubicBezTo>
                    <a:pt x="4821" y="5121"/>
                    <a:pt x="4631" y="5006"/>
                    <a:pt x="4446" y="4953"/>
                  </a:cubicBezTo>
                  <a:cubicBezTo>
                    <a:pt x="4301" y="4913"/>
                    <a:pt x="4129" y="4899"/>
                    <a:pt x="3937" y="4899"/>
                  </a:cubicBezTo>
                  <a:cubicBezTo>
                    <a:pt x="3813" y="4899"/>
                    <a:pt x="3679" y="4905"/>
                    <a:pt x="3537" y="4910"/>
                  </a:cubicBezTo>
                  <a:cubicBezTo>
                    <a:pt x="3379" y="4916"/>
                    <a:pt x="3212" y="4922"/>
                    <a:pt x="3040" y="4922"/>
                  </a:cubicBezTo>
                  <a:cubicBezTo>
                    <a:pt x="2526" y="4922"/>
                    <a:pt x="1969" y="4865"/>
                    <a:pt x="1501" y="4577"/>
                  </a:cubicBezTo>
                  <a:cubicBezTo>
                    <a:pt x="967" y="4249"/>
                    <a:pt x="1492" y="2241"/>
                    <a:pt x="2076" y="772"/>
                  </a:cubicBezTo>
                  <a:close/>
                  <a:moveTo>
                    <a:pt x="1977" y="0"/>
                  </a:moveTo>
                  <a:cubicBezTo>
                    <a:pt x="1963" y="0"/>
                    <a:pt x="1949" y="1"/>
                    <a:pt x="1936" y="3"/>
                  </a:cubicBezTo>
                  <a:cubicBezTo>
                    <a:pt x="1838" y="17"/>
                    <a:pt x="1756" y="81"/>
                    <a:pt x="1717" y="170"/>
                  </a:cubicBezTo>
                  <a:cubicBezTo>
                    <a:pt x="1419" y="855"/>
                    <a:pt x="0" y="4313"/>
                    <a:pt x="1206" y="5056"/>
                  </a:cubicBezTo>
                  <a:cubicBezTo>
                    <a:pt x="1796" y="5419"/>
                    <a:pt x="2469" y="5484"/>
                    <a:pt x="3052" y="5484"/>
                  </a:cubicBezTo>
                  <a:cubicBezTo>
                    <a:pt x="3231" y="5484"/>
                    <a:pt x="3401" y="5478"/>
                    <a:pt x="3557" y="5473"/>
                  </a:cubicBezTo>
                  <a:cubicBezTo>
                    <a:pt x="3690" y="5467"/>
                    <a:pt x="3820" y="5463"/>
                    <a:pt x="3937" y="5463"/>
                  </a:cubicBezTo>
                  <a:cubicBezTo>
                    <a:pt x="4082" y="5463"/>
                    <a:pt x="4207" y="5470"/>
                    <a:pt x="4291" y="5495"/>
                  </a:cubicBezTo>
                  <a:cubicBezTo>
                    <a:pt x="4405" y="5527"/>
                    <a:pt x="4565" y="5623"/>
                    <a:pt x="4769" y="5747"/>
                  </a:cubicBezTo>
                  <a:cubicBezTo>
                    <a:pt x="5435" y="6149"/>
                    <a:pt x="6547" y="6822"/>
                    <a:pt x="8895" y="7132"/>
                  </a:cubicBezTo>
                  <a:cubicBezTo>
                    <a:pt x="9712" y="7240"/>
                    <a:pt x="10370" y="7287"/>
                    <a:pt x="10902" y="7287"/>
                  </a:cubicBezTo>
                  <a:cubicBezTo>
                    <a:pt x="12472" y="7287"/>
                    <a:pt x="12941" y="6877"/>
                    <a:pt x="13177" y="6409"/>
                  </a:cubicBezTo>
                  <a:cubicBezTo>
                    <a:pt x="13453" y="5856"/>
                    <a:pt x="12782" y="5516"/>
                    <a:pt x="11932" y="5085"/>
                  </a:cubicBezTo>
                  <a:cubicBezTo>
                    <a:pt x="11477" y="4853"/>
                    <a:pt x="10959" y="4590"/>
                    <a:pt x="10476" y="4259"/>
                  </a:cubicBezTo>
                  <a:cubicBezTo>
                    <a:pt x="9200" y="3381"/>
                    <a:pt x="6049" y="717"/>
                    <a:pt x="6018" y="690"/>
                  </a:cubicBezTo>
                  <a:cubicBezTo>
                    <a:pt x="5966" y="647"/>
                    <a:pt x="5901" y="624"/>
                    <a:pt x="5836" y="624"/>
                  </a:cubicBezTo>
                  <a:cubicBezTo>
                    <a:pt x="5788" y="624"/>
                    <a:pt x="5740" y="636"/>
                    <a:pt x="5697" y="661"/>
                  </a:cubicBezTo>
                  <a:cubicBezTo>
                    <a:pt x="5168" y="964"/>
                    <a:pt x="4681" y="1077"/>
                    <a:pt x="4250" y="1077"/>
                  </a:cubicBezTo>
                  <a:cubicBezTo>
                    <a:pt x="3017" y="1077"/>
                    <a:pt x="2236" y="154"/>
                    <a:pt x="2192" y="103"/>
                  </a:cubicBezTo>
                  <a:cubicBezTo>
                    <a:pt x="2139" y="38"/>
                    <a:pt x="2059" y="0"/>
                    <a:pt x="1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565;p34">
              <a:extLst>
                <a:ext uri="{FF2B5EF4-FFF2-40B4-BE49-F238E27FC236}">
                  <a16:creationId xmlns:a16="http://schemas.microsoft.com/office/drawing/2014/main" id="{8FE96D16-4A20-74C1-F7A1-BFFEA0D6F15D}"/>
                </a:ext>
              </a:extLst>
            </p:cNvPr>
            <p:cNvSpPr/>
            <p:nvPr/>
          </p:nvSpPr>
          <p:spPr>
            <a:xfrm>
              <a:off x="4521483" y="4255837"/>
              <a:ext cx="228431" cy="60843"/>
            </a:xfrm>
            <a:custGeom>
              <a:avLst/>
              <a:gdLst/>
              <a:ahLst/>
              <a:cxnLst/>
              <a:rect l="l" t="t" r="r" b="b"/>
              <a:pathLst>
                <a:path w="11988" h="3193" extrusionOk="0">
                  <a:moveTo>
                    <a:pt x="1" y="1"/>
                  </a:moveTo>
                  <a:lnTo>
                    <a:pt x="1" y="1"/>
                  </a:lnTo>
                  <a:cubicBezTo>
                    <a:pt x="11" y="457"/>
                    <a:pt x="117" y="834"/>
                    <a:pt x="396" y="1003"/>
                  </a:cubicBezTo>
                  <a:cubicBezTo>
                    <a:pt x="926" y="1329"/>
                    <a:pt x="1538" y="1390"/>
                    <a:pt x="2089" y="1390"/>
                  </a:cubicBezTo>
                  <a:cubicBezTo>
                    <a:pt x="2417" y="1390"/>
                    <a:pt x="2723" y="1369"/>
                    <a:pt x="2977" y="1369"/>
                  </a:cubicBezTo>
                  <a:cubicBezTo>
                    <a:pt x="3148" y="1369"/>
                    <a:pt x="3296" y="1378"/>
                    <a:pt x="3410" y="1411"/>
                  </a:cubicBezTo>
                  <a:cubicBezTo>
                    <a:pt x="3981" y="1573"/>
                    <a:pt x="4878" y="2633"/>
                    <a:pt x="7974" y="3040"/>
                  </a:cubicBezTo>
                  <a:cubicBezTo>
                    <a:pt x="8784" y="3147"/>
                    <a:pt x="9427" y="3192"/>
                    <a:pt x="9940" y="3192"/>
                  </a:cubicBezTo>
                  <a:cubicBezTo>
                    <a:pt x="11384" y="3192"/>
                    <a:pt x="11786" y="2832"/>
                    <a:pt x="11967" y="2472"/>
                  </a:cubicBezTo>
                  <a:cubicBezTo>
                    <a:pt x="11977" y="2447"/>
                    <a:pt x="11985" y="2422"/>
                    <a:pt x="11988" y="2396"/>
                  </a:cubicBezTo>
                  <a:lnTo>
                    <a:pt x="11988" y="2396"/>
                  </a:lnTo>
                  <a:cubicBezTo>
                    <a:pt x="11557" y="2454"/>
                    <a:pt x="11130" y="2480"/>
                    <a:pt x="10710" y="2480"/>
                  </a:cubicBezTo>
                  <a:cubicBezTo>
                    <a:pt x="9291" y="2480"/>
                    <a:pt x="7936" y="2190"/>
                    <a:pt x="6676" y="1893"/>
                  </a:cubicBezTo>
                  <a:cubicBezTo>
                    <a:pt x="4670" y="1421"/>
                    <a:pt x="4081" y="360"/>
                    <a:pt x="2195" y="360"/>
                  </a:cubicBezTo>
                  <a:cubicBezTo>
                    <a:pt x="1242" y="360"/>
                    <a:pt x="501" y="179"/>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566;p34">
              <a:extLst>
                <a:ext uri="{FF2B5EF4-FFF2-40B4-BE49-F238E27FC236}">
                  <a16:creationId xmlns:a16="http://schemas.microsoft.com/office/drawing/2014/main" id="{911DECE9-0BC8-294E-842D-25AB352CD801}"/>
                </a:ext>
              </a:extLst>
            </p:cNvPr>
            <p:cNvSpPr/>
            <p:nvPr/>
          </p:nvSpPr>
          <p:spPr>
            <a:xfrm>
              <a:off x="4516052" y="4250483"/>
              <a:ext cx="239426" cy="71571"/>
            </a:xfrm>
            <a:custGeom>
              <a:avLst/>
              <a:gdLst/>
              <a:ahLst/>
              <a:cxnLst/>
              <a:rect l="l" t="t" r="r" b="b"/>
              <a:pathLst>
                <a:path w="12565" h="3756" extrusionOk="0">
                  <a:moveTo>
                    <a:pt x="612" y="679"/>
                  </a:moveTo>
                  <a:cubicBezTo>
                    <a:pt x="1196" y="841"/>
                    <a:pt x="1821" y="922"/>
                    <a:pt x="2480" y="922"/>
                  </a:cubicBezTo>
                  <a:cubicBezTo>
                    <a:pt x="3481" y="922"/>
                    <a:pt x="4092" y="1242"/>
                    <a:pt x="4801" y="1612"/>
                  </a:cubicBezTo>
                  <a:cubicBezTo>
                    <a:pt x="5359" y="1904"/>
                    <a:pt x="5994" y="2235"/>
                    <a:pt x="6895" y="2446"/>
                  </a:cubicBezTo>
                  <a:cubicBezTo>
                    <a:pt x="8194" y="2753"/>
                    <a:pt x="9561" y="3041"/>
                    <a:pt x="10990" y="3041"/>
                  </a:cubicBezTo>
                  <a:cubicBezTo>
                    <a:pt x="11164" y="3041"/>
                    <a:pt x="11338" y="3037"/>
                    <a:pt x="11514" y="3028"/>
                  </a:cubicBezTo>
                  <a:lnTo>
                    <a:pt x="11514" y="3028"/>
                  </a:lnTo>
                  <a:cubicBezTo>
                    <a:pt x="11258" y="3122"/>
                    <a:pt x="10860" y="3193"/>
                    <a:pt x="10231" y="3193"/>
                  </a:cubicBezTo>
                  <a:cubicBezTo>
                    <a:pt x="9740" y="3193"/>
                    <a:pt x="9109" y="3150"/>
                    <a:pt x="8295" y="3043"/>
                  </a:cubicBezTo>
                  <a:cubicBezTo>
                    <a:pt x="6064" y="2750"/>
                    <a:pt x="5014" y="2114"/>
                    <a:pt x="4387" y="1735"/>
                  </a:cubicBezTo>
                  <a:cubicBezTo>
                    <a:pt x="4148" y="1590"/>
                    <a:pt x="3958" y="1475"/>
                    <a:pt x="3773" y="1422"/>
                  </a:cubicBezTo>
                  <a:cubicBezTo>
                    <a:pt x="3628" y="1382"/>
                    <a:pt x="3456" y="1368"/>
                    <a:pt x="3264" y="1368"/>
                  </a:cubicBezTo>
                  <a:cubicBezTo>
                    <a:pt x="3140" y="1368"/>
                    <a:pt x="3006" y="1374"/>
                    <a:pt x="2864" y="1379"/>
                  </a:cubicBezTo>
                  <a:cubicBezTo>
                    <a:pt x="2706" y="1385"/>
                    <a:pt x="2538" y="1391"/>
                    <a:pt x="2366" y="1391"/>
                  </a:cubicBezTo>
                  <a:cubicBezTo>
                    <a:pt x="1852" y="1391"/>
                    <a:pt x="1296" y="1334"/>
                    <a:pt x="828" y="1046"/>
                  </a:cubicBezTo>
                  <a:cubicBezTo>
                    <a:pt x="716" y="976"/>
                    <a:pt x="650" y="838"/>
                    <a:pt x="612" y="679"/>
                  </a:cubicBezTo>
                  <a:close/>
                  <a:moveTo>
                    <a:pt x="286" y="0"/>
                  </a:moveTo>
                  <a:cubicBezTo>
                    <a:pt x="134" y="0"/>
                    <a:pt x="0" y="124"/>
                    <a:pt x="4" y="288"/>
                  </a:cubicBezTo>
                  <a:cubicBezTo>
                    <a:pt x="19" y="900"/>
                    <a:pt x="197" y="1316"/>
                    <a:pt x="533" y="1525"/>
                  </a:cubicBezTo>
                  <a:cubicBezTo>
                    <a:pt x="1123" y="1888"/>
                    <a:pt x="1796" y="1953"/>
                    <a:pt x="2379" y="1953"/>
                  </a:cubicBezTo>
                  <a:cubicBezTo>
                    <a:pt x="2558" y="1953"/>
                    <a:pt x="2728" y="1947"/>
                    <a:pt x="2884" y="1942"/>
                  </a:cubicBezTo>
                  <a:cubicBezTo>
                    <a:pt x="3017" y="1936"/>
                    <a:pt x="3147" y="1932"/>
                    <a:pt x="3264" y="1932"/>
                  </a:cubicBezTo>
                  <a:cubicBezTo>
                    <a:pt x="3409" y="1932"/>
                    <a:pt x="3534" y="1939"/>
                    <a:pt x="3618" y="1964"/>
                  </a:cubicBezTo>
                  <a:cubicBezTo>
                    <a:pt x="3732" y="1996"/>
                    <a:pt x="3892" y="2092"/>
                    <a:pt x="4096" y="2216"/>
                  </a:cubicBezTo>
                  <a:cubicBezTo>
                    <a:pt x="4762" y="2618"/>
                    <a:pt x="5874" y="3291"/>
                    <a:pt x="8222" y="3601"/>
                  </a:cubicBezTo>
                  <a:cubicBezTo>
                    <a:pt x="9039" y="3709"/>
                    <a:pt x="9697" y="3756"/>
                    <a:pt x="10229" y="3756"/>
                  </a:cubicBezTo>
                  <a:cubicBezTo>
                    <a:pt x="11799" y="3756"/>
                    <a:pt x="12268" y="3346"/>
                    <a:pt x="12504" y="2879"/>
                  </a:cubicBezTo>
                  <a:cubicBezTo>
                    <a:pt x="12529" y="2827"/>
                    <a:pt x="12545" y="2772"/>
                    <a:pt x="12553" y="2715"/>
                  </a:cubicBezTo>
                  <a:cubicBezTo>
                    <a:pt x="12564" y="2627"/>
                    <a:pt x="12535" y="2540"/>
                    <a:pt x="12472" y="2478"/>
                  </a:cubicBezTo>
                  <a:cubicBezTo>
                    <a:pt x="12418" y="2425"/>
                    <a:pt x="12346" y="2396"/>
                    <a:pt x="12270" y="2396"/>
                  </a:cubicBezTo>
                  <a:cubicBezTo>
                    <a:pt x="12259" y="2396"/>
                    <a:pt x="12248" y="2397"/>
                    <a:pt x="12236" y="2398"/>
                  </a:cubicBezTo>
                  <a:cubicBezTo>
                    <a:pt x="11822" y="2454"/>
                    <a:pt x="11410" y="2479"/>
                    <a:pt x="11003" y="2479"/>
                  </a:cubicBezTo>
                  <a:cubicBezTo>
                    <a:pt x="9627" y="2479"/>
                    <a:pt x="8293" y="2199"/>
                    <a:pt x="7025" y="1899"/>
                  </a:cubicBezTo>
                  <a:cubicBezTo>
                    <a:pt x="6192" y="1704"/>
                    <a:pt x="5618" y="1403"/>
                    <a:pt x="5062" y="1115"/>
                  </a:cubicBezTo>
                  <a:cubicBezTo>
                    <a:pt x="4321" y="727"/>
                    <a:pt x="3620" y="361"/>
                    <a:pt x="2482" y="361"/>
                  </a:cubicBezTo>
                  <a:cubicBezTo>
                    <a:pt x="1540" y="361"/>
                    <a:pt x="819" y="174"/>
                    <a:pt x="380" y="16"/>
                  </a:cubicBezTo>
                  <a:cubicBezTo>
                    <a:pt x="349" y="5"/>
                    <a:pt x="317" y="0"/>
                    <a:pt x="2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567;p34">
              <a:extLst>
                <a:ext uri="{FF2B5EF4-FFF2-40B4-BE49-F238E27FC236}">
                  <a16:creationId xmlns:a16="http://schemas.microsoft.com/office/drawing/2014/main" id="{71224F90-00C7-F5ED-F66A-0E5AF670D692}"/>
                </a:ext>
              </a:extLst>
            </p:cNvPr>
            <p:cNvSpPr/>
            <p:nvPr/>
          </p:nvSpPr>
          <p:spPr>
            <a:xfrm>
              <a:off x="3818982" y="2130728"/>
              <a:ext cx="867593" cy="2102071"/>
            </a:xfrm>
            <a:custGeom>
              <a:avLst/>
              <a:gdLst/>
              <a:ahLst/>
              <a:cxnLst/>
              <a:rect l="l" t="t" r="r" b="b"/>
              <a:pathLst>
                <a:path w="45531" h="110316" extrusionOk="0">
                  <a:moveTo>
                    <a:pt x="25090" y="1"/>
                  </a:moveTo>
                  <a:cubicBezTo>
                    <a:pt x="25090" y="1"/>
                    <a:pt x="25704" y="4124"/>
                    <a:pt x="24915" y="5791"/>
                  </a:cubicBezTo>
                  <a:cubicBezTo>
                    <a:pt x="24125" y="7458"/>
                    <a:pt x="21670" y="7631"/>
                    <a:pt x="19564" y="7984"/>
                  </a:cubicBezTo>
                  <a:cubicBezTo>
                    <a:pt x="17458" y="8336"/>
                    <a:pt x="12634" y="10176"/>
                    <a:pt x="13160" y="14913"/>
                  </a:cubicBezTo>
                  <a:cubicBezTo>
                    <a:pt x="13687" y="19650"/>
                    <a:pt x="19739" y="29915"/>
                    <a:pt x="19739" y="32810"/>
                  </a:cubicBezTo>
                  <a:cubicBezTo>
                    <a:pt x="19739" y="35705"/>
                    <a:pt x="17897" y="37196"/>
                    <a:pt x="15879" y="42811"/>
                  </a:cubicBezTo>
                  <a:cubicBezTo>
                    <a:pt x="13862" y="48426"/>
                    <a:pt x="14124" y="58864"/>
                    <a:pt x="14738" y="65620"/>
                  </a:cubicBezTo>
                  <a:cubicBezTo>
                    <a:pt x="15352" y="72374"/>
                    <a:pt x="17371" y="78778"/>
                    <a:pt x="17371" y="78778"/>
                  </a:cubicBezTo>
                  <a:cubicBezTo>
                    <a:pt x="17371" y="78778"/>
                    <a:pt x="12282" y="86936"/>
                    <a:pt x="10090" y="90445"/>
                  </a:cubicBezTo>
                  <a:cubicBezTo>
                    <a:pt x="7897" y="93956"/>
                    <a:pt x="1" y="109219"/>
                    <a:pt x="1" y="109219"/>
                  </a:cubicBezTo>
                  <a:cubicBezTo>
                    <a:pt x="1" y="109219"/>
                    <a:pt x="1" y="109745"/>
                    <a:pt x="1229" y="110097"/>
                  </a:cubicBezTo>
                  <a:cubicBezTo>
                    <a:pt x="1841" y="110272"/>
                    <a:pt x="2498" y="110316"/>
                    <a:pt x="3002" y="110316"/>
                  </a:cubicBezTo>
                  <a:cubicBezTo>
                    <a:pt x="3509" y="110316"/>
                    <a:pt x="3861" y="110272"/>
                    <a:pt x="3861" y="110272"/>
                  </a:cubicBezTo>
                  <a:cubicBezTo>
                    <a:pt x="3861" y="110272"/>
                    <a:pt x="18950" y="92112"/>
                    <a:pt x="21756" y="89042"/>
                  </a:cubicBezTo>
                  <a:cubicBezTo>
                    <a:pt x="24564" y="85972"/>
                    <a:pt x="27196" y="80621"/>
                    <a:pt x="27546" y="78164"/>
                  </a:cubicBezTo>
                  <a:cubicBezTo>
                    <a:pt x="27898" y="75706"/>
                    <a:pt x="27459" y="60707"/>
                    <a:pt x="27459" y="60706"/>
                  </a:cubicBezTo>
                  <a:lnTo>
                    <a:pt x="27459" y="60706"/>
                  </a:lnTo>
                  <a:cubicBezTo>
                    <a:pt x="27459" y="60706"/>
                    <a:pt x="30618" y="68251"/>
                    <a:pt x="33074" y="72111"/>
                  </a:cubicBezTo>
                  <a:cubicBezTo>
                    <a:pt x="35532" y="75972"/>
                    <a:pt x="37191" y="79392"/>
                    <a:pt x="37191" y="79392"/>
                  </a:cubicBezTo>
                  <a:cubicBezTo>
                    <a:pt x="37191" y="79392"/>
                    <a:pt x="36583" y="84568"/>
                    <a:pt x="37197" y="88955"/>
                  </a:cubicBezTo>
                  <a:cubicBezTo>
                    <a:pt x="37811" y="93340"/>
                    <a:pt x="37293" y="107423"/>
                    <a:pt x="37907" y="108564"/>
                  </a:cubicBezTo>
                  <a:cubicBezTo>
                    <a:pt x="38185" y="109079"/>
                    <a:pt x="38821" y="109264"/>
                    <a:pt x="39484" y="109264"/>
                  </a:cubicBezTo>
                  <a:cubicBezTo>
                    <a:pt x="40288" y="109264"/>
                    <a:pt x="41132" y="108991"/>
                    <a:pt x="41421" y="108702"/>
                  </a:cubicBezTo>
                  <a:cubicBezTo>
                    <a:pt x="41947" y="108176"/>
                    <a:pt x="42198" y="104746"/>
                    <a:pt x="42198" y="104746"/>
                  </a:cubicBezTo>
                  <a:cubicBezTo>
                    <a:pt x="42198" y="104746"/>
                    <a:pt x="43250" y="94043"/>
                    <a:pt x="43864" y="89042"/>
                  </a:cubicBezTo>
                  <a:cubicBezTo>
                    <a:pt x="44479" y="84043"/>
                    <a:pt x="45531" y="79743"/>
                    <a:pt x="45181" y="78603"/>
                  </a:cubicBezTo>
                  <a:cubicBezTo>
                    <a:pt x="44829" y="77462"/>
                    <a:pt x="42636" y="65270"/>
                    <a:pt x="40969" y="59479"/>
                  </a:cubicBezTo>
                  <a:cubicBezTo>
                    <a:pt x="39302" y="53689"/>
                    <a:pt x="34215" y="42900"/>
                    <a:pt x="33074" y="40092"/>
                  </a:cubicBezTo>
                  <a:cubicBezTo>
                    <a:pt x="31934" y="37285"/>
                    <a:pt x="31320" y="34741"/>
                    <a:pt x="31495" y="33863"/>
                  </a:cubicBezTo>
                  <a:cubicBezTo>
                    <a:pt x="31670" y="32987"/>
                    <a:pt x="35091" y="27723"/>
                    <a:pt x="35969" y="26319"/>
                  </a:cubicBezTo>
                  <a:cubicBezTo>
                    <a:pt x="36846" y="24915"/>
                    <a:pt x="37197" y="22372"/>
                    <a:pt x="36144" y="20091"/>
                  </a:cubicBezTo>
                  <a:cubicBezTo>
                    <a:pt x="35091" y="17810"/>
                    <a:pt x="36144" y="14740"/>
                    <a:pt x="35969" y="12898"/>
                  </a:cubicBezTo>
                  <a:cubicBezTo>
                    <a:pt x="35793" y="11054"/>
                    <a:pt x="33074" y="10265"/>
                    <a:pt x="31670" y="9564"/>
                  </a:cubicBezTo>
                  <a:cubicBezTo>
                    <a:pt x="30267" y="8862"/>
                    <a:pt x="29740" y="7281"/>
                    <a:pt x="29740" y="5967"/>
                  </a:cubicBezTo>
                  <a:cubicBezTo>
                    <a:pt x="29740" y="4652"/>
                    <a:pt x="30529" y="2808"/>
                    <a:pt x="30529" y="2808"/>
                  </a:cubicBezTo>
                  <a:cubicBezTo>
                    <a:pt x="30529" y="2808"/>
                    <a:pt x="26231" y="1"/>
                    <a:pt x="250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568;p34">
              <a:extLst>
                <a:ext uri="{FF2B5EF4-FFF2-40B4-BE49-F238E27FC236}">
                  <a16:creationId xmlns:a16="http://schemas.microsoft.com/office/drawing/2014/main" id="{57BADAAC-7395-F2E5-9B37-74107E510198}"/>
                </a:ext>
              </a:extLst>
            </p:cNvPr>
            <p:cNvSpPr/>
            <p:nvPr/>
          </p:nvSpPr>
          <p:spPr>
            <a:xfrm>
              <a:off x="3813647" y="2125393"/>
              <a:ext cx="875825" cy="2112780"/>
            </a:xfrm>
            <a:custGeom>
              <a:avLst/>
              <a:gdLst/>
              <a:ahLst/>
              <a:cxnLst/>
              <a:rect l="l" t="t" r="r" b="b"/>
              <a:pathLst>
                <a:path w="45963" h="110878" extrusionOk="0">
                  <a:moveTo>
                    <a:pt x="25697" y="619"/>
                  </a:moveTo>
                  <a:lnTo>
                    <a:pt x="25697" y="619"/>
                  </a:lnTo>
                  <a:cubicBezTo>
                    <a:pt x="26709" y="908"/>
                    <a:pt x="28945" y="2219"/>
                    <a:pt x="30460" y="3196"/>
                  </a:cubicBezTo>
                  <a:cubicBezTo>
                    <a:pt x="30248" y="3736"/>
                    <a:pt x="29737" y="5146"/>
                    <a:pt x="29737" y="6246"/>
                  </a:cubicBezTo>
                  <a:cubicBezTo>
                    <a:pt x="29737" y="7602"/>
                    <a:pt x="30285" y="9325"/>
                    <a:pt x="31823" y="10093"/>
                  </a:cubicBezTo>
                  <a:cubicBezTo>
                    <a:pt x="32084" y="10224"/>
                    <a:pt x="32390" y="10359"/>
                    <a:pt x="32718" y="10502"/>
                  </a:cubicBezTo>
                  <a:cubicBezTo>
                    <a:pt x="34110" y="11108"/>
                    <a:pt x="35839" y="11864"/>
                    <a:pt x="35968" y="13203"/>
                  </a:cubicBezTo>
                  <a:cubicBezTo>
                    <a:pt x="36026" y="13820"/>
                    <a:pt x="35937" y="14611"/>
                    <a:pt x="35842" y="15450"/>
                  </a:cubicBezTo>
                  <a:cubicBezTo>
                    <a:pt x="35658" y="17084"/>
                    <a:pt x="35451" y="18936"/>
                    <a:pt x="36167" y="20488"/>
                  </a:cubicBezTo>
                  <a:cubicBezTo>
                    <a:pt x="37209" y="22742"/>
                    <a:pt x="36815" y="25159"/>
                    <a:pt x="36008" y="26448"/>
                  </a:cubicBezTo>
                  <a:cubicBezTo>
                    <a:pt x="35864" y="26680"/>
                    <a:pt x="35651" y="27016"/>
                    <a:pt x="35394" y="27418"/>
                  </a:cubicBezTo>
                  <a:cubicBezTo>
                    <a:pt x="33584" y="30265"/>
                    <a:pt x="31642" y="33363"/>
                    <a:pt x="31497" y="34086"/>
                  </a:cubicBezTo>
                  <a:cubicBezTo>
                    <a:pt x="31303" y="35059"/>
                    <a:pt x="31958" y="37687"/>
                    <a:pt x="33092" y="40476"/>
                  </a:cubicBezTo>
                  <a:cubicBezTo>
                    <a:pt x="33383" y="41192"/>
                    <a:pt x="33923" y="42408"/>
                    <a:pt x="34605" y="43947"/>
                  </a:cubicBezTo>
                  <a:cubicBezTo>
                    <a:pt x="36649" y="48560"/>
                    <a:pt x="39738" y="55531"/>
                    <a:pt x="40977" y="59835"/>
                  </a:cubicBezTo>
                  <a:cubicBezTo>
                    <a:pt x="42093" y="63707"/>
                    <a:pt x="43435" y="70406"/>
                    <a:pt x="44322" y="74838"/>
                  </a:cubicBezTo>
                  <a:cubicBezTo>
                    <a:pt x="44756" y="77007"/>
                    <a:pt x="45070" y="78576"/>
                    <a:pt x="45189" y="78964"/>
                  </a:cubicBezTo>
                  <a:cubicBezTo>
                    <a:pt x="45386" y="79602"/>
                    <a:pt x="45054" y="81609"/>
                    <a:pt x="44669" y="83932"/>
                  </a:cubicBezTo>
                  <a:cubicBezTo>
                    <a:pt x="44403" y="85533"/>
                    <a:pt x="44101" y="87349"/>
                    <a:pt x="43864" y="89287"/>
                  </a:cubicBezTo>
                  <a:cubicBezTo>
                    <a:pt x="43257" y="94233"/>
                    <a:pt x="42207" y="104890"/>
                    <a:pt x="42197" y="105004"/>
                  </a:cubicBezTo>
                  <a:cubicBezTo>
                    <a:pt x="42076" y="106639"/>
                    <a:pt x="41784" y="108498"/>
                    <a:pt x="41501" y="108783"/>
                  </a:cubicBezTo>
                  <a:cubicBezTo>
                    <a:pt x="41278" y="109004"/>
                    <a:pt x="40505" y="109262"/>
                    <a:pt x="39761" y="109262"/>
                  </a:cubicBezTo>
                  <a:cubicBezTo>
                    <a:pt x="39623" y="109262"/>
                    <a:pt x="39486" y="109253"/>
                    <a:pt x="39354" y="109233"/>
                  </a:cubicBezTo>
                  <a:cubicBezTo>
                    <a:pt x="39038" y="109187"/>
                    <a:pt x="38621" y="109058"/>
                    <a:pt x="38434" y="108710"/>
                  </a:cubicBezTo>
                  <a:cubicBezTo>
                    <a:pt x="38157" y="108196"/>
                    <a:pt x="38132" y="103924"/>
                    <a:pt x="38112" y="100156"/>
                  </a:cubicBezTo>
                  <a:cubicBezTo>
                    <a:pt x="38088" y="96047"/>
                    <a:pt x="38062" y="91389"/>
                    <a:pt x="37754" y="89195"/>
                  </a:cubicBezTo>
                  <a:cubicBezTo>
                    <a:pt x="37152" y="84896"/>
                    <a:pt x="37743" y="79755"/>
                    <a:pt x="37748" y="79704"/>
                  </a:cubicBezTo>
                  <a:cubicBezTo>
                    <a:pt x="37756" y="79651"/>
                    <a:pt x="37747" y="79597"/>
                    <a:pt x="37722" y="79548"/>
                  </a:cubicBezTo>
                  <a:cubicBezTo>
                    <a:pt x="37706" y="79514"/>
                    <a:pt x="36027" y="76068"/>
                    <a:pt x="33590" y="72239"/>
                  </a:cubicBezTo>
                  <a:cubicBezTo>
                    <a:pt x="31175" y="68445"/>
                    <a:pt x="28029" y="60952"/>
                    <a:pt x="27999" y="60878"/>
                  </a:cubicBezTo>
                  <a:cubicBezTo>
                    <a:pt x="27953" y="60772"/>
                    <a:pt x="27850" y="60705"/>
                    <a:pt x="27739" y="60705"/>
                  </a:cubicBezTo>
                  <a:cubicBezTo>
                    <a:pt x="27720" y="60705"/>
                    <a:pt x="27699" y="60707"/>
                    <a:pt x="27679" y="60712"/>
                  </a:cubicBezTo>
                  <a:cubicBezTo>
                    <a:pt x="27546" y="60741"/>
                    <a:pt x="27453" y="60859"/>
                    <a:pt x="27458" y="60995"/>
                  </a:cubicBezTo>
                  <a:cubicBezTo>
                    <a:pt x="27463" y="61145"/>
                    <a:pt x="27892" y="75999"/>
                    <a:pt x="27549" y="78404"/>
                  </a:cubicBezTo>
                  <a:cubicBezTo>
                    <a:pt x="27205" y="80805"/>
                    <a:pt x="24579" y="86127"/>
                    <a:pt x="21829" y="89133"/>
                  </a:cubicBezTo>
                  <a:cubicBezTo>
                    <a:pt x="19152" y="92063"/>
                    <a:pt x="5143" y="108907"/>
                    <a:pt x="3998" y="110283"/>
                  </a:cubicBezTo>
                  <a:cubicBezTo>
                    <a:pt x="3861" y="110296"/>
                    <a:pt x="3604" y="110314"/>
                    <a:pt x="3282" y="110314"/>
                  </a:cubicBezTo>
                  <a:cubicBezTo>
                    <a:pt x="2798" y="110314"/>
                    <a:pt x="2169" y="110272"/>
                    <a:pt x="1586" y="110107"/>
                  </a:cubicBezTo>
                  <a:cubicBezTo>
                    <a:pt x="835" y="109891"/>
                    <a:pt x="632" y="109628"/>
                    <a:pt x="580" y="109534"/>
                  </a:cubicBezTo>
                  <a:cubicBezTo>
                    <a:pt x="1249" y="108243"/>
                    <a:pt x="8535" y="94192"/>
                    <a:pt x="10606" y="90874"/>
                  </a:cubicBezTo>
                  <a:cubicBezTo>
                    <a:pt x="12799" y="87365"/>
                    <a:pt x="17887" y="79207"/>
                    <a:pt x="17887" y="79207"/>
                  </a:cubicBezTo>
                  <a:cubicBezTo>
                    <a:pt x="17931" y="79137"/>
                    <a:pt x="17943" y="79050"/>
                    <a:pt x="17918" y="78973"/>
                  </a:cubicBezTo>
                  <a:cubicBezTo>
                    <a:pt x="17897" y="78909"/>
                    <a:pt x="15902" y="72521"/>
                    <a:pt x="15297" y="65873"/>
                  </a:cubicBezTo>
                  <a:cubicBezTo>
                    <a:pt x="14611" y="58327"/>
                    <a:pt x="14546" y="48404"/>
                    <a:pt x="16423" y="43186"/>
                  </a:cubicBezTo>
                  <a:cubicBezTo>
                    <a:pt x="17279" y="40801"/>
                    <a:pt x="18106" y="39163"/>
                    <a:pt x="18769" y="37845"/>
                  </a:cubicBezTo>
                  <a:cubicBezTo>
                    <a:pt x="19658" y="36086"/>
                    <a:pt x="20299" y="34814"/>
                    <a:pt x="20299" y="33089"/>
                  </a:cubicBezTo>
                  <a:cubicBezTo>
                    <a:pt x="20299" y="31656"/>
                    <a:pt x="18968" y="28694"/>
                    <a:pt x="17428" y="25264"/>
                  </a:cubicBezTo>
                  <a:cubicBezTo>
                    <a:pt x="15816" y="21676"/>
                    <a:pt x="13990" y="17610"/>
                    <a:pt x="13717" y="15163"/>
                  </a:cubicBezTo>
                  <a:cubicBezTo>
                    <a:pt x="13235" y="10819"/>
                    <a:pt x="17543" y="8931"/>
                    <a:pt x="19888" y="8540"/>
                  </a:cubicBezTo>
                  <a:cubicBezTo>
                    <a:pt x="20132" y="8499"/>
                    <a:pt x="20380" y="8461"/>
                    <a:pt x="20629" y="8423"/>
                  </a:cubicBezTo>
                  <a:cubicBezTo>
                    <a:pt x="22624" y="8116"/>
                    <a:pt x="24686" y="7798"/>
                    <a:pt x="25448" y="6190"/>
                  </a:cubicBezTo>
                  <a:cubicBezTo>
                    <a:pt x="26129" y="4754"/>
                    <a:pt x="25830" y="1697"/>
                    <a:pt x="25697" y="619"/>
                  </a:cubicBezTo>
                  <a:close/>
                  <a:moveTo>
                    <a:pt x="25368" y="1"/>
                  </a:moveTo>
                  <a:cubicBezTo>
                    <a:pt x="25197" y="1"/>
                    <a:pt x="25067" y="153"/>
                    <a:pt x="25092" y="323"/>
                  </a:cubicBezTo>
                  <a:cubicBezTo>
                    <a:pt x="25099" y="362"/>
                    <a:pt x="25685" y="4379"/>
                    <a:pt x="24942" y="5951"/>
                  </a:cubicBezTo>
                  <a:cubicBezTo>
                    <a:pt x="24307" y="7289"/>
                    <a:pt x="22395" y="7585"/>
                    <a:pt x="20546" y="7869"/>
                  </a:cubicBezTo>
                  <a:cubicBezTo>
                    <a:pt x="20294" y="7907"/>
                    <a:pt x="20044" y="7946"/>
                    <a:pt x="19798" y="7987"/>
                  </a:cubicBezTo>
                  <a:cubicBezTo>
                    <a:pt x="17270" y="8409"/>
                    <a:pt x="12632" y="10464"/>
                    <a:pt x="13160" y="15225"/>
                  </a:cubicBezTo>
                  <a:cubicBezTo>
                    <a:pt x="13442" y="17762"/>
                    <a:pt x="15288" y="21870"/>
                    <a:pt x="16916" y="25496"/>
                  </a:cubicBezTo>
                  <a:cubicBezTo>
                    <a:pt x="18367" y="28726"/>
                    <a:pt x="19738" y="31778"/>
                    <a:pt x="19738" y="33090"/>
                  </a:cubicBezTo>
                  <a:cubicBezTo>
                    <a:pt x="19738" y="34681"/>
                    <a:pt x="19154" y="35839"/>
                    <a:pt x="18269" y="37594"/>
                  </a:cubicBezTo>
                  <a:cubicBezTo>
                    <a:pt x="17598" y="38924"/>
                    <a:pt x="16763" y="40581"/>
                    <a:pt x="15895" y="42996"/>
                  </a:cubicBezTo>
                  <a:cubicBezTo>
                    <a:pt x="13496" y="49673"/>
                    <a:pt x="14403" y="62234"/>
                    <a:pt x="14738" y="65926"/>
                  </a:cubicBezTo>
                  <a:cubicBezTo>
                    <a:pt x="15303" y="72120"/>
                    <a:pt x="17062" y="78089"/>
                    <a:pt x="17345" y="79018"/>
                  </a:cubicBezTo>
                  <a:cubicBezTo>
                    <a:pt x="16735" y="79996"/>
                    <a:pt x="12176" y="87305"/>
                    <a:pt x="10131" y="90577"/>
                  </a:cubicBezTo>
                  <a:cubicBezTo>
                    <a:pt x="7956" y="94055"/>
                    <a:pt x="110" y="109217"/>
                    <a:pt x="31" y="109370"/>
                  </a:cubicBezTo>
                  <a:cubicBezTo>
                    <a:pt x="11" y="109410"/>
                    <a:pt x="1" y="109455"/>
                    <a:pt x="1" y="109499"/>
                  </a:cubicBezTo>
                  <a:cubicBezTo>
                    <a:pt x="1" y="109623"/>
                    <a:pt x="69" y="110257"/>
                    <a:pt x="1431" y="110646"/>
                  </a:cubicBezTo>
                  <a:cubicBezTo>
                    <a:pt x="2079" y="110832"/>
                    <a:pt x="2763" y="110877"/>
                    <a:pt x="3286" y="110877"/>
                  </a:cubicBezTo>
                  <a:cubicBezTo>
                    <a:pt x="3311" y="110877"/>
                    <a:pt x="3336" y="110877"/>
                    <a:pt x="3361" y="110877"/>
                  </a:cubicBezTo>
                  <a:cubicBezTo>
                    <a:pt x="3633" y="110877"/>
                    <a:pt x="3905" y="110863"/>
                    <a:pt x="4176" y="110833"/>
                  </a:cubicBezTo>
                  <a:cubicBezTo>
                    <a:pt x="4248" y="110824"/>
                    <a:pt x="4312" y="110788"/>
                    <a:pt x="4358" y="110734"/>
                  </a:cubicBezTo>
                  <a:cubicBezTo>
                    <a:pt x="4509" y="110552"/>
                    <a:pt x="19474" y="92544"/>
                    <a:pt x="22245" y="89513"/>
                  </a:cubicBezTo>
                  <a:cubicBezTo>
                    <a:pt x="25105" y="86385"/>
                    <a:pt x="27745" y="81016"/>
                    <a:pt x="28107" y="78486"/>
                  </a:cubicBezTo>
                  <a:cubicBezTo>
                    <a:pt x="28395" y="76466"/>
                    <a:pt x="28162" y="66301"/>
                    <a:pt x="28061" y="62446"/>
                  </a:cubicBezTo>
                  <a:lnTo>
                    <a:pt x="28061" y="62446"/>
                  </a:lnTo>
                  <a:cubicBezTo>
                    <a:pt x="29092" y="64804"/>
                    <a:pt x="31305" y="69694"/>
                    <a:pt x="33118" y="72544"/>
                  </a:cubicBezTo>
                  <a:cubicBezTo>
                    <a:pt x="35342" y="76039"/>
                    <a:pt x="36929" y="79211"/>
                    <a:pt x="37183" y="79724"/>
                  </a:cubicBezTo>
                  <a:cubicBezTo>
                    <a:pt x="37110" y="80411"/>
                    <a:pt x="36630" y="85207"/>
                    <a:pt x="37199" y="89276"/>
                  </a:cubicBezTo>
                  <a:cubicBezTo>
                    <a:pt x="37500" y="91433"/>
                    <a:pt x="37527" y="96071"/>
                    <a:pt x="37550" y="100162"/>
                  </a:cubicBezTo>
                  <a:cubicBezTo>
                    <a:pt x="37579" y="105234"/>
                    <a:pt x="37614" y="108373"/>
                    <a:pt x="37939" y="108978"/>
                  </a:cubicBezTo>
                  <a:cubicBezTo>
                    <a:pt x="38176" y="109418"/>
                    <a:pt x="38638" y="109700"/>
                    <a:pt x="39274" y="109793"/>
                  </a:cubicBezTo>
                  <a:cubicBezTo>
                    <a:pt x="39434" y="109816"/>
                    <a:pt x="39599" y="109827"/>
                    <a:pt x="39765" y="109827"/>
                  </a:cubicBezTo>
                  <a:cubicBezTo>
                    <a:pt x="40643" y="109827"/>
                    <a:pt x="41554" y="109527"/>
                    <a:pt x="41899" y="109182"/>
                  </a:cubicBezTo>
                  <a:cubicBezTo>
                    <a:pt x="42469" y="108610"/>
                    <a:pt x="42713" y="105638"/>
                    <a:pt x="42755" y="105055"/>
                  </a:cubicBezTo>
                  <a:cubicBezTo>
                    <a:pt x="42765" y="104947"/>
                    <a:pt x="43816" y="94297"/>
                    <a:pt x="44422" y="89357"/>
                  </a:cubicBezTo>
                  <a:cubicBezTo>
                    <a:pt x="44659" y="87431"/>
                    <a:pt x="44958" y="85622"/>
                    <a:pt x="45223" y="84027"/>
                  </a:cubicBezTo>
                  <a:cubicBezTo>
                    <a:pt x="45652" y="81436"/>
                    <a:pt x="45962" y="79564"/>
                    <a:pt x="45728" y="78803"/>
                  </a:cubicBezTo>
                  <a:cubicBezTo>
                    <a:pt x="45615" y="78439"/>
                    <a:pt x="45289" y="76803"/>
                    <a:pt x="44873" y="74729"/>
                  </a:cubicBezTo>
                  <a:cubicBezTo>
                    <a:pt x="43983" y="70288"/>
                    <a:pt x="42640" y="63576"/>
                    <a:pt x="41519" y="59682"/>
                  </a:cubicBezTo>
                  <a:cubicBezTo>
                    <a:pt x="40270" y="55342"/>
                    <a:pt x="37169" y="48350"/>
                    <a:pt x="35119" y="43722"/>
                  </a:cubicBezTo>
                  <a:cubicBezTo>
                    <a:pt x="34439" y="42187"/>
                    <a:pt x="33901" y="40975"/>
                    <a:pt x="33614" y="40267"/>
                  </a:cubicBezTo>
                  <a:cubicBezTo>
                    <a:pt x="32405" y="37290"/>
                    <a:pt x="31906" y="34919"/>
                    <a:pt x="32050" y="34199"/>
                  </a:cubicBezTo>
                  <a:cubicBezTo>
                    <a:pt x="32186" y="33517"/>
                    <a:pt x="34767" y="29457"/>
                    <a:pt x="35870" y="27723"/>
                  </a:cubicBezTo>
                  <a:cubicBezTo>
                    <a:pt x="36128" y="27318"/>
                    <a:pt x="36342" y="26981"/>
                    <a:pt x="36487" y="26749"/>
                  </a:cubicBezTo>
                  <a:cubicBezTo>
                    <a:pt x="37371" y="25334"/>
                    <a:pt x="37808" y="22699"/>
                    <a:pt x="36679" y="20253"/>
                  </a:cubicBezTo>
                  <a:cubicBezTo>
                    <a:pt x="36029" y="18844"/>
                    <a:pt x="36227" y="17075"/>
                    <a:pt x="36402" y="15516"/>
                  </a:cubicBezTo>
                  <a:cubicBezTo>
                    <a:pt x="36500" y="14646"/>
                    <a:pt x="36592" y="13827"/>
                    <a:pt x="36528" y="13152"/>
                  </a:cubicBezTo>
                  <a:cubicBezTo>
                    <a:pt x="36370" y="11483"/>
                    <a:pt x="34390" y="10618"/>
                    <a:pt x="32944" y="9988"/>
                  </a:cubicBezTo>
                  <a:cubicBezTo>
                    <a:pt x="32626" y="9850"/>
                    <a:pt x="32329" y="9720"/>
                    <a:pt x="32075" y="9593"/>
                  </a:cubicBezTo>
                  <a:cubicBezTo>
                    <a:pt x="30767" y="8938"/>
                    <a:pt x="30301" y="7436"/>
                    <a:pt x="30301" y="6247"/>
                  </a:cubicBezTo>
                  <a:cubicBezTo>
                    <a:pt x="30301" y="5006"/>
                    <a:pt x="31060" y="3218"/>
                    <a:pt x="31067" y="3199"/>
                  </a:cubicBezTo>
                  <a:cubicBezTo>
                    <a:pt x="31121" y="3074"/>
                    <a:pt x="31077" y="2928"/>
                    <a:pt x="30964" y="2853"/>
                  </a:cubicBezTo>
                  <a:cubicBezTo>
                    <a:pt x="30516" y="2562"/>
                    <a:pt x="26561" y="1"/>
                    <a:pt x="25370" y="1"/>
                  </a:cubicBezTo>
                  <a:cubicBezTo>
                    <a:pt x="25370" y="1"/>
                    <a:pt x="25369" y="1"/>
                    <a:pt x="253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569;p34">
              <a:extLst>
                <a:ext uri="{FF2B5EF4-FFF2-40B4-BE49-F238E27FC236}">
                  <a16:creationId xmlns:a16="http://schemas.microsoft.com/office/drawing/2014/main" id="{13C7377E-4DC8-E5C1-CCE5-97CC817AB82D}"/>
                </a:ext>
              </a:extLst>
            </p:cNvPr>
            <p:cNvSpPr/>
            <p:nvPr/>
          </p:nvSpPr>
          <p:spPr>
            <a:xfrm>
              <a:off x="4471959" y="2414229"/>
              <a:ext cx="34032" cy="79383"/>
            </a:xfrm>
            <a:custGeom>
              <a:avLst/>
              <a:gdLst/>
              <a:ahLst/>
              <a:cxnLst/>
              <a:rect l="l" t="t" r="r" b="b"/>
              <a:pathLst>
                <a:path w="1786" h="4166" extrusionOk="0">
                  <a:moveTo>
                    <a:pt x="303" y="0"/>
                  </a:moveTo>
                  <a:cubicBezTo>
                    <a:pt x="289" y="0"/>
                    <a:pt x="274" y="1"/>
                    <a:pt x="260" y="3"/>
                  </a:cubicBezTo>
                  <a:cubicBezTo>
                    <a:pt x="107" y="28"/>
                    <a:pt x="1" y="172"/>
                    <a:pt x="27" y="327"/>
                  </a:cubicBezTo>
                  <a:cubicBezTo>
                    <a:pt x="181" y="1341"/>
                    <a:pt x="1150" y="3878"/>
                    <a:pt x="1191" y="3985"/>
                  </a:cubicBezTo>
                  <a:cubicBezTo>
                    <a:pt x="1231" y="4094"/>
                    <a:pt x="1336" y="4166"/>
                    <a:pt x="1453" y="4166"/>
                  </a:cubicBezTo>
                  <a:cubicBezTo>
                    <a:pt x="1650" y="4166"/>
                    <a:pt x="1786" y="3969"/>
                    <a:pt x="1716" y="3785"/>
                  </a:cubicBezTo>
                  <a:cubicBezTo>
                    <a:pt x="1705" y="3759"/>
                    <a:pt x="728" y="1196"/>
                    <a:pt x="581" y="241"/>
                  </a:cubicBezTo>
                  <a:cubicBezTo>
                    <a:pt x="561" y="101"/>
                    <a:pt x="440" y="0"/>
                    <a:pt x="3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570;p34">
              <a:extLst>
                <a:ext uri="{FF2B5EF4-FFF2-40B4-BE49-F238E27FC236}">
                  <a16:creationId xmlns:a16="http://schemas.microsoft.com/office/drawing/2014/main" id="{3F0C4CF4-D7EE-66A4-14CB-E3FB18F9AF99}"/>
                </a:ext>
              </a:extLst>
            </p:cNvPr>
            <p:cNvSpPr/>
            <p:nvPr/>
          </p:nvSpPr>
          <p:spPr>
            <a:xfrm>
              <a:off x="4276817" y="2645537"/>
              <a:ext cx="102554" cy="34871"/>
            </a:xfrm>
            <a:custGeom>
              <a:avLst/>
              <a:gdLst/>
              <a:ahLst/>
              <a:cxnLst/>
              <a:rect l="l" t="t" r="r" b="b"/>
              <a:pathLst>
                <a:path w="5382" h="1830" extrusionOk="0">
                  <a:moveTo>
                    <a:pt x="5061" y="1"/>
                  </a:moveTo>
                  <a:cubicBezTo>
                    <a:pt x="5020" y="1"/>
                    <a:pt x="4979" y="9"/>
                    <a:pt x="4940" y="28"/>
                  </a:cubicBezTo>
                  <a:cubicBezTo>
                    <a:pt x="2779" y="1110"/>
                    <a:pt x="1374" y="1265"/>
                    <a:pt x="744" y="1265"/>
                  </a:cubicBezTo>
                  <a:cubicBezTo>
                    <a:pt x="497" y="1265"/>
                    <a:pt x="369" y="1241"/>
                    <a:pt x="362" y="1240"/>
                  </a:cubicBezTo>
                  <a:cubicBezTo>
                    <a:pt x="344" y="1236"/>
                    <a:pt x="326" y="1235"/>
                    <a:pt x="308" y="1235"/>
                  </a:cubicBezTo>
                  <a:cubicBezTo>
                    <a:pt x="178" y="1235"/>
                    <a:pt x="62" y="1325"/>
                    <a:pt x="32" y="1456"/>
                  </a:cubicBezTo>
                  <a:cubicBezTo>
                    <a:pt x="0" y="1604"/>
                    <a:pt x="94" y="1753"/>
                    <a:pt x="241" y="1790"/>
                  </a:cubicBezTo>
                  <a:cubicBezTo>
                    <a:pt x="263" y="1794"/>
                    <a:pt x="433" y="1829"/>
                    <a:pt x="753" y="1829"/>
                  </a:cubicBezTo>
                  <a:cubicBezTo>
                    <a:pt x="1475" y="1829"/>
                    <a:pt x="2955" y="1648"/>
                    <a:pt x="5192" y="531"/>
                  </a:cubicBezTo>
                  <a:cubicBezTo>
                    <a:pt x="5328" y="460"/>
                    <a:pt x="5382" y="293"/>
                    <a:pt x="5313" y="156"/>
                  </a:cubicBezTo>
                  <a:cubicBezTo>
                    <a:pt x="5264" y="58"/>
                    <a:pt x="5164" y="1"/>
                    <a:pt x="506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571;p34">
              <a:extLst>
                <a:ext uri="{FF2B5EF4-FFF2-40B4-BE49-F238E27FC236}">
                  <a16:creationId xmlns:a16="http://schemas.microsoft.com/office/drawing/2014/main" id="{2C55A084-73EA-2887-512B-B9F10471B9A2}"/>
                </a:ext>
              </a:extLst>
            </p:cNvPr>
            <p:cNvSpPr/>
            <p:nvPr/>
          </p:nvSpPr>
          <p:spPr>
            <a:xfrm>
              <a:off x="3818982" y="2883248"/>
              <a:ext cx="867593" cy="1349551"/>
            </a:xfrm>
            <a:custGeom>
              <a:avLst/>
              <a:gdLst/>
              <a:ahLst/>
              <a:cxnLst/>
              <a:rect l="l" t="t" r="r" b="b"/>
              <a:pathLst>
                <a:path w="45531" h="70824" extrusionOk="0">
                  <a:moveTo>
                    <a:pt x="17240" y="1"/>
                  </a:moveTo>
                  <a:cubicBezTo>
                    <a:pt x="16809" y="931"/>
                    <a:pt x="16350" y="2009"/>
                    <a:pt x="15879" y="3319"/>
                  </a:cubicBezTo>
                  <a:cubicBezTo>
                    <a:pt x="13862" y="8934"/>
                    <a:pt x="14124" y="19372"/>
                    <a:pt x="14738" y="26128"/>
                  </a:cubicBezTo>
                  <a:cubicBezTo>
                    <a:pt x="15352" y="32882"/>
                    <a:pt x="17371" y="39286"/>
                    <a:pt x="17371" y="39286"/>
                  </a:cubicBezTo>
                  <a:cubicBezTo>
                    <a:pt x="17371" y="39286"/>
                    <a:pt x="12282" y="47444"/>
                    <a:pt x="10090" y="50953"/>
                  </a:cubicBezTo>
                  <a:cubicBezTo>
                    <a:pt x="7897" y="54462"/>
                    <a:pt x="1" y="69727"/>
                    <a:pt x="1" y="69727"/>
                  </a:cubicBezTo>
                  <a:cubicBezTo>
                    <a:pt x="1" y="69727"/>
                    <a:pt x="1" y="70253"/>
                    <a:pt x="1229" y="70605"/>
                  </a:cubicBezTo>
                  <a:cubicBezTo>
                    <a:pt x="1843" y="70780"/>
                    <a:pt x="2501" y="70823"/>
                    <a:pt x="3006" y="70823"/>
                  </a:cubicBezTo>
                  <a:cubicBezTo>
                    <a:pt x="3510" y="70823"/>
                    <a:pt x="3861" y="70780"/>
                    <a:pt x="3861" y="70780"/>
                  </a:cubicBezTo>
                  <a:cubicBezTo>
                    <a:pt x="3861" y="70780"/>
                    <a:pt x="18950" y="52620"/>
                    <a:pt x="21756" y="49550"/>
                  </a:cubicBezTo>
                  <a:cubicBezTo>
                    <a:pt x="24564" y="46479"/>
                    <a:pt x="27196" y="41129"/>
                    <a:pt x="27546" y="38672"/>
                  </a:cubicBezTo>
                  <a:cubicBezTo>
                    <a:pt x="27898" y="36214"/>
                    <a:pt x="27459" y="21215"/>
                    <a:pt x="27459" y="21214"/>
                  </a:cubicBezTo>
                  <a:lnTo>
                    <a:pt x="27459" y="21214"/>
                  </a:lnTo>
                  <a:cubicBezTo>
                    <a:pt x="27459" y="21214"/>
                    <a:pt x="30618" y="28759"/>
                    <a:pt x="33074" y="32619"/>
                  </a:cubicBezTo>
                  <a:cubicBezTo>
                    <a:pt x="35532" y="36478"/>
                    <a:pt x="37191" y="39900"/>
                    <a:pt x="37191" y="39900"/>
                  </a:cubicBezTo>
                  <a:cubicBezTo>
                    <a:pt x="37191" y="39900"/>
                    <a:pt x="36583" y="45076"/>
                    <a:pt x="37197" y="49463"/>
                  </a:cubicBezTo>
                  <a:cubicBezTo>
                    <a:pt x="37811" y="53848"/>
                    <a:pt x="37293" y="67931"/>
                    <a:pt x="37907" y="69072"/>
                  </a:cubicBezTo>
                  <a:cubicBezTo>
                    <a:pt x="38185" y="69587"/>
                    <a:pt x="38821" y="69772"/>
                    <a:pt x="39484" y="69772"/>
                  </a:cubicBezTo>
                  <a:cubicBezTo>
                    <a:pt x="40288" y="69772"/>
                    <a:pt x="41132" y="69499"/>
                    <a:pt x="41421" y="69210"/>
                  </a:cubicBezTo>
                  <a:cubicBezTo>
                    <a:pt x="41947" y="68684"/>
                    <a:pt x="42198" y="65254"/>
                    <a:pt x="42198" y="65254"/>
                  </a:cubicBezTo>
                  <a:cubicBezTo>
                    <a:pt x="42198" y="65254"/>
                    <a:pt x="43250" y="54551"/>
                    <a:pt x="43864" y="49550"/>
                  </a:cubicBezTo>
                  <a:cubicBezTo>
                    <a:pt x="44479" y="44551"/>
                    <a:pt x="45531" y="40251"/>
                    <a:pt x="45181" y="39111"/>
                  </a:cubicBezTo>
                  <a:cubicBezTo>
                    <a:pt x="44829" y="37970"/>
                    <a:pt x="42636" y="25776"/>
                    <a:pt x="40969" y="19986"/>
                  </a:cubicBezTo>
                  <a:cubicBezTo>
                    <a:pt x="39376" y="14453"/>
                    <a:pt x="34661" y="4357"/>
                    <a:pt x="33251" y="1023"/>
                  </a:cubicBezTo>
                  <a:cubicBezTo>
                    <a:pt x="30986" y="1871"/>
                    <a:pt x="28774" y="2193"/>
                    <a:pt x="26723" y="2193"/>
                  </a:cubicBezTo>
                  <a:cubicBezTo>
                    <a:pt x="22649" y="2193"/>
                    <a:pt x="19208" y="926"/>
                    <a:pt x="172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572;p34">
              <a:extLst>
                <a:ext uri="{FF2B5EF4-FFF2-40B4-BE49-F238E27FC236}">
                  <a16:creationId xmlns:a16="http://schemas.microsoft.com/office/drawing/2014/main" id="{54853047-C0E8-1A64-F78E-11AFAEB635B0}"/>
                </a:ext>
              </a:extLst>
            </p:cNvPr>
            <p:cNvSpPr/>
            <p:nvPr/>
          </p:nvSpPr>
          <p:spPr>
            <a:xfrm>
              <a:off x="3813647" y="2877894"/>
              <a:ext cx="875844" cy="1360260"/>
            </a:xfrm>
            <a:custGeom>
              <a:avLst/>
              <a:gdLst/>
              <a:ahLst/>
              <a:cxnLst/>
              <a:rect l="l" t="t" r="r" b="b"/>
              <a:pathLst>
                <a:path w="45964" h="71386" extrusionOk="0">
                  <a:moveTo>
                    <a:pt x="17657" y="654"/>
                  </a:moveTo>
                  <a:cubicBezTo>
                    <a:pt x="19756" y="1609"/>
                    <a:pt x="23090" y="2759"/>
                    <a:pt x="26989" y="2759"/>
                  </a:cubicBezTo>
                  <a:cubicBezTo>
                    <a:pt x="28999" y="2759"/>
                    <a:pt x="31158" y="2453"/>
                    <a:pt x="33376" y="1659"/>
                  </a:cubicBezTo>
                  <a:cubicBezTo>
                    <a:pt x="33681" y="2372"/>
                    <a:pt x="34108" y="3334"/>
                    <a:pt x="34607" y="4460"/>
                  </a:cubicBezTo>
                  <a:cubicBezTo>
                    <a:pt x="36650" y="9072"/>
                    <a:pt x="39739" y="16040"/>
                    <a:pt x="40979" y="20344"/>
                  </a:cubicBezTo>
                  <a:cubicBezTo>
                    <a:pt x="42093" y="24216"/>
                    <a:pt x="43435" y="30915"/>
                    <a:pt x="44322" y="35347"/>
                  </a:cubicBezTo>
                  <a:cubicBezTo>
                    <a:pt x="44756" y="37516"/>
                    <a:pt x="45071" y="39085"/>
                    <a:pt x="45191" y="39473"/>
                  </a:cubicBezTo>
                  <a:cubicBezTo>
                    <a:pt x="45386" y="40111"/>
                    <a:pt x="45054" y="42118"/>
                    <a:pt x="44669" y="44441"/>
                  </a:cubicBezTo>
                  <a:cubicBezTo>
                    <a:pt x="44403" y="46042"/>
                    <a:pt x="44101" y="47858"/>
                    <a:pt x="43864" y="49796"/>
                  </a:cubicBezTo>
                  <a:cubicBezTo>
                    <a:pt x="43257" y="54742"/>
                    <a:pt x="42207" y="65399"/>
                    <a:pt x="42197" y="65513"/>
                  </a:cubicBezTo>
                  <a:cubicBezTo>
                    <a:pt x="42077" y="67148"/>
                    <a:pt x="41784" y="69007"/>
                    <a:pt x="41501" y="69292"/>
                  </a:cubicBezTo>
                  <a:cubicBezTo>
                    <a:pt x="41278" y="69513"/>
                    <a:pt x="40505" y="69771"/>
                    <a:pt x="39761" y="69771"/>
                  </a:cubicBezTo>
                  <a:cubicBezTo>
                    <a:pt x="39623" y="69771"/>
                    <a:pt x="39486" y="69762"/>
                    <a:pt x="39354" y="69742"/>
                  </a:cubicBezTo>
                  <a:cubicBezTo>
                    <a:pt x="39038" y="69696"/>
                    <a:pt x="38622" y="69567"/>
                    <a:pt x="38434" y="69219"/>
                  </a:cubicBezTo>
                  <a:cubicBezTo>
                    <a:pt x="38157" y="68705"/>
                    <a:pt x="38133" y="64433"/>
                    <a:pt x="38112" y="60665"/>
                  </a:cubicBezTo>
                  <a:cubicBezTo>
                    <a:pt x="38088" y="56556"/>
                    <a:pt x="38062" y="51898"/>
                    <a:pt x="37754" y="49704"/>
                  </a:cubicBezTo>
                  <a:cubicBezTo>
                    <a:pt x="37153" y="45405"/>
                    <a:pt x="37743" y="40264"/>
                    <a:pt x="37750" y="40213"/>
                  </a:cubicBezTo>
                  <a:cubicBezTo>
                    <a:pt x="37756" y="40160"/>
                    <a:pt x="37747" y="40106"/>
                    <a:pt x="37724" y="40057"/>
                  </a:cubicBezTo>
                  <a:cubicBezTo>
                    <a:pt x="37706" y="40023"/>
                    <a:pt x="36027" y="36577"/>
                    <a:pt x="33590" y="32748"/>
                  </a:cubicBezTo>
                  <a:cubicBezTo>
                    <a:pt x="31175" y="28954"/>
                    <a:pt x="28029" y="21461"/>
                    <a:pt x="27999" y="21387"/>
                  </a:cubicBezTo>
                  <a:cubicBezTo>
                    <a:pt x="27953" y="21281"/>
                    <a:pt x="27850" y="21214"/>
                    <a:pt x="27739" y="21214"/>
                  </a:cubicBezTo>
                  <a:cubicBezTo>
                    <a:pt x="27720" y="21214"/>
                    <a:pt x="27699" y="21216"/>
                    <a:pt x="27679" y="21221"/>
                  </a:cubicBezTo>
                  <a:cubicBezTo>
                    <a:pt x="27546" y="21250"/>
                    <a:pt x="27453" y="21368"/>
                    <a:pt x="27458" y="21504"/>
                  </a:cubicBezTo>
                  <a:cubicBezTo>
                    <a:pt x="27462" y="21654"/>
                    <a:pt x="27892" y="36508"/>
                    <a:pt x="27549" y="38913"/>
                  </a:cubicBezTo>
                  <a:cubicBezTo>
                    <a:pt x="27205" y="41314"/>
                    <a:pt x="24579" y="46636"/>
                    <a:pt x="21829" y="49642"/>
                  </a:cubicBezTo>
                  <a:cubicBezTo>
                    <a:pt x="19152" y="52572"/>
                    <a:pt x="5143" y="69416"/>
                    <a:pt x="3998" y="70792"/>
                  </a:cubicBezTo>
                  <a:cubicBezTo>
                    <a:pt x="3861" y="70805"/>
                    <a:pt x="3604" y="70823"/>
                    <a:pt x="3282" y="70823"/>
                  </a:cubicBezTo>
                  <a:cubicBezTo>
                    <a:pt x="2798" y="70823"/>
                    <a:pt x="2169" y="70781"/>
                    <a:pt x="1586" y="70616"/>
                  </a:cubicBezTo>
                  <a:cubicBezTo>
                    <a:pt x="835" y="70400"/>
                    <a:pt x="632" y="70137"/>
                    <a:pt x="580" y="70043"/>
                  </a:cubicBezTo>
                  <a:cubicBezTo>
                    <a:pt x="1249" y="68752"/>
                    <a:pt x="8535" y="54701"/>
                    <a:pt x="10606" y="51383"/>
                  </a:cubicBezTo>
                  <a:cubicBezTo>
                    <a:pt x="12800" y="47873"/>
                    <a:pt x="17889" y="39716"/>
                    <a:pt x="17889" y="39716"/>
                  </a:cubicBezTo>
                  <a:cubicBezTo>
                    <a:pt x="17932" y="39646"/>
                    <a:pt x="17943" y="39559"/>
                    <a:pt x="17918" y="39482"/>
                  </a:cubicBezTo>
                  <a:cubicBezTo>
                    <a:pt x="17897" y="39418"/>
                    <a:pt x="15902" y="33030"/>
                    <a:pt x="15298" y="26382"/>
                  </a:cubicBezTo>
                  <a:cubicBezTo>
                    <a:pt x="14613" y="18836"/>
                    <a:pt x="14547" y="8913"/>
                    <a:pt x="16423" y="3693"/>
                  </a:cubicBezTo>
                  <a:cubicBezTo>
                    <a:pt x="16796" y="2655"/>
                    <a:pt x="17202" y="1657"/>
                    <a:pt x="17657" y="654"/>
                  </a:cubicBezTo>
                  <a:close/>
                  <a:moveTo>
                    <a:pt x="17519" y="1"/>
                  </a:moveTo>
                  <a:cubicBezTo>
                    <a:pt x="17486" y="1"/>
                    <a:pt x="17454" y="6"/>
                    <a:pt x="17423" y="18"/>
                  </a:cubicBezTo>
                  <a:cubicBezTo>
                    <a:pt x="17353" y="44"/>
                    <a:pt x="17296" y="97"/>
                    <a:pt x="17264" y="164"/>
                  </a:cubicBezTo>
                  <a:cubicBezTo>
                    <a:pt x="16754" y="1269"/>
                    <a:pt x="16306" y="2363"/>
                    <a:pt x="15895" y="3505"/>
                  </a:cubicBezTo>
                  <a:cubicBezTo>
                    <a:pt x="13496" y="10182"/>
                    <a:pt x="14403" y="22743"/>
                    <a:pt x="14738" y="26435"/>
                  </a:cubicBezTo>
                  <a:cubicBezTo>
                    <a:pt x="15303" y="32629"/>
                    <a:pt x="17062" y="38598"/>
                    <a:pt x="17345" y="39527"/>
                  </a:cubicBezTo>
                  <a:cubicBezTo>
                    <a:pt x="16735" y="40505"/>
                    <a:pt x="12176" y="47814"/>
                    <a:pt x="10131" y="51086"/>
                  </a:cubicBezTo>
                  <a:cubicBezTo>
                    <a:pt x="7956" y="54564"/>
                    <a:pt x="110" y="69726"/>
                    <a:pt x="31" y="69879"/>
                  </a:cubicBezTo>
                  <a:cubicBezTo>
                    <a:pt x="11" y="69919"/>
                    <a:pt x="1" y="69964"/>
                    <a:pt x="1" y="70008"/>
                  </a:cubicBezTo>
                  <a:cubicBezTo>
                    <a:pt x="1" y="70132"/>
                    <a:pt x="69" y="70766"/>
                    <a:pt x="1433" y="71155"/>
                  </a:cubicBezTo>
                  <a:cubicBezTo>
                    <a:pt x="2079" y="71341"/>
                    <a:pt x="2763" y="71386"/>
                    <a:pt x="3286" y="71386"/>
                  </a:cubicBezTo>
                  <a:cubicBezTo>
                    <a:pt x="3300" y="71386"/>
                    <a:pt x="3313" y="71386"/>
                    <a:pt x="3327" y="71386"/>
                  </a:cubicBezTo>
                  <a:cubicBezTo>
                    <a:pt x="3611" y="71386"/>
                    <a:pt x="3895" y="71371"/>
                    <a:pt x="4178" y="71341"/>
                  </a:cubicBezTo>
                  <a:cubicBezTo>
                    <a:pt x="4249" y="71332"/>
                    <a:pt x="4315" y="71295"/>
                    <a:pt x="4360" y="71242"/>
                  </a:cubicBezTo>
                  <a:cubicBezTo>
                    <a:pt x="4510" y="71059"/>
                    <a:pt x="19477" y="53052"/>
                    <a:pt x="22248" y="50021"/>
                  </a:cubicBezTo>
                  <a:cubicBezTo>
                    <a:pt x="25108" y="46893"/>
                    <a:pt x="27746" y="41524"/>
                    <a:pt x="28108" y="38994"/>
                  </a:cubicBezTo>
                  <a:cubicBezTo>
                    <a:pt x="28397" y="36972"/>
                    <a:pt x="28163" y="26808"/>
                    <a:pt x="28063" y="22953"/>
                  </a:cubicBezTo>
                  <a:lnTo>
                    <a:pt x="28063" y="22953"/>
                  </a:lnTo>
                  <a:cubicBezTo>
                    <a:pt x="29094" y="25312"/>
                    <a:pt x="31306" y="30202"/>
                    <a:pt x="33119" y="33052"/>
                  </a:cubicBezTo>
                  <a:cubicBezTo>
                    <a:pt x="35343" y="36546"/>
                    <a:pt x="36932" y="39718"/>
                    <a:pt x="37185" y="40232"/>
                  </a:cubicBezTo>
                  <a:cubicBezTo>
                    <a:pt x="37111" y="40919"/>
                    <a:pt x="36631" y="45714"/>
                    <a:pt x="37201" y="49783"/>
                  </a:cubicBezTo>
                  <a:cubicBezTo>
                    <a:pt x="37503" y="51940"/>
                    <a:pt x="37530" y="56578"/>
                    <a:pt x="37553" y="60669"/>
                  </a:cubicBezTo>
                  <a:cubicBezTo>
                    <a:pt x="37581" y="65742"/>
                    <a:pt x="37616" y="68880"/>
                    <a:pt x="37941" y="69486"/>
                  </a:cubicBezTo>
                  <a:cubicBezTo>
                    <a:pt x="38179" y="69926"/>
                    <a:pt x="38640" y="70207"/>
                    <a:pt x="39275" y="70301"/>
                  </a:cubicBezTo>
                  <a:cubicBezTo>
                    <a:pt x="39435" y="70324"/>
                    <a:pt x="39600" y="70335"/>
                    <a:pt x="39767" y="70335"/>
                  </a:cubicBezTo>
                  <a:cubicBezTo>
                    <a:pt x="40646" y="70335"/>
                    <a:pt x="41556" y="70034"/>
                    <a:pt x="41901" y="69690"/>
                  </a:cubicBezTo>
                  <a:cubicBezTo>
                    <a:pt x="42471" y="69118"/>
                    <a:pt x="42714" y="66146"/>
                    <a:pt x="42757" y="65562"/>
                  </a:cubicBezTo>
                  <a:cubicBezTo>
                    <a:pt x="42768" y="65454"/>
                    <a:pt x="43817" y="54805"/>
                    <a:pt x="44424" y="49865"/>
                  </a:cubicBezTo>
                  <a:cubicBezTo>
                    <a:pt x="44660" y="47938"/>
                    <a:pt x="44960" y="46130"/>
                    <a:pt x="45224" y="44534"/>
                  </a:cubicBezTo>
                  <a:cubicBezTo>
                    <a:pt x="45653" y="41944"/>
                    <a:pt x="45964" y="40071"/>
                    <a:pt x="45729" y="39310"/>
                  </a:cubicBezTo>
                  <a:cubicBezTo>
                    <a:pt x="45618" y="38947"/>
                    <a:pt x="45290" y="37311"/>
                    <a:pt x="44874" y="35237"/>
                  </a:cubicBezTo>
                  <a:cubicBezTo>
                    <a:pt x="43985" y="30796"/>
                    <a:pt x="42642" y="24084"/>
                    <a:pt x="41520" y="20190"/>
                  </a:cubicBezTo>
                  <a:cubicBezTo>
                    <a:pt x="40270" y="15849"/>
                    <a:pt x="37171" y="8859"/>
                    <a:pt x="35120" y="4234"/>
                  </a:cubicBezTo>
                  <a:cubicBezTo>
                    <a:pt x="34563" y="2977"/>
                    <a:pt x="34096" y="1924"/>
                    <a:pt x="33789" y="1195"/>
                  </a:cubicBezTo>
                  <a:cubicBezTo>
                    <a:pt x="33744" y="1088"/>
                    <a:pt x="33640" y="1023"/>
                    <a:pt x="33531" y="1023"/>
                  </a:cubicBezTo>
                  <a:cubicBezTo>
                    <a:pt x="33498" y="1023"/>
                    <a:pt x="33464" y="1029"/>
                    <a:pt x="33431" y="1042"/>
                  </a:cubicBezTo>
                  <a:cubicBezTo>
                    <a:pt x="31195" y="1879"/>
                    <a:pt x="29014" y="2198"/>
                    <a:pt x="26988" y="2198"/>
                  </a:cubicBezTo>
                  <a:cubicBezTo>
                    <a:pt x="23030" y="2198"/>
                    <a:pt x="19665" y="980"/>
                    <a:pt x="17639" y="28"/>
                  </a:cubicBezTo>
                  <a:cubicBezTo>
                    <a:pt x="17601" y="10"/>
                    <a:pt x="17560" y="1"/>
                    <a:pt x="175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573;p34">
              <a:extLst>
                <a:ext uri="{FF2B5EF4-FFF2-40B4-BE49-F238E27FC236}">
                  <a16:creationId xmlns:a16="http://schemas.microsoft.com/office/drawing/2014/main" id="{6587BBFC-8082-F4C0-6992-2CB4EB5CBAB2}"/>
                </a:ext>
              </a:extLst>
            </p:cNvPr>
            <p:cNvSpPr/>
            <p:nvPr/>
          </p:nvSpPr>
          <p:spPr>
            <a:xfrm>
              <a:off x="5055175" y="2964518"/>
              <a:ext cx="217551" cy="233233"/>
            </a:xfrm>
            <a:custGeom>
              <a:avLst/>
              <a:gdLst/>
              <a:ahLst/>
              <a:cxnLst/>
              <a:rect l="l" t="t" r="r" b="b"/>
              <a:pathLst>
                <a:path w="11417" h="12240" extrusionOk="0">
                  <a:moveTo>
                    <a:pt x="4" y="0"/>
                  </a:moveTo>
                  <a:lnTo>
                    <a:pt x="4" y="9002"/>
                  </a:lnTo>
                  <a:lnTo>
                    <a:pt x="968" y="9002"/>
                  </a:lnTo>
                  <a:lnTo>
                    <a:pt x="968" y="10150"/>
                  </a:lnTo>
                  <a:lnTo>
                    <a:pt x="1" y="10150"/>
                  </a:lnTo>
                  <a:lnTo>
                    <a:pt x="1" y="12240"/>
                  </a:lnTo>
                  <a:lnTo>
                    <a:pt x="3704" y="12240"/>
                  </a:lnTo>
                  <a:lnTo>
                    <a:pt x="3704" y="11538"/>
                  </a:lnTo>
                  <a:lnTo>
                    <a:pt x="7713" y="11538"/>
                  </a:lnTo>
                  <a:lnTo>
                    <a:pt x="7713" y="12240"/>
                  </a:lnTo>
                  <a:lnTo>
                    <a:pt x="11416" y="12240"/>
                  </a:lnTo>
                  <a:lnTo>
                    <a:pt x="11416" y="10150"/>
                  </a:lnTo>
                  <a:lnTo>
                    <a:pt x="10451" y="10150"/>
                  </a:lnTo>
                  <a:lnTo>
                    <a:pt x="10451" y="9002"/>
                  </a:lnTo>
                  <a:lnTo>
                    <a:pt x="11415" y="9002"/>
                  </a:lnTo>
                  <a:lnTo>
                    <a:pt x="1141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574;p34">
              <a:extLst>
                <a:ext uri="{FF2B5EF4-FFF2-40B4-BE49-F238E27FC236}">
                  <a16:creationId xmlns:a16="http://schemas.microsoft.com/office/drawing/2014/main" id="{B286E88F-2B81-2868-8DBB-18FF1AC05EB5}"/>
                </a:ext>
              </a:extLst>
            </p:cNvPr>
            <p:cNvSpPr/>
            <p:nvPr/>
          </p:nvSpPr>
          <p:spPr>
            <a:xfrm>
              <a:off x="5049840" y="2959183"/>
              <a:ext cx="228241" cy="243904"/>
            </a:xfrm>
            <a:custGeom>
              <a:avLst/>
              <a:gdLst/>
              <a:ahLst/>
              <a:cxnLst/>
              <a:rect l="l" t="t" r="r" b="b"/>
              <a:pathLst>
                <a:path w="11978" h="12800" extrusionOk="0">
                  <a:moveTo>
                    <a:pt x="11415" y="562"/>
                  </a:moveTo>
                  <a:lnTo>
                    <a:pt x="11415" y="9000"/>
                  </a:lnTo>
                  <a:lnTo>
                    <a:pt x="10732" y="9000"/>
                  </a:lnTo>
                  <a:cubicBezTo>
                    <a:pt x="10576" y="9000"/>
                    <a:pt x="10451" y="9126"/>
                    <a:pt x="10451" y="9282"/>
                  </a:cubicBezTo>
                  <a:lnTo>
                    <a:pt x="10451" y="10430"/>
                  </a:lnTo>
                  <a:cubicBezTo>
                    <a:pt x="10451" y="10584"/>
                    <a:pt x="10576" y="10711"/>
                    <a:pt x="10732" y="10711"/>
                  </a:cubicBezTo>
                  <a:lnTo>
                    <a:pt x="11416" y="10711"/>
                  </a:lnTo>
                  <a:lnTo>
                    <a:pt x="11416" y="12238"/>
                  </a:lnTo>
                  <a:lnTo>
                    <a:pt x="8276" y="12238"/>
                  </a:lnTo>
                  <a:lnTo>
                    <a:pt x="8275" y="11817"/>
                  </a:lnTo>
                  <a:cubicBezTo>
                    <a:pt x="8275" y="11662"/>
                    <a:pt x="8149" y="11537"/>
                    <a:pt x="7993" y="11537"/>
                  </a:cubicBezTo>
                  <a:lnTo>
                    <a:pt x="3984" y="11537"/>
                  </a:lnTo>
                  <a:cubicBezTo>
                    <a:pt x="3829" y="11537"/>
                    <a:pt x="3702" y="11662"/>
                    <a:pt x="3704" y="11817"/>
                  </a:cubicBezTo>
                  <a:lnTo>
                    <a:pt x="3704" y="12238"/>
                  </a:lnTo>
                  <a:lnTo>
                    <a:pt x="562" y="12238"/>
                  </a:lnTo>
                  <a:lnTo>
                    <a:pt x="562" y="10711"/>
                  </a:lnTo>
                  <a:lnTo>
                    <a:pt x="1248" y="10711"/>
                  </a:lnTo>
                  <a:cubicBezTo>
                    <a:pt x="1402" y="10711"/>
                    <a:pt x="1528" y="10584"/>
                    <a:pt x="1528" y="10430"/>
                  </a:cubicBezTo>
                  <a:lnTo>
                    <a:pt x="1528" y="9282"/>
                  </a:lnTo>
                  <a:cubicBezTo>
                    <a:pt x="1528" y="9126"/>
                    <a:pt x="1402" y="9000"/>
                    <a:pt x="1248" y="9000"/>
                  </a:cubicBezTo>
                  <a:lnTo>
                    <a:pt x="564" y="9000"/>
                  </a:lnTo>
                  <a:lnTo>
                    <a:pt x="564" y="562"/>
                  </a:lnTo>
                  <a:close/>
                  <a:moveTo>
                    <a:pt x="284" y="0"/>
                  </a:moveTo>
                  <a:cubicBezTo>
                    <a:pt x="128" y="0"/>
                    <a:pt x="2" y="126"/>
                    <a:pt x="2" y="280"/>
                  </a:cubicBezTo>
                  <a:lnTo>
                    <a:pt x="2" y="9282"/>
                  </a:lnTo>
                  <a:cubicBezTo>
                    <a:pt x="2" y="9436"/>
                    <a:pt x="128" y="9563"/>
                    <a:pt x="284" y="9563"/>
                  </a:cubicBezTo>
                  <a:lnTo>
                    <a:pt x="966" y="9563"/>
                  </a:lnTo>
                  <a:lnTo>
                    <a:pt x="966" y="10148"/>
                  </a:lnTo>
                  <a:lnTo>
                    <a:pt x="281" y="10148"/>
                  </a:lnTo>
                  <a:cubicBezTo>
                    <a:pt x="126" y="10148"/>
                    <a:pt x="1" y="10275"/>
                    <a:pt x="1" y="10430"/>
                  </a:cubicBezTo>
                  <a:lnTo>
                    <a:pt x="1" y="12520"/>
                  </a:lnTo>
                  <a:cubicBezTo>
                    <a:pt x="1" y="12674"/>
                    <a:pt x="126" y="12800"/>
                    <a:pt x="281" y="12800"/>
                  </a:cubicBezTo>
                  <a:lnTo>
                    <a:pt x="3984" y="12800"/>
                  </a:lnTo>
                  <a:cubicBezTo>
                    <a:pt x="4138" y="12800"/>
                    <a:pt x="4265" y="12674"/>
                    <a:pt x="4265" y="12520"/>
                  </a:cubicBezTo>
                  <a:lnTo>
                    <a:pt x="4265" y="12098"/>
                  </a:lnTo>
                  <a:lnTo>
                    <a:pt x="7713" y="12098"/>
                  </a:lnTo>
                  <a:lnTo>
                    <a:pt x="7713" y="12520"/>
                  </a:lnTo>
                  <a:cubicBezTo>
                    <a:pt x="7713" y="12674"/>
                    <a:pt x="7838" y="12800"/>
                    <a:pt x="7993" y="12800"/>
                  </a:cubicBezTo>
                  <a:lnTo>
                    <a:pt x="11696" y="12800"/>
                  </a:lnTo>
                  <a:cubicBezTo>
                    <a:pt x="11852" y="12800"/>
                    <a:pt x="11978" y="12674"/>
                    <a:pt x="11978" y="12520"/>
                  </a:cubicBezTo>
                  <a:lnTo>
                    <a:pt x="11978" y="10430"/>
                  </a:lnTo>
                  <a:cubicBezTo>
                    <a:pt x="11978" y="10275"/>
                    <a:pt x="11852" y="10148"/>
                    <a:pt x="11696" y="10148"/>
                  </a:cubicBezTo>
                  <a:lnTo>
                    <a:pt x="11012" y="10148"/>
                  </a:lnTo>
                  <a:lnTo>
                    <a:pt x="11012" y="9563"/>
                  </a:lnTo>
                  <a:lnTo>
                    <a:pt x="11696" y="9563"/>
                  </a:lnTo>
                  <a:cubicBezTo>
                    <a:pt x="11851" y="9563"/>
                    <a:pt x="11976" y="9436"/>
                    <a:pt x="11976" y="9282"/>
                  </a:cubicBezTo>
                  <a:lnTo>
                    <a:pt x="11976" y="280"/>
                  </a:lnTo>
                  <a:cubicBezTo>
                    <a:pt x="11976" y="126"/>
                    <a:pt x="11851" y="0"/>
                    <a:pt x="116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575;p34">
              <a:extLst>
                <a:ext uri="{FF2B5EF4-FFF2-40B4-BE49-F238E27FC236}">
                  <a16:creationId xmlns:a16="http://schemas.microsoft.com/office/drawing/2014/main" id="{6E579046-A669-4FA5-C431-DFE2FE50E55C}"/>
                </a:ext>
              </a:extLst>
            </p:cNvPr>
            <p:cNvSpPr/>
            <p:nvPr/>
          </p:nvSpPr>
          <p:spPr>
            <a:xfrm>
              <a:off x="4085943" y="2913203"/>
              <a:ext cx="1280229" cy="76601"/>
            </a:xfrm>
            <a:custGeom>
              <a:avLst/>
              <a:gdLst/>
              <a:ahLst/>
              <a:cxnLst/>
              <a:rect l="l" t="t" r="r" b="b"/>
              <a:pathLst>
                <a:path w="67186" h="4020" extrusionOk="0">
                  <a:moveTo>
                    <a:pt x="1" y="1"/>
                  </a:moveTo>
                  <a:lnTo>
                    <a:pt x="1" y="4019"/>
                  </a:lnTo>
                  <a:lnTo>
                    <a:pt x="67154" y="4019"/>
                  </a:lnTo>
                  <a:cubicBezTo>
                    <a:pt x="67171" y="4019"/>
                    <a:pt x="67186" y="4006"/>
                    <a:pt x="67186" y="3987"/>
                  </a:cubicBezTo>
                  <a:lnTo>
                    <a:pt x="67186" y="35"/>
                  </a:lnTo>
                  <a:cubicBezTo>
                    <a:pt x="67186" y="16"/>
                    <a:pt x="67171" y="1"/>
                    <a:pt x="67154"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576;p34">
              <a:extLst>
                <a:ext uri="{FF2B5EF4-FFF2-40B4-BE49-F238E27FC236}">
                  <a16:creationId xmlns:a16="http://schemas.microsoft.com/office/drawing/2014/main" id="{0910D3C9-35A4-9F43-CACA-52E7E5AEDA97}"/>
                </a:ext>
              </a:extLst>
            </p:cNvPr>
            <p:cNvSpPr/>
            <p:nvPr/>
          </p:nvSpPr>
          <p:spPr>
            <a:xfrm>
              <a:off x="4080588" y="2907868"/>
              <a:ext cx="1290957" cy="87291"/>
            </a:xfrm>
            <a:custGeom>
              <a:avLst/>
              <a:gdLst/>
              <a:ahLst/>
              <a:cxnLst/>
              <a:rect l="l" t="t" r="r" b="b"/>
              <a:pathLst>
                <a:path w="67749" h="4581" extrusionOk="0">
                  <a:moveTo>
                    <a:pt x="66465" y="562"/>
                  </a:moveTo>
                  <a:cubicBezTo>
                    <a:pt x="66863" y="562"/>
                    <a:pt x="67185" y="886"/>
                    <a:pt x="67185" y="1284"/>
                  </a:cubicBezTo>
                  <a:lnTo>
                    <a:pt x="67185" y="3297"/>
                  </a:lnTo>
                  <a:cubicBezTo>
                    <a:pt x="67185" y="3695"/>
                    <a:pt x="66863" y="4018"/>
                    <a:pt x="66465" y="4019"/>
                  </a:cubicBezTo>
                  <a:lnTo>
                    <a:pt x="563" y="4019"/>
                  </a:lnTo>
                  <a:lnTo>
                    <a:pt x="563" y="562"/>
                  </a:lnTo>
                  <a:close/>
                  <a:moveTo>
                    <a:pt x="282" y="1"/>
                  </a:moveTo>
                  <a:cubicBezTo>
                    <a:pt x="127" y="1"/>
                    <a:pt x="0" y="126"/>
                    <a:pt x="0" y="282"/>
                  </a:cubicBezTo>
                  <a:lnTo>
                    <a:pt x="0" y="4299"/>
                  </a:lnTo>
                  <a:cubicBezTo>
                    <a:pt x="0" y="4455"/>
                    <a:pt x="127" y="4581"/>
                    <a:pt x="282" y="4581"/>
                  </a:cubicBezTo>
                  <a:lnTo>
                    <a:pt x="66465" y="4581"/>
                  </a:lnTo>
                  <a:cubicBezTo>
                    <a:pt x="67174" y="4581"/>
                    <a:pt x="67747" y="4006"/>
                    <a:pt x="67748" y="3297"/>
                  </a:cubicBezTo>
                  <a:lnTo>
                    <a:pt x="67748" y="1284"/>
                  </a:lnTo>
                  <a:cubicBezTo>
                    <a:pt x="67747" y="576"/>
                    <a:pt x="67174" y="1"/>
                    <a:pt x="6646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577;p34">
              <a:extLst>
                <a:ext uri="{FF2B5EF4-FFF2-40B4-BE49-F238E27FC236}">
                  <a16:creationId xmlns:a16="http://schemas.microsoft.com/office/drawing/2014/main" id="{0745A24A-69C5-9DA8-2964-C12D8C0C2146}"/>
                </a:ext>
              </a:extLst>
            </p:cNvPr>
            <p:cNvSpPr/>
            <p:nvPr/>
          </p:nvSpPr>
          <p:spPr>
            <a:xfrm>
              <a:off x="4903783" y="2901732"/>
              <a:ext cx="98000" cy="99562"/>
            </a:xfrm>
            <a:custGeom>
              <a:avLst/>
              <a:gdLst/>
              <a:ahLst/>
              <a:cxnLst/>
              <a:rect l="l" t="t" r="r" b="b"/>
              <a:pathLst>
                <a:path w="5143" h="5225" extrusionOk="0">
                  <a:moveTo>
                    <a:pt x="18" y="1"/>
                  </a:moveTo>
                  <a:cubicBezTo>
                    <a:pt x="7" y="1"/>
                    <a:pt x="0" y="9"/>
                    <a:pt x="0" y="18"/>
                  </a:cubicBezTo>
                  <a:lnTo>
                    <a:pt x="0" y="5206"/>
                  </a:lnTo>
                  <a:cubicBezTo>
                    <a:pt x="0" y="5216"/>
                    <a:pt x="7" y="5225"/>
                    <a:pt x="18" y="5225"/>
                  </a:cubicBezTo>
                  <a:lnTo>
                    <a:pt x="5125" y="5225"/>
                  </a:lnTo>
                  <a:cubicBezTo>
                    <a:pt x="5135" y="5225"/>
                    <a:pt x="5143" y="5216"/>
                    <a:pt x="5143" y="5206"/>
                  </a:cubicBezTo>
                  <a:lnTo>
                    <a:pt x="5143" y="18"/>
                  </a:lnTo>
                  <a:cubicBezTo>
                    <a:pt x="5143" y="9"/>
                    <a:pt x="5135" y="1"/>
                    <a:pt x="5125"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578;p34">
              <a:extLst>
                <a:ext uri="{FF2B5EF4-FFF2-40B4-BE49-F238E27FC236}">
                  <a16:creationId xmlns:a16="http://schemas.microsoft.com/office/drawing/2014/main" id="{1A6F7E7D-5EAB-7B58-B284-43F8284E7C9B}"/>
                </a:ext>
              </a:extLst>
            </p:cNvPr>
            <p:cNvSpPr/>
            <p:nvPr/>
          </p:nvSpPr>
          <p:spPr>
            <a:xfrm>
              <a:off x="4898391" y="2896396"/>
              <a:ext cx="108766" cy="110271"/>
            </a:xfrm>
            <a:custGeom>
              <a:avLst/>
              <a:gdLst/>
              <a:ahLst/>
              <a:cxnLst/>
              <a:rect l="l" t="t" r="r" b="b"/>
              <a:pathLst>
                <a:path w="5708" h="5787" extrusionOk="0">
                  <a:moveTo>
                    <a:pt x="4871" y="562"/>
                  </a:moveTo>
                  <a:cubicBezTo>
                    <a:pt x="5022" y="562"/>
                    <a:pt x="5144" y="685"/>
                    <a:pt x="5144" y="836"/>
                  </a:cubicBezTo>
                  <a:lnTo>
                    <a:pt x="5144" y="4949"/>
                  </a:lnTo>
                  <a:cubicBezTo>
                    <a:pt x="5144" y="5101"/>
                    <a:pt x="5022" y="5223"/>
                    <a:pt x="4871" y="5223"/>
                  </a:cubicBezTo>
                  <a:lnTo>
                    <a:pt x="837" y="5223"/>
                  </a:lnTo>
                  <a:cubicBezTo>
                    <a:pt x="686" y="5223"/>
                    <a:pt x="563" y="5101"/>
                    <a:pt x="563" y="4949"/>
                  </a:cubicBezTo>
                  <a:lnTo>
                    <a:pt x="563" y="835"/>
                  </a:lnTo>
                  <a:cubicBezTo>
                    <a:pt x="563" y="685"/>
                    <a:pt x="686" y="562"/>
                    <a:pt x="837" y="562"/>
                  </a:cubicBezTo>
                  <a:close/>
                  <a:moveTo>
                    <a:pt x="837" y="1"/>
                  </a:moveTo>
                  <a:cubicBezTo>
                    <a:pt x="375" y="1"/>
                    <a:pt x="2" y="374"/>
                    <a:pt x="0" y="836"/>
                  </a:cubicBezTo>
                  <a:lnTo>
                    <a:pt x="0" y="4951"/>
                  </a:lnTo>
                  <a:cubicBezTo>
                    <a:pt x="2" y="5411"/>
                    <a:pt x="375" y="5785"/>
                    <a:pt x="837" y="5786"/>
                  </a:cubicBezTo>
                  <a:lnTo>
                    <a:pt x="4871" y="5786"/>
                  </a:lnTo>
                  <a:cubicBezTo>
                    <a:pt x="5332" y="5785"/>
                    <a:pt x="5707" y="5411"/>
                    <a:pt x="5707" y="4951"/>
                  </a:cubicBezTo>
                  <a:lnTo>
                    <a:pt x="5707" y="836"/>
                  </a:lnTo>
                  <a:cubicBezTo>
                    <a:pt x="5707" y="374"/>
                    <a:pt x="5332" y="1"/>
                    <a:pt x="48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579;p34">
              <a:extLst>
                <a:ext uri="{FF2B5EF4-FFF2-40B4-BE49-F238E27FC236}">
                  <a16:creationId xmlns:a16="http://schemas.microsoft.com/office/drawing/2014/main" id="{A6B3D421-D6A4-8225-50ED-8E97F16453EA}"/>
                </a:ext>
              </a:extLst>
            </p:cNvPr>
            <p:cNvSpPr/>
            <p:nvPr/>
          </p:nvSpPr>
          <p:spPr>
            <a:xfrm>
              <a:off x="3729919" y="2752436"/>
              <a:ext cx="398154" cy="398154"/>
            </a:xfrm>
            <a:custGeom>
              <a:avLst/>
              <a:gdLst/>
              <a:ahLst/>
              <a:cxnLst/>
              <a:rect l="l" t="t" r="r" b="b"/>
              <a:pathLst>
                <a:path w="20895" h="20895" extrusionOk="0">
                  <a:moveTo>
                    <a:pt x="10447" y="1"/>
                  </a:moveTo>
                  <a:cubicBezTo>
                    <a:pt x="7676" y="1"/>
                    <a:pt x="5019" y="1100"/>
                    <a:pt x="3060" y="3061"/>
                  </a:cubicBezTo>
                  <a:cubicBezTo>
                    <a:pt x="1100" y="5019"/>
                    <a:pt x="0" y="7677"/>
                    <a:pt x="0" y="10448"/>
                  </a:cubicBezTo>
                  <a:cubicBezTo>
                    <a:pt x="0" y="13219"/>
                    <a:pt x="1100" y="15876"/>
                    <a:pt x="3060" y="17835"/>
                  </a:cubicBezTo>
                  <a:cubicBezTo>
                    <a:pt x="5019" y="19795"/>
                    <a:pt x="7676" y="20895"/>
                    <a:pt x="10447" y="20895"/>
                  </a:cubicBezTo>
                  <a:cubicBezTo>
                    <a:pt x="13218" y="20895"/>
                    <a:pt x="15876" y="19795"/>
                    <a:pt x="17834" y="17835"/>
                  </a:cubicBezTo>
                  <a:cubicBezTo>
                    <a:pt x="19794" y="15876"/>
                    <a:pt x="20894" y="13219"/>
                    <a:pt x="20894" y="10448"/>
                  </a:cubicBezTo>
                  <a:cubicBezTo>
                    <a:pt x="20894" y="7677"/>
                    <a:pt x="19794" y="5019"/>
                    <a:pt x="17834" y="3061"/>
                  </a:cubicBezTo>
                  <a:cubicBezTo>
                    <a:pt x="15876" y="1100"/>
                    <a:pt x="13218" y="1"/>
                    <a:pt x="1044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580;p34">
              <a:extLst>
                <a:ext uri="{FF2B5EF4-FFF2-40B4-BE49-F238E27FC236}">
                  <a16:creationId xmlns:a16="http://schemas.microsoft.com/office/drawing/2014/main" id="{2E2D4E9C-1FF1-7948-2842-3342F4F68B6C}"/>
                </a:ext>
              </a:extLst>
            </p:cNvPr>
            <p:cNvSpPr/>
            <p:nvPr/>
          </p:nvSpPr>
          <p:spPr>
            <a:xfrm>
              <a:off x="3724546" y="2747101"/>
              <a:ext cx="408882" cy="408882"/>
            </a:xfrm>
            <a:custGeom>
              <a:avLst/>
              <a:gdLst/>
              <a:ahLst/>
              <a:cxnLst/>
              <a:rect l="l" t="t" r="r" b="b"/>
              <a:pathLst>
                <a:path w="21458" h="21458" extrusionOk="0">
                  <a:moveTo>
                    <a:pt x="10729" y="561"/>
                  </a:moveTo>
                  <a:cubicBezTo>
                    <a:pt x="16335" y="561"/>
                    <a:pt x="20896" y="5123"/>
                    <a:pt x="20896" y="10729"/>
                  </a:cubicBezTo>
                  <a:cubicBezTo>
                    <a:pt x="20896" y="16334"/>
                    <a:pt x="16335" y="20895"/>
                    <a:pt x="10729" y="20895"/>
                  </a:cubicBezTo>
                  <a:cubicBezTo>
                    <a:pt x="5123" y="20895"/>
                    <a:pt x="562" y="16334"/>
                    <a:pt x="562" y="10729"/>
                  </a:cubicBezTo>
                  <a:cubicBezTo>
                    <a:pt x="562" y="5123"/>
                    <a:pt x="5123" y="562"/>
                    <a:pt x="10729" y="562"/>
                  </a:cubicBezTo>
                  <a:lnTo>
                    <a:pt x="10729" y="561"/>
                  </a:lnTo>
                  <a:close/>
                  <a:moveTo>
                    <a:pt x="10729" y="1"/>
                  </a:moveTo>
                  <a:cubicBezTo>
                    <a:pt x="4814" y="1"/>
                    <a:pt x="1" y="4814"/>
                    <a:pt x="1" y="10729"/>
                  </a:cubicBezTo>
                  <a:cubicBezTo>
                    <a:pt x="1" y="16645"/>
                    <a:pt x="4814" y="21458"/>
                    <a:pt x="10729" y="21458"/>
                  </a:cubicBezTo>
                  <a:cubicBezTo>
                    <a:pt x="16645" y="21458"/>
                    <a:pt x="21458" y="16643"/>
                    <a:pt x="21458" y="10728"/>
                  </a:cubicBezTo>
                  <a:cubicBezTo>
                    <a:pt x="21458" y="4812"/>
                    <a:pt x="16645" y="1"/>
                    <a:pt x="1072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581;p34">
              <a:extLst>
                <a:ext uri="{FF2B5EF4-FFF2-40B4-BE49-F238E27FC236}">
                  <a16:creationId xmlns:a16="http://schemas.microsoft.com/office/drawing/2014/main" id="{1EA58EFB-B4AB-5EB6-2E51-602011C24C5F}"/>
                </a:ext>
              </a:extLst>
            </p:cNvPr>
            <p:cNvSpPr/>
            <p:nvPr/>
          </p:nvSpPr>
          <p:spPr>
            <a:xfrm>
              <a:off x="3848575" y="2819814"/>
              <a:ext cx="160824" cy="263416"/>
            </a:xfrm>
            <a:custGeom>
              <a:avLst/>
              <a:gdLst/>
              <a:ahLst/>
              <a:cxnLst/>
              <a:rect l="l" t="t" r="r" b="b"/>
              <a:pathLst>
                <a:path w="8440" h="13824" extrusionOk="0">
                  <a:moveTo>
                    <a:pt x="4220" y="0"/>
                  </a:moveTo>
                  <a:cubicBezTo>
                    <a:pt x="1890" y="0"/>
                    <a:pt x="1" y="1664"/>
                    <a:pt x="1" y="3716"/>
                  </a:cubicBezTo>
                  <a:cubicBezTo>
                    <a:pt x="1" y="5077"/>
                    <a:pt x="834" y="6264"/>
                    <a:pt x="2072" y="6912"/>
                  </a:cubicBezTo>
                  <a:cubicBezTo>
                    <a:pt x="834" y="7559"/>
                    <a:pt x="1" y="8745"/>
                    <a:pt x="1" y="10106"/>
                  </a:cubicBezTo>
                  <a:cubicBezTo>
                    <a:pt x="1" y="12159"/>
                    <a:pt x="1890" y="13823"/>
                    <a:pt x="4220" y="13823"/>
                  </a:cubicBezTo>
                  <a:cubicBezTo>
                    <a:pt x="6551" y="13823"/>
                    <a:pt x="8439" y="12159"/>
                    <a:pt x="8439" y="10107"/>
                  </a:cubicBezTo>
                  <a:cubicBezTo>
                    <a:pt x="8439" y="8746"/>
                    <a:pt x="7607" y="7559"/>
                    <a:pt x="6368" y="6912"/>
                  </a:cubicBezTo>
                  <a:cubicBezTo>
                    <a:pt x="7607" y="6266"/>
                    <a:pt x="8439" y="5077"/>
                    <a:pt x="8439" y="3716"/>
                  </a:cubicBezTo>
                  <a:cubicBezTo>
                    <a:pt x="8439" y="1664"/>
                    <a:pt x="6551" y="0"/>
                    <a:pt x="4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582;p34">
              <a:extLst>
                <a:ext uri="{FF2B5EF4-FFF2-40B4-BE49-F238E27FC236}">
                  <a16:creationId xmlns:a16="http://schemas.microsoft.com/office/drawing/2014/main" id="{9FE25C0D-2342-8DF3-6D37-C2EB3998F885}"/>
                </a:ext>
              </a:extLst>
            </p:cNvPr>
            <p:cNvSpPr/>
            <p:nvPr/>
          </p:nvSpPr>
          <p:spPr>
            <a:xfrm>
              <a:off x="3843220" y="2814441"/>
              <a:ext cx="171533" cy="274144"/>
            </a:xfrm>
            <a:custGeom>
              <a:avLst/>
              <a:gdLst/>
              <a:ahLst/>
              <a:cxnLst/>
              <a:rect l="l" t="t" r="r" b="b"/>
              <a:pathLst>
                <a:path w="9002" h="14387" extrusionOk="0">
                  <a:moveTo>
                    <a:pt x="4501" y="564"/>
                  </a:moveTo>
                  <a:cubicBezTo>
                    <a:pt x="6673" y="564"/>
                    <a:pt x="8439" y="2104"/>
                    <a:pt x="8439" y="3998"/>
                  </a:cubicBezTo>
                  <a:cubicBezTo>
                    <a:pt x="8439" y="5215"/>
                    <a:pt x="7721" y="6316"/>
                    <a:pt x="6518" y="6944"/>
                  </a:cubicBezTo>
                  <a:cubicBezTo>
                    <a:pt x="6317" y="7049"/>
                    <a:pt x="6317" y="7338"/>
                    <a:pt x="6518" y="7443"/>
                  </a:cubicBezTo>
                  <a:cubicBezTo>
                    <a:pt x="7721" y="8072"/>
                    <a:pt x="8439" y="9173"/>
                    <a:pt x="8439" y="10389"/>
                  </a:cubicBezTo>
                  <a:cubicBezTo>
                    <a:pt x="8439" y="12282"/>
                    <a:pt x="6673" y="13824"/>
                    <a:pt x="4501" y="13824"/>
                  </a:cubicBezTo>
                  <a:cubicBezTo>
                    <a:pt x="2330" y="13824"/>
                    <a:pt x="563" y="12282"/>
                    <a:pt x="563" y="10389"/>
                  </a:cubicBezTo>
                  <a:cubicBezTo>
                    <a:pt x="563" y="9173"/>
                    <a:pt x="1281" y="8072"/>
                    <a:pt x="2484" y="7443"/>
                  </a:cubicBezTo>
                  <a:cubicBezTo>
                    <a:pt x="2685" y="7338"/>
                    <a:pt x="2685" y="7049"/>
                    <a:pt x="2484" y="6944"/>
                  </a:cubicBezTo>
                  <a:cubicBezTo>
                    <a:pt x="1281" y="6316"/>
                    <a:pt x="563" y="5215"/>
                    <a:pt x="563" y="3998"/>
                  </a:cubicBezTo>
                  <a:cubicBezTo>
                    <a:pt x="563" y="2104"/>
                    <a:pt x="2330" y="564"/>
                    <a:pt x="4501" y="564"/>
                  </a:cubicBezTo>
                  <a:close/>
                  <a:moveTo>
                    <a:pt x="4501" y="1"/>
                  </a:moveTo>
                  <a:cubicBezTo>
                    <a:pt x="2020" y="1"/>
                    <a:pt x="0" y="1795"/>
                    <a:pt x="0" y="3998"/>
                  </a:cubicBezTo>
                  <a:cubicBezTo>
                    <a:pt x="0" y="5257"/>
                    <a:pt x="681" y="6444"/>
                    <a:pt x="1803" y="7194"/>
                  </a:cubicBezTo>
                  <a:cubicBezTo>
                    <a:pt x="681" y="7943"/>
                    <a:pt x="0" y="9131"/>
                    <a:pt x="0" y="10389"/>
                  </a:cubicBezTo>
                  <a:cubicBezTo>
                    <a:pt x="0" y="12593"/>
                    <a:pt x="2020" y="14387"/>
                    <a:pt x="4501" y="14387"/>
                  </a:cubicBezTo>
                  <a:cubicBezTo>
                    <a:pt x="6982" y="14387"/>
                    <a:pt x="9002" y="12593"/>
                    <a:pt x="9002" y="10389"/>
                  </a:cubicBezTo>
                  <a:cubicBezTo>
                    <a:pt x="9002" y="9131"/>
                    <a:pt x="8322" y="7943"/>
                    <a:pt x="7199" y="7194"/>
                  </a:cubicBezTo>
                  <a:cubicBezTo>
                    <a:pt x="8322" y="6444"/>
                    <a:pt x="9002" y="5257"/>
                    <a:pt x="9002" y="3998"/>
                  </a:cubicBezTo>
                  <a:cubicBezTo>
                    <a:pt x="9002" y="1795"/>
                    <a:pt x="6982" y="1"/>
                    <a:pt x="45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583;p34">
              <a:extLst>
                <a:ext uri="{FF2B5EF4-FFF2-40B4-BE49-F238E27FC236}">
                  <a16:creationId xmlns:a16="http://schemas.microsoft.com/office/drawing/2014/main" id="{E58E0229-5E1E-CB43-8890-21425CEB7773}"/>
                </a:ext>
              </a:extLst>
            </p:cNvPr>
            <p:cNvSpPr/>
            <p:nvPr/>
          </p:nvSpPr>
          <p:spPr>
            <a:xfrm>
              <a:off x="4744636" y="2935878"/>
              <a:ext cx="144913" cy="81841"/>
            </a:xfrm>
            <a:custGeom>
              <a:avLst/>
              <a:gdLst/>
              <a:ahLst/>
              <a:cxnLst/>
              <a:rect l="l" t="t" r="r" b="b"/>
              <a:pathLst>
                <a:path w="7605" h="4295" extrusionOk="0">
                  <a:moveTo>
                    <a:pt x="6557" y="1"/>
                  </a:moveTo>
                  <a:cubicBezTo>
                    <a:pt x="6528" y="1"/>
                    <a:pt x="6495" y="5"/>
                    <a:pt x="6459" y="13"/>
                  </a:cubicBezTo>
                  <a:cubicBezTo>
                    <a:pt x="5806" y="157"/>
                    <a:pt x="5444" y="883"/>
                    <a:pt x="5444" y="883"/>
                  </a:cubicBezTo>
                  <a:cubicBezTo>
                    <a:pt x="5444" y="883"/>
                    <a:pt x="5396" y="168"/>
                    <a:pt x="5069" y="168"/>
                  </a:cubicBezTo>
                  <a:cubicBezTo>
                    <a:pt x="4992" y="168"/>
                    <a:pt x="4900" y="207"/>
                    <a:pt x="4791" y="303"/>
                  </a:cubicBezTo>
                  <a:cubicBezTo>
                    <a:pt x="4210" y="811"/>
                    <a:pt x="3774" y="1464"/>
                    <a:pt x="3774" y="1464"/>
                  </a:cubicBezTo>
                  <a:cubicBezTo>
                    <a:pt x="3774" y="1464"/>
                    <a:pt x="3717" y="387"/>
                    <a:pt x="3454" y="387"/>
                  </a:cubicBezTo>
                  <a:cubicBezTo>
                    <a:pt x="3419" y="387"/>
                    <a:pt x="3381" y="405"/>
                    <a:pt x="3339" y="447"/>
                  </a:cubicBezTo>
                  <a:cubicBezTo>
                    <a:pt x="2976" y="811"/>
                    <a:pt x="1598" y="2771"/>
                    <a:pt x="1598" y="2771"/>
                  </a:cubicBezTo>
                  <a:lnTo>
                    <a:pt x="1" y="2917"/>
                  </a:lnTo>
                  <a:cubicBezTo>
                    <a:pt x="1" y="2917"/>
                    <a:pt x="3266" y="4295"/>
                    <a:pt x="4283" y="4295"/>
                  </a:cubicBezTo>
                  <a:cubicBezTo>
                    <a:pt x="5300" y="4295"/>
                    <a:pt x="6460" y="3278"/>
                    <a:pt x="7041" y="2044"/>
                  </a:cubicBezTo>
                  <a:cubicBezTo>
                    <a:pt x="7523" y="1021"/>
                    <a:pt x="7605" y="447"/>
                    <a:pt x="7411" y="447"/>
                  </a:cubicBezTo>
                  <a:cubicBezTo>
                    <a:pt x="7371" y="447"/>
                    <a:pt x="7320" y="471"/>
                    <a:pt x="7258" y="520"/>
                  </a:cubicBezTo>
                  <a:lnTo>
                    <a:pt x="6532" y="1101"/>
                  </a:lnTo>
                  <a:cubicBezTo>
                    <a:pt x="6532" y="1101"/>
                    <a:pt x="7049" y="1"/>
                    <a:pt x="65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584;p34">
              <a:extLst>
                <a:ext uri="{FF2B5EF4-FFF2-40B4-BE49-F238E27FC236}">
                  <a16:creationId xmlns:a16="http://schemas.microsoft.com/office/drawing/2014/main" id="{632ECBAC-2008-DD65-4F32-FC69B2EA1810}"/>
                </a:ext>
              </a:extLst>
            </p:cNvPr>
            <p:cNvSpPr/>
            <p:nvPr/>
          </p:nvSpPr>
          <p:spPr>
            <a:xfrm>
              <a:off x="4738977" y="2930543"/>
              <a:ext cx="158976" cy="92550"/>
            </a:xfrm>
            <a:custGeom>
              <a:avLst/>
              <a:gdLst/>
              <a:ahLst/>
              <a:cxnLst/>
              <a:rect l="l" t="t" r="r" b="b"/>
              <a:pathLst>
                <a:path w="8343" h="4857" extrusionOk="0">
                  <a:moveTo>
                    <a:pt x="6787" y="580"/>
                  </a:moveTo>
                  <a:cubicBezTo>
                    <a:pt x="6776" y="730"/>
                    <a:pt x="6689" y="1021"/>
                    <a:pt x="6575" y="1261"/>
                  </a:cubicBezTo>
                  <a:cubicBezTo>
                    <a:pt x="6520" y="1381"/>
                    <a:pt x="6553" y="1521"/>
                    <a:pt x="6655" y="1602"/>
                  </a:cubicBezTo>
                  <a:cubicBezTo>
                    <a:pt x="6707" y="1642"/>
                    <a:pt x="6769" y="1662"/>
                    <a:pt x="6830" y="1662"/>
                  </a:cubicBezTo>
                  <a:cubicBezTo>
                    <a:pt x="6892" y="1662"/>
                    <a:pt x="6954" y="1642"/>
                    <a:pt x="7005" y="1601"/>
                  </a:cubicBezTo>
                  <a:lnTo>
                    <a:pt x="7465" y="1235"/>
                  </a:lnTo>
                  <a:lnTo>
                    <a:pt x="7465" y="1235"/>
                  </a:lnTo>
                  <a:cubicBezTo>
                    <a:pt x="7404" y="1451"/>
                    <a:pt x="7290" y="1766"/>
                    <a:pt x="7083" y="2205"/>
                  </a:cubicBezTo>
                  <a:cubicBezTo>
                    <a:pt x="6523" y="3396"/>
                    <a:pt x="5446" y="4293"/>
                    <a:pt x="4580" y="4293"/>
                  </a:cubicBezTo>
                  <a:cubicBezTo>
                    <a:pt x="4017" y="4293"/>
                    <a:pt x="2583" y="3793"/>
                    <a:pt x="1485" y="3370"/>
                  </a:cubicBezTo>
                  <a:lnTo>
                    <a:pt x="1920" y="3331"/>
                  </a:lnTo>
                  <a:cubicBezTo>
                    <a:pt x="2001" y="3323"/>
                    <a:pt x="2077" y="3280"/>
                    <a:pt x="2124" y="3213"/>
                  </a:cubicBezTo>
                  <a:cubicBezTo>
                    <a:pt x="2456" y="2740"/>
                    <a:pt x="3299" y="1562"/>
                    <a:pt x="3698" y="1082"/>
                  </a:cubicBezTo>
                  <a:cubicBezTo>
                    <a:pt x="3749" y="1305"/>
                    <a:pt x="3779" y="1531"/>
                    <a:pt x="3791" y="1758"/>
                  </a:cubicBezTo>
                  <a:cubicBezTo>
                    <a:pt x="3800" y="1925"/>
                    <a:pt x="3936" y="2026"/>
                    <a:pt x="4074" y="2026"/>
                  </a:cubicBezTo>
                  <a:cubicBezTo>
                    <a:pt x="4161" y="2026"/>
                    <a:pt x="4248" y="1986"/>
                    <a:pt x="4306" y="1900"/>
                  </a:cubicBezTo>
                  <a:cubicBezTo>
                    <a:pt x="4310" y="1894"/>
                    <a:pt x="4726" y="1273"/>
                    <a:pt x="5273" y="794"/>
                  </a:cubicBezTo>
                  <a:cubicBezTo>
                    <a:pt x="5309" y="764"/>
                    <a:pt x="5335" y="746"/>
                    <a:pt x="5344" y="736"/>
                  </a:cubicBezTo>
                  <a:cubicBezTo>
                    <a:pt x="5394" y="808"/>
                    <a:pt x="5449" y="1010"/>
                    <a:pt x="5461" y="1182"/>
                  </a:cubicBezTo>
                  <a:cubicBezTo>
                    <a:pt x="5470" y="1309"/>
                    <a:pt x="5562" y="1414"/>
                    <a:pt x="5685" y="1439"/>
                  </a:cubicBezTo>
                  <a:cubicBezTo>
                    <a:pt x="5704" y="1443"/>
                    <a:pt x="5722" y="1445"/>
                    <a:pt x="5741" y="1445"/>
                  </a:cubicBezTo>
                  <a:cubicBezTo>
                    <a:pt x="5845" y="1445"/>
                    <a:pt x="5943" y="1386"/>
                    <a:pt x="5992" y="1289"/>
                  </a:cubicBezTo>
                  <a:cubicBezTo>
                    <a:pt x="5995" y="1283"/>
                    <a:pt x="6283" y="732"/>
                    <a:pt x="6787" y="580"/>
                  </a:cubicBezTo>
                  <a:close/>
                  <a:moveTo>
                    <a:pt x="6854" y="1"/>
                  </a:moveTo>
                  <a:cubicBezTo>
                    <a:pt x="6807" y="1"/>
                    <a:pt x="6755" y="6"/>
                    <a:pt x="6698" y="19"/>
                  </a:cubicBezTo>
                  <a:cubicBezTo>
                    <a:pt x="6345" y="97"/>
                    <a:pt x="6066" y="309"/>
                    <a:pt x="5866" y="519"/>
                  </a:cubicBezTo>
                  <a:cubicBezTo>
                    <a:pt x="5796" y="383"/>
                    <a:pt x="5697" y="265"/>
                    <a:pt x="5556" y="205"/>
                  </a:cubicBezTo>
                  <a:cubicBezTo>
                    <a:pt x="5504" y="183"/>
                    <a:pt x="5440" y="166"/>
                    <a:pt x="5367" y="166"/>
                  </a:cubicBezTo>
                  <a:cubicBezTo>
                    <a:pt x="5240" y="166"/>
                    <a:pt x="5083" y="216"/>
                    <a:pt x="4904" y="373"/>
                  </a:cubicBezTo>
                  <a:cubicBezTo>
                    <a:pt x="4675" y="574"/>
                    <a:pt x="4462" y="794"/>
                    <a:pt x="4266" y="1029"/>
                  </a:cubicBezTo>
                  <a:cubicBezTo>
                    <a:pt x="4150" y="512"/>
                    <a:pt x="3959" y="440"/>
                    <a:pt x="3887" y="411"/>
                  </a:cubicBezTo>
                  <a:cubicBezTo>
                    <a:pt x="3858" y="400"/>
                    <a:pt x="3810" y="386"/>
                    <a:pt x="3751" y="386"/>
                  </a:cubicBezTo>
                  <a:cubicBezTo>
                    <a:pt x="3664" y="386"/>
                    <a:pt x="3551" y="416"/>
                    <a:pt x="3438" y="529"/>
                  </a:cubicBezTo>
                  <a:cubicBezTo>
                    <a:pt x="3105" y="862"/>
                    <a:pt x="2052" y="2340"/>
                    <a:pt x="1740" y="2782"/>
                  </a:cubicBezTo>
                  <a:lnTo>
                    <a:pt x="273" y="2917"/>
                  </a:lnTo>
                  <a:cubicBezTo>
                    <a:pt x="143" y="2927"/>
                    <a:pt x="40" y="3024"/>
                    <a:pt x="19" y="3153"/>
                  </a:cubicBezTo>
                  <a:cubicBezTo>
                    <a:pt x="0" y="3280"/>
                    <a:pt x="69" y="3405"/>
                    <a:pt x="189" y="3455"/>
                  </a:cubicBezTo>
                  <a:cubicBezTo>
                    <a:pt x="528" y="3598"/>
                    <a:pt x="3537" y="4856"/>
                    <a:pt x="4580" y="4856"/>
                  </a:cubicBezTo>
                  <a:cubicBezTo>
                    <a:pt x="5668" y="4856"/>
                    <a:pt x="6934" y="3841"/>
                    <a:pt x="7592" y="2445"/>
                  </a:cubicBezTo>
                  <a:cubicBezTo>
                    <a:pt x="8343" y="848"/>
                    <a:pt x="8042" y="612"/>
                    <a:pt x="7930" y="523"/>
                  </a:cubicBezTo>
                  <a:cubicBezTo>
                    <a:pt x="7890" y="492"/>
                    <a:pt x="7814" y="446"/>
                    <a:pt x="7708" y="446"/>
                  </a:cubicBezTo>
                  <a:cubicBezTo>
                    <a:pt x="7618" y="446"/>
                    <a:pt x="7508" y="479"/>
                    <a:pt x="7380" y="582"/>
                  </a:cubicBezTo>
                  <a:lnTo>
                    <a:pt x="7348" y="608"/>
                  </a:lnTo>
                  <a:cubicBezTo>
                    <a:pt x="7355" y="442"/>
                    <a:pt x="7325" y="287"/>
                    <a:pt x="7234" y="173"/>
                  </a:cubicBezTo>
                  <a:cubicBezTo>
                    <a:pt x="7177" y="102"/>
                    <a:pt x="7061" y="1"/>
                    <a:pt x="685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585;p34">
              <a:extLst>
                <a:ext uri="{FF2B5EF4-FFF2-40B4-BE49-F238E27FC236}">
                  <a16:creationId xmlns:a16="http://schemas.microsoft.com/office/drawing/2014/main" id="{E9277558-1556-0F3E-2C26-F26E6E647D42}"/>
                </a:ext>
              </a:extLst>
            </p:cNvPr>
            <p:cNvSpPr/>
            <p:nvPr/>
          </p:nvSpPr>
          <p:spPr>
            <a:xfrm>
              <a:off x="4791664" y="2963756"/>
              <a:ext cx="24924" cy="38758"/>
            </a:xfrm>
            <a:custGeom>
              <a:avLst/>
              <a:gdLst/>
              <a:ahLst/>
              <a:cxnLst/>
              <a:rect l="l" t="t" r="r" b="b"/>
              <a:pathLst>
                <a:path w="1308" h="2034" extrusionOk="0">
                  <a:moveTo>
                    <a:pt x="1307" y="1"/>
                  </a:moveTo>
                  <a:lnTo>
                    <a:pt x="1" y="2034"/>
                  </a:lnTo>
                  <a:cubicBezTo>
                    <a:pt x="1089" y="1744"/>
                    <a:pt x="1307" y="1"/>
                    <a:pt x="13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586;p34">
              <a:extLst>
                <a:ext uri="{FF2B5EF4-FFF2-40B4-BE49-F238E27FC236}">
                  <a16:creationId xmlns:a16="http://schemas.microsoft.com/office/drawing/2014/main" id="{FC76C2D5-CE3C-43E1-E4D1-DA882E742F1B}"/>
                </a:ext>
              </a:extLst>
            </p:cNvPr>
            <p:cNvSpPr/>
            <p:nvPr/>
          </p:nvSpPr>
          <p:spPr>
            <a:xfrm>
              <a:off x="4785966" y="2958306"/>
              <a:ext cx="36338" cy="49562"/>
            </a:xfrm>
            <a:custGeom>
              <a:avLst/>
              <a:gdLst/>
              <a:ahLst/>
              <a:cxnLst/>
              <a:rect l="l" t="t" r="r" b="b"/>
              <a:pathLst>
                <a:path w="1907" h="2601" extrusionOk="0">
                  <a:moveTo>
                    <a:pt x="1606" y="0"/>
                  </a:moveTo>
                  <a:cubicBezTo>
                    <a:pt x="1464" y="0"/>
                    <a:pt x="1341" y="108"/>
                    <a:pt x="1326" y="253"/>
                  </a:cubicBezTo>
                  <a:cubicBezTo>
                    <a:pt x="1325" y="268"/>
                    <a:pt x="1108" y="1812"/>
                    <a:pt x="227" y="2047"/>
                  </a:cubicBezTo>
                  <a:cubicBezTo>
                    <a:pt x="90" y="2084"/>
                    <a:pt x="1" y="2216"/>
                    <a:pt x="20" y="2356"/>
                  </a:cubicBezTo>
                  <a:cubicBezTo>
                    <a:pt x="38" y="2496"/>
                    <a:pt x="157" y="2600"/>
                    <a:pt x="297" y="2600"/>
                  </a:cubicBezTo>
                  <a:cubicBezTo>
                    <a:pt x="298" y="2600"/>
                    <a:pt x="299" y="2600"/>
                    <a:pt x="300" y="2600"/>
                  </a:cubicBezTo>
                  <a:cubicBezTo>
                    <a:pt x="323" y="2600"/>
                    <a:pt x="348" y="2597"/>
                    <a:pt x="371" y="2591"/>
                  </a:cubicBezTo>
                  <a:cubicBezTo>
                    <a:pt x="1628" y="2256"/>
                    <a:pt x="1873" y="401"/>
                    <a:pt x="1884" y="322"/>
                  </a:cubicBezTo>
                  <a:cubicBezTo>
                    <a:pt x="1907" y="166"/>
                    <a:pt x="1796" y="23"/>
                    <a:pt x="1640" y="3"/>
                  </a:cubicBezTo>
                  <a:cubicBezTo>
                    <a:pt x="1628" y="1"/>
                    <a:pt x="1617" y="0"/>
                    <a:pt x="16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587;p34">
              <a:extLst>
                <a:ext uri="{FF2B5EF4-FFF2-40B4-BE49-F238E27FC236}">
                  <a16:creationId xmlns:a16="http://schemas.microsoft.com/office/drawing/2014/main" id="{71F0A832-3D6A-AE05-8B2C-4EBCC390ECA9}"/>
                </a:ext>
              </a:extLst>
            </p:cNvPr>
            <p:cNvSpPr/>
            <p:nvPr/>
          </p:nvSpPr>
          <p:spPr>
            <a:xfrm>
              <a:off x="4820704" y="2952704"/>
              <a:ext cx="27668" cy="60881"/>
            </a:xfrm>
            <a:custGeom>
              <a:avLst/>
              <a:gdLst/>
              <a:ahLst/>
              <a:cxnLst/>
              <a:rect l="l" t="t" r="r" b="b"/>
              <a:pathLst>
                <a:path w="1452" h="3195" extrusionOk="0">
                  <a:moveTo>
                    <a:pt x="1452" y="0"/>
                  </a:moveTo>
                  <a:lnTo>
                    <a:pt x="1" y="3194"/>
                  </a:lnTo>
                  <a:cubicBezTo>
                    <a:pt x="871" y="2758"/>
                    <a:pt x="1452" y="1"/>
                    <a:pt x="14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588;p34">
              <a:extLst>
                <a:ext uri="{FF2B5EF4-FFF2-40B4-BE49-F238E27FC236}">
                  <a16:creationId xmlns:a16="http://schemas.microsoft.com/office/drawing/2014/main" id="{F25AFA15-D4BC-0568-491A-C79B9FA4AEA5}"/>
                </a:ext>
              </a:extLst>
            </p:cNvPr>
            <p:cNvSpPr/>
            <p:nvPr/>
          </p:nvSpPr>
          <p:spPr>
            <a:xfrm>
              <a:off x="4814930" y="2947464"/>
              <a:ext cx="39234" cy="71475"/>
            </a:xfrm>
            <a:custGeom>
              <a:avLst/>
              <a:gdLst/>
              <a:ahLst/>
              <a:cxnLst/>
              <a:rect l="l" t="t" r="r" b="b"/>
              <a:pathLst>
                <a:path w="2059" h="3751" extrusionOk="0">
                  <a:moveTo>
                    <a:pt x="1752" y="1"/>
                  </a:moveTo>
                  <a:cubicBezTo>
                    <a:pt x="1625" y="1"/>
                    <a:pt x="1511" y="88"/>
                    <a:pt x="1481" y="217"/>
                  </a:cubicBezTo>
                  <a:cubicBezTo>
                    <a:pt x="1266" y="1232"/>
                    <a:pt x="724" y="2944"/>
                    <a:pt x="178" y="3219"/>
                  </a:cubicBezTo>
                  <a:cubicBezTo>
                    <a:pt x="62" y="3275"/>
                    <a:pt x="0" y="3407"/>
                    <a:pt x="30" y="3534"/>
                  </a:cubicBezTo>
                  <a:cubicBezTo>
                    <a:pt x="60" y="3661"/>
                    <a:pt x="174" y="3751"/>
                    <a:pt x="304" y="3751"/>
                  </a:cubicBezTo>
                  <a:cubicBezTo>
                    <a:pt x="347" y="3751"/>
                    <a:pt x="390" y="3741"/>
                    <a:pt x="429" y="3720"/>
                  </a:cubicBezTo>
                  <a:cubicBezTo>
                    <a:pt x="1393" y="3238"/>
                    <a:pt x="1968" y="630"/>
                    <a:pt x="2031" y="334"/>
                  </a:cubicBezTo>
                  <a:cubicBezTo>
                    <a:pt x="2058" y="184"/>
                    <a:pt x="1961" y="38"/>
                    <a:pt x="1812" y="7"/>
                  </a:cubicBezTo>
                  <a:cubicBezTo>
                    <a:pt x="1792" y="3"/>
                    <a:pt x="1772" y="1"/>
                    <a:pt x="17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589;p34">
              <a:extLst>
                <a:ext uri="{FF2B5EF4-FFF2-40B4-BE49-F238E27FC236}">
                  <a16:creationId xmlns:a16="http://schemas.microsoft.com/office/drawing/2014/main" id="{56AA1E64-76FD-B44A-1990-1544F56D8E92}"/>
                </a:ext>
              </a:extLst>
            </p:cNvPr>
            <p:cNvSpPr/>
            <p:nvPr/>
          </p:nvSpPr>
          <p:spPr>
            <a:xfrm>
              <a:off x="4846961" y="2956877"/>
              <a:ext cx="22180" cy="55317"/>
            </a:xfrm>
            <a:custGeom>
              <a:avLst/>
              <a:gdLst/>
              <a:ahLst/>
              <a:cxnLst/>
              <a:rect l="l" t="t" r="r" b="b"/>
              <a:pathLst>
                <a:path w="1164" h="2903" extrusionOk="0">
                  <a:moveTo>
                    <a:pt x="1163" y="0"/>
                  </a:moveTo>
                  <a:lnTo>
                    <a:pt x="1" y="2903"/>
                  </a:lnTo>
                  <a:cubicBezTo>
                    <a:pt x="510" y="2176"/>
                    <a:pt x="1163" y="1"/>
                    <a:pt x="11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590;p34">
              <a:extLst>
                <a:ext uri="{FF2B5EF4-FFF2-40B4-BE49-F238E27FC236}">
                  <a16:creationId xmlns:a16="http://schemas.microsoft.com/office/drawing/2014/main" id="{415836C4-A3AF-8603-5A24-9E6A77650C41}"/>
                </a:ext>
              </a:extLst>
            </p:cNvPr>
            <p:cNvSpPr/>
            <p:nvPr/>
          </p:nvSpPr>
          <p:spPr>
            <a:xfrm>
              <a:off x="4840883" y="2951504"/>
              <a:ext cx="34223" cy="66026"/>
            </a:xfrm>
            <a:custGeom>
              <a:avLst/>
              <a:gdLst/>
              <a:ahLst/>
              <a:cxnLst/>
              <a:rect l="l" t="t" r="r" b="b"/>
              <a:pathLst>
                <a:path w="1796" h="3465" extrusionOk="0">
                  <a:moveTo>
                    <a:pt x="1481" y="0"/>
                  </a:moveTo>
                  <a:cubicBezTo>
                    <a:pt x="1360" y="0"/>
                    <a:pt x="1248" y="79"/>
                    <a:pt x="1213" y="201"/>
                  </a:cubicBezTo>
                  <a:cubicBezTo>
                    <a:pt x="1207" y="222"/>
                    <a:pt x="566" y="2343"/>
                    <a:pt x="90" y="3023"/>
                  </a:cubicBezTo>
                  <a:cubicBezTo>
                    <a:pt x="1" y="3150"/>
                    <a:pt x="31" y="3325"/>
                    <a:pt x="160" y="3414"/>
                  </a:cubicBezTo>
                  <a:cubicBezTo>
                    <a:pt x="206" y="3447"/>
                    <a:pt x="263" y="3465"/>
                    <a:pt x="320" y="3465"/>
                  </a:cubicBezTo>
                  <a:cubicBezTo>
                    <a:pt x="412" y="3465"/>
                    <a:pt x="498" y="3421"/>
                    <a:pt x="550" y="3345"/>
                  </a:cubicBezTo>
                  <a:cubicBezTo>
                    <a:pt x="1078" y="2591"/>
                    <a:pt x="1723" y="453"/>
                    <a:pt x="1751" y="362"/>
                  </a:cubicBezTo>
                  <a:cubicBezTo>
                    <a:pt x="1796" y="214"/>
                    <a:pt x="1711" y="56"/>
                    <a:pt x="1563" y="12"/>
                  </a:cubicBezTo>
                  <a:cubicBezTo>
                    <a:pt x="1535" y="4"/>
                    <a:pt x="1508" y="0"/>
                    <a:pt x="14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591;p34">
              <a:extLst>
                <a:ext uri="{FF2B5EF4-FFF2-40B4-BE49-F238E27FC236}">
                  <a16:creationId xmlns:a16="http://schemas.microsoft.com/office/drawing/2014/main" id="{12E6E2AF-FBC3-1720-688F-F84DC41302A2}"/>
                </a:ext>
              </a:extLst>
            </p:cNvPr>
            <p:cNvSpPr/>
            <p:nvPr/>
          </p:nvSpPr>
          <p:spPr>
            <a:xfrm>
              <a:off x="4270967" y="2130728"/>
              <a:ext cx="148038" cy="292799"/>
            </a:xfrm>
            <a:custGeom>
              <a:avLst/>
              <a:gdLst/>
              <a:ahLst/>
              <a:cxnLst/>
              <a:rect l="l" t="t" r="r" b="b"/>
              <a:pathLst>
                <a:path w="7769" h="15366" extrusionOk="0">
                  <a:moveTo>
                    <a:pt x="1370" y="1"/>
                  </a:moveTo>
                  <a:cubicBezTo>
                    <a:pt x="1370" y="1"/>
                    <a:pt x="1984" y="4124"/>
                    <a:pt x="1195" y="5791"/>
                  </a:cubicBezTo>
                  <a:cubicBezTo>
                    <a:pt x="945" y="6320"/>
                    <a:pt x="523" y="6698"/>
                    <a:pt x="1" y="6979"/>
                  </a:cubicBezTo>
                  <a:cubicBezTo>
                    <a:pt x="576" y="8931"/>
                    <a:pt x="2912" y="13287"/>
                    <a:pt x="4185" y="14855"/>
                  </a:cubicBezTo>
                  <a:cubicBezTo>
                    <a:pt x="4473" y="15209"/>
                    <a:pt x="4733" y="15365"/>
                    <a:pt x="4975" y="15365"/>
                  </a:cubicBezTo>
                  <a:cubicBezTo>
                    <a:pt x="6081" y="15365"/>
                    <a:pt x="6780" y="12079"/>
                    <a:pt x="7769" y="9450"/>
                  </a:cubicBezTo>
                  <a:cubicBezTo>
                    <a:pt x="6509" y="8706"/>
                    <a:pt x="6020" y="7220"/>
                    <a:pt x="6020" y="5966"/>
                  </a:cubicBezTo>
                  <a:cubicBezTo>
                    <a:pt x="6020" y="4650"/>
                    <a:pt x="6809" y="2808"/>
                    <a:pt x="6809" y="2808"/>
                  </a:cubicBezTo>
                  <a:cubicBezTo>
                    <a:pt x="6809" y="2808"/>
                    <a:pt x="2511" y="1"/>
                    <a:pt x="13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592;p34">
              <a:extLst>
                <a:ext uri="{FF2B5EF4-FFF2-40B4-BE49-F238E27FC236}">
                  <a16:creationId xmlns:a16="http://schemas.microsoft.com/office/drawing/2014/main" id="{53F48A48-7001-51C1-B50C-03A0E4EA8207}"/>
                </a:ext>
              </a:extLst>
            </p:cNvPr>
            <p:cNvSpPr/>
            <p:nvPr/>
          </p:nvSpPr>
          <p:spPr>
            <a:xfrm>
              <a:off x="4265117" y="2125393"/>
              <a:ext cx="159833" cy="303489"/>
            </a:xfrm>
            <a:custGeom>
              <a:avLst/>
              <a:gdLst/>
              <a:ahLst/>
              <a:cxnLst/>
              <a:rect l="l" t="t" r="r" b="b"/>
              <a:pathLst>
                <a:path w="8388" h="15927" extrusionOk="0">
                  <a:moveTo>
                    <a:pt x="2006" y="618"/>
                  </a:moveTo>
                  <a:lnTo>
                    <a:pt x="2006" y="618"/>
                  </a:lnTo>
                  <a:cubicBezTo>
                    <a:pt x="3018" y="908"/>
                    <a:pt x="5254" y="2218"/>
                    <a:pt x="6769" y="3196"/>
                  </a:cubicBezTo>
                  <a:cubicBezTo>
                    <a:pt x="6556" y="3734"/>
                    <a:pt x="6046" y="5146"/>
                    <a:pt x="6046" y="6244"/>
                  </a:cubicBezTo>
                  <a:cubicBezTo>
                    <a:pt x="6046" y="7445"/>
                    <a:pt x="6495" y="8988"/>
                    <a:pt x="7734" y="9844"/>
                  </a:cubicBezTo>
                  <a:cubicBezTo>
                    <a:pt x="7510" y="10455"/>
                    <a:pt x="7301" y="11092"/>
                    <a:pt x="7097" y="11712"/>
                  </a:cubicBezTo>
                  <a:cubicBezTo>
                    <a:pt x="6556" y="13369"/>
                    <a:pt x="5941" y="15246"/>
                    <a:pt x="5332" y="15358"/>
                  </a:cubicBezTo>
                  <a:cubicBezTo>
                    <a:pt x="5317" y="15361"/>
                    <a:pt x="5302" y="15362"/>
                    <a:pt x="5286" y="15362"/>
                  </a:cubicBezTo>
                  <a:cubicBezTo>
                    <a:pt x="5082" y="15362"/>
                    <a:pt x="4864" y="15148"/>
                    <a:pt x="4711" y="14957"/>
                  </a:cubicBezTo>
                  <a:cubicBezTo>
                    <a:pt x="3487" y="13453"/>
                    <a:pt x="1289" y="9346"/>
                    <a:pt x="643" y="7392"/>
                  </a:cubicBezTo>
                  <a:cubicBezTo>
                    <a:pt x="1160" y="7073"/>
                    <a:pt x="1526" y="6679"/>
                    <a:pt x="1756" y="6189"/>
                  </a:cubicBezTo>
                  <a:cubicBezTo>
                    <a:pt x="2437" y="4752"/>
                    <a:pt x="2140" y="1695"/>
                    <a:pt x="2006" y="618"/>
                  </a:cubicBezTo>
                  <a:close/>
                  <a:moveTo>
                    <a:pt x="1675" y="1"/>
                  </a:moveTo>
                  <a:cubicBezTo>
                    <a:pt x="1504" y="1"/>
                    <a:pt x="1374" y="153"/>
                    <a:pt x="1400" y="323"/>
                  </a:cubicBezTo>
                  <a:cubicBezTo>
                    <a:pt x="1406" y="362"/>
                    <a:pt x="1992" y="4380"/>
                    <a:pt x="1249" y="5951"/>
                  </a:cubicBezTo>
                  <a:cubicBezTo>
                    <a:pt x="1040" y="6389"/>
                    <a:pt x="690" y="6736"/>
                    <a:pt x="174" y="7014"/>
                  </a:cubicBezTo>
                  <a:cubicBezTo>
                    <a:pt x="57" y="7077"/>
                    <a:pt x="0" y="7213"/>
                    <a:pt x="38" y="7341"/>
                  </a:cubicBezTo>
                  <a:cubicBezTo>
                    <a:pt x="611" y="9282"/>
                    <a:pt x="2946" y="13680"/>
                    <a:pt x="4274" y="15313"/>
                  </a:cubicBezTo>
                  <a:cubicBezTo>
                    <a:pt x="4606" y="15721"/>
                    <a:pt x="4944" y="15927"/>
                    <a:pt x="5281" y="15927"/>
                  </a:cubicBezTo>
                  <a:cubicBezTo>
                    <a:pt x="5332" y="15927"/>
                    <a:pt x="5383" y="15923"/>
                    <a:pt x="5434" y="15914"/>
                  </a:cubicBezTo>
                  <a:cubicBezTo>
                    <a:pt x="6371" y="15740"/>
                    <a:pt x="6928" y="14041"/>
                    <a:pt x="7632" y="11890"/>
                  </a:cubicBezTo>
                  <a:cubicBezTo>
                    <a:pt x="7857" y="11205"/>
                    <a:pt x="8089" y="10494"/>
                    <a:pt x="8340" y="9831"/>
                  </a:cubicBezTo>
                  <a:cubicBezTo>
                    <a:pt x="8388" y="9702"/>
                    <a:pt x="8337" y="9559"/>
                    <a:pt x="8219" y="9489"/>
                  </a:cubicBezTo>
                  <a:cubicBezTo>
                    <a:pt x="7031" y="8788"/>
                    <a:pt x="6608" y="7354"/>
                    <a:pt x="6608" y="6247"/>
                  </a:cubicBezTo>
                  <a:cubicBezTo>
                    <a:pt x="6608" y="5006"/>
                    <a:pt x="7367" y="3218"/>
                    <a:pt x="7374" y="3199"/>
                  </a:cubicBezTo>
                  <a:cubicBezTo>
                    <a:pt x="7430" y="3074"/>
                    <a:pt x="7384" y="2928"/>
                    <a:pt x="7271" y="2853"/>
                  </a:cubicBezTo>
                  <a:cubicBezTo>
                    <a:pt x="6823" y="2560"/>
                    <a:pt x="2868" y="1"/>
                    <a:pt x="1677" y="1"/>
                  </a:cubicBezTo>
                  <a:cubicBezTo>
                    <a:pt x="1677" y="1"/>
                    <a:pt x="1676" y="1"/>
                    <a:pt x="167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593;p34">
              <a:extLst>
                <a:ext uri="{FF2B5EF4-FFF2-40B4-BE49-F238E27FC236}">
                  <a16:creationId xmlns:a16="http://schemas.microsoft.com/office/drawing/2014/main" id="{ECBD358E-197A-FF51-B271-25B36234B4E9}"/>
                </a:ext>
              </a:extLst>
            </p:cNvPr>
            <p:cNvSpPr/>
            <p:nvPr/>
          </p:nvSpPr>
          <p:spPr>
            <a:xfrm>
              <a:off x="3892630" y="2293668"/>
              <a:ext cx="561932" cy="719231"/>
            </a:xfrm>
            <a:custGeom>
              <a:avLst/>
              <a:gdLst/>
              <a:ahLst/>
              <a:cxnLst/>
              <a:rect l="l" t="t" r="r" b="b"/>
              <a:pathLst>
                <a:path w="29490" h="37745" extrusionOk="0">
                  <a:moveTo>
                    <a:pt x="14359" y="1"/>
                  </a:moveTo>
                  <a:cubicBezTo>
                    <a:pt x="14359" y="1"/>
                    <a:pt x="11024" y="371"/>
                    <a:pt x="9291" y="3708"/>
                  </a:cubicBezTo>
                  <a:cubicBezTo>
                    <a:pt x="7560" y="7046"/>
                    <a:pt x="0" y="22197"/>
                    <a:pt x="645" y="23103"/>
                  </a:cubicBezTo>
                  <a:cubicBezTo>
                    <a:pt x="4320" y="28273"/>
                    <a:pt x="17690" y="31992"/>
                    <a:pt x="19051" y="33351"/>
                  </a:cubicBezTo>
                  <a:cubicBezTo>
                    <a:pt x="20410" y="34710"/>
                    <a:pt x="22146" y="36337"/>
                    <a:pt x="23505" y="37203"/>
                  </a:cubicBezTo>
                  <a:cubicBezTo>
                    <a:pt x="24148" y="37612"/>
                    <a:pt x="25097" y="37745"/>
                    <a:pt x="25970" y="37745"/>
                  </a:cubicBezTo>
                  <a:cubicBezTo>
                    <a:pt x="26941" y="37745"/>
                    <a:pt x="27819" y="37581"/>
                    <a:pt x="28079" y="37451"/>
                  </a:cubicBezTo>
                  <a:cubicBezTo>
                    <a:pt x="28572" y="37203"/>
                    <a:pt x="28944" y="36090"/>
                    <a:pt x="28079" y="36090"/>
                  </a:cubicBezTo>
                  <a:cubicBezTo>
                    <a:pt x="27214" y="36090"/>
                    <a:pt x="26771" y="35466"/>
                    <a:pt x="26647" y="34971"/>
                  </a:cubicBezTo>
                  <a:cubicBezTo>
                    <a:pt x="26621" y="34869"/>
                    <a:pt x="26665" y="34830"/>
                    <a:pt x="26757" y="34830"/>
                  </a:cubicBezTo>
                  <a:cubicBezTo>
                    <a:pt x="27035" y="34830"/>
                    <a:pt x="27753" y="35181"/>
                    <a:pt x="28332" y="35181"/>
                  </a:cubicBezTo>
                  <a:cubicBezTo>
                    <a:pt x="28484" y="35181"/>
                    <a:pt x="28626" y="35156"/>
                    <a:pt x="28748" y="35095"/>
                  </a:cubicBezTo>
                  <a:cubicBezTo>
                    <a:pt x="29489" y="34725"/>
                    <a:pt x="27088" y="33372"/>
                    <a:pt x="26348" y="32753"/>
                  </a:cubicBezTo>
                  <a:cubicBezTo>
                    <a:pt x="25607" y="32136"/>
                    <a:pt x="24988" y="31270"/>
                    <a:pt x="23999" y="31270"/>
                  </a:cubicBezTo>
                  <a:cubicBezTo>
                    <a:pt x="23011" y="31270"/>
                    <a:pt x="21154" y="31248"/>
                    <a:pt x="21154" y="31248"/>
                  </a:cubicBezTo>
                  <a:cubicBezTo>
                    <a:pt x="21154" y="31248"/>
                    <a:pt x="16599" y="27949"/>
                    <a:pt x="13849" y="25493"/>
                  </a:cubicBezTo>
                  <a:cubicBezTo>
                    <a:pt x="10143" y="22185"/>
                    <a:pt x="6876" y="20401"/>
                    <a:pt x="6876" y="20401"/>
                  </a:cubicBezTo>
                  <a:lnTo>
                    <a:pt x="15225" y="6675"/>
                  </a:lnTo>
                  <a:lnTo>
                    <a:pt x="143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594;p34">
              <a:extLst>
                <a:ext uri="{FF2B5EF4-FFF2-40B4-BE49-F238E27FC236}">
                  <a16:creationId xmlns:a16="http://schemas.microsoft.com/office/drawing/2014/main" id="{145D8240-D828-2369-0D59-76ED8B377057}"/>
                </a:ext>
              </a:extLst>
            </p:cNvPr>
            <p:cNvSpPr/>
            <p:nvPr/>
          </p:nvSpPr>
          <p:spPr>
            <a:xfrm>
              <a:off x="3890801" y="2288332"/>
              <a:ext cx="558273" cy="729845"/>
            </a:xfrm>
            <a:custGeom>
              <a:avLst/>
              <a:gdLst/>
              <a:ahLst/>
              <a:cxnLst/>
              <a:rect l="l" t="t" r="r" b="b"/>
              <a:pathLst>
                <a:path w="29298" h="38302" extrusionOk="0">
                  <a:moveTo>
                    <a:pt x="14455" y="0"/>
                  </a:moveTo>
                  <a:cubicBezTo>
                    <a:pt x="14444" y="0"/>
                    <a:pt x="14434" y="1"/>
                    <a:pt x="14423" y="2"/>
                  </a:cubicBezTo>
                  <a:cubicBezTo>
                    <a:pt x="14281" y="18"/>
                    <a:pt x="10917" y="428"/>
                    <a:pt x="9137" y="3860"/>
                  </a:cubicBezTo>
                  <a:cubicBezTo>
                    <a:pt x="8325" y="5426"/>
                    <a:pt x="5981" y="10083"/>
                    <a:pt x="3919" y="14477"/>
                  </a:cubicBezTo>
                  <a:cubicBezTo>
                    <a:pt x="0" y="22828"/>
                    <a:pt x="333" y="23295"/>
                    <a:pt x="511" y="23546"/>
                  </a:cubicBezTo>
                  <a:cubicBezTo>
                    <a:pt x="3062" y="27132"/>
                    <a:pt x="10112" y="30001"/>
                    <a:pt x="14776" y="31900"/>
                  </a:cubicBezTo>
                  <a:cubicBezTo>
                    <a:pt x="16803" y="32724"/>
                    <a:pt x="18553" y="33437"/>
                    <a:pt x="18947" y="33831"/>
                  </a:cubicBezTo>
                  <a:cubicBezTo>
                    <a:pt x="20817" y="35699"/>
                    <a:pt x="22331" y="37007"/>
                    <a:pt x="23451" y="37721"/>
                  </a:cubicBezTo>
                  <a:cubicBezTo>
                    <a:pt x="24142" y="38160"/>
                    <a:pt x="25135" y="38301"/>
                    <a:pt x="26050" y="38301"/>
                  </a:cubicBezTo>
                  <a:cubicBezTo>
                    <a:pt x="27090" y="38301"/>
                    <a:pt x="28026" y="38119"/>
                    <a:pt x="28299" y="37982"/>
                  </a:cubicBezTo>
                  <a:cubicBezTo>
                    <a:pt x="28745" y="37760"/>
                    <a:pt x="29061" y="37107"/>
                    <a:pt x="28951" y="36638"/>
                  </a:cubicBezTo>
                  <a:cubicBezTo>
                    <a:pt x="28870" y="36296"/>
                    <a:pt x="28580" y="36090"/>
                    <a:pt x="28173" y="36090"/>
                  </a:cubicBezTo>
                  <a:cubicBezTo>
                    <a:pt x="27631" y="36090"/>
                    <a:pt x="27288" y="35785"/>
                    <a:pt x="27116" y="35451"/>
                  </a:cubicBezTo>
                  <a:lnTo>
                    <a:pt x="27116" y="35451"/>
                  </a:lnTo>
                  <a:cubicBezTo>
                    <a:pt x="27176" y="35469"/>
                    <a:pt x="27237" y="35489"/>
                    <a:pt x="27292" y="35505"/>
                  </a:cubicBezTo>
                  <a:cubicBezTo>
                    <a:pt x="27625" y="35610"/>
                    <a:pt x="28041" y="35740"/>
                    <a:pt x="28429" y="35740"/>
                  </a:cubicBezTo>
                  <a:cubicBezTo>
                    <a:pt x="28620" y="35740"/>
                    <a:pt x="28805" y="35708"/>
                    <a:pt x="28970" y="35626"/>
                  </a:cubicBezTo>
                  <a:cubicBezTo>
                    <a:pt x="29209" y="35507"/>
                    <a:pt x="29257" y="35319"/>
                    <a:pt x="29263" y="35216"/>
                  </a:cubicBezTo>
                  <a:cubicBezTo>
                    <a:pt x="29298" y="34728"/>
                    <a:pt x="28590" y="34203"/>
                    <a:pt x="27422" y="33395"/>
                  </a:cubicBezTo>
                  <a:cubicBezTo>
                    <a:pt x="27104" y="33175"/>
                    <a:pt x="26804" y="32968"/>
                    <a:pt x="26623" y="32817"/>
                  </a:cubicBezTo>
                  <a:cubicBezTo>
                    <a:pt x="26457" y="32679"/>
                    <a:pt x="26298" y="32527"/>
                    <a:pt x="26137" y="32377"/>
                  </a:cubicBezTo>
                  <a:cubicBezTo>
                    <a:pt x="25564" y="31831"/>
                    <a:pt x="24969" y="31268"/>
                    <a:pt x="24095" y="31268"/>
                  </a:cubicBezTo>
                  <a:cubicBezTo>
                    <a:pt x="23239" y="31268"/>
                    <a:pt x="21725" y="31254"/>
                    <a:pt x="21343" y="31249"/>
                  </a:cubicBezTo>
                  <a:cubicBezTo>
                    <a:pt x="20750" y="30816"/>
                    <a:pt x="16653" y="27813"/>
                    <a:pt x="14133" y="25564"/>
                  </a:cubicBezTo>
                  <a:cubicBezTo>
                    <a:pt x="11035" y="22799"/>
                    <a:pt x="8208" y="21074"/>
                    <a:pt x="7363" y="20581"/>
                  </a:cubicBezTo>
                  <a:lnTo>
                    <a:pt x="15562" y="7100"/>
                  </a:lnTo>
                  <a:cubicBezTo>
                    <a:pt x="15641" y="6968"/>
                    <a:pt x="15597" y="6797"/>
                    <a:pt x="15466" y="6717"/>
                  </a:cubicBezTo>
                  <a:cubicBezTo>
                    <a:pt x="15420" y="6689"/>
                    <a:pt x="15370" y="6676"/>
                    <a:pt x="15320" y="6676"/>
                  </a:cubicBezTo>
                  <a:cubicBezTo>
                    <a:pt x="15226" y="6676"/>
                    <a:pt x="15134" y="6723"/>
                    <a:pt x="15081" y="6809"/>
                  </a:cubicBezTo>
                  <a:lnTo>
                    <a:pt x="6732" y="20537"/>
                  </a:lnTo>
                  <a:cubicBezTo>
                    <a:pt x="6649" y="20674"/>
                    <a:pt x="6697" y="20852"/>
                    <a:pt x="6837" y="20929"/>
                  </a:cubicBezTo>
                  <a:cubicBezTo>
                    <a:pt x="6871" y="20947"/>
                    <a:pt x="10122" y="22738"/>
                    <a:pt x="13758" y="25983"/>
                  </a:cubicBezTo>
                  <a:cubicBezTo>
                    <a:pt x="16488" y="28420"/>
                    <a:pt x="21040" y="31723"/>
                    <a:pt x="21085" y="31757"/>
                  </a:cubicBezTo>
                  <a:cubicBezTo>
                    <a:pt x="21132" y="31791"/>
                    <a:pt x="21189" y="31810"/>
                    <a:pt x="21247" y="31811"/>
                  </a:cubicBezTo>
                  <a:cubicBezTo>
                    <a:pt x="21247" y="31811"/>
                    <a:pt x="23107" y="31831"/>
                    <a:pt x="24097" y="31831"/>
                  </a:cubicBezTo>
                  <a:cubicBezTo>
                    <a:pt x="24746" y="31831"/>
                    <a:pt x="25234" y="32295"/>
                    <a:pt x="25752" y="32785"/>
                  </a:cubicBezTo>
                  <a:cubicBezTo>
                    <a:pt x="25921" y="32944"/>
                    <a:pt x="26089" y="33103"/>
                    <a:pt x="26264" y="33249"/>
                  </a:cubicBezTo>
                  <a:cubicBezTo>
                    <a:pt x="26465" y="33417"/>
                    <a:pt x="26775" y="33631"/>
                    <a:pt x="27103" y="33859"/>
                  </a:cubicBezTo>
                  <a:cubicBezTo>
                    <a:pt x="27577" y="34185"/>
                    <a:pt x="28534" y="34846"/>
                    <a:pt x="28685" y="35138"/>
                  </a:cubicBezTo>
                  <a:cubicBezTo>
                    <a:pt x="28611" y="35168"/>
                    <a:pt x="28523" y="35180"/>
                    <a:pt x="28426" y="35180"/>
                  </a:cubicBezTo>
                  <a:cubicBezTo>
                    <a:pt x="28130" y="35180"/>
                    <a:pt x="27756" y="35062"/>
                    <a:pt x="27460" y="34970"/>
                  </a:cubicBezTo>
                  <a:cubicBezTo>
                    <a:pt x="27210" y="34891"/>
                    <a:pt x="27010" y="34828"/>
                    <a:pt x="26848" y="34828"/>
                  </a:cubicBezTo>
                  <a:cubicBezTo>
                    <a:pt x="26737" y="34828"/>
                    <a:pt x="26644" y="34858"/>
                    <a:pt x="26566" y="34932"/>
                  </a:cubicBezTo>
                  <a:cubicBezTo>
                    <a:pt x="26508" y="34987"/>
                    <a:pt x="26417" y="35110"/>
                    <a:pt x="26470" y="35320"/>
                  </a:cubicBezTo>
                  <a:cubicBezTo>
                    <a:pt x="26624" y="35934"/>
                    <a:pt x="27163" y="36652"/>
                    <a:pt x="28175" y="36652"/>
                  </a:cubicBezTo>
                  <a:cubicBezTo>
                    <a:pt x="28377" y="36652"/>
                    <a:pt x="28395" y="36727"/>
                    <a:pt x="28405" y="36767"/>
                  </a:cubicBezTo>
                  <a:cubicBezTo>
                    <a:pt x="28455" y="36981"/>
                    <a:pt x="28259" y="37374"/>
                    <a:pt x="28048" y="37479"/>
                  </a:cubicBezTo>
                  <a:cubicBezTo>
                    <a:pt x="27823" y="37591"/>
                    <a:pt x="26986" y="37744"/>
                    <a:pt x="26061" y="37744"/>
                  </a:cubicBezTo>
                  <a:cubicBezTo>
                    <a:pt x="25238" y="37744"/>
                    <a:pt x="24345" y="37623"/>
                    <a:pt x="23753" y="37245"/>
                  </a:cubicBezTo>
                  <a:cubicBezTo>
                    <a:pt x="22668" y="36555"/>
                    <a:pt x="21184" y="35272"/>
                    <a:pt x="19345" y="33433"/>
                  </a:cubicBezTo>
                  <a:cubicBezTo>
                    <a:pt x="18871" y="32959"/>
                    <a:pt x="17242" y="32297"/>
                    <a:pt x="14989" y="31379"/>
                  </a:cubicBezTo>
                  <a:cubicBezTo>
                    <a:pt x="10383" y="29505"/>
                    <a:pt x="3425" y="26674"/>
                    <a:pt x="986" y="23253"/>
                  </a:cubicBezTo>
                  <a:cubicBezTo>
                    <a:pt x="713" y="22192"/>
                    <a:pt x="6557" y="10057"/>
                    <a:pt x="9636" y="4118"/>
                  </a:cubicBezTo>
                  <a:cubicBezTo>
                    <a:pt x="11274" y="962"/>
                    <a:pt x="14454" y="564"/>
                    <a:pt x="14486" y="561"/>
                  </a:cubicBezTo>
                  <a:cubicBezTo>
                    <a:pt x="14640" y="543"/>
                    <a:pt x="14751" y="403"/>
                    <a:pt x="14734" y="250"/>
                  </a:cubicBezTo>
                  <a:cubicBezTo>
                    <a:pt x="14719" y="106"/>
                    <a:pt x="14596" y="0"/>
                    <a:pt x="1445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595;p34">
              <a:extLst>
                <a:ext uri="{FF2B5EF4-FFF2-40B4-BE49-F238E27FC236}">
                  <a16:creationId xmlns:a16="http://schemas.microsoft.com/office/drawing/2014/main" id="{F542A8D9-3FBD-CFB2-2016-90AD5CE8D68B}"/>
                </a:ext>
              </a:extLst>
            </p:cNvPr>
            <p:cNvSpPr/>
            <p:nvPr/>
          </p:nvSpPr>
          <p:spPr>
            <a:xfrm>
              <a:off x="3898308" y="2547004"/>
              <a:ext cx="556254" cy="465895"/>
            </a:xfrm>
            <a:custGeom>
              <a:avLst/>
              <a:gdLst/>
              <a:ahLst/>
              <a:cxnLst/>
              <a:rect l="l" t="t" r="r" b="b"/>
              <a:pathLst>
                <a:path w="29192" h="24450" extrusionOk="0">
                  <a:moveTo>
                    <a:pt x="4262" y="1"/>
                  </a:moveTo>
                  <a:cubicBezTo>
                    <a:pt x="2037" y="4688"/>
                    <a:pt x="0" y="9319"/>
                    <a:pt x="347" y="9808"/>
                  </a:cubicBezTo>
                  <a:cubicBezTo>
                    <a:pt x="4022" y="14978"/>
                    <a:pt x="17392" y="18697"/>
                    <a:pt x="18753" y="20056"/>
                  </a:cubicBezTo>
                  <a:cubicBezTo>
                    <a:pt x="20112" y="21415"/>
                    <a:pt x="21848" y="23042"/>
                    <a:pt x="23207" y="23908"/>
                  </a:cubicBezTo>
                  <a:cubicBezTo>
                    <a:pt x="23850" y="24317"/>
                    <a:pt x="24799" y="24450"/>
                    <a:pt x="25672" y="24450"/>
                  </a:cubicBezTo>
                  <a:cubicBezTo>
                    <a:pt x="26643" y="24450"/>
                    <a:pt x="27521" y="24286"/>
                    <a:pt x="27781" y="24156"/>
                  </a:cubicBezTo>
                  <a:cubicBezTo>
                    <a:pt x="28274" y="23908"/>
                    <a:pt x="28646" y="22795"/>
                    <a:pt x="27781" y="22795"/>
                  </a:cubicBezTo>
                  <a:cubicBezTo>
                    <a:pt x="26916" y="22795"/>
                    <a:pt x="26473" y="22171"/>
                    <a:pt x="26349" y="21676"/>
                  </a:cubicBezTo>
                  <a:cubicBezTo>
                    <a:pt x="26323" y="21574"/>
                    <a:pt x="26367" y="21535"/>
                    <a:pt x="26459" y="21535"/>
                  </a:cubicBezTo>
                  <a:cubicBezTo>
                    <a:pt x="26737" y="21535"/>
                    <a:pt x="27455" y="21886"/>
                    <a:pt x="28034" y="21886"/>
                  </a:cubicBezTo>
                  <a:cubicBezTo>
                    <a:pt x="28186" y="21886"/>
                    <a:pt x="28328" y="21861"/>
                    <a:pt x="28450" y="21800"/>
                  </a:cubicBezTo>
                  <a:cubicBezTo>
                    <a:pt x="29191" y="21429"/>
                    <a:pt x="26792" y="20077"/>
                    <a:pt x="26050" y="19458"/>
                  </a:cubicBezTo>
                  <a:cubicBezTo>
                    <a:pt x="25309" y="18840"/>
                    <a:pt x="24690" y="17975"/>
                    <a:pt x="23701" y="17975"/>
                  </a:cubicBezTo>
                  <a:cubicBezTo>
                    <a:pt x="22713" y="17975"/>
                    <a:pt x="20856" y="17953"/>
                    <a:pt x="20856" y="17953"/>
                  </a:cubicBezTo>
                  <a:cubicBezTo>
                    <a:pt x="20856" y="17953"/>
                    <a:pt x="16301" y="14654"/>
                    <a:pt x="13551" y="12198"/>
                  </a:cubicBezTo>
                  <a:cubicBezTo>
                    <a:pt x="9845" y="8890"/>
                    <a:pt x="6578" y="7106"/>
                    <a:pt x="6578" y="7106"/>
                  </a:cubicBezTo>
                  <a:lnTo>
                    <a:pt x="9919" y="1614"/>
                  </a:lnTo>
                  <a:cubicBezTo>
                    <a:pt x="7727" y="240"/>
                    <a:pt x="5424" y="15"/>
                    <a:pt x="42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596;p34">
              <a:extLst>
                <a:ext uri="{FF2B5EF4-FFF2-40B4-BE49-F238E27FC236}">
                  <a16:creationId xmlns:a16="http://schemas.microsoft.com/office/drawing/2014/main" id="{2170B395-7862-7516-6EFD-E5AEED443514}"/>
                </a:ext>
              </a:extLst>
            </p:cNvPr>
            <p:cNvSpPr/>
            <p:nvPr/>
          </p:nvSpPr>
          <p:spPr>
            <a:xfrm>
              <a:off x="3890286" y="2541669"/>
              <a:ext cx="558788" cy="476508"/>
            </a:xfrm>
            <a:custGeom>
              <a:avLst/>
              <a:gdLst/>
              <a:ahLst/>
              <a:cxnLst/>
              <a:rect l="l" t="t" r="r" b="b"/>
              <a:pathLst>
                <a:path w="29325" h="25007" extrusionOk="0">
                  <a:moveTo>
                    <a:pt x="4859" y="567"/>
                  </a:moveTo>
                  <a:cubicBezTo>
                    <a:pt x="6001" y="600"/>
                    <a:pt x="8006" y="845"/>
                    <a:pt x="9955" y="1989"/>
                  </a:cubicBezTo>
                  <a:lnTo>
                    <a:pt x="6761" y="7242"/>
                  </a:lnTo>
                  <a:cubicBezTo>
                    <a:pt x="6676" y="7379"/>
                    <a:pt x="6724" y="7557"/>
                    <a:pt x="6866" y="7634"/>
                  </a:cubicBezTo>
                  <a:cubicBezTo>
                    <a:pt x="6898" y="7652"/>
                    <a:pt x="10146" y="9440"/>
                    <a:pt x="13786" y="12688"/>
                  </a:cubicBezTo>
                  <a:cubicBezTo>
                    <a:pt x="16517" y="15125"/>
                    <a:pt x="21067" y="18428"/>
                    <a:pt x="21112" y="18462"/>
                  </a:cubicBezTo>
                  <a:cubicBezTo>
                    <a:pt x="21160" y="18496"/>
                    <a:pt x="21217" y="18515"/>
                    <a:pt x="21276" y="18516"/>
                  </a:cubicBezTo>
                  <a:cubicBezTo>
                    <a:pt x="21276" y="18516"/>
                    <a:pt x="23134" y="18536"/>
                    <a:pt x="24124" y="18536"/>
                  </a:cubicBezTo>
                  <a:cubicBezTo>
                    <a:pt x="24773" y="18536"/>
                    <a:pt x="25261" y="18999"/>
                    <a:pt x="25781" y="19489"/>
                  </a:cubicBezTo>
                  <a:cubicBezTo>
                    <a:pt x="25948" y="19649"/>
                    <a:pt x="26118" y="19808"/>
                    <a:pt x="26293" y="19954"/>
                  </a:cubicBezTo>
                  <a:cubicBezTo>
                    <a:pt x="26492" y="20122"/>
                    <a:pt x="26803" y="20336"/>
                    <a:pt x="27131" y="20564"/>
                  </a:cubicBezTo>
                  <a:cubicBezTo>
                    <a:pt x="27605" y="20890"/>
                    <a:pt x="28561" y="21551"/>
                    <a:pt x="28712" y="21843"/>
                  </a:cubicBezTo>
                  <a:cubicBezTo>
                    <a:pt x="28638" y="21873"/>
                    <a:pt x="28550" y="21885"/>
                    <a:pt x="28453" y="21885"/>
                  </a:cubicBezTo>
                  <a:cubicBezTo>
                    <a:pt x="28158" y="21885"/>
                    <a:pt x="27783" y="21767"/>
                    <a:pt x="27489" y="21675"/>
                  </a:cubicBezTo>
                  <a:cubicBezTo>
                    <a:pt x="27238" y="21596"/>
                    <a:pt x="27037" y="21533"/>
                    <a:pt x="26876" y="21533"/>
                  </a:cubicBezTo>
                  <a:cubicBezTo>
                    <a:pt x="26765" y="21533"/>
                    <a:pt x="26672" y="21563"/>
                    <a:pt x="26593" y="21637"/>
                  </a:cubicBezTo>
                  <a:cubicBezTo>
                    <a:pt x="26536" y="21692"/>
                    <a:pt x="26446" y="21815"/>
                    <a:pt x="26498" y="22025"/>
                  </a:cubicBezTo>
                  <a:cubicBezTo>
                    <a:pt x="26653" y="22639"/>
                    <a:pt x="27191" y="23357"/>
                    <a:pt x="28202" y="23357"/>
                  </a:cubicBezTo>
                  <a:cubicBezTo>
                    <a:pt x="28406" y="23357"/>
                    <a:pt x="28423" y="23432"/>
                    <a:pt x="28432" y="23472"/>
                  </a:cubicBezTo>
                  <a:cubicBezTo>
                    <a:pt x="28483" y="23686"/>
                    <a:pt x="28286" y="24079"/>
                    <a:pt x="28076" y="24184"/>
                  </a:cubicBezTo>
                  <a:cubicBezTo>
                    <a:pt x="27851" y="24296"/>
                    <a:pt x="27014" y="24449"/>
                    <a:pt x="26089" y="24449"/>
                  </a:cubicBezTo>
                  <a:cubicBezTo>
                    <a:pt x="25266" y="24449"/>
                    <a:pt x="24373" y="24328"/>
                    <a:pt x="23780" y="23950"/>
                  </a:cubicBezTo>
                  <a:cubicBezTo>
                    <a:pt x="22696" y="23260"/>
                    <a:pt x="21213" y="21977"/>
                    <a:pt x="19374" y="20138"/>
                  </a:cubicBezTo>
                  <a:cubicBezTo>
                    <a:pt x="18900" y="19664"/>
                    <a:pt x="17271" y="19002"/>
                    <a:pt x="15016" y="18084"/>
                  </a:cubicBezTo>
                  <a:cubicBezTo>
                    <a:pt x="10411" y="16210"/>
                    <a:pt x="3452" y="13379"/>
                    <a:pt x="1013" y="9958"/>
                  </a:cubicBezTo>
                  <a:cubicBezTo>
                    <a:pt x="964" y="9762"/>
                    <a:pt x="1096" y="8511"/>
                    <a:pt x="4859" y="567"/>
                  </a:cubicBezTo>
                  <a:close/>
                  <a:moveTo>
                    <a:pt x="4686" y="1"/>
                  </a:moveTo>
                  <a:cubicBezTo>
                    <a:pt x="4562" y="13"/>
                    <a:pt x="4476" y="62"/>
                    <a:pt x="4429" y="161"/>
                  </a:cubicBezTo>
                  <a:cubicBezTo>
                    <a:pt x="1" y="9494"/>
                    <a:pt x="350" y="9987"/>
                    <a:pt x="538" y="10251"/>
                  </a:cubicBezTo>
                  <a:cubicBezTo>
                    <a:pt x="3089" y="13837"/>
                    <a:pt x="10139" y="16706"/>
                    <a:pt x="14803" y="18605"/>
                  </a:cubicBezTo>
                  <a:cubicBezTo>
                    <a:pt x="16830" y="19429"/>
                    <a:pt x="18580" y="20142"/>
                    <a:pt x="18974" y="20536"/>
                  </a:cubicBezTo>
                  <a:cubicBezTo>
                    <a:pt x="20844" y="22404"/>
                    <a:pt x="22358" y="23712"/>
                    <a:pt x="23478" y="24426"/>
                  </a:cubicBezTo>
                  <a:cubicBezTo>
                    <a:pt x="24169" y="24865"/>
                    <a:pt x="25162" y="25006"/>
                    <a:pt x="26077" y="25006"/>
                  </a:cubicBezTo>
                  <a:cubicBezTo>
                    <a:pt x="27117" y="25006"/>
                    <a:pt x="28053" y="24824"/>
                    <a:pt x="28326" y="24687"/>
                  </a:cubicBezTo>
                  <a:cubicBezTo>
                    <a:pt x="28772" y="24465"/>
                    <a:pt x="29088" y="23812"/>
                    <a:pt x="28978" y="23343"/>
                  </a:cubicBezTo>
                  <a:cubicBezTo>
                    <a:pt x="28897" y="23001"/>
                    <a:pt x="28606" y="22795"/>
                    <a:pt x="28200" y="22795"/>
                  </a:cubicBezTo>
                  <a:cubicBezTo>
                    <a:pt x="27658" y="22795"/>
                    <a:pt x="27315" y="22490"/>
                    <a:pt x="27143" y="22156"/>
                  </a:cubicBezTo>
                  <a:lnTo>
                    <a:pt x="27143" y="22156"/>
                  </a:lnTo>
                  <a:cubicBezTo>
                    <a:pt x="27203" y="22174"/>
                    <a:pt x="27264" y="22194"/>
                    <a:pt x="27318" y="22210"/>
                  </a:cubicBezTo>
                  <a:cubicBezTo>
                    <a:pt x="27652" y="22315"/>
                    <a:pt x="28068" y="22445"/>
                    <a:pt x="28455" y="22445"/>
                  </a:cubicBezTo>
                  <a:cubicBezTo>
                    <a:pt x="28647" y="22445"/>
                    <a:pt x="28831" y="22413"/>
                    <a:pt x="28995" y="22331"/>
                  </a:cubicBezTo>
                  <a:cubicBezTo>
                    <a:pt x="29236" y="22212"/>
                    <a:pt x="29282" y="22024"/>
                    <a:pt x="29290" y="21921"/>
                  </a:cubicBezTo>
                  <a:cubicBezTo>
                    <a:pt x="29325" y="21433"/>
                    <a:pt x="28617" y="20908"/>
                    <a:pt x="27449" y="20100"/>
                  </a:cubicBezTo>
                  <a:cubicBezTo>
                    <a:pt x="27131" y="19881"/>
                    <a:pt x="26831" y="19673"/>
                    <a:pt x="26650" y="19522"/>
                  </a:cubicBezTo>
                  <a:cubicBezTo>
                    <a:pt x="26484" y="19384"/>
                    <a:pt x="26323" y="19232"/>
                    <a:pt x="26164" y="19080"/>
                  </a:cubicBezTo>
                  <a:cubicBezTo>
                    <a:pt x="25590" y="18536"/>
                    <a:pt x="24995" y="17973"/>
                    <a:pt x="24122" y="17973"/>
                  </a:cubicBezTo>
                  <a:cubicBezTo>
                    <a:pt x="23266" y="17973"/>
                    <a:pt x="21752" y="17957"/>
                    <a:pt x="21369" y="17954"/>
                  </a:cubicBezTo>
                  <a:cubicBezTo>
                    <a:pt x="20777" y="17521"/>
                    <a:pt x="16680" y="14518"/>
                    <a:pt x="14160" y="12268"/>
                  </a:cubicBezTo>
                  <a:cubicBezTo>
                    <a:pt x="11062" y="9504"/>
                    <a:pt x="8235" y="7779"/>
                    <a:pt x="7390" y="7286"/>
                  </a:cubicBezTo>
                  <a:lnTo>
                    <a:pt x="10581" y="2040"/>
                  </a:lnTo>
                  <a:cubicBezTo>
                    <a:pt x="10659" y="1909"/>
                    <a:pt x="10619" y="1736"/>
                    <a:pt x="10489" y="1655"/>
                  </a:cubicBezTo>
                  <a:cubicBezTo>
                    <a:pt x="8246" y="250"/>
                    <a:pt x="5889" y="15"/>
                    <a:pt x="468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597;p34">
              <a:extLst>
                <a:ext uri="{FF2B5EF4-FFF2-40B4-BE49-F238E27FC236}">
                  <a16:creationId xmlns:a16="http://schemas.microsoft.com/office/drawing/2014/main" id="{DAB1163B-D8A9-A91D-13C0-83C2D584A1E0}"/>
                </a:ext>
              </a:extLst>
            </p:cNvPr>
            <p:cNvSpPr/>
            <p:nvPr/>
          </p:nvSpPr>
          <p:spPr>
            <a:xfrm>
              <a:off x="4220147" y="1881641"/>
              <a:ext cx="299278" cy="334987"/>
            </a:xfrm>
            <a:custGeom>
              <a:avLst/>
              <a:gdLst/>
              <a:ahLst/>
              <a:cxnLst/>
              <a:rect l="l" t="t" r="r" b="b"/>
              <a:pathLst>
                <a:path w="15706" h="17580" extrusionOk="0">
                  <a:moveTo>
                    <a:pt x="12548" y="1"/>
                  </a:moveTo>
                  <a:lnTo>
                    <a:pt x="12532" y="12"/>
                  </a:lnTo>
                  <a:cubicBezTo>
                    <a:pt x="11458" y="1872"/>
                    <a:pt x="8354" y="2973"/>
                    <a:pt x="6979" y="3396"/>
                  </a:cubicBezTo>
                  <a:cubicBezTo>
                    <a:pt x="5468" y="3861"/>
                    <a:pt x="7676" y="4907"/>
                    <a:pt x="7444" y="6303"/>
                  </a:cubicBezTo>
                  <a:cubicBezTo>
                    <a:pt x="7211" y="7698"/>
                    <a:pt x="4189" y="8512"/>
                    <a:pt x="4189" y="8512"/>
                  </a:cubicBezTo>
                  <a:cubicBezTo>
                    <a:pt x="4189" y="8512"/>
                    <a:pt x="3324" y="6653"/>
                    <a:pt x="2096" y="6653"/>
                  </a:cubicBezTo>
                  <a:cubicBezTo>
                    <a:pt x="868" y="6653"/>
                    <a:pt x="0" y="9462"/>
                    <a:pt x="702" y="10955"/>
                  </a:cubicBezTo>
                  <a:cubicBezTo>
                    <a:pt x="1184" y="11981"/>
                    <a:pt x="2041" y="12142"/>
                    <a:pt x="2530" y="12142"/>
                  </a:cubicBezTo>
                  <a:cubicBezTo>
                    <a:pt x="2751" y="12142"/>
                    <a:pt x="2897" y="12109"/>
                    <a:pt x="2897" y="12109"/>
                  </a:cubicBezTo>
                  <a:lnTo>
                    <a:pt x="2897" y="12109"/>
                  </a:lnTo>
                  <a:cubicBezTo>
                    <a:pt x="2897" y="12109"/>
                    <a:pt x="2809" y="14740"/>
                    <a:pt x="4476" y="15529"/>
                  </a:cubicBezTo>
                  <a:cubicBezTo>
                    <a:pt x="6143" y="16319"/>
                    <a:pt x="8951" y="17372"/>
                    <a:pt x="10003" y="17547"/>
                  </a:cubicBezTo>
                  <a:cubicBezTo>
                    <a:pt x="10130" y="17568"/>
                    <a:pt x="10258" y="17579"/>
                    <a:pt x="10384" y="17579"/>
                  </a:cubicBezTo>
                  <a:cubicBezTo>
                    <a:pt x="11302" y="17579"/>
                    <a:pt x="12162" y="17005"/>
                    <a:pt x="12548" y="15618"/>
                  </a:cubicBezTo>
                  <a:cubicBezTo>
                    <a:pt x="12985" y="14038"/>
                    <a:pt x="13249" y="10792"/>
                    <a:pt x="13249" y="10792"/>
                  </a:cubicBezTo>
                  <a:cubicBezTo>
                    <a:pt x="13249" y="10792"/>
                    <a:pt x="14829" y="9740"/>
                    <a:pt x="15266" y="9126"/>
                  </a:cubicBezTo>
                  <a:cubicBezTo>
                    <a:pt x="15705" y="8512"/>
                    <a:pt x="14126" y="7897"/>
                    <a:pt x="13688" y="7020"/>
                  </a:cubicBezTo>
                  <a:cubicBezTo>
                    <a:pt x="13249" y="6142"/>
                    <a:pt x="13249" y="5441"/>
                    <a:pt x="13424" y="4211"/>
                  </a:cubicBezTo>
                  <a:cubicBezTo>
                    <a:pt x="13601" y="2983"/>
                    <a:pt x="12548" y="1"/>
                    <a:pt x="125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598;p34">
              <a:extLst>
                <a:ext uri="{FF2B5EF4-FFF2-40B4-BE49-F238E27FC236}">
                  <a16:creationId xmlns:a16="http://schemas.microsoft.com/office/drawing/2014/main" id="{7D9A851A-9924-8445-2E99-D382F44677F8}"/>
                </a:ext>
              </a:extLst>
            </p:cNvPr>
            <p:cNvSpPr/>
            <p:nvPr/>
          </p:nvSpPr>
          <p:spPr>
            <a:xfrm>
              <a:off x="4218337" y="1876439"/>
              <a:ext cx="304842" cy="345581"/>
            </a:xfrm>
            <a:custGeom>
              <a:avLst/>
              <a:gdLst/>
              <a:ahLst/>
              <a:cxnLst/>
              <a:rect l="l" t="t" r="r" b="b"/>
              <a:pathLst>
                <a:path w="15998" h="18136" extrusionOk="0">
                  <a:moveTo>
                    <a:pt x="12552" y="892"/>
                  </a:moveTo>
                  <a:cubicBezTo>
                    <a:pt x="12880" y="1920"/>
                    <a:pt x="13354" y="3654"/>
                    <a:pt x="13242" y="4446"/>
                  </a:cubicBezTo>
                  <a:cubicBezTo>
                    <a:pt x="13061" y="5706"/>
                    <a:pt x="13058" y="6473"/>
                    <a:pt x="13532" y="7419"/>
                  </a:cubicBezTo>
                  <a:cubicBezTo>
                    <a:pt x="13741" y="7839"/>
                    <a:pt x="14156" y="8186"/>
                    <a:pt x="14523" y="8492"/>
                  </a:cubicBezTo>
                  <a:cubicBezTo>
                    <a:pt x="14927" y="8830"/>
                    <a:pt x="15228" y="9100"/>
                    <a:pt x="15134" y="9234"/>
                  </a:cubicBezTo>
                  <a:cubicBezTo>
                    <a:pt x="14798" y="9704"/>
                    <a:pt x="13615" y="10545"/>
                    <a:pt x="13188" y="10831"/>
                  </a:cubicBezTo>
                  <a:cubicBezTo>
                    <a:pt x="13117" y="10879"/>
                    <a:pt x="13071" y="10957"/>
                    <a:pt x="13064" y="11043"/>
                  </a:cubicBezTo>
                  <a:cubicBezTo>
                    <a:pt x="13061" y="11075"/>
                    <a:pt x="12797" y="14281"/>
                    <a:pt x="12371" y="15815"/>
                  </a:cubicBezTo>
                  <a:cubicBezTo>
                    <a:pt x="12056" y="16949"/>
                    <a:pt x="11379" y="17572"/>
                    <a:pt x="10487" y="17572"/>
                  </a:cubicBezTo>
                  <a:cubicBezTo>
                    <a:pt x="10376" y="17572"/>
                    <a:pt x="10262" y="17563"/>
                    <a:pt x="10144" y="17543"/>
                  </a:cubicBezTo>
                  <a:cubicBezTo>
                    <a:pt x="9112" y="17371"/>
                    <a:pt x="6284" y="16302"/>
                    <a:pt x="4691" y="15548"/>
                  </a:cubicBezTo>
                  <a:cubicBezTo>
                    <a:pt x="3214" y="14848"/>
                    <a:pt x="3273" y="12414"/>
                    <a:pt x="3273" y="12390"/>
                  </a:cubicBezTo>
                  <a:cubicBezTo>
                    <a:pt x="3278" y="12231"/>
                    <a:pt x="3149" y="12100"/>
                    <a:pt x="2990" y="12100"/>
                  </a:cubicBezTo>
                  <a:cubicBezTo>
                    <a:pt x="2972" y="12100"/>
                    <a:pt x="2951" y="12102"/>
                    <a:pt x="2931" y="12106"/>
                  </a:cubicBezTo>
                  <a:cubicBezTo>
                    <a:pt x="2915" y="12109"/>
                    <a:pt x="2796" y="12134"/>
                    <a:pt x="2621" y="12134"/>
                  </a:cubicBezTo>
                  <a:cubicBezTo>
                    <a:pt x="2205" y="12134"/>
                    <a:pt x="1469" y="11996"/>
                    <a:pt x="1051" y="11107"/>
                  </a:cubicBezTo>
                  <a:cubicBezTo>
                    <a:pt x="606" y="10162"/>
                    <a:pt x="871" y="8636"/>
                    <a:pt x="1399" y="7805"/>
                  </a:cubicBezTo>
                  <a:cubicBezTo>
                    <a:pt x="1541" y="7582"/>
                    <a:pt x="1832" y="7207"/>
                    <a:pt x="2191" y="7207"/>
                  </a:cubicBezTo>
                  <a:cubicBezTo>
                    <a:pt x="3049" y="7207"/>
                    <a:pt x="3809" y="8432"/>
                    <a:pt x="4029" y="8905"/>
                  </a:cubicBezTo>
                  <a:cubicBezTo>
                    <a:pt x="4076" y="9005"/>
                    <a:pt x="4176" y="9067"/>
                    <a:pt x="4283" y="9067"/>
                  </a:cubicBezTo>
                  <a:cubicBezTo>
                    <a:pt x="4307" y="9067"/>
                    <a:pt x="4332" y="9063"/>
                    <a:pt x="4357" y="9056"/>
                  </a:cubicBezTo>
                  <a:cubicBezTo>
                    <a:pt x="4685" y="8969"/>
                    <a:pt x="7561" y="8152"/>
                    <a:pt x="7817" y="6622"/>
                  </a:cubicBezTo>
                  <a:cubicBezTo>
                    <a:pt x="7939" y="5887"/>
                    <a:pt x="7512" y="5270"/>
                    <a:pt x="7169" y="4774"/>
                  </a:cubicBezTo>
                  <a:cubicBezTo>
                    <a:pt x="7009" y="4544"/>
                    <a:pt x="6790" y="4227"/>
                    <a:pt x="6826" y="4121"/>
                  </a:cubicBezTo>
                  <a:cubicBezTo>
                    <a:pt x="6829" y="4112"/>
                    <a:pt x="6866" y="4029"/>
                    <a:pt x="7157" y="3939"/>
                  </a:cubicBezTo>
                  <a:cubicBezTo>
                    <a:pt x="8687" y="3469"/>
                    <a:pt x="11296" y="2476"/>
                    <a:pt x="12552" y="892"/>
                  </a:cubicBezTo>
                  <a:close/>
                  <a:moveTo>
                    <a:pt x="12638" y="0"/>
                  </a:moveTo>
                  <a:cubicBezTo>
                    <a:pt x="12571" y="0"/>
                    <a:pt x="12505" y="22"/>
                    <a:pt x="12451" y="65"/>
                  </a:cubicBezTo>
                  <a:cubicBezTo>
                    <a:pt x="12424" y="87"/>
                    <a:pt x="12400" y="115"/>
                    <a:pt x="12383" y="145"/>
                  </a:cubicBezTo>
                  <a:cubicBezTo>
                    <a:pt x="11409" y="1834"/>
                    <a:pt x="8587" y="2910"/>
                    <a:pt x="6992" y="3400"/>
                  </a:cubicBezTo>
                  <a:cubicBezTo>
                    <a:pt x="6606" y="3519"/>
                    <a:pt x="6378" y="3694"/>
                    <a:pt x="6295" y="3937"/>
                  </a:cubicBezTo>
                  <a:cubicBezTo>
                    <a:pt x="6166" y="4312"/>
                    <a:pt x="6428" y="4693"/>
                    <a:pt x="6707" y="5094"/>
                  </a:cubicBezTo>
                  <a:cubicBezTo>
                    <a:pt x="7007" y="5527"/>
                    <a:pt x="7348" y="6018"/>
                    <a:pt x="7262" y="6529"/>
                  </a:cubicBezTo>
                  <a:cubicBezTo>
                    <a:pt x="7111" y="7445"/>
                    <a:pt x="5331" y="8173"/>
                    <a:pt x="4429" y="8450"/>
                  </a:cubicBezTo>
                  <a:cubicBezTo>
                    <a:pt x="4143" y="7926"/>
                    <a:pt x="3323" y="6643"/>
                    <a:pt x="2191" y="6643"/>
                  </a:cubicBezTo>
                  <a:cubicBezTo>
                    <a:pt x="1720" y="6643"/>
                    <a:pt x="1283" y="6940"/>
                    <a:pt x="925" y="7503"/>
                  </a:cubicBezTo>
                  <a:cubicBezTo>
                    <a:pt x="320" y="8455"/>
                    <a:pt x="1" y="10197"/>
                    <a:pt x="542" y="11346"/>
                  </a:cubicBezTo>
                  <a:cubicBezTo>
                    <a:pt x="1046" y="12417"/>
                    <a:pt x="1973" y="12699"/>
                    <a:pt x="2623" y="12699"/>
                  </a:cubicBezTo>
                  <a:cubicBezTo>
                    <a:pt x="2655" y="12699"/>
                    <a:pt x="2686" y="12698"/>
                    <a:pt x="2716" y="12697"/>
                  </a:cubicBezTo>
                  <a:cubicBezTo>
                    <a:pt x="2751" y="13465"/>
                    <a:pt x="2989" y="15363"/>
                    <a:pt x="4450" y="16055"/>
                  </a:cubicBezTo>
                  <a:cubicBezTo>
                    <a:pt x="6085" y="16830"/>
                    <a:pt x="8948" y="17912"/>
                    <a:pt x="10051" y="18097"/>
                  </a:cubicBezTo>
                  <a:cubicBezTo>
                    <a:pt x="10198" y="18122"/>
                    <a:pt x="10348" y="18134"/>
                    <a:pt x="10497" y="18135"/>
                  </a:cubicBezTo>
                  <a:cubicBezTo>
                    <a:pt x="11642" y="18135"/>
                    <a:pt x="12527" y="17351"/>
                    <a:pt x="12914" y="15964"/>
                  </a:cubicBezTo>
                  <a:cubicBezTo>
                    <a:pt x="13309" y="14542"/>
                    <a:pt x="13558" y="11860"/>
                    <a:pt x="13614" y="11221"/>
                  </a:cubicBezTo>
                  <a:cubicBezTo>
                    <a:pt x="13992" y="10963"/>
                    <a:pt x="15195" y="10115"/>
                    <a:pt x="15592" y="9560"/>
                  </a:cubicBezTo>
                  <a:cubicBezTo>
                    <a:pt x="15997" y="8991"/>
                    <a:pt x="15406" y="8496"/>
                    <a:pt x="14884" y="8059"/>
                  </a:cubicBezTo>
                  <a:cubicBezTo>
                    <a:pt x="14560" y="7787"/>
                    <a:pt x="14193" y="7481"/>
                    <a:pt x="14035" y="7166"/>
                  </a:cubicBezTo>
                  <a:cubicBezTo>
                    <a:pt x="13626" y="6349"/>
                    <a:pt x="13631" y="5690"/>
                    <a:pt x="13798" y="4523"/>
                  </a:cubicBezTo>
                  <a:cubicBezTo>
                    <a:pt x="13981" y="3243"/>
                    <a:pt x="12952" y="304"/>
                    <a:pt x="12908" y="180"/>
                  </a:cubicBezTo>
                  <a:cubicBezTo>
                    <a:pt x="12877" y="94"/>
                    <a:pt x="12800" y="34"/>
                    <a:pt x="12713" y="10"/>
                  </a:cubicBezTo>
                  <a:cubicBezTo>
                    <a:pt x="12688" y="3"/>
                    <a:pt x="12663" y="0"/>
                    <a:pt x="126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599;p34">
              <a:extLst>
                <a:ext uri="{FF2B5EF4-FFF2-40B4-BE49-F238E27FC236}">
                  <a16:creationId xmlns:a16="http://schemas.microsoft.com/office/drawing/2014/main" id="{C38AD64E-A03A-630F-2141-A270328C12BB}"/>
                </a:ext>
              </a:extLst>
            </p:cNvPr>
            <p:cNvSpPr/>
            <p:nvPr/>
          </p:nvSpPr>
          <p:spPr>
            <a:xfrm>
              <a:off x="4435088" y="1999535"/>
              <a:ext cx="13319" cy="33251"/>
            </a:xfrm>
            <a:custGeom>
              <a:avLst/>
              <a:gdLst/>
              <a:ahLst/>
              <a:cxnLst/>
              <a:rect l="l" t="t" r="r" b="b"/>
              <a:pathLst>
                <a:path w="699" h="1745" extrusionOk="0">
                  <a:moveTo>
                    <a:pt x="350" y="0"/>
                  </a:moveTo>
                  <a:cubicBezTo>
                    <a:pt x="158" y="0"/>
                    <a:pt x="0" y="391"/>
                    <a:pt x="0" y="872"/>
                  </a:cubicBezTo>
                  <a:cubicBezTo>
                    <a:pt x="0" y="1354"/>
                    <a:pt x="156" y="1745"/>
                    <a:pt x="350" y="1745"/>
                  </a:cubicBezTo>
                  <a:cubicBezTo>
                    <a:pt x="543" y="1745"/>
                    <a:pt x="699" y="1354"/>
                    <a:pt x="699" y="872"/>
                  </a:cubicBezTo>
                  <a:cubicBezTo>
                    <a:pt x="699" y="391"/>
                    <a:pt x="543" y="0"/>
                    <a:pt x="3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600;p34">
              <a:extLst>
                <a:ext uri="{FF2B5EF4-FFF2-40B4-BE49-F238E27FC236}">
                  <a16:creationId xmlns:a16="http://schemas.microsoft.com/office/drawing/2014/main" id="{27303547-407A-4D24-1654-A0C3E8A8DA82}"/>
                </a:ext>
              </a:extLst>
            </p:cNvPr>
            <p:cNvSpPr/>
            <p:nvPr/>
          </p:nvSpPr>
          <p:spPr>
            <a:xfrm>
              <a:off x="4412507" y="1966951"/>
              <a:ext cx="43998" cy="26868"/>
            </a:xfrm>
            <a:custGeom>
              <a:avLst/>
              <a:gdLst/>
              <a:ahLst/>
              <a:cxnLst/>
              <a:rect l="l" t="t" r="r" b="b"/>
              <a:pathLst>
                <a:path w="2309" h="1410" extrusionOk="0">
                  <a:moveTo>
                    <a:pt x="1783" y="0"/>
                  </a:moveTo>
                  <a:cubicBezTo>
                    <a:pt x="1021" y="0"/>
                    <a:pt x="257" y="835"/>
                    <a:pt x="163" y="942"/>
                  </a:cubicBezTo>
                  <a:cubicBezTo>
                    <a:pt x="1" y="1124"/>
                    <a:pt x="129" y="1410"/>
                    <a:pt x="371" y="1410"/>
                  </a:cubicBezTo>
                  <a:cubicBezTo>
                    <a:pt x="452" y="1410"/>
                    <a:pt x="529" y="1376"/>
                    <a:pt x="581" y="1317"/>
                  </a:cubicBezTo>
                  <a:cubicBezTo>
                    <a:pt x="771" y="1103"/>
                    <a:pt x="1359" y="562"/>
                    <a:pt x="1781" y="562"/>
                  </a:cubicBezTo>
                  <a:cubicBezTo>
                    <a:pt x="1826" y="562"/>
                    <a:pt x="1869" y="568"/>
                    <a:pt x="1910" y="581"/>
                  </a:cubicBezTo>
                  <a:cubicBezTo>
                    <a:pt x="1938" y="590"/>
                    <a:pt x="1966" y="594"/>
                    <a:pt x="1994" y="594"/>
                  </a:cubicBezTo>
                  <a:cubicBezTo>
                    <a:pt x="2111" y="594"/>
                    <a:pt x="2221" y="520"/>
                    <a:pt x="2260" y="402"/>
                  </a:cubicBezTo>
                  <a:cubicBezTo>
                    <a:pt x="2308" y="258"/>
                    <a:pt x="2232" y="100"/>
                    <a:pt x="2088" y="49"/>
                  </a:cubicBezTo>
                  <a:cubicBezTo>
                    <a:pt x="1987" y="15"/>
                    <a:pt x="1885" y="0"/>
                    <a:pt x="17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601;p34">
              <a:extLst>
                <a:ext uri="{FF2B5EF4-FFF2-40B4-BE49-F238E27FC236}">
                  <a16:creationId xmlns:a16="http://schemas.microsoft.com/office/drawing/2014/main" id="{338C9063-06B3-B4F8-7E77-31B5EB76C4CC}"/>
                </a:ext>
              </a:extLst>
            </p:cNvPr>
            <p:cNvSpPr/>
            <p:nvPr/>
          </p:nvSpPr>
          <p:spPr>
            <a:xfrm>
              <a:off x="4398121" y="2109368"/>
              <a:ext cx="58537" cy="23800"/>
            </a:xfrm>
            <a:custGeom>
              <a:avLst/>
              <a:gdLst/>
              <a:ahLst/>
              <a:cxnLst/>
              <a:rect l="l" t="t" r="r" b="b"/>
              <a:pathLst>
                <a:path w="3072" h="1249" extrusionOk="0">
                  <a:moveTo>
                    <a:pt x="312" y="1"/>
                  </a:moveTo>
                  <a:cubicBezTo>
                    <a:pt x="236" y="1"/>
                    <a:pt x="159" y="32"/>
                    <a:pt x="104" y="93"/>
                  </a:cubicBezTo>
                  <a:cubicBezTo>
                    <a:pt x="0" y="209"/>
                    <a:pt x="11" y="387"/>
                    <a:pt x="126" y="490"/>
                  </a:cubicBezTo>
                  <a:cubicBezTo>
                    <a:pt x="805" y="1103"/>
                    <a:pt x="1519" y="1249"/>
                    <a:pt x="2045" y="1249"/>
                  </a:cubicBezTo>
                  <a:cubicBezTo>
                    <a:pt x="2506" y="1249"/>
                    <a:pt x="2823" y="1138"/>
                    <a:pt x="2850" y="1128"/>
                  </a:cubicBezTo>
                  <a:cubicBezTo>
                    <a:pt x="2996" y="1074"/>
                    <a:pt x="3072" y="913"/>
                    <a:pt x="3019" y="767"/>
                  </a:cubicBezTo>
                  <a:cubicBezTo>
                    <a:pt x="2978" y="653"/>
                    <a:pt x="2870" y="581"/>
                    <a:pt x="2754" y="581"/>
                  </a:cubicBezTo>
                  <a:cubicBezTo>
                    <a:pt x="2723" y="581"/>
                    <a:pt x="2691" y="587"/>
                    <a:pt x="2659" y="598"/>
                  </a:cubicBezTo>
                  <a:cubicBezTo>
                    <a:pt x="2639" y="605"/>
                    <a:pt x="2400" y="687"/>
                    <a:pt x="2049" y="687"/>
                  </a:cubicBezTo>
                  <a:cubicBezTo>
                    <a:pt x="1631" y="687"/>
                    <a:pt x="1054" y="571"/>
                    <a:pt x="501" y="73"/>
                  </a:cubicBezTo>
                  <a:cubicBezTo>
                    <a:pt x="447" y="25"/>
                    <a:pt x="379" y="1"/>
                    <a:pt x="3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602;p34">
              <a:extLst>
                <a:ext uri="{FF2B5EF4-FFF2-40B4-BE49-F238E27FC236}">
                  <a16:creationId xmlns:a16="http://schemas.microsoft.com/office/drawing/2014/main" id="{33DF4260-93A2-80C9-8E4E-360D850B2ECC}"/>
                </a:ext>
              </a:extLst>
            </p:cNvPr>
            <p:cNvSpPr/>
            <p:nvPr/>
          </p:nvSpPr>
          <p:spPr>
            <a:xfrm>
              <a:off x="3779024" y="4211877"/>
              <a:ext cx="221324" cy="195276"/>
            </a:xfrm>
            <a:custGeom>
              <a:avLst/>
              <a:gdLst/>
              <a:ahLst/>
              <a:cxnLst/>
              <a:rect l="l" t="t" r="r" b="b"/>
              <a:pathLst>
                <a:path w="11615" h="10248" extrusionOk="0">
                  <a:moveTo>
                    <a:pt x="2098" y="1"/>
                  </a:moveTo>
                  <a:cubicBezTo>
                    <a:pt x="2098" y="1"/>
                    <a:pt x="0" y="4207"/>
                    <a:pt x="82" y="4777"/>
                  </a:cubicBezTo>
                  <a:cubicBezTo>
                    <a:pt x="164" y="5347"/>
                    <a:pt x="4319" y="8363"/>
                    <a:pt x="6275" y="9422"/>
                  </a:cubicBezTo>
                  <a:cubicBezTo>
                    <a:pt x="7237" y="9943"/>
                    <a:pt x="8573" y="10247"/>
                    <a:pt x="9654" y="10247"/>
                  </a:cubicBezTo>
                  <a:cubicBezTo>
                    <a:pt x="10771" y="10247"/>
                    <a:pt x="11615" y="9923"/>
                    <a:pt x="11490" y="9177"/>
                  </a:cubicBezTo>
                  <a:cubicBezTo>
                    <a:pt x="11245" y="7712"/>
                    <a:pt x="7905" y="6733"/>
                    <a:pt x="7090" y="4534"/>
                  </a:cubicBezTo>
                  <a:cubicBezTo>
                    <a:pt x="6275" y="2333"/>
                    <a:pt x="5958" y="1054"/>
                    <a:pt x="5958" y="1054"/>
                  </a:cubicBezTo>
                  <a:cubicBezTo>
                    <a:pt x="5958" y="1054"/>
                    <a:pt x="5901" y="1057"/>
                    <a:pt x="5796" y="1057"/>
                  </a:cubicBezTo>
                  <a:cubicBezTo>
                    <a:pt x="5283" y="1057"/>
                    <a:pt x="3637" y="975"/>
                    <a:pt x="20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603;p34">
              <a:extLst>
                <a:ext uri="{FF2B5EF4-FFF2-40B4-BE49-F238E27FC236}">
                  <a16:creationId xmlns:a16="http://schemas.microsoft.com/office/drawing/2014/main" id="{9985C354-D706-EE73-055A-3EBDB5F37E53}"/>
                </a:ext>
              </a:extLst>
            </p:cNvPr>
            <p:cNvSpPr/>
            <p:nvPr/>
          </p:nvSpPr>
          <p:spPr>
            <a:xfrm>
              <a:off x="3773650" y="4206542"/>
              <a:ext cx="230889" cy="205946"/>
            </a:xfrm>
            <a:custGeom>
              <a:avLst/>
              <a:gdLst/>
              <a:ahLst/>
              <a:cxnLst/>
              <a:rect l="l" t="t" r="r" b="b"/>
              <a:pathLst>
                <a:path w="12117" h="10808" extrusionOk="0">
                  <a:moveTo>
                    <a:pt x="2496" y="679"/>
                  </a:moveTo>
                  <a:cubicBezTo>
                    <a:pt x="3971" y="1516"/>
                    <a:pt x="5463" y="1614"/>
                    <a:pt x="6024" y="1618"/>
                  </a:cubicBezTo>
                  <a:cubicBezTo>
                    <a:pt x="6148" y="2072"/>
                    <a:pt x="6481" y="3214"/>
                    <a:pt x="7108" y="4910"/>
                  </a:cubicBezTo>
                  <a:cubicBezTo>
                    <a:pt x="7569" y="6152"/>
                    <a:pt x="8744" y="7004"/>
                    <a:pt x="9781" y="7754"/>
                  </a:cubicBezTo>
                  <a:cubicBezTo>
                    <a:pt x="10613" y="8356"/>
                    <a:pt x="11399" y="8926"/>
                    <a:pt x="11495" y="9504"/>
                  </a:cubicBezTo>
                  <a:cubicBezTo>
                    <a:pt x="11527" y="9698"/>
                    <a:pt x="11467" y="9838"/>
                    <a:pt x="11300" y="9956"/>
                  </a:cubicBezTo>
                  <a:cubicBezTo>
                    <a:pt x="11019" y="10157"/>
                    <a:pt x="10528" y="10251"/>
                    <a:pt x="9947" y="10251"/>
                  </a:cubicBezTo>
                  <a:cubicBezTo>
                    <a:pt x="8926" y="10251"/>
                    <a:pt x="7625" y="9962"/>
                    <a:pt x="6691" y="9456"/>
                  </a:cubicBezTo>
                  <a:cubicBezTo>
                    <a:pt x="4541" y="8292"/>
                    <a:pt x="831" y="5499"/>
                    <a:pt x="643" y="5024"/>
                  </a:cubicBezTo>
                  <a:cubicBezTo>
                    <a:pt x="627" y="4679"/>
                    <a:pt x="1551" y="2595"/>
                    <a:pt x="2496" y="679"/>
                  </a:cubicBezTo>
                  <a:close/>
                  <a:moveTo>
                    <a:pt x="2381" y="0"/>
                  </a:moveTo>
                  <a:cubicBezTo>
                    <a:pt x="2278" y="0"/>
                    <a:pt x="2178" y="56"/>
                    <a:pt x="2129" y="155"/>
                  </a:cubicBezTo>
                  <a:cubicBezTo>
                    <a:pt x="1486" y="1445"/>
                    <a:pt x="1" y="4504"/>
                    <a:pt x="85" y="5096"/>
                  </a:cubicBezTo>
                  <a:cubicBezTo>
                    <a:pt x="198" y="5887"/>
                    <a:pt x="4757" y="9047"/>
                    <a:pt x="6422" y="9950"/>
                  </a:cubicBezTo>
                  <a:cubicBezTo>
                    <a:pt x="7372" y="10464"/>
                    <a:pt x="8776" y="10808"/>
                    <a:pt x="9945" y="10808"/>
                  </a:cubicBezTo>
                  <a:cubicBezTo>
                    <a:pt x="10634" y="10808"/>
                    <a:pt x="11241" y="10688"/>
                    <a:pt x="11626" y="10415"/>
                  </a:cubicBezTo>
                  <a:cubicBezTo>
                    <a:pt x="11966" y="10172"/>
                    <a:pt x="12116" y="9816"/>
                    <a:pt x="12049" y="9412"/>
                  </a:cubicBezTo>
                  <a:cubicBezTo>
                    <a:pt x="11915" y="8606"/>
                    <a:pt x="11078" y="8000"/>
                    <a:pt x="10111" y="7300"/>
                  </a:cubicBezTo>
                  <a:cubicBezTo>
                    <a:pt x="9138" y="6596"/>
                    <a:pt x="8035" y="5797"/>
                    <a:pt x="7634" y="4716"/>
                  </a:cubicBezTo>
                  <a:cubicBezTo>
                    <a:pt x="6837" y="2559"/>
                    <a:pt x="6516" y="1278"/>
                    <a:pt x="6513" y="1267"/>
                  </a:cubicBezTo>
                  <a:cubicBezTo>
                    <a:pt x="6482" y="1140"/>
                    <a:pt x="6369" y="1053"/>
                    <a:pt x="6241" y="1053"/>
                  </a:cubicBezTo>
                  <a:cubicBezTo>
                    <a:pt x="6235" y="1053"/>
                    <a:pt x="6229" y="1053"/>
                    <a:pt x="6223" y="1054"/>
                  </a:cubicBezTo>
                  <a:cubicBezTo>
                    <a:pt x="6220" y="1054"/>
                    <a:pt x="6175" y="1056"/>
                    <a:pt x="6095" y="1056"/>
                  </a:cubicBezTo>
                  <a:cubicBezTo>
                    <a:pt x="5636" y="1056"/>
                    <a:pt x="4021" y="986"/>
                    <a:pt x="2530" y="43"/>
                  </a:cubicBezTo>
                  <a:cubicBezTo>
                    <a:pt x="2483" y="14"/>
                    <a:pt x="2432" y="0"/>
                    <a:pt x="23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604;p34">
              <a:extLst>
                <a:ext uri="{FF2B5EF4-FFF2-40B4-BE49-F238E27FC236}">
                  <a16:creationId xmlns:a16="http://schemas.microsoft.com/office/drawing/2014/main" id="{C7BEAE0A-4AF1-DC16-6EE1-134C266ECC7B}"/>
                </a:ext>
              </a:extLst>
            </p:cNvPr>
            <p:cNvSpPr/>
            <p:nvPr/>
          </p:nvSpPr>
          <p:spPr>
            <a:xfrm>
              <a:off x="3780186" y="4284687"/>
              <a:ext cx="219742" cy="122466"/>
            </a:xfrm>
            <a:custGeom>
              <a:avLst/>
              <a:gdLst/>
              <a:ahLst/>
              <a:cxnLst/>
              <a:rect l="l" t="t" r="r" b="b"/>
              <a:pathLst>
                <a:path w="11532" h="6427" extrusionOk="0">
                  <a:moveTo>
                    <a:pt x="291" y="1"/>
                  </a:moveTo>
                  <a:cubicBezTo>
                    <a:pt x="113" y="460"/>
                    <a:pt x="1" y="818"/>
                    <a:pt x="21" y="958"/>
                  </a:cubicBezTo>
                  <a:cubicBezTo>
                    <a:pt x="103" y="1528"/>
                    <a:pt x="4258" y="4542"/>
                    <a:pt x="6214" y="5603"/>
                  </a:cubicBezTo>
                  <a:cubicBezTo>
                    <a:pt x="7175" y="6123"/>
                    <a:pt x="8509" y="6427"/>
                    <a:pt x="9589" y="6427"/>
                  </a:cubicBezTo>
                  <a:cubicBezTo>
                    <a:pt x="10694" y="6427"/>
                    <a:pt x="11532" y="6109"/>
                    <a:pt x="11429" y="5380"/>
                  </a:cubicBezTo>
                  <a:lnTo>
                    <a:pt x="11429" y="5380"/>
                  </a:lnTo>
                  <a:cubicBezTo>
                    <a:pt x="11107" y="5424"/>
                    <a:pt x="10751" y="5453"/>
                    <a:pt x="10364" y="5453"/>
                  </a:cubicBezTo>
                  <a:cubicBezTo>
                    <a:pt x="9408" y="5453"/>
                    <a:pt x="8269" y="5279"/>
                    <a:pt x="7027" y="4741"/>
                  </a:cubicBezTo>
                  <a:cubicBezTo>
                    <a:pt x="4010" y="3433"/>
                    <a:pt x="1084" y="758"/>
                    <a:pt x="2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605;p34">
              <a:extLst>
                <a:ext uri="{FF2B5EF4-FFF2-40B4-BE49-F238E27FC236}">
                  <a16:creationId xmlns:a16="http://schemas.microsoft.com/office/drawing/2014/main" id="{AF992808-0ECF-A924-E1E2-D13E5BDDFA67}"/>
                </a:ext>
              </a:extLst>
            </p:cNvPr>
            <p:cNvSpPr/>
            <p:nvPr/>
          </p:nvSpPr>
          <p:spPr>
            <a:xfrm>
              <a:off x="3774908" y="4279313"/>
              <a:ext cx="229441" cy="133156"/>
            </a:xfrm>
            <a:custGeom>
              <a:avLst/>
              <a:gdLst/>
              <a:ahLst/>
              <a:cxnLst/>
              <a:rect l="l" t="t" r="r" b="b"/>
              <a:pathLst>
                <a:path w="12041" h="6988" extrusionOk="0">
                  <a:moveTo>
                    <a:pt x="686" y="777"/>
                  </a:moveTo>
                  <a:cubicBezTo>
                    <a:pt x="1796" y="1801"/>
                    <a:pt x="4455" y="4094"/>
                    <a:pt x="7192" y="5281"/>
                  </a:cubicBezTo>
                  <a:cubicBezTo>
                    <a:pt x="8325" y="5772"/>
                    <a:pt x="9478" y="6017"/>
                    <a:pt x="10633" y="6017"/>
                  </a:cubicBezTo>
                  <a:cubicBezTo>
                    <a:pt x="10883" y="6017"/>
                    <a:pt x="11132" y="6005"/>
                    <a:pt x="11381" y="5982"/>
                  </a:cubicBezTo>
                  <a:lnTo>
                    <a:pt x="11381" y="5982"/>
                  </a:lnTo>
                  <a:cubicBezTo>
                    <a:pt x="11340" y="6047"/>
                    <a:pt x="11286" y="6101"/>
                    <a:pt x="11222" y="6143"/>
                  </a:cubicBezTo>
                  <a:cubicBezTo>
                    <a:pt x="10941" y="6338"/>
                    <a:pt x="10455" y="6429"/>
                    <a:pt x="9880" y="6429"/>
                  </a:cubicBezTo>
                  <a:cubicBezTo>
                    <a:pt x="8858" y="6429"/>
                    <a:pt x="7555" y="6141"/>
                    <a:pt x="6625" y="5637"/>
                  </a:cubicBezTo>
                  <a:cubicBezTo>
                    <a:pt x="4475" y="4473"/>
                    <a:pt x="765" y="1680"/>
                    <a:pt x="577" y="1205"/>
                  </a:cubicBezTo>
                  <a:cubicBezTo>
                    <a:pt x="577" y="1193"/>
                    <a:pt x="577" y="1101"/>
                    <a:pt x="686" y="777"/>
                  </a:cubicBezTo>
                  <a:close/>
                  <a:moveTo>
                    <a:pt x="568" y="1"/>
                  </a:moveTo>
                  <a:cubicBezTo>
                    <a:pt x="457" y="1"/>
                    <a:pt x="349" y="65"/>
                    <a:pt x="305" y="181"/>
                  </a:cubicBezTo>
                  <a:cubicBezTo>
                    <a:pt x="21" y="914"/>
                    <a:pt x="0" y="1142"/>
                    <a:pt x="19" y="1279"/>
                  </a:cubicBezTo>
                  <a:cubicBezTo>
                    <a:pt x="132" y="2069"/>
                    <a:pt x="4691" y="5228"/>
                    <a:pt x="6356" y="6131"/>
                  </a:cubicBezTo>
                  <a:cubicBezTo>
                    <a:pt x="7302" y="6643"/>
                    <a:pt x="8709" y="6987"/>
                    <a:pt x="9879" y="6987"/>
                  </a:cubicBezTo>
                  <a:cubicBezTo>
                    <a:pt x="10558" y="6987"/>
                    <a:pt x="11159" y="6871"/>
                    <a:pt x="11543" y="6604"/>
                  </a:cubicBezTo>
                  <a:cubicBezTo>
                    <a:pt x="11884" y="6367"/>
                    <a:pt x="12040" y="6019"/>
                    <a:pt x="11985" y="5624"/>
                  </a:cubicBezTo>
                  <a:cubicBezTo>
                    <a:pt x="11965" y="5482"/>
                    <a:pt x="11844" y="5381"/>
                    <a:pt x="11706" y="5381"/>
                  </a:cubicBezTo>
                  <a:cubicBezTo>
                    <a:pt x="11693" y="5381"/>
                    <a:pt x="11681" y="5381"/>
                    <a:pt x="11668" y="5383"/>
                  </a:cubicBezTo>
                  <a:cubicBezTo>
                    <a:pt x="11323" y="5431"/>
                    <a:pt x="10976" y="5455"/>
                    <a:pt x="10630" y="5455"/>
                  </a:cubicBezTo>
                  <a:cubicBezTo>
                    <a:pt x="9553" y="5455"/>
                    <a:pt x="8476" y="5223"/>
                    <a:pt x="7417" y="4763"/>
                  </a:cubicBezTo>
                  <a:cubicBezTo>
                    <a:pt x="4458" y="3483"/>
                    <a:pt x="1574" y="855"/>
                    <a:pt x="760" y="79"/>
                  </a:cubicBezTo>
                  <a:cubicBezTo>
                    <a:pt x="705" y="26"/>
                    <a:pt x="636" y="1"/>
                    <a:pt x="5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3"/>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TECHNOLOGIES / LIBRARIES USED</a:t>
            </a:r>
          </a:p>
        </p:txBody>
      </p:sp>
      <p:sp>
        <p:nvSpPr>
          <p:cNvPr id="521" name="Google Shape;521;p33"/>
          <p:cNvSpPr/>
          <p:nvPr/>
        </p:nvSpPr>
        <p:spPr>
          <a:xfrm rot="2700026">
            <a:off x="5602114" y="1596909"/>
            <a:ext cx="3436762" cy="2901071"/>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3"/>
          <p:cNvSpPr/>
          <p:nvPr/>
        </p:nvSpPr>
        <p:spPr>
          <a:xfrm>
            <a:off x="6710625" y="2313792"/>
            <a:ext cx="1038380" cy="1058741"/>
          </a:xfrm>
          <a:custGeom>
            <a:avLst/>
            <a:gdLst/>
            <a:ahLst/>
            <a:cxnLst/>
            <a:rect l="l" t="t" r="r" b="b"/>
            <a:pathLst>
              <a:path w="205518" h="209548" extrusionOk="0">
                <a:moveTo>
                  <a:pt x="190882" y="14636"/>
                </a:moveTo>
                <a:lnTo>
                  <a:pt x="190882" y="87307"/>
                </a:lnTo>
                <a:cubicBezTo>
                  <a:pt x="190882" y="136730"/>
                  <a:pt x="161486" y="172689"/>
                  <a:pt x="103518" y="194170"/>
                </a:cubicBezTo>
                <a:cubicBezTo>
                  <a:pt x="103260" y="194259"/>
                  <a:pt x="103012" y="194350"/>
                  <a:pt x="102753" y="194439"/>
                </a:cubicBezTo>
                <a:cubicBezTo>
                  <a:pt x="102505" y="194350"/>
                  <a:pt x="102246" y="194259"/>
                  <a:pt x="101998" y="194159"/>
                </a:cubicBezTo>
                <a:cubicBezTo>
                  <a:pt x="44030" y="172689"/>
                  <a:pt x="14636" y="136741"/>
                  <a:pt x="14636" y="87307"/>
                </a:cubicBezTo>
                <a:lnTo>
                  <a:pt x="14636" y="14636"/>
                </a:lnTo>
                <a:lnTo>
                  <a:pt x="67391" y="14636"/>
                </a:lnTo>
                <a:lnTo>
                  <a:pt x="67391" y="75509"/>
                </a:lnTo>
                <a:lnTo>
                  <a:pt x="51574" y="75509"/>
                </a:lnTo>
                <a:cubicBezTo>
                  <a:pt x="49052" y="71118"/>
                  <a:pt x="44300" y="68157"/>
                  <a:pt x="38863" y="68157"/>
                </a:cubicBezTo>
                <a:cubicBezTo>
                  <a:pt x="30757" y="68157"/>
                  <a:pt x="24183" y="74721"/>
                  <a:pt x="24183" y="82826"/>
                </a:cubicBezTo>
                <a:cubicBezTo>
                  <a:pt x="24183" y="90933"/>
                  <a:pt x="30757" y="97497"/>
                  <a:pt x="38863" y="97497"/>
                </a:cubicBezTo>
                <a:cubicBezTo>
                  <a:pt x="44300" y="97497"/>
                  <a:pt x="49052" y="94536"/>
                  <a:pt x="51574" y="90145"/>
                </a:cubicBezTo>
                <a:lnTo>
                  <a:pt x="82027" y="90145"/>
                </a:lnTo>
                <a:lnTo>
                  <a:pt x="82027" y="14636"/>
                </a:lnTo>
                <a:lnTo>
                  <a:pt x="95435" y="14636"/>
                </a:lnTo>
                <a:lnTo>
                  <a:pt x="95435" y="136269"/>
                </a:lnTo>
                <a:cubicBezTo>
                  <a:pt x="91044" y="138802"/>
                  <a:pt x="88083" y="143554"/>
                  <a:pt x="88083" y="148979"/>
                </a:cubicBezTo>
                <a:cubicBezTo>
                  <a:pt x="88083" y="157086"/>
                  <a:pt x="94658" y="163660"/>
                  <a:pt x="102753" y="163660"/>
                </a:cubicBezTo>
                <a:cubicBezTo>
                  <a:pt x="110859" y="163660"/>
                  <a:pt x="117433" y="157086"/>
                  <a:pt x="117433" y="148979"/>
                </a:cubicBezTo>
                <a:cubicBezTo>
                  <a:pt x="117433" y="143554"/>
                  <a:pt x="114473" y="138802"/>
                  <a:pt x="110071" y="136269"/>
                </a:cubicBezTo>
                <a:lnTo>
                  <a:pt x="110071" y="14636"/>
                </a:lnTo>
                <a:lnTo>
                  <a:pt x="122950" y="14636"/>
                </a:lnTo>
                <a:lnTo>
                  <a:pt x="122950" y="115858"/>
                </a:lnTo>
                <a:lnTo>
                  <a:pt x="146896" y="115858"/>
                </a:lnTo>
                <a:cubicBezTo>
                  <a:pt x="149429" y="120259"/>
                  <a:pt x="154180" y="123220"/>
                  <a:pt x="159617" y="123220"/>
                </a:cubicBezTo>
                <a:cubicBezTo>
                  <a:pt x="167713" y="123220"/>
                  <a:pt x="174288" y="116645"/>
                  <a:pt x="174288" y="108540"/>
                </a:cubicBezTo>
                <a:cubicBezTo>
                  <a:pt x="174288" y="100434"/>
                  <a:pt x="167713" y="93871"/>
                  <a:pt x="159617" y="93871"/>
                </a:cubicBezTo>
                <a:cubicBezTo>
                  <a:pt x="154180" y="93871"/>
                  <a:pt x="149429" y="96832"/>
                  <a:pt x="146896" y="101223"/>
                </a:cubicBezTo>
                <a:lnTo>
                  <a:pt x="137586" y="101223"/>
                </a:lnTo>
                <a:lnTo>
                  <a:pt x="137586" y="14636"/>
                </a:lnTo>
                <a:close/>
                <a:moveTo>
                  <a:pt x="0" y="0"/>
                </a:moveTo>
                <a:lnTo>
                  <a:pt x="0" y="87307"/>
                </a:lnTo>
                <a:cubicBezTo>
                  <a:pt x="0" y="143497"/>
                  <a:pt x="32604" y="184071"/>
                  <a:pt x="96910" y="207882"/>
                </a:cubicBezTo>
                <a:cubicBezTo>
                  <a:pt x="97755" y="208197"/>
                  <a:pt x="98610" y="208513"/>
                  <a:pt x="99477" y="208828"/>
                </a:cubicBezTo>
                <a:lnTo>
                  <a:pt x="101469" y="209548"/>
                </a:lnTo>
                <a:lnTo>
                  <a:pt x="104059" y="209548"/>
                </a:lnTo>
                <a:lnTo>
                  <a:pt x="106062" y="208817"/>
                </a:lnTo>
                <a:cubicBezTo>
                  <a:pt x="106919" y="208513"/>
                  <a:pt x="107763" y="208197"/>
                  <a:pt x="108607" y="207882"/>
                </a:cubicBezTo>
                <a:cubicBezTo>
                  <a:pt x="172914" y="184060"/>
                  <a:pt x="205517" y="143497"/>
                  <a:pt x="205517" y="87307"/>
                </a:cubicBezTo>
                <a:lnTo>
                  <a:pt x="205517"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3"/>
          <p:cNvSpPr txBox="1">
            <a:spLocks noGrp="1"/>
          </p:cNvSpPr>
          <p:nvPr>
            <p:ph type="title"/>
          </p:nvPr>
        </p:nvSpPr>
        <p:spPr>
          <a:xfrm>
            <a:off x="6202496" y="3484387"/>
            <a:ext cx="2117700" cy="53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Cryptography</a:t>
            </a:r>
            <a:endParaRPr sz="2000" dirty="0"/>
          </a:p>
        </p:txBody>
      </p:sp>
      <p:sp>
        <p:nvSpPr>
          <p:cNvPr id="6" name="TextBox 5">
            <a:extLst>
              <a:ext uri="{FF2B5EF4-FFF2-40B4-BE49-F238E27FC236}">
                <a16:creationId xmlns:a16="http://schemas.microsoft.com/office/drawing/2014/main" id="{5E4EFC28-95AF-4033-DE1F-7A40EB1FFC7B}"/>
              </a:ext>
            </a:extLst>
          </p:cNvPr>
          <p:cNvSpPr txBox="1"/>
          <p:nvPr/>
        </p:nvSpPr>
        <p:spPr>
          <a:xfrm>
            <a:off x="823804" y="1107090"/>
            <a:ext cx="4176821" cy="3323987"/>
          </a:xfrm>
          <a:prstGeom prst="rect">
            <a:avLst/>
          </a:prstGeom>
          <a:noFill/>
        </p:spPr>
        <p:txBody>
          <a:bodyPr wrap="square" rtlCol="0">
            <a:spAutoFit/>
          </a:bodyPr>
          <a:lstStyle/>
          <a:p>
            <a:r>
              <a:rPr lang="en-IN" b="1" dirty="0">
                <a:latin typeface="DMsans"/>
              </a:rPr>
              <a:t>Programming Language </a:t>
            </a:r>
            <a:r>
              <a:rPr lang="en-IN" dirty="0">
                <a:latin typeface="DMsans"/>
              </a:rPr>
              <a:t>: Python 3.10</a:t>
            </a:r>
          </a:p>
          <a:p>
            <a:r>
              <a:rPr lang="en-GB" b="1" dirty="0">
                <a:latin typeface="DMsans"/>
              </a:rPr>
              <a:t>Front-end</a:t>
            </a:r>
            <a:r>
              <a:rPr lang="en-GB" dirty="0">
                <a:latin typeface="DMsans"/>
              </a:rPr>
              <a:t> : HTML,CSS,JS and Bootstrap</a:t>
            </a:r>
          </a:p>
          <a:p>
            <a:r>
              <a:rPr lang="en-GB" b="1" dirty="0">
                <a:latin typeface="DMsans"/>
              </a:rPr>
              <a:t>Multi Threaded Programming </a:t>
            </a:r>
            <a:r>
              <a:rPr lang="en-GB" dirty="0">
                <a:latin typeface="DMsans"/>
              </a:rPr>
              <a:t>: Python threads</a:t>
            </a:r>
            <a:endParaRPr lang="en-IN" dirty="0">
              <a:latin typeface="DMsans"/>
            </a:endParaRPr>
          </a:p>
          <a:p>
            <a:r>
              <a:rPr lang="en-GB" b="1" dirty="0">
                <a:latin typeface="DMsans"/>
              </a:rPr>
              <a:t>Flask </a:t>
            </a:r>
            <a:r>
              <a:rPr lang="en-GB" dirty="0">
                <a:latin typeface="DMsans"/>
              </a:rPr>
              <a:t>: Front-end to register the user</a:t>
            </a:r>
          </a:p>
          <a:p>
            <a:r>
              <a:rPr lang="en-IN" b="1" dirty="0" err="1">
                <a:latin typeface="DMsans"/>
              </a:rPr>
              <a:t>SqlAlchemy</a:t>
            </a:r>
            <a:r>
              <a:rPr lang="en-IN" dirty="0">
                <a:latin typeface="DMsans"/>
              </a:rPr>
              <a:t> : Python module to manage database</a:t>
            </a:r>
          </a:p>
          <a:p>
            <a:r>
              <a:rPr lang="en-IN" b="1" dirty="0" err="1">
                <a:latin typeface="DMsans"/>
              </a:rPr>
              <a:t>Sqlite</a:t>
            </a:r>
            <a:r>
              <a:rPr lang="en-IN" dirty="0">
                <a:latin typeface="DMsans"/>
              </a:rPr>
              <a:t> : Database to store user details</a:t>
            </a:r>
          </a:p>
          <a:p>
            <a:r>
              <a:rPr lang="en-IN" b="1" dirty="0">
                <a:latin typeface="DMsans"/>
              </a:rPr>
              <a:t>Socket Programming </a:t>
            </a:r>
            <a:r>
              <a:rPr lang="en-IN" dirty="0">
                <a:latin typeface="DMsans"/>
              </a:rPr>
              <a:t>: Client Server model</a:t>
            </a:r>
          </a:p>
          <a:p>
            <a:r>
              <a:rPr lang="en-IN" b="1" dirty="0" err="1">
                <a:latin typeface="DMsans"/>
              </a:rPr>
              <a:t>pycryptodome</a:t>
            </a:r>
            <a:r>
              <a:rPr lang="en-IN" dirty="0">
                <a:latin typeface="DMsans"/>
              </a:rPr>
              <a:t> : Cryptography pip library</a:t>
            </a:r>
          </a:p>
          <a:p>
            <a:r>
              <a:rPr lang="en-IN" b="1" dirty="0" err="1">
                <a:latin typeface="DMsans"/>
              </a:rPr>
              <a:t>hashlib</a:t>
            </a:r>
            <a:r>
              <a:rPr lang="en-IN" dirty="0">
                <a:latin typeface="DMsans"/>
              </a:rPr>
              <a:t> : Python library		</a:t>
            </a:r>
          </a:p>
          <a:p>
            <a:r>
              <a:rPr lang="en-IN" b="1" dirty="0" err="1">
                <a:latin typeface="DMsans"/>
              </a:rPr>
              <a:t>moviepy</a:t>
            </a:r>
            <a:r>
              <a:rPr lang="en-IN" b="1" dirty="0">
                <a:latin typeface="DMsans"/>
              </a:rPr>
              <a:t> </a:t>
            </a:r>
            <a:r>
              <a:rPr lang="en-IN" dirty="0">
                <a:latin typeface="DMsans"/>
              </a:rPr>
              <a:t>: Python library	</a:t>
            </a:r>
          </a:p>
          <a:p>
            <a:r>
              <a:rPr lang="en-IN" b="1" dirty="0">
                <a:latin typeface="DMsans"/>
              </a:rPr>
              <a:t>RSA</a:t>
            </a:r>
            <a:r>
              <a:rPr lang="en-IN" dirty="0">
                <a:latin typeface="DMsans"/>
              </a:rPr>
              <a:t> : Initial chunk encryption	</a:t>
            </a:r>
          </a:p>
          <a:p>
            <a:r>
              <a:rPr lang="en-IN" b="1" dirty="0">
                <a:latin typeface="DMsans"/>
              </a:rPr>
              <a:t>AES</a:t>
            </a:r>
            <a:r>
              <a:rPr lang="en-IN" dirty="0">
                <a:latin typeface="DMsans"/>
              </a:rPr>
              <a:t> : Video encryption except initial chunk	</a:t>
            </a:r>
          </a:p>
          <a:p>
            <a:r>
              <a:rPr lang="en-GB" b="1" dirty="0">
                <a:latin typeface="DMsans"/>
              </a:rPr>
              <a:t>ECC</a:t>
            </a:r>
            <a:r>
              <a:rPr lang="en-GB" dirty="0">
                <a:latin typeface="DMsans"/>
              </a:rPr>
              <a:t> : Key generation		</a:t>
            </a:r>
          </a:p>
          <a:p>
            <a:r>
              <a:rPr lang="en-GB" b="1" dirty="0">
                <a:latin typeface="DMsans"/>
              </a:rPr>
              <a:t>SHA</a:t>
            </a:r>
            <a:r>
              <a:rPr lang="en-GB" dirty="0">
                <a:latin typeface="DMsans"/>
              </a:rPr>
              <a:t> : Choosing X in ECC</a:t>
            </a:r>
            <a:endParaRPr lang="en-IN" dirty="0">
              <a:latin typeface="DMsans"/>
            </a:endParaRP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pic>
        <p:nvPicPr>
          <p:cNvPr id="756" name="Picture 755">
            <a:extLst>
              <a:ext uri="{FF2B5EF4-FFF2-40B4-BE49-F238E27FC236}">
                <a16:creationId xmlns:a16="http://schemas.microsoft.com/office/drawing/2014/main" id="{7637F635-1224-9649-0F6D-DE0AAEFC65BB}"/>
              </a:ext>
            </a:extLst>
          </p:cNvPr>
          <p:cNvPicPr>
            <a:picLocks noChangeAspect="1"/>
          </p:cNvPicPr>
          <p:nvPr/>
        </p:nvPicPr>
        <p:blipFill>
          <a:blip r:embed="rId3"/>
          <a:stretch>
            <a:fillRect/>
          </a:stretch>
        </p:blipFill>
        <p:spPr>
          <a:xfrm>
            <a:off x="5982025" y="-215956"/>
            <a:ext cx="4582543" cy="5462652"/>
          </a:xfrm>
          <a:prstGeom prst="rect">
            <a:avLst/>
          </a:prstGeom>
        </p:spPr>
      </p:pic>
      <p:sp>
        <p:nvSpPr>
          <p:cNvPr id="328" name="Google Shape;328;p32"/>
          <p:cNvSpPr txBox="1">
            <a:spLocks noGrp="1"/>
          </p:cNvSpPr>
          <p:nvPr>
            <p:ph type="title"/>
          </p:nvPr>
        </p:nvSpPr>
        <p:spPr>
          <a:xfrm>
            <a:off x="626625" y="338175"/>
            <a:ext cx="3358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SYSTEM RESOURCES</a:t>
            </a:r>
            <a:endParaRPr dirty="0"/>
          </a:p>
        </p:txBody>
      </p:sp>
      <p:sp>
        <p:nvSpPr>
          <p:cNvPr id="330" name="Google Shape;330;p32"/>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TextBox 608">
            <a:extLst>
              <a:ext uri="{FF2B5EF4-FFF2-40B4-BE49-F238E27FC236}">
                <a16:creationId xmlns:a16="http://schemas.microsoft.com/office/drawing/2014/main" id="{1E3AADCD-E28B-14DC-790A-69DAEC776257}"/>
              </a:ext>
            </a:extLst>
          </p:cNvPr>
          <p:cNvSpPr txBox="1"/>
          <p:nvPr/>
        </p:nvSpPr>
        <p:spPr>
          <a:xfrm>
            <a:off x="626625" y="991274"/>
            <a:ext cx="4441527" cy="3108543"/>
          </a:xfrm>
          <a:prstGeom prst="rect">
            <a:avLst/>
          </a:prstGeom>
          <a:noFill/>
        </p:spPr>
        <p:txBody>
          <a:bodyPr wrap="square" rtlCol="0">
            <a:spAutoFit/>
          </a:bodyPr>
          <a:lstStyle/>
          <a:p>
            <a:r>
              <a:rPr lang="en-GB" b="1" dirty="0">
                <a:latin typeface="DMsans"/>
              </a:rPr>
              <a:t>Processor : </a:t>
            </a:r>
            <a:r>
              <a:rPr lang="en-GB" dirty="0">
                <a:latin typeface="DMsans"/>
              </a:rPr>
              <a:t>Reasonably powerful x86 hardware. Any 	 recent Intel or AMD processor should do.</a:t>
            </a:r>
          </a:p>
          <a:p>
            <a:endParaRPr lang="en-GB" dirty="0">
              <a:latin typeface="DMsans"/>
            </a:endParaRPr>
          </a:p>
          <a:p>
            <a:r>
              <a:rPr lang="en-GB" b="1" dirty="0">
                <a:latin typeface="DMsans"/>
              </a:rPr>
              <a:t>Memory : </a:t>
            </a:r>
            <a:r>
              <a:rPr lang="en-GB" dirty="0">
                <a:latin typeface="DMsans"/>
              </a:rPr>
              <a:t>10 to 20 Mb required for the project.		</a:t>
            </a:r>
          </a:p>
          <a:p>
            <a:r>
              <a:rPr lang="en-GB" b="1" dirty="0">
                <a:latin typeface="DMsans"/>
              </a:rPr>
              <a:t>RAM :  </a:t>
            </a:r>
            <a:r>
              <a:rPr lang="en-GB" dirty="0">
                <a:latin typeface="DMsans"/>
              </a:rPr>
              <a:t>2GB recommended</a:t>
            </a:r>
          </a:p>
          <a:p>
            <a:r>
              <a:rPr lang="en-GB" dirty="0">
                <a:latin typeface="DMsans"/>
              </a:rPr>
              <a:t>	</a:t>
            </a:r>
          </a:p>
          <a:p>
            <a:r>
              <a:rPr lang="en-GB" b="1" dirty="0">
                <a:latin typeface="DMsans"/>
              </a:rPr>
              <a:t>Operating System : </a:t>
            </a:r>
            <a:r>
              <a:rPr lang="en-GB" dirty="0">
                <a:latin typeface="DMsans"/>
              </a:rPr>
              <a:t>Windows, Linux/Unix (Preferred Linux/Unix)</a:t>
            </a:r>
          </a:p>
          <a:p>
            <a:endParaRPr lang="en-GB" dirty="0"/>
          </a:p>
          <a:p>
            <a:endParaRPr lang="en-GB" dirty="0"/>
          </a:p>
          <a:p>
            <a:endParaRPr lang="en-GB" dirty="0"/>
          </a:p>
          <a:p>
            <a:endParaRPr lang="en-GB" dirty="0"/>
          </a:p>
          <a:p>
            <a:endParaRPr lang="en-GB" dirty="0"/>
          </a:p>
        </p:txBody>
      </p:sp>
      <p:grpSp>
        <p:nvGrpSpPr>
          <p:cNvPr id="2" name="Google Shape;3560;p64">
            <a:extLst>
              <a:ext uri="{FF2B5EF4-FFF2-40B4-BE49-F238E27FC236}">
                <a16:creationId xmlns:a16="http://schemas.microsoft.com/office/drawing/2014/main" id="{8C6697BF-0C84-4C02-9176-74B4E8688B8C}"/>
              </a:ext>
            </a:extLst>
          </p:cNvPr>
          <p:cNvGrpSpPr/>
          <p:nvPr/>
        </p:nvGrpSpPr>
        <p:grpSpPr>
          <a:xfrm>
            <a:off x="6294988" y="2298262"/>
            <a:ext cx="2512682" cy="2343397"/>
            <a:chOff x="449250" y="238125"/>
            <a:chExt cx="6401725" cy="5237425"/>
          </a:xfrm>
        </p:grpSpPr>
        <p:sp>
          <p:nvSpPr>
            <p:cNvPr id="3" name="Google Shape;3561;p64">
              <a:extLst>
                <a:ext uri="{FF2B5EF4-FFF2-40B4-BE49-F238E27FC236}">
                  <a16:creationId xmlns:a16="http://schemas.microsoft.com/office/drawing/2014/main" id="{EE0DE551-25C0-C1EC-3CEF-D22D0F343698}"/>
                </a:ext>
              </a:extLst>
            </p:cNvPr>
            <p:cNvSpPr/>
            <p:nvPr/>
          </p:nvSpPr>
          <p:spPr>
            <a:xfrm>
              <a:off x="449250" y="238125"/>
              <a:ext cx="6401725" cy="4867000"/>
            </a:xfrm>
            <a:custGeom>
              <a:avLst/>
              <a:gdLst/>
              <a:ahLst/>
              <a:cxnLst/>
              <a:rect l="l" t="t" r="r" b="b"/>
              <a:pathLst>
                <a:path w="256069" h="194680" extrusionOk="0">
                  <a:moveTo>
                    <a:pt x="156176" y="0"/>
                  </a:moveTo>
                  <a:cubicBezTo>
                    <a:pt x="145518" y="0"/>
                    <a:pt x="132819" y="2041"/>
                    <a:pt x="117347" y="7037"/>
                  </a:cubicBezTo>
                  <a:cubicBezTo>
                    <a:pt x="73919" y="21063"/>
                    <a:pt x="72529" y="47320"/>
                    <a:pt x="39520" y="50959"/>
                  </a:cubicBezTo>
                  <a:cubicBezTo>
                    <a:pt x="6511" y="54598"/>
                    <a:pt x="0" y="81018"/>
                    <a:pt x="20457" y="107280"/>
                  </a:cubicBezTo>
                  <a:cubicBezTo>
                    <a:pt x="40914" y="133541"/>
                    <a:pt x="34389" y="155948"/>
                    <a:pt x="53883" y="173479"/>
                  </a:cubicBezTo>
                  <a:cubicBezTo>
                    <a:pt x="53883" y="173479"/>
                    <a:pt x="75463" y="194395"/>
                    <a:pt x="109332" y="194677"/>
                  </a:cubicBezTo>
                  <a:cubicBezTo>
                    <a:pt x="109494" y="194679"/>
                    <a:pt x="109655" y="194679"/>
                    <a:pt x="109816" y="194679"/>
                  </a:cubicBezTo>
                  <a:cubicBezTo>
                    <a:pt x="143285" y="194679"/>
                    <a:pt x="152002" y="165455"/>
                    <a:pt x="163781" y="160161"/>
                  </a:cubicBezTo>
                  <a:cubicBezTo>
                    <a:pt x="165889" y="159213"/>
                    <a:pt x="168046" y="158833"/>
                    <a:pt x="170310" y="158833"/>
                  </a:cubicBezTo>
                  <a:cubicBezTo>
                    <a:pt x="179462" y="158833"/>
                    <a:pt x="190378" y="165035"/>
                    <a:pt x="206960" y="165035"/>
                  </a:cubicBezTo>
                  <a:cubicBezTo>
                    <a:pt x="209318" y="165035"/>
                    <a:pt x="211790" y="164910"/>
                    <a:pt x="214388" y="164623"/>
                  </a:cubicBezTo>
                  <a:cubicBezTo>
                    <a:pt x="239780" y="161824"/>
                    <a:pt x="256069" y="123080"/>
                    <a:pt x="238166" y="100552"/>
                  </a:cubicBezTo>
                  <a:cubicBezTo>
                    <a:pt x="220263" y="78026"/>
                    <a:pt x="194362" y="68431"/>
                    <a:pt x="196727" y="54917"/>
                  </a:cubicBezTo>
                  <a:cubicBezTo>
                    <a:pt x="199092" y="41401"/>
                    <a:pt x="214197" y="26885"/>
                    <a:pt x="198277" y="14582"/>
                  </a:cubicBezTo>
                  <a:cubicBezTo>
                    <a:pt x="188030" y="6662"/>
                    <a:pt x="175435" y="0"/>
                    <a:pt x="156176"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562;p64">
              <a:extLst>
                <a:ext uri="{FF2B5EF4-FFF2-40B4-BE49-F238E27FC236}">
                  <a16:creationId xmlns:a16="http://schemas.microsoft.com/office/drawing/2014/main" id="{DB2688D3-0643-A5A3-0448-3318A41398D7}"/>
                </a:ext>
              </a:extLst>
            </p:cNvPr>
            <p:cNvSpPr/>
            <p:nvPr/>
          </p:nvSpPr>
          <p:spPr>
            <a:xfrm>
              <a:off x="654175" y="1408900"/>
              <a:ext cx="2934500" cy="1237575"/>
            </a:xfrm>
            <a:custGeom>
              <a:avLst/>
              <a:gdLst/>
              <a:ahLst/>
              <a:cxnLst/>
              <a:rect l="l" t="t" r="r" b="b"/>
              <a:pathLst>
                <a:path w="117380" h="49503" extrusionOk="0">
                  <a:moveTo>
                    <a:pt x="117379" y="0"/>
                  </a:moveTo>
                  <a:lnTo>
                    <a:pt x="819" y="28131"/>
                  </a:lnTo>
                  <a:lnTo>
                    <a:pt x="819" y="28131"/>
                  </a:lnTo>
                  <a:cubicBezTo>
                    <a:pt x="0" y="34609"/>
                    <a:pt x="1478" y="41924"/>
                    <a:pt x="5269" y="49502"/>
                  </a:cubicBezTo>
                  <a:lnTo>
                    <a:pt x="5269" y="49502"/>
                  </a:lnTo>
                  <a:lnTo>
                    <a:pt x="117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563;p64">
              <a:extLst>
                <a:ext uri="{FF2B5EF4-FFF2-40B4-BE49-F238E27FC236}">
                  <a16:creationId xmlns:a16="http://schemas.microsoft.com/office/drawing/2014/main" id="{ECB955FE-AEE8-1A4E-F0BC-E37B4E8AD3D2}"/>
                </a:ext>
              </a:extLst>
            </p:cNvPr>
            <p:cNvSpPr/>
            <p:nvPr/>
          </p:nvSpPr>
          <p:spPr>
            <a:xfrm>
              <a:off x="1359925" y="1527750"/>
              <a:ext cx="2324375" cy="2834650"/>
            </a:xfrm>
            <a:custGeom>
              <a:avLst/>
              <a:gdLst/>
              <a:ahLst/>
              <a:cxnLst/>
              <a:rect l="l" t="t" r="r" b="b"/>
              <a:pathLst>
                <a:path w="92975" h="113386" extrusionOk="0">
                  <a:moveTo>
                    <a:pt x="92975" y="1"/>
                  </a:moveTo>
                  <a:lnTo>
                    <a:pt x="1" y="88441"/>
                  </a:lnTo>
                  <a:cubicBezTo>
                    <a:pt x="2765" y="97462"/>
                    <a:pt x="5000" y="105799"/>
                    <a:pt x="10063" y="113385"/>
                  </a:cubicBezTo>
                  <a:lnTo>
                    <a:pt x="10063" y="113385"/>
                  </a:lnTo>
                  <a:lnTo>
                    <a:pt x="929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564;p64">
              <a:extLst>
                <a:ext uri="{FF2B5EF4-FFF2-40B4-BE49-F238E27FC236}">
                  <a16:creationId xmlns:a16="http://schemas.microsoft.com/office/drawing/2014/main" id="{02FA410F-5B8A-C0F9-A5C7-D95867507827}"/>
                </a:ext>
              </a:extLst>
            </p:cNvPr>
            <p:cNvSpPr/>
            <p:nvPr/>
          </p:nvSpPr>
          <p:spPr>
            <a:xfrm>
              <a:off x="1872225" y="1564700"/>
              <a:ext cx="1879600" cy="3395675"/>
            </a:xfrm>
            <a:custGeom>
              <a:avLst/>
              <a:gdLst/>
              <a:ahLst/>
              <a:cxnLst/>
              <a:rect l="l" t="t" r="r" b="b"/>
              <a:pathLst>
                <a:path w="75184" h="135827" extrusionOk="0">
                  <a:moveTo>
                    <a:pt x="75183" y="1"/>
                  </a:moveTo>
                  <a:lnTo>
                    <a:pt x="1" y="123012"/>
                  </a:lnTo>
                  <a:cubicBezTo>
                    <a:pt x="3990" y="126184"/>
                    <a:pt x="11779" y="131640"/>
                    <a:pt x="22564" y="135827"/>
                  </a:cubicBezTo>
                  <a:lnTo>
                    <a:pt x="751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565;p64">
              <a:extLst>
                <a:ext uri="{FF2B5EF4-FFF2-40B4-BE49-F238E27FC236}">
                  <a16:creationId xmlns:a16="http://schemas.microsoft.com/office/drawing/2014/main" id="{06F32F26-4745-AB42-5F0C-863A9474CB44}"/>
                </a:ext>
              </a:extLst>
            </p:cNvPr>
            <p:cNvSpPr/>
            <p:nvPr/>
          </p:nvSpPr>
          <p:spPr>
            <a:xfrm>
              <a:off x="847450" y="1296475"/>
              <a:ext cx="2719600" cy="460775"/>
            </a:xfrm>
            <a:custGeom>
              <a:avLst/>
              <a:gdLst/>
              <a:ahLst/>
              <a:cxnLst/>
              <a:rect l="l" t="t" r="r" b="b"/>
              <a:pathLst>
                <a:path w="108784" h="18431" extrusionOk="0">
                  <a:moveTo>
                    <a:pt x="47015" y="0"/>
                  </a:moveTo>
                  <a:cubicBezTo>
                    <a:pt x="40751" y="4314"/>
                    <a:pt x="33637" y="7517"/>
                    <a:pt x="23592" y="8625"/>
                  </a:cubicBezTo>
                  <a:cubicBezTo>
                    <a:pt x="12986" y="9794"/>
                    <a:pt x="5121" y="13318"/>
                    <a:pt x="1" y="18431"/>
                  </a:cubicBezTo>
                  <a:lnTo>
                    <a:pt x="108783" y="1544"/>
                  </a:lnTo>
                  <a:lnTo>
                    <a:pt x="470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566;p64">
              <a:extLst>
                <a:ext uri="{FF2B5EF4-FFF2-40B4-BE49-F238E27FC236}">
                  <a16:creationId xmlns:a16="http://schemas.microsoft.com/office/drawing/2014/main" id="{96389ED5-3D69-4127-B3D2-942BA124F0D1}"/>
                </a:ext>
              </a:extLst>
            </p:cNvPr>
            <p:cNvSpPr/>
            <p:nvPr/>
          </p:nvSpPr>
          <p:spPr>
            <a:xfrm>
              <a:off x="2799325" y="1582900"/>
              <a:ext cx="1027275" cy="3522225"/>
            </a:xfrm>
            <a:custGeom>
              <a:avLst/>
              <a:gdLst/>
              <a:ahLst/>
              <a:cxnLst/>
              <a:rect l="l" t="t" r="r" b="b"/>
              <a:pathLst>
                <a:path w="41091" h="140889" extrusionOk="0">
                  <a:moveTo>
                    <a:pt x="41090" y="0"/>
                  </a:moveTo>
                  <a:lnTo>
                    <a:pt x="0" y="139320"/>
                  </a:lnTo>
                  <a:cubicBezTo>
                    <a:pt x="4769" y="140258"/>
                    <a:pt x="9888" y="140841"/>
                    <a:pt x="15329" y="140886"/>
                  </a:cubicBezTo>
                  <a:cubicBezTo>
                    <a:pt x="15489" y="140888"/>
                    <a:pt x="15648" y="140888"/>
                    <a:pt x="15807" y="140888"/>
                  </a:cubicBezTo>
                  <a:cubicBezTo>
                    <a:pt x="19473" y="140888"/>
                    <a:pt x="22841" y="140535"/>
                    <a:pt x="25951" y="139903"/>
                  </a:cubicBezTo>
                  <a:lnTo>
                    <a:pt x="410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567;p64">
              <a:extLst>
                <a:ext uri="{FF2B5EF4-FFF2-40B4-BE49-F238E27FC236}">
                  <a16:creationId xmlns:a16="http://schemas.microsoft.com/office/drawing/2014/main" id="{116F1E9C-04D3-FDDD-E84F-CBAB624DF5CA}"/>
                </a:ext>
              </a:extLst>
            </p:cNvPr>
            <p:cNvSpPr/>
            <p:nvPr/>
          </p:nvSpPr>
          <p:spPr>
            <a:xfrm>
              <a:off x="964550" y="1474650"/>
              <a:ext cx="2664100" cy="1922400"/>
            </a:xfrm>
            <a:custGeom>
              <a:avLst/>
              <a:gdLst/>
              <a:ahLst/>
              <a:cxnLst/>
              <a:rect l="l" t="t" r="r" b="b"/>
              <a:pathLst>
                <a:path w="106564" h="76896" extrusionOk="0">
                  <a:moveTo>
                    <a:pt x="106564" y="0"/>
                  </a:moveTo>
                  <a:lnTo>
                    <a:pt x="1" y="58023"/>
                  </a:lnTo>
                  <a:cubicBezTo>
                    <a:pt x="5061" y="64558"/>
                    <a:pt x="8458" y="70854"/>
                    <a:pt x="11006" y="76896"/>
                  </a:cubicBezTo>
                  <a:lnTo>
                    <a:pt x="1065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568;p64">
              <a:extLst>
                <a:ext uri="{FF2B5EF4-FFF2-40B4-BE49-F238E27FC236}">
                  <a16:creationId xmlns:a16="http://schemas.microsoft.com/office/drawing/2014/main" id="{039485E0-1F9A-502D-13BF-2CF144F27C07}"/>
                </a:ext>
              </a:extLst>
            </p:cNvPr>
            <p:cNvSpPr/>
            <p:nvPr/>
          </p:nvSpPr>
          <p:spPr>
            <a:xfrm>
              <a:off x="4043050" y="1519500"/>
              <a:ext cx="2147875" cy="2844425"/>
            </a:xfrm>
            <a:custGeom>
              <a:avLst/>
              <a:gdLst/>
              <a:ahLst/>
              <a:cxnLst/>
              <a:rect l="l" t="t" r="r" b="b"/>
              <a:pathLst>
                <a:path w="85915" h="113777" extrusionOk="0">
                  <a:moveTo>
                    <a:pt x="1" y="0"/>
                  </a:moveTo>
                  <a:lnTo>
                    <a:pt x="61944" y="113764"/>
                  </a:lnTo>
                  <a:cubicBezTo>
                    <a:pt x="62372" y="113772"/>
                    <a:pt x="62799" y="113776"/>
                    <a:pt x="63227" y="113776"/>
                  </a:cubicBezTo>
                  <a:cubicBezTo>
                    <a:pt x="65702" y="113776"/>
                    <a:pt x="68175" y="113640"/>
                    <a:pt x="70636" y="113368"/>
                  </a:cubicBezTo>
                  <a:cubicBezTo>
                    <a:pt x="76268" y="112747"/>
                    <a:pt x="81452" y="110354"/>
                    <a:pt x="85915" y="106764"/>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569;p64">
              <a:extLst>
                <a:ext uri="{FF2B5EF4-FFF2-40B4-BE49-F238E27FC236}">
                  <a16:creationId xmlns:a16="http://schemas.microsoft.com/office/drawing/2014/main" id="{8A6BDFB3-D352-C378-3272-91F91C0AF581}"/>
                </a:ext>
              </a:extLst>
            </p:cNvPr>
            <p:cNvSpPr/>
            <p:nvPr/>
          </p:nvSpPr>
          <p:spPr>
            <a:xfrm>
              <a:off x="4096200" y="1463850"/>
              <a:ext cx="2502050" cy="2449625"/>
            </a:xfrm>
            <a:custGeom>
              <a:avLst/>
              <a:gdLst/>
              <a:ahLst/>
              <a:cxnLst/>
              <a:rect l="l" t="t" r="r" b="b"/>
              <a:pathLst>
                <a:path w="100082" h="97985" extrusionOk="0">
                  <a:moveTo>
                    <a:pt x="1" y="0"/>
                  </a:moveTo>
                  <a:lnTo>
                    <a:pt x="93205" y="97984"/>
                  </a:lnTo>
                  <a:cubicBezTo>
                    <a:pt x="97609" y="90591"/>
                    <a:pt x="100081" y="81711"/>
                    <a:pt x="99830" y="73000"/>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570;p64">
              <a:extLst>
                <a:ext uri="{FF2B5EF4-FFF2-40B4-BE49-F238E27FC236}">
                  <a16:creationId xmlns:a16="http://schemas.microsoft.com/office/drawing/2014/main" id="{E3C77233-283E-3481-6816-D75378AF82D5}"/>
                </a:ext>
              </a:extLst>
            </p:cNvPr>
            <p:cNvSpPr/>
            <p:nvPr/>
          </p:nvSpPr>
          <p:spPr>
            <a:xfrm>
              <a:off x="4133125" y="1396325"/>
              <a:ext cx="2311975" cy="1413025"/>
            </a:xfrm>
            <a:custGeom>
              <a:avLst/>
              <a:gdLst/>
              <a:ahLst/>
              <a:cxnLst/>
              <a:rect l="l" t="t" r="r" b="b"/>
              <a:pathLst>
                <a:path w="92479" h="56521" extrusionOk="0">
                  <a:moveTo>
                    <a:pt x="0" y="1"/>
                  </a:moveTo>
                  <a:lnTo>
                    <a:pt x="92479" y="56521"/>
                  </a:lnTo>
                  <a:cubicBezTo>
                    <a:pt x="91960" y="55739"/>
                    <a:pt x="91403" y="54974"/>
                    <a:pt x="90811" y="54224"/>
                  </a:cubicBezTo>
                  <a:cubicBezTo>
                    <a:pt x="78816" y="39131"/>
                    <a:pt x="63231" y="29844"/>
                    <a:pt x="54962" y="21293"/>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571;p64">
              <a:extLst>
                <a:ext uri="{FF2B5EF4-FFF2-40B4-BE49-F238E27FC236}">
                  <a16:creationId xmlns:a16="http://schemas.microsoft.com/office/drawing/2014/main" id="{C7CB399E-511C-865D-627A-4734062BB2F3}"/>
                </a:ext>
              </a:extLst>
            </p:cNvPr>
            <p:cNvSpPr/>
            <p:nvPr/>
          </p:nvSpPr>
          <p:spPr>
            <a:xfrm>
              <a:off x="4151325" y="1321550"/>
              <a:ext cx="1260400" cy="358000"/>
            </a:xfrm>
            <a:custGeom>
              <a:avLst/>
              <a:gdLst/>
              <a:ahLst/>
              <a:cxnLst/>
              <a:rect l="l" t="t" r="r" b="b"/>
              <a:pathLst>
                <a:path w="50416" h="14320" extrusionOk="0">
                  <a:moveTo>
                    <a:pt x="0" y="1"/>
                  </a:moveTo>
                  <a:lnTo>
                    <a:pt x="48550" y="14320"/>
                  </a:lnTo>
                  <a:cubicBezTo>
                    <a:pt x="48454" y="13406"/>
                    <a:pt x="48486" y="12483"/>
                    <a:pt x="48644" y="11580"/>
                  </a:cubicBezTo>
                  <a:cubicBezTo>
                    <a:pt x="48999" y="9557"/>
                    <a:pt x="49638" y="7512"/>
                    <a:pt x="50416" y="5456"/>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572;p64">
              <a:extLst>
                <a:ext uri="{FF2B5EF4-FFF2-40B4-BE49-F238E27FC236}">
                  <a16:creationId xmlns:a16="http://schemas.microsoft.com/office/drawing/2014/main" id="{457C250D-5F3B-941F-61A6-E79ACCBC3133}"/>
                </a:ext>
              </a:extLst>
            </p:cNvPr>
            <p:cNvSpPr/>
            <p:nvPr/>
          </p:nvSpPr>
          <p:spPr>
            <a:xfrm>
              <a:off x="3819750" y="1581100"/>
              <a:ext cx="523450" cy="3350000"/>
            </a:xfrm>
            <a:custGeom>
              <a:avLst/>
              <a:gdLst/>
              <a:ahLst/>
              <a:cxnLst/>
              <a:rect l="l" t="t" r="r" b="b"/>
              <a:pathLst>
                <a:path w="20938" h="134000" extrusionOk="0">
                  <a:moveTo>
                    <a:pt x="3350" y="1"/>
                  </a:moveTo>
                  <a:lnTo>
                    <a:pt x="0" y="133999"/>
                  </a:lnTo>
                  <a:cubicBezTo>
                    <a:pt x="9434" y="128035"/>
                    <a:pt x="15537" y="119459"/>
                    <a:pt x="20937" y="113297"/>
                  </a:cubicBezTo>
                  <a:lnTo>
                    <a:pt x="33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573;p64">
              <a:extLst>
                <a:ext uri="{FF2B5EF4-FFF2-40B4-BE49-F238E27FC236}">
                  <a16:creationId xmlns:a16="http://schemas.microsoft.com/office/drawing/2014/main" id="{1DEE66AD-22F0-E505-CE8A-9BD4B1BE8F68}"/>
                </a:ext>
              </a:extLst>
            </p:cNvPr>
            <p:cNvSpPr/>
            <p:nvPr/>
          </p:nvSpPr>
          <p:spPr>
            <a:xfrm>
              <a:off x="2249600" y="932000"/>
              <a:ext cx="1315650" cy="326150"/>
            </a:xfrm>
            <a:custGeom>
              <a:avLst/>
              <a:gdLst/>
              <a:ahLst/>
              <a:cxnLst/>
              <a:rect l="l" t="t" r="r" b="b"/>
              <a:pathLst>
                <a:path w="52626" h="13046" extrusionOk="0">
                  <a:moveTo>
                    <a:pt x="8392" y="0"/>
                  </a:moveTo>
                  <a:cubicBezTo>
                    <a:pt x="5426" y="2517"/>
                    <a:pt x="2693" y="4997"/>
                    <a:pt x="0" y="7351"/>
                  </a:cubicBezTo>
                  <a:lnTo>
                    <a:pt x="52625" y="13045"/>
                  </a:lnTo>
                  <a:lnTo>
                    <a:pt x="83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574;p64">
              <a:extLst>
                <a:ext uri="{FF2B5EF4-FFF2-40B4-BE49-F238E27FC236}">
                  <a16:creationId xmlns:a16="http://schemas.microsoft.com/office/drawing/2014/main" id="{06C7ED41-EF1E-C682-81A0-51F9011C38EF}"/>
                </a:ext>
              </a:extLst>
            </p:cNvPr>
            <p:cNvSpPr/>
            <p:nvPr/>
          </p:nvSpPr>
          <p:spPr>
            <a:xfrm>
              <a:off x="3977350" y="1559475"/>
              <a:ext cx="1214650" cy="2750925"/>
            </a:xfrm>
            <a:custGeom>
              <a:avLst/>
              <a:gdLst/>
              <a:ahLst/>
              <a:cxnLst/>
              <a:rect l="l" t="t" r="r" b="b"/>
              <a:pathLst>
                <a:path w="48586" h="110037" extrusionOk="0">
                  <a:moveTo>
                    <a:pt x="0" y="1"/>
                  </a:moveTo>
                  <a:lnTo>
                    <a:pt x="25662" y="106338"/>
                  </a:lnTo>
                  <a:cubicBezTo>
                    <a:pt x="26816" y="106095"/>
                    <a:pt x="27991" y="105987"/>
                    <a:pt x="29198" y="105987"/>
                  </a:cubicBezTo>
                  <a:cubicBezTo>
                    <a:pt x="34728" y="105987"/>
                    <a:pt x="40906" y="108245"/>
                    <a:pt x="48586" y="110036"/>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575;p64">
              <a:extLst>
                <a:ext uri="{FF2B5EF4-FFF2-40B4-BE49-F238E27FC236}">
                  <a16:creationId xmlns:a16="http://schemas.microsoft.com/office/drawing/2014/main" id="{59F3F809-FDD7-2BCF-B711-D48FEA669E8E}"/>
                </a:ext>
              </a:extLst>
            </p:cNvPr>
            <p:cNvSpPr/>
            <p:nvPr/>
          </p:nvSpPr>
          <p:spPr>
            <a:xfrm>
              <a:off x="3460800" y="355375"/>
              <a:ext cx="278450" cy="664850"/>
            </a:xfrm>
            <a:custGeom>
              <a:avLst/>
              <a:gdLst/>
              <a:ahLst/>
              <a:cxnLst/>
              <a:rect l="l" t="t" r="r" b="b"/>
              <a:pathLst>
                <a:path w="11138" h="26594" extrusionOk="0">
                  <a:moveTo>
                    <a:pt x="4720" y="1"/>
                  </a:moveTo>
                  <a:cubicBezTo>
                    <a:pt x="3178" y="425"/>
                    <a:pt x="1604" y="881"/>
                    <a:pt x="1" y="1372"/>
                  </a:cubicBezTo>
                  <a:lnTo>
                    <a:pt x="11138" y="26593"/>
                  </a:lnTo>
                  <a:lnTo>
                    <a:pt x="47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576;p64">
              <a:extLst>
                <a:ext uri="{FF2B5EF4-FFF2-40B4-BE49-F238E27FC236}">
                  <a16:creationId xmlns:a16="http://schemas.microsoft.com/office/drawing/2014/main" id="{D3BB8ECC-688E-A697-AF5B-8C8964CBE2C2}"/>
                </a:ext>
              </a:extLst>
            </p:cNvPr>
            <p:cNvSpPr/>
            <p:nvPr/>
          </p:nvSpPr>
          <p:spPr>
            <a:xfrm>
              <a:off x="4127900" y="605050"/>
              <a:ext cx="1443000" cy="565750"/>
            </a:xfrm>
            <a:custGeom>
              <a:avLst/>
              <a:gdLst/>
              <a:ahLst/>
              <a:cxnLst/>
              <a:rect l="l" t="t" r="r" b="b"/>
              <a:pathLst>
                <a:path w="57720" h="22630" extrusionOk="0">
                  <a:moveTo>
                    <a:pt x="51250" y="1"/>
                  </a:moveTo>
                  <a:lnTo>
                    <a:pt x="0" y="22630"/>
                  </a:lnTo>
                  <a:lnTo>
                    <a:pt x="57720" y="8700"/>
                  </a:lnTo>
                  <a:cubicBezTo>
                    <a:pt x="56818" y="5712"/>
                    <a:pt x="54832" y="2799"/>
                    <a:pt x="51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577;p64">
              <a:extLst>
                <a:ext uri="{FF2B5EF4-FFF2-40B4-BE49-F238E27FC236}">
                  <a16:creationId xmlns:a16="http://schemas.microsoft.com/office/drawing/2014/main" id="{C2CAEBE7-2E4F-C687-3EF3-2AE91B9A8B4E}"/>
                </a:ext>
              </a:extLst>
            </p:cNvPr>
            <p:cNvSpPr/>
            <p:nvPr/>
          </p:nvSpPr>
          <p:spPr>
            <a:xfrm>
              <a:off x="4149525" y="1023150"/>
              <a:ext cx="1426900" cy="254950"/>
            </a:xfrm>
            <a:custGeom>
              <a:avLst/>
              <a:gdLst/>
              <a:ahLst/>
              <a:cxnLst/>
              <a:rect l="l" t="t" r="r" b="b"/>
              <a:pathLst>
                <a:path w="57076" h="10198" extrusionOk="0">
                  <a:moveTo>
                    <a:pt x="57075" y="0"/>
                  </a:moveTo>
                  <a:lnTo>
                    <a:pt x="0" y="8860"/>
                  </a:lnTo>
                  <a:lnTo>
                    <a:pt x="53528" y="10198"/>
                  </a:lnTo>
                  <a:cubicBezTo>
                    <a:pt x="55018" y="6780"/>
                    <a:pt x="56419" y="3364"/>
                    <a:pt x="57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578;p64">
              <a:extLst>
                <a:ext uri="{FF2B5EF4-FFF2-40B4-BE49-F238E27FC236}">
                  <a16:creationId xmlns:a16="http://schemas.microsoft.com/office/drawing/2014/main" id="{0F506F95-0A7B-C3EC-F4B0-B64136BC803F}"/>
                </a:ext>
              </a:extLst>
            </p:cNvPr>
            <p:cNvSpPr/>
            <p:nvPr/>
          </p:nvSpPr>
          <p:spPr>
            <a:xfrm>
              <a:off x="4087925" y="364150"/>
              <a:ext cx="1145150" cy="740950"/>
            </a:xfrm>
            <a:custGeom>
              <a:avLst/>
              <a:gdLst/>
              <a:ahLst/>
              <a:cxnLst/>
              <a:rect l="l" t="t" r="r" b="b"/>
              <a:pathLst>
                <a:path w="45806" h="29638" extrusionOk="0">
                  <a:moveTo>
                    <a:pt x="36827" y="1"/>
                  </a:moveTo>
                  <a:lnTo>
                    <a:pt x="0" y="29637"/>
                  </a:lnTo>
                  <a:lnTo>
                    <a:pt x="45806" y="4695"/>
                  </a:lnTo>
                  <a:cubicBezTo>
                    <a:pt x="43026" y="2962"/>
                    <a:pt x="40054" y="1372"/>
                    <a:pt x="368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579;p64">
              <a:extLst>
                <a:ext uri="{FF2B5EF4-FFF2-40B4-BE49-F238E27FC236}">
                  <a16:creationId xmlns:a16="http://schemas.microsoft.com/office/drawing/2014/main" id="{D32F9B46-5A53-6988-6133-6D35EFC0A58F}"/>
                </a:ext>
              </a:extLst>
            </p:cNvPr>
            <p:cNvSpPr/>
            <p:nvPr/>
          </p:nvSpPr>
          <p:spPr>
            <a:xfrm>
              <a:off x="3565225" y="996800"/>
              <a:ext cx="586125" cy="586125"/>
            </a:xfrm>
            <a:custGeom>
              <a:avLst/>
              <a:gdLst/>
              <a:ahLst/>
              <a:cxnLst/>
              <a:rect l="l" t="t" r="r" b="b"/>
              <a:pathLst>
                <a:path w="23445" h="23445" extrusionOk="0">
                  <a:moveTo>
                    <a:pt x="12990" y="1"/>
                  </a:moveTo>
                  <a:lnTo>
                    <a:pt x="10968" y="6861"/>
                  </a:lnTo>
                  <a:lnTo>
                    <a:pt x="9913" y="71"/>
                  </a:lnTo>
                  <a:lnTo>
                    <a:pt x="9735" y="7221"/>
                  </a:lnTo>
                  <a:lnTo>
                    <a:pt x="6959" y="936"/>
                  </a:lnTo>
                  <a:lnTo>
                    <a:pt x="8638" y="7889"/>
                  </a:lnTo>
                  <a:lnTo>
                    <a:pt x="4331" y="2537"/>
                  </a:lnTo>
                  <a:lnTo>
                    <a:pt x="7751" y="8818"/>
                  </a:lnTo>
                  <a:lnTo>
                    <a:pt x="2205" y="4763"/>
                  </a:lnTo>
                  <a:lnTo>
                    <a:pt x="7135" y="9944"/>
                  </a:lnTo>
                  <a:lnTo>
                    <a:pt x="728" y="7463"/>
                  </a:lnTo>
                  <a:lnTo>
                    <a:pt x="6831" y="11193"/>
                  </a:lnTo>
                  <a:lnTo>
                    <a:pt x="6831" y="11193"/>
                  </a:lnTo>
                  <a:lnTo>
                    <a:pt x="0" y="10453"/>
                  </a:lnTo>
                  <a:lnTo>
                    <a:pt x="6861" y="12477"/>
                  </a:lnTo>
                  <a:lnTo>
                    <a:pt x="71" y="13530"/>
                  </a:lnTo>
                  <a:lnTo>
                    <a:pt x="7222" y="13710"/>
                  </a:lnTo>
                  <a:lnTo>
                    <a:pt x="936" y="16484"/>
                  </a:lnTo>
                  <a:lnTo>
                    <a:pt x="7890" y="14807"/>
                  </a:lnTo>
                  <a:lnTo>
                    <a:pt x="2537" y="19114"/>
                  </a:lnTo>
                  <a:lnTo>
                    <a:pt x="2537" y="19114"/>
                  </a:lnTo>
                  <a:lnTo>
                    <a:pt x="8818" y="15694"/>
                  </a:lnTo>
                  <a:lnTo>
                    <a:pt x="9804" y="14344"/>
                  </a:lnTo>
                  <a:lnTo>
                    <a:pt x="10799" y="14104"/>
                  </a:lnTo>
                  <a:lnTo>
                    <a:pt x="10549" y="14752"/>
                  </a:lnTo>
                  <a:lnTo>
                    <a:pt x="10549" y="14752"/>
                  </a:lnTo>
                  <a:lnTo>
                    <a:pt x="11447" y="14262"/>
                  </a:lnTo>
                  <a:lnTo>
                    <a:pt x="11373" y="14951"/>
                  </a:lnTo>
                  <a:lnTo>
                    <a:pt x="9945" y="16310"/>
                  </a:lnTo>
                  <a:lnTo>
                    <a:pt x="7463" y="22717"/>
                  </a:lnTo>
                  <a:lnTo>
                    <a:pt x="11192" y="16614"/>
                  </a:lnTo>
                  <a:lnTo>
                    <a:pt x="10454" y="23444"/>
                  </a:lnTo>
                  <a:lnTo>
                    <a:pt x="12477" y="16584"/>
                  </a:lnTo>
                  <a:lnTo>
                    <a:pt x="13531" y="23373"/>
                  </a:lnTo>
                  <a:lnTo>
                    <a:pt x="13709" y="16223"/>
                  </a:lnTo>
                  <a:lnTo>
                    <a:pt x="16485" y="22508"/>
                  </a:lnTo>
                  <a:lnTo>
                    <a:pt x="14806" y="15555"/>
                  </a:lnTo>
                  <a:lnTo>
                    <a:pt x="19114" y="20908"/>
                  </a:lnTo>
                  <a:lnTo>
                    <a:pt x="15693" y="14626"/>
                  </a:lnTo>
                  <a:lnTo>
                    <a:pt x="21240" y="18682"/>
                  </a:lnTo>
                  <a:lnTo>
                    <a:pt x="16310" y="13499"/>
                  </a:lnTo>
                  <a:lnTo>
                    <a:pt x="22716" y="15981"/>
                  </a:lnTo>
                  <a:lnTo>
                    <a:pt x="16613" y="12251"/>
                  </a:lnTo>
                  <a:lnTo>
                    <a:pt x="23444" y="12991"/>
                  </a:lnTo>
                  <a:lnTo>
                    <a:pt x="16584" y="10967"/>
                  </a:lnTo>
                  <a:lnTo>
                    <a:pt x="23372" y="9914"/>
                  </a:lnTo>
                  <a:lnTo>
                    <a:pt x="16223" y="9735"/>
                  </a:lnTo>
                  <a:lnTo>
                    <a:pt x="22507" y="6960"/>
                  </a:lnTo>
                  <a:lnTo>
                    <a:pt x="15555" y="8637"/>
                  </a:lnTo>
                  <a:lnTo>
                    <a:pt x="15555" y="8637"/>
                  </a:lnTo>
                  <a:lnTo>
                    <a:pt x="20908" y="4331"/>
                  </a:lnTo>
                  <a:lnTo>
                    <a:pt x="14627" y="7750"/>
                  </a:lnTo>
                  <a:lnTo>
                    <a:pt x="18682" y="2205"/>
                  </a:lnTo>
                  <a:lnTo>
                    <a:pt x="13499" y="7134"/>
                  </a:lnTo>
                  <a:lnTo>
                    <a:pt x="15982" y="729"/>
                  </a:lnTo>
                  <a:lnTo>
                    <a:pt x="12252" y="6830"/>
                  </a:lnTo>
                  <a:lnTo>
                    <a:pt x="129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580;p64">
              <a:extLst>
                <a:ext uri="{FF2B5EF4-FFF2-40B4-BE49-F238E27FC236}">
                  <a16:creationId xmlns:a16="http://schemas.microsoft.com/office/drawing/2014/main" id="{10403412-AE44-6C06-0F0E-F804E4CE5B94}"/>
                </a:ext>
              </a:extLst>
            </p:cNvPr>
            <p:cNvSpPr/>
            <p:nvPr/>
          </p:nvSpPr>
          <p:spPr>
            <a:xfrm>
              <a:off x="4032250" y="255800"/>
              <a:ext cx="791300" cy="796125"/>
            </a:xfrm>
            <a:custGeom>
              <a:avLst/>
              <a:gdLst/>
              <a:ahLst/>
              <a:cxnLst/>
              <a:rect l="l" t="t" r="r" b="b"/>
              <a:pathLst>
                <a:path w="31652" h="31845" extrusionOk="0">
                  <a:moveTo>
                    <a:pt x="23287" y="0"/>
                  </a:moveTo>
                  <a:lnTo>
                    <a:pt x="1" y="31845"/>
                  </a:lnTo>
                  <a:lnTo>
                    <a:pt x="31652" y="1738"/>
                  </a:lnTo>
                  <a:cubicBezTo>
                    <a:pt x="29029" y="1004"/>
                    <a:pt x="26246" y="417"/>
                    <a:pt x="232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581;p64">
              <a:extLst>
                <a:ext uri="{FF2B5EF4-FFF2-40B4-BE49-F238E27FC236}">
                  <a16:creationId xmlns:a16="http://schemas.microsoft.com/office/drawing/2014/main" id="{DDA4D201-4BB4-4B89-18D6-91AABE356CF0}"/>
                </a:ext>
              </a:extLst>
            </p:cNvPr>
            <p:cNvSpPr/>
            <p:nvPr/>
          </p:nvSpPr>
          <p:spPr>
            <a:xfrm>
              <a:off x="3684275" y="1365575"/>
              <a:ext cx="144700" cy="162200"/>
            </a:xfrm>
            <a:custGeom>
              <a:avLst/>
              <a:gdLst/>
              <a:ahLst/>
              <a:cxnLst/>
              <a:rect l="l" t="t" r="r" b="b"/>
              <a:pathLst>
                <a:path w="5788" h="6488" extrusionOk="0">
                  <a:moveTo>
                    <a:pt x="5787" y="1"/>
                  </a:moveTo>
                  <a:lnTo>
                    <a:pt x="4056" y="943"/>
                  </a:lnTo>
                  <a:lnTo>
                    <a:pt x="1" y="6488"/>
                  </a:lnTo>
                  <a:lnTo>
                    <a:pt x="5183" y="1559"/>
                  </a:lnTo>
                  <a:lnTo>
                    <a:pt x="57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582;p64">
              <a:extLst>
                <a:ext uri="{FF2B5EF4-FFF2-40B4-BE49-F238E27FC236}">
                  <a16:creationId xmlns:a16="http://schemas.microsoft.com/office/drawing/2014/main" id="{6D255BE5-AC60-9ECF-001C-060D7BB822F4}"/>
                </a:ext>
              </a:extLst>
            </p:cNvPr>
            <p:cNvSpPr/>
            <p:nvPr/>
          </p:nvSpPr>
          <p:spPr>
            <a:xfrm>
              <a:off x="3708050" y="294975"/>
              <a:ext cx="122600" cy="703625"/>
            </a:xfrm>
            <a:custGeom>
              <a:avLst/>
              <a:gdLst/>
              <a:ahLst/>
              <a:cxnLst/>
              <a:rect l="l" t="t" r="r" b="b"/>
              <a:pathLst>
                <a:path w="4904" h="28145" extrusionOk="0">
                  <a:moveTo>
                    <a:pt x="4904" y="1"/>
                  </a:moveTo>
                  <a:cubicBezTo>
                    <a:pt x="3306" y="325"/>
                    <a:pt x="1671" y="688"/>
                    <a:pt x="1" y="1086"/>
                  </a:cubicBezTo>
                  <a:lnTo>
                    <a:pt x="4200" y="28144"/>
                  </a:lnTo>
                  <a:lnTo>
                    <a:pt x="49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583;p64">
              <a:extLst>
                <a:ext uri="{FF2B5EF4-FFF2-40B4-BE49-F238E27FC236}">
                  <a16:creationId xmlns:a16="http://schemas.microsoft.com/office/drawing/2014/main" id="{6A2B872B-90A0-3A57-AC0C-9D781F4169FD}"/>
                </a:ext>
              </a:extLst>
            </p:cNvPr>
            <p:cNvSpPr/>
            <p:nvPr/>
          </p:nvSpPr>
          <p:spPr>
            <a:xfrm>
              <a:off x="2925250" y="535875"/>
              <a:ext cx="695100" cy="580000"/>
            </a:xfrm>
            <a:custGeom>
              <a:avLst/>
              <a:gdLst/>
              <a:ahLst/>
              <a:cxnLst/>
              <a:rect l="l" t="t" r="r" b="b"/>
              <a:pathLst>
                <a:path w="27804" h="23200" extrusionOk="0">
                  <a:moveTo>
                    <a:pt x="5736" y="1"/>
                  </a:moveTo>
                  <a:cubicBezTo>
                    <a:pt x="3717" y="930"/>
                    <a:pt x="1810" y="1889"/>
                    <a:pt x="0" y="2868"/>
                  </a:cubicBezTo>
                  <a:lnTo>
                    <a:pt x="27804" y="23200"/>
                  </a:lnTo>
                  <a:lnTo>
                    <a:pt x="5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584;p64">
              <a:extLst>
                <a:ext uri="{FF2B5EF4-FFF2-40B4-BE49-F238E27FC236}">
                  <a16:creationId xmlns:a16="http://schemas.microsoft.com/office/drawing/2014/main" id="{4054D329-EEE4-A73D-1AEF-0B9A212E48F7}"/>
                </a:ext>
              </a:extLst>
            </p:cNvPr>
            <p:cNvSpPr/>
            <p:nvPr/>
          </p:nvSpPr>
          <p:spPr>
            <a:xfrm>
              <a:off x="3204825" y="431275"/>
              <a:ext cx="468675" cy="628950"/>
            </a:xfrm>
            <a:custGeom>
              <a:avLst/>
              <a:gdLst/>
              <a:ahLst/>
              <a:cxnLst/>
              <a:rect l="l" t="t" r="r" b="b"/>
              <a:pathLst>
                <a:path w="18747" h="25158" extrusionOk="0">
                  <a:moveTo>
                    <a:pt x="5049" y="1"/>
                  </a:moveTo>
                  <a:cubicBezTo>
                    <a:pt x="3295" y="602"/>
                    <a:pt x="1617" y="1223"/>
                    <a:pt x="0" y="1861"/>
                  </a:cubicBezTo>
                  <a:lnTo>
                    <a:pt x="18747" y="25158"/>
                  </a:lnTo>
                  <a:lnTo>
                    <a:pt x="50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585;p64">
              <a:extLst>
                <a:ext uri="{FF2B5EF4-FFF2-40B4-BE49-F238E27FC236}">
                  <a16:creationId xmlns:a16="http://schemas.microsoft.com/office/drawing/2014/main" id="{BD89937E-B941-3336-B225-0F5DD2D88028}"/>
                </a:ext>
              </a:extLst>
            </p:cNvPr>
            <p:cNvSpPr/>
            <p:nvPr/>
          </p:nvSpPr>
          <p:spPr>
            <a:xfrm>
              <a:off x="2614000" y="692550"/>
              <a:ext cx="969450" cy="490850"/>
            </a:xfrm>
            <a:custGeom>
              <a:avLst/>
              <a:gdLst/>
              <a:ahLst/>
              <a:cxnLst/>
              <a:rect l="l" t="t" r="r" b="b"/>
              <a:pathLst>
                <a:path w="38778" h="19634" extrusionOk="0">
                  <a:moveTo>
                    <a:pt x="6655" y="1"/>
                  </a:moveTo>
                  <a:cubicBezTo>
                    <a:pt x="4272" y="1514"/>
                    <a:pt x="2067" y="3057"/>
                    <a:pt x="1" y="4612"/>
                  </a:cubicBezTo>
                  <a:lnTo>
                    <a:pt x="38777" y="19633"/>
                  </a:lnTo>
                  <a:lnTo>
                    <a:pt x="66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586;p64">
              <a:extLst>
                <a:ext uri="{FF2B5EF4-FFF2-40B4-BE49-F238E27FC236}">
                  <a16:creationId xmlns:a16="http://schemas.microsoft.com/office/drawing/2014/main" id="{DA04F782-81B4-49B3-50F6-F9C561173257}"/>
                </a:ext>
              </a:extLst>
            </p:cNvPr>
            <p:cNvSpPr/>
            <p:nvPr/>
          </p:nvSpPr>
          <p:spPr>
            <a:xfrm>
              <a:off x="3964750" y="238200"/>
              <a:ext cx="473700" cy="776825"/>
            </a:xfrm>
            <a:custGeom>
              <a:avLst/>
              <a:gdLst/>
              <a:ahLst/>
              <a:cxnLst/>
              <a:rect l="l" t="t" r="r" b="b"/>
              <a:pathLst>
                <a:path w="18948" h="31073" extrusionOk="0">
                  <a:moveTo>
                    <a:pt x="15585" y="1"/>
                  </a:moveTo>
                  <a:cubicBezTo>
                    <a:pt x="14417" y="1"/>
                    <a:pt x="13225" y="25"/>
                    <a:pt x="12009" y="73"/>
                  </a:cubicBezTo>
                  <a:lnTo>
                    <a:pt x="1" y="31073"/>
                  </a:lnTo>
                  <a:lnTo>
                    <a:pt x="18947" y="70"/>
                  </a:lnTo>
                  <a:cubicBezTo>
                    <a:pt x="17850" y="24"/>
                    <a:pt x="16729" y="1"/>
                    <a:pt x="155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587;p64">
              <a:extLst>
                <a:ext uri="{FF2B5EF4-FFF2-40B4-BE49-F238E27FC236}">
                  <a16:creationId xmlns:a16="http://schemas.microsoft.com/office/drawing/2014/main" id="{31100683-7549-F6CD-9189-E3D6948661FD}"/>
                </a:ext>
              </a:extLst>
            </p:cNvPr>
            <p:cNvSpPr/>
            <p:nvPr/>
          </p:nvSpPr>
          <p:spPr>
            <a:xfrm>
              <a:off x="3889975" y="251450"/>
              <a:ext cx="219850" cy="745375"/>
            </a:xfrm>
            <a:custGeom>
              <a:avLst/>
              <a:gdLst/>
              <a:ahLst/>
              <a:cxnLst/>
              <a:rect l="l" t="t" r="r" b="b"/>
              <a:pathLst>
                <a:path w="8794" h="29815" extrusionOk="0">
                  <a:moveTo>
                    <a:pt x="8793" y="0"/>
                  </a:moveTo>
                  <a:lnTo>
                    <a:pt x="8793" y="0"/>
                  </a:lnTo>
                  <a:cubicBezTo>
                    <a:pt x="6966" y="194"/>
                    <a:pt x="5083" y="441"/>
                    <a:pt x="3147" y="746"/>
                  </a:cubicBezTo>
                  <a:lnTo>
                    <a:pt x="0" y="29815"/>
                  </a:lnTo>
                  <a:lnTo>
                    <a:pt x="87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588;p64">
              <a:extLst>
                <a:ext uri="{FF2B5EF4-FFF2-40B4-BE49-F238E27FC236}">
                  <a16:creationId xmlns:a16="http://schemas.microsoft.com/office/drawing/2014/main" id="{DEB73424-F735-083D-0E64-CD0B54C98C39}"/>
                </a:ext>
              </a:extLst>
            </p:cNvPr>
            <p:cNvSpPr/>
            <p:nvPr/>
          </p:nvSpPr>
          <p:spPr>
            <a:xfrm>
              <a:off x="940875" y="3892750"/>
              <a:ext cx="5715600" cy="1582800"/>
            </a:xfrm>
            <a:custGeom>
              <a:avLst/>
              <a:gdLst/>
              <a:ahLst/>
              <a:cxnLst/>
              <a:rect l="l" t="t" r="r" b="b"/>
              <a:pathLst>
                <a:path w="228624" h="63312" extrusionOk="0">
                  <a:moveTo>
                    <a:pt x="114312" y="0"/>
                  </a:moveTo>
                  <a:cubicBezTo>
                    <a:pt x="83995" y="0"/>
                    <a:pt x="54920" y="3335"/>
                    <a:pt x="33482" y="9271"/>
                  </a:cubicBezTo>
                  <a:cubicBezTo>
                    <a:pt x="12045" y="15209"/>
                    <a:pt x="1" y="23259"/>
                    <a:pt x="1" y="31655"/>
                  </a:cubicBezTo>
                  <a:cubicBezTo>
                    <a:pt x="1" y="40051"/>
                    <a:pt x="12045" y="48103"/>
                    <a:pt x="33482" y="54039"/>
                  </a:cubicBezTo>
                  <a:cubicBezTo>
                    <a:pt x="54920" y="59975"/>
                    <a:pt x="83995" y="63311"/>
                    <a:pt x="114312" y="63311"/>
                  </a:cubicBezTo>
                  <a:cubicBezTo>
                    <a:pt x="144629" y="63311"/>
                    <a:pt x="173704" y="59975"/>
                    <a:pt x="195142" y="54039"/>
                  </a:cubicBezTo>
                  <a:cubicBezTo>
                    <a:pt x="216579" y="48103"/>
                    <a:pt x="228623" y="40051"/>
                    <a:pt x="228623" y="31655"/>
                  </a:cubicBezTo>
                  <a:cubicBezTo>
                    <a:pt x="228623" y="23259"/>
                    <a:pt x="216579" y="15209"/>
                    <a:pt x="195142" y="9271"/>
                  </a:cubicBezTo>
                  <a:cubicBezTo>
                    <a:pt x="173704" y="3335"/>
                    <a:pt x="144629" y="0"/>
                    <a:pt x="114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589;p64">
              <a:extLst>
                <a:ext uri="{FF2B5EF4-FFF2-40B4-BE49-F238E27FC236}">
                  <a16:creationId xmlns:a16="http://schemas.microsoft.com/office/drawing/2014/main" id="{89EB2B3A-E97C-14D9-3597-517A40C554CE}"/>
                </a:ext>
              </a:extLst>
            </p:cNvPr>
            <p:cNvSpPr/>
            <p:nvPr/>
          </p:nvSpPr>
          <p:spPr>
            <a:xfrm>
              <a:off x="3607375" y="1380825"/>
              <a:ext cx="481725" cy="124175"/>
            </a:xfrm>
            <a:custGeom>
              <a:avLst/>
              <a:gdLst/>
              <a:ahLst/>
              <a:cxnLst/>
              <a:rect l="l" t="t" r="r" b="b"/>
              <a:pathLst>
                <a:path w="19269" h="4967" extrusionOk="0">
                  <a:moveTo>
                    <a:pt x="1" y="1"/>
                  </a:moveTo>
                  <a:lnTo>
                    <a:pt x="1" y="4967"/>
                  </a:lnTo>
                  <a:lnTo>
                    <a:pt x="19268" y="4967"/>
                  </a:lnTo>
                  <a:lnTo>
                    <a:pt x="192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590;p64">
              <a:extLst>
                <a:ext uri="{FF2B5EF4-FFF2-40B4-BE49-F238E27FC236}">
                  <a16:creationId xmlns:a16="http://schemas.microsoft.com/office/drawing/2014/main" id="{D2643F74-845E-AEC9-4FD1-3C0C3A29F7B6}"/>
                </a:ext>
              </a:extLst>
            </p:cNvPr>
            <p:cNvSpPr/>
            <p:nvPr/>
          </p:nvSpPr>
          <p:spPr>
            <a:xfrm>
              <a:off x="3600250" y="1373675"/>
              <a:ext cx="495975" cy="138475"/>
            </a:xfrm>
            <a:custGeom>
              <a:avLst/>
              <a:gdLst/>
              <a:ahLst/>
              <a:cxnLst/>
              <a:rect l="l" t="t" r="r" b="b"/>
              <a:pathLst>
                <a:path w="19839" h="5539" extrusionOk="0">
                  <a:moveTo>
                    <a:pt x="19267" y="574"/>
                  </a:moveTo>
                  <a:lnTo>
                    <a:pt x="19267" y="4967"/>
                  </a:lnTo>
                  <a:lnTo>
                    <a:pt x="572" y="4967"/>
                  </a:lnTo>
                  <a:lnTo>
                    <a:pt x="572" y="574"/>
                  </a:lnTo>
                  <a:close/>
                  <a:moveTo>
                    <a:pt x="286" y="1"/>
                  </a:moveTo>
                  <a:cubicBezTo>
                    <a:pt x="128" y="1"/>
                    <a:pt x="0" y="129"/>
                    <a:pt x="0" y="287"/>
                  </a:cubicBezTo>
                  <a:lnTo>
                    <a:pt x="0" y="5253"/>
                  </a:lnTo>
                  <a:cubicBezTo>
                    <a:pt x="0" y="5410"/>
                    <a:pt x="128" y="5538"/>
                    <a:pt x="286" y="5538"/>
                  </a:cubicBezTo>
                  <a:lnTo>
                    <a:pt x="19553" y="5538"/>
                  </a:lnTo>
                  <a:cubicBezTo>
                    <a:pt x="19711" y="5538"/>
                    <a:pt x="19839" y="5410"/>
                    <a:pt x="19839" y="5253"/>
                  </a:cubicBezTo>
                  <a:lnTo>
                    <a:pt x="19839" y="287"/>
                  </a:lnTo>
                  <a:cubicBezTo>
                    <a:pt x="19839" y="129"/>
                    <a:pt x="19711" y="1"/>
                    <a:pt x="195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591;p64">
              <a:extLst>
                <a:ext uri="{FF2B5EF4-FFF2-40B4-BE49-F238E27FC236}">
                  <a16:creationId xmlns:a16="http://schemas.microsoft.com/office/drawing/2014/main" id="{AEE4C0E1-1C56-E8E2-E87C-1673D35B4419}"/>
                </a:ext>
              </a:extLst>
            </p:cNvPr>
            <p:cNvSpPr/>
            <p:nvPr/>
          </p:nvSpPr>
          <p:spPr>
            <a:xfrm>
              <a:off x="3701800" y="1380825"/>
              <a:ext cx="76325" cy="124175"/>
            </a:xfrm>
            <a:custGeom>
              <a:avLst/>
              <a:gdLst/>
              <a:ahLst/>
              <a:cxnLst/>
              <a:rect l="l" t="t" r="r" b="b"/>
              <a:pathLst>
                <a:path w="3053" h="4967" extrusionOk="0">
                  <a:moveTo>
                    <a:pt x="1" y="1"/>
                  </a:moveTo>
                  <a:lnTo>
                    <a:pt x="1" y="4967"/>
                  </a:lnTo>
                  <a:lnTo>
                    <a:pt x="3052" y="4967"/>
                  </a:lnTo>
                  <a:lnTo>
                    <a:pt x="30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592;p64">
              <a:extLst>
                <a:ext uri="{FF2B5EF4-FFF2-40B4-BE49-F238E27FC236}">
                  <a16:creationId xmlns:a16="http://schemas.microsoft.com/office/drawing/2014/main" id="{C7834A34-BF84-8569-7DAB-B6C9B99CD8E8}"/>
                </a:ext>
              </a:extLst>
            </p:cNvPr>
            <p:cNvSpPr/>
            <p:nvPr/>
          </p:nvSpPr>
          <p:spPr>
            <a:xfrm>
              <a:off x="3694625" y="1373675"/>
              <a:ext cx="90675" cy="138475"/>
            </a:xfrm>
            <a:custGeom>
              <a:avLst/>
              <a:gdLst/>
              <a:ahLst/>
              <a:cxnLst/>
              <a:rect l="l" t="t" r="r" b="b"/>
              <a:pathLst>
                <a:path w="3627" h="5539" extrusionOk="0">
                  <a:moveTo>
                    <a:pt x="3053" y="574"/>
                  </a:moveTo>
                  <a:lnTo>
                    <a:pt x="3053" y="4967"/>
                  </a:lnTo>
                  <a:lnTo>
                    <a:pt x="574" y="4967"/>
                  </a:lnTo>
                  <a:lnTo>
                    <a:pt x="574" y="574"/>
                  </a:lnTo>
                  <a:close/>
                  <a:moveTo>
                    <a:pt x="288" y="1"/>
                  </a:moveTo>
                  <a:cubicBezTo>
                    <a:pt x="129" y="1"/>
                    <a:pt x="1" y="129"/>
                    <a:pt x="1" y="287"/>
                  </a:cubicBezTo>
                  <a:lnTo>
                    <a:pt x="1" y="5253"/>
                  </a:lnTo>
                  <a:cubicBezTo>
                    <a:pt x="1" y="5411"/>
                    <a:pt x="128" y="5538"/>
                    <a:pt x="285" y="5538"/>
                  </a:cubicBezTo>
                  <a:cubicBezTo>
                    <a:pt x="286" y="5538"/>
                    <a:pt x="287" y="5538"/>
                    <a:pt x="288" y="5538"/>
                  </a:cubicBezTo>
                  <a:lnTo>
                    <a:pt x="3339" y="5538"/>
                  </a:lnTo>
                  <a:cubicBezTo>
                    <a:pt x="3340" y="5538"/>
                    <a:pt x="3341" y="5538"/>
                    <a:pt x="3342" y="5538"/>
                  </a:cubicBezTo>
                  <a:cubicBezTo>
                    <a:pt x="3499" y="5538"/>
                    <a:pt x="3626" y="5411"/>
                    <a:pt x="3626" y="5253"/>
                  </a:cubicBezTo>
                  <a:lnTo>
                    <a:pt x="3626" y="287"/>
                  </a:lnTo>
                  <a:cubicBezTo>
                    <a:pt x="3626" y="129"/>
                    <a:pt x="3498" y="1"/>
                    <a:pt x="33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93;p64">
              <a:extLst>
                <a:ext uri="{FF2B5EF4-FFF2-40B4-BE49-F238E27FC236}">
                  <a16:creationId xmlns:a16="http://schemas.microsoft.com/office/drawing/2014/main" id="{19A9CB84-7596-191C-2451-822A2E3454EC}"/>
                </a:ext>
              </a:extLst>
            </p:cNvPr>
            <p:cNvSpPr/>
            <p:nvPr/>
          </p:nvSpPr>
          <p:spPr>
            <a:xfrm>
              <a:off x="3542000" y="1499250"/>
              <a:ext cx="612475" cy="124175"/>
            </a:xfrm>
            <a:custGeom>
              <a:avLst/>
              <a:gdLst/>
              <a:ahLst/>
              <a:cxnLst/>
              <a:rect l="l" t="t" r="r" b="b"/>
              <a:pathLst>
                <a:path w="24499" h="4967" extrusionOk="0">
                  <a:moveTo>
                    <a:pt x="0" y="0"/>
                  </a:moveTo>
                  <a:lnTo>
                    <a:pt x="0" y="4966"/>
                  </a:lnTo>
                  <a:lnTo>
                    <a:pt x="24499" y="4966"/>
                  </a:lnTo>
                  <a:lnTo>
                    <a:pt x="244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594;p64">
              <a:extLst>
                <a:ext uri="{FF2B5EF4-FFF2-40B4-BE49-F238E27FC236}">
                  <a16:creationId xmlns:a16="http://schemas.microsoft.com/office/drawing/2014/main" id="{AEEE977F-6FB6-FEA0-E051-FD12DA0016F5}"/>
                </a:ext>
              </a:extLst>
            </p:cNvPr>
            <p:cNvSpPr/>
            <p:nvPr/>
          </p:nvSpPr>
          <p:spPr>
            <a:xfrm>
              <a:off x="3534825" y="1492100"/>
              <a:ext cx="626800" cy="138500"/>
            </a:xfrm>
            <a:custGeom>
              <a:avLst/>
              <a:gdLst/>
              <a:ahLst/>
              <a:cxnLst/>
              <a:rect l="l" t="t" r="r" b="b"/>
              <a:pathLst>
                <a:path w="25072" h="5540" extrusionOk="0">
                  <a:moveTo>
                    <a:pt x="24499" y="573"/>
                  </a:moveTo>
                  <a:lnTo>
                    <a:pt x="24499" y="4967"/>
                  </a:lnTo>
                  <a:lnTo>
                    <a:pt x="573" y="4967"/>
                  </a:lnTo>
                  <a:lnTo>
                    <a:pt x="573" y="573"/>
                  </a:lnTo>
                  <a:close/>
                  <a:moveTo>
                    <a:pt x="287" y="0"/>
                  </a:moveTo>
                  <a:cubicBezTo>
                    <a:pt x="128" y="0"/>
                    <a:pt x="0" y="129"/>
                    <a:pt x="2" y="288"/>
                  </a:cubicBezTo>
                  <a:lnTo>
                    <a:pt x="2" y="5252"/>
                  </a:lnTo>
                  <a:cubicBezTo>
                    <a:pt x="0" y="5411"/>
                    <a:pt x="128" y="5539"/>
                    <a:pt x="287" y="5539"/>
                  </a:cubicBezTo>
                  <a:lnTo>
                    <a:pt x="24786" y="5539"/>
                  </a:lnTo>
                  <a:cubicBezTo>
                    <a:pt x="24943" y="5539"/>
                    <a:pt x="25072" y="5411"/>
                    <a:pt x="25072" y="5254"/>
                  </a:cubicBezTo>
                  <a:lnTo>
                    <a:pt x="25072" y="288"/>
                  </a:lnTo>
                  <a:cubicBezTo>
                    <a:pt x="25072" y="129"/>
                    <a:pt x="24943" y="0"/>
                    <a:pt x="24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595;p64">
              <a:extLst>
                <a:ext uri="{FF2B5EF4-FFF2-40B4-BE49-F238E27FC236}">
                  <a16:creationId xmlns:a16="http://schemas.microsoft.com/office/drawing/2014/main" id="{CC040490-1EE8-09B8-D21A-84B96A72374E}"/>
                </a:ext>
              </a:extLst>
            </p:cNvPr>
            <p:cNvSpPr/>
            <p:nvPr/>
          </p:nvSpPr>
          <p:spPr>
            <a:xfrm>
              <a:off x="3654100" y="1499250"/>
              <a:ext cx="85850" cy="124175"/>
            </a:xfrm>
            <a:custGeom>
              <a:avLst/>
              <a:gdLst/>
              <a:ahLst/>
              <a:cxnLst/>
              <a:rect l="l" t="t" r="r" b="b"/>
              <a:pathLst>
                <a:path w="3434" h="4967" extrusionOk="0">
                  <a:moveTo>
                    <a:pt x="1" y="0"/>
                  </a:moveTo>
                  <a:lnTo>
                    <a:pt x="1" y="4966"/>
                  </a:lnTo>
                  <a:lnTo>
                    <a:pt x="3434" y="4966"/>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596;p64">
              <a:extLst>
                <a:ext uri="{FF2B5EF4-FFF2-40B4-BE49-F238E27FC236}">
                  <a16:creationId xmlns:a16="http://schemas.microsoft.com/office/drawing/2014/main" id="{CAE2F2D1-FAFB-D804-A371-9D67C283F907}"/>
                </a:ext>
              </a:extLst>
            </p:cNvPr>
            <p:cNvSpPr/>
            <p:nvPr/>
          </p:nvSpPr>
          <p:spPr>
            <a:xfrm>
              <a:off x="3646950" y="1492100"/>
              <a:ext cx="100175" cy="138500"/>
            </a:xfrm>
            <a:custGeom>
              <a:avLst/>
              <a:gdLst/>
              <a:ahLst/>
              <a:cxnLst/>
              <a:rect l="l" t="t" r="r" b="b"/>
              <a:pathLst>
                <a:path w="4007" h="5540" extrusionOk="0">
                  <a:moveTo>
                    <a:pt x="3434" y="573"/>
                  </a:moveTo>
                  <a:lnTo>
                    <a:pt x="3434" y="4967"/>
                  </a:lnTo>
                  <a:lnTo>
                    <a:pt x="572" y="4967"/>
                  </a:lnTo>
                  <a:lnTo>
                    <a:pt x="572" y="573"/>
                  </a:lnTo>
                  <a:close/>
                  <a:moveTo>
                    <a:pt x="287" y="0"/>
                  </a:moveTo>
                  <a:cubicBezTo>
                    <a:pt x="129" y="0"/>
                    <a:pt x="1" y="129"/>
                    <a:pt x="1" y="288"/>
                  </a:cubicBezTo>
                  <a:lnTo>
                    <a:pt x="1" y="5252"/>
                  </a:lnTo>
                  <a:cubicBezTo>
                    <a:pt x="1" y="5411"/>
                    <a:pt x="129" y="5539"/>
                    <a:pt x="287" y="5539"/>
                  </a:cubicBezTo>
                  <a:lnTo>
                    <a:pt x="3720" y="5539"/>
                  </a:lnTo>
                  <a:cubicBezTo>
                    <a:pt x="3879" y="5539"/>
                    <a:pt x="4007" y="5411"/>
                    <a:pt x="4007" y="5254"/>
                  </a:cubicBezTo>
                  <a:lnTo>
                    <a:pt x="4007" y="288"/>
                  </a:lnTo>
                  <a:cubicBezTo>
                    <a:pt x="4007" y="129"/>
                    <a:pt x="3879" y="0"/>
                    <a:pt x="37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597;p64">
              <a:extLst>
                <a:ext uri="{FF2B5EF4-FFF2-40B4-BE49-F238E27FC236}">
                  <a16:creationId xmlns:a16="http://schemas.microsoft.com/office/drawing/2014/main" id="{14DAB806-5A5A-5B0F-E57A-642FF265B207}"/>
                </a:ext>
              </a:extLst>
            </p:cNvPr>
            <p:cNvSpPr/>
            <p:nvPr/>
          </p:nvSpPr>
          <p:spPr>
            <a:xfrm>
              <a:off x="3607375" y="1025575"/>
              <a:ext cx="481725" cy="361000"/>
            </a:xfrm>
            <a:custGeom>
              <a:avLst/>
              <a:gdLst/>
              <a:ahLst/>
              <a:cxnLst/>
              <a:rect l="l" t="t" r="r" b="b"/>
              <a:pathLst>
                <a:path w="19269" h="14440" extrusionOk="0">
                  <a:moveTo>
                    <a:pt x="9635" y="1"/>
                  </a:moveTo>
                  <a:cubicBezTo>
                    <a:pt x="4313" y="1"/>
                    <a:pt x="1" y="4314"/>
                    <a:pt x="1" y="9634"/>
                  </a:cubicBezTo>
                  <a:lnTo>
                    <a:pt x="1" y="14440"/>
                  </a:lnTo>
                  <a:lnTo>
                    <a:pt x="19268" y="14440"/>
                  </a:lnTo>
                  <a:lnTo>
                    <a:pt x="19268" y="9634"/>
                  </a:lnTo>
                  <a:cubicBezTo>
                    <a:pt x="19268" y="4314"/>
                    <a:pt x="14954" y="1"/>
                    <a:pt x="96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598;p64">
              <a:extLst>
                <a:ext uri="{FF2B5EF4-FFF2-40B4-BE49-F238E27FC236}">
                  <a16:creationId xmlns:a16="http://schemas.microsoft.com/office/drawing/2014/main" id="{1D1C0CC2-2066-E78E-0528-61B42C763B07}"/>
                </a:ext>
              </a:extLst>
            </p:cNvPr>
            <p:cNvSpPr/>
            <p:nvPr/>
          </p:nvSpPr>
          <p:spPr>
            <a:xfrm>
              <a:off x="3600200" y="1018425"/>
              <a:ext cx="496025" cy="375350"/>
            </a:xfrm>
            <a:custGeom>
              <a:avLst/>
              <a:gdLst/>
              <a:ahLst/>
              <a:cxnLst/>
              <a:rect l="l" t="t" r="r" b="b"/>
              <a:pathLst>
                <a:path w="19841" h="15014" extrusionOk="0">
                  <a:moveTo>
                    <a:pt x="9922" y="574"/>
                  </a:moveTo>
                  <a:cubicBezTo>
                    <a:pt x="15075" y="574"/>
                    <a:pt x="19269" y="4767"/>
                    <a:pt x="19269" y="9920"/>
                  </a:cubicBezTo>
                  <a:lnTo>
                    <a:pt x="19269" y="14440"/>
                  </a:lnTo>
                  <a:lnTo>
                    <a:pt x="574" y="14440"/>
                  </a:lnTo>
                  <a:lnTo>
                    <a:pt x="574" y="9920"/>
                  </a:lnTo>
                  <a:cubicBezTo>
                    <a:pt x="574" y="4767"/>
                    <a:pt x="4767" y="574"/>
                    <a:pt x="9922" y="574"/>
                  </a:cubicBezTo>
                  <a:close/>
                  <a:moveTo>
                    <a:pt x="9922" y="1"/>
                  </a:moveTo>
                  <a:cubicBezTo>
                    <a:pt x="4452" y="1"/>
                    <a:pt x="2" y="4450"/>
                    <a:pt x="2" y="9920"/>
                  </a:cubicBezTo>
                  <a:lnTo>
                    <a:pt x="2" y="14726"/>
                  </a:lnTo>
                  <a:cubicBezTo>
                    <a:pt x="1" y="14884"/>
                    <a:pt x="129" y="15013"/>
                    <a:pt x="288" y="15013"/>
                  </a:cubicBezTo>
                  <a:lnTo>
                    <a:pt x="19555" y="15013"/>
                  </a:lnTo>
                  <a:cubicBezTo>
                    <a:pt x="19713" y="15013"/>
                    <a:pt x="19841" y="14884"/>
                    <a:pt x="19841" y="14726"/>
                  </a:cubicBezTo>
                  <a:lnTo>
                    <a:pt x="19841" y="9920"/>
                  </a:lnTo>
                  <a:cubicBezTo>
                    <a:pt x="19841" y="4450"/>
                    <a:pt x="15391" y="1"/>
                    <a:pt x="99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599;p64">
              <a:extLst>
                <a:ext uri="{FF2B5EF4-FFF2-40B4-BE49-F238E27FC236}">
                  <a16:creationId xmlns:a16="http://schemas.microsoft.com/office/drawing/2014/main" id="{2D979580-F6FB-B16D-D854-AFF9F224D3AE}"/>
                </a:ext>
              </a:extLst>
            </p:cNvPr>
            <p:cNvSpPr/>
            <p:nvPr/>
          </p:nvSpPr>
          <p:spPr>
            <a:xfrm>
              <a:off x="3752200" y="1096725"/>
              <a:ext cx="225675" cy="240775"/>
            </a:xfrm>
            <a:custGeom>
              <a:avLst/>
              <a:gdLst/>
              <a:ahLst/>
              <a:cxnLst/>
              <a:rect l="l" t="t" r="r" b="b"/>
              <a:pathLst>
                <a:path w="9027" h="9631" extrusionOk="0">
                  <a:moveTo>
                    <a:pt x="7071" y="1"/>
                  </a:moveTo>
                  <a:cubicBezTo>
                    <a:pt x="5991" y="1"/>
                    <a:pt x="5115" y="876"/>
                    <a:pt x="5115" y="1957"/>
                  </a:cubicBezTo>
                  <a:cubicBezTo>
                    <a:pt x="5115" y="1971"/>
                    <a:pt x="5119" y="1983"/>
                    <a:pt x="5119" y="1999"/>
                  </a:cubicBezTo>
                  <a:cubicBezTo>
                    <a:pt x="4730" y="1871"/>
                    <a:pt x="4322" y="1807"/>
                    <a:pt x="3912" y="1807"/>
                  </a:cubicBezTo>
                  <a:cubicBezTo>
                    <a:pt x="1751" y="1807"/>
                    <a:pt x="1" y="3557"/>
                    <a:pt x="1" y="5718"/>
                  </a:cubicBezTo>
                  <a:cubicBezTo>
                    <a:pt x="1" y="7879"/>
                    <a:pt x="1751" y="9631"/>
                    <a:pt x="3912" y="9631"/>
                  </a:cubicBezTo>
                  <a:cubicBezTo>
                    <a:pt x="6073" y="9631"/>
                    <a:pt x="7823" y="7879"/>
                    <a:pt x="7823" y="5718"/>
                  </a:cubicBezTo>
                  <a:cubicBezTo>
                    <a:pt x="7823" y="5078"/>
                    <a:pt x="7667" y="4448"/>
                    <a:pt x="7366" y="3883"/>
                  </a:cubicBezTo>
                  <a:cubicBezTo>
                    <a:pt x="8305" y="3741"/>
                    <a:pt x="9027" y="2937"/>
                    <a:pt x="9027" y="1957"/>
                  </a:cubicBezTo>
                  <a:cubicBezTo>
                    <a:pt x="9027" y="876"/>
                    <a:pt x="8151" y="1"/>
                    <a:pt x="70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600;p64">
              <a:extLst>
                <a:ext uri="{FF2B5EF4-FFF2-40B4-BE49-F238E27FC236}">
                  <a16:creationId xmlns:a16="http://schemas.microsoft.com/office/drawing/2014/main" id="{FAA453D7-EA6D-D457-FAE7-3313AC1C84E7}"/>
                </a:ext>
              </a:extLst>
            </p:cNvPr>
            <p:cNvSpPr/>
            <p:nvPr/>
          </p:nvSpPr>
          <p:spPr>
            <a:xfrm>
              <a:off x="3643175" y="1122275"/>
              <a:ext cx="70200" cy="211025"/>
            </a:xfrm>
            <a:custGeom>
              <a:avLst/>
              <a:gdLst/>
              <a:ahLst/>
              <a:cxnLst/>
              <a:rect l="l" t="t" r="r" b="b"/>
              <a:pathLst>
                <a:path w="2808" h="8441" extrusionOk="0">
                  <a:moveTo>
                    <a:pt x="2491" y="1"/>
                  </a:moveTo>
                  <a:cubicBezTo>
                    <a:pt x="2414" y="1"/>
                    <a:pt x="2337" y="32"/>
                    <a:pt x="2280" y="93"/>
                  </a:cubicBezTo>
                  <a:cubicBezTo>
                    <a:pt x="2170" y="212"/>
                    <a:pt x="2063" y="335"/>
                    <a:pt x="1960" y="463"/>
                  </a:cubicBezTo>
                  <a:cubicBezTo>
                    <a:pt x="637" y="2097"/>
                    <a:pt x="217" y="3678"/>
                    <a:pt x="84" y="4476"/>
                  </a:cubicBezTo>
                  <a:cubicBezTo>
                    <a:pt x="1" y="4983"/>
                    <a:pt x="72" y="7838"/>
                    <a:pt x="80" y="8163"/>
                  </a:cubicBezTo>
                  <a:cubicBezTo>
                    <a:pt x="85" y="8318"/>
                    <a:pt x="211" y="8441"/>
                    <a:pt x="367" y="8441"/>
                  </a:cubicBezTo>
                  <a:lnTo>
                    <a:pt x="375" y="8441"/>
                  </a:lnTo>
                  <a:cubicBezTo>
                    <a:pt x="532" y="8437"/>
                    <a:pt x="657" y="8305"/>
                    <a:pt x="653" y="8147"/>
                  </a:cubicBezTo>
                  <a:cubicBezTo>
                    <a:pt x="620" y="6898"/>
                    <a:pt x="593" y="4913"/>
                    <a:pt x="649" y="4569"/>
                  </a:cubicBezTo>
                  <a:cubicBezTo>
                    <a:pt x="773" y="3828"/>
                    <a:pt x="1165" y="2355"/>
                    <a:pt x="2406" y="823"/>
                  </a:cubicBezTo>
                  <a:cubicBezTo>
                    <a:pt x="2501" y="705"/>
                    <a:pt x="2601" y="590"/>
                    <a:pt x="2702" y="478"/>
                  </a:cubicBezTo>
                  <a:cubicBezTo>
                    <a:pt x="2807" y="362"/>
                    <a:pt x="2799" y="182"/>
                    <a:pt x="2683" y="76"/>
                  </a:cubicBezTo>
                  <a:cubicBezTo>
                    <a:pt x="2628" y="26"/>
                    <a:pt x="2560" y="1"/>
                    <a:pt x="2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601;p64">
              <a:extLst>
                <a:ext uri="{FF2B5EF4-FFF2-40B4-BE49-F238E27FC236}">
                  <a16:creationId xmlns:a16="http://schemas.microsoft.com/office/drawing/2014/main" id="{B8A856C6-CCC1-C7DE-2ED1-0FE6C20BD35F}"/>
                </a:ext>
              </a:extLst>
            </p:cNvPr>
            <p:cNvSpPr/>
            <p:nvPr/>
          </p:nvSpPr>
          <p:spPr>
            <a:xfrm>
              <a:off x="3737125" y="1063100"/>
              <a:ext cx="57375" cy="37700"/>
            </a:xfrm>
            <a:custGeom>
              <a:avLst/>
              <a:gdLst/>
              <a:ahLst/>
              <a:cxnLst/>
              <a:rect l="l" t="t" r="r" b="b"/>
              <a:pathLst>
                <a:path w="2295" h="1508" extrusionOk="0">
                  <a:moveTo>
                    <a:pt x="1968" y="1"/>
                  </a:moveTo>
                  <a:cubicBezTo>
                    <a:pt x="1930" y="1"/>
                    <a:pt x="1891" y="9"/>
                    <a:pt x="1855" y="25"/>
                  </a:cubicBezTo>
                  <a:cubicBezTo>
                    <a:pt x="1825" y="39"/>
                    <a:pt x="1110" y="371"/>
                    <a:pt x="229" y="987"/>
                  </a:cubicBezTo>
                  <a:cubicBezTo>
                    <a:pt x="0" y="1147"/>
                    <a:pt x="114" y="1507"/>
                    <a:pt x="394" y="1507"/>
                  </a:cubicBezTo>
                  <a:cubicBezTo>
                    <a:pt x="452" y="1507"/>
                    <a:pt x="509" y="1489"/>
                    <a:pt x="556" y="1456"/>
                  </a:cubicBezTo>
                  <a:cubicBezTo>
                    <a:pt x="1394" y="870"/>
                    <a:pt x="2088" y="547"/>
                    <a:pt x="2094" y="544"/>
                  </a:cubicBezTo>
                  <a:cubicBezTo>
                    <a:pt x="2234" y="476"/>
                    <a:pt x="2294" y="308"/>
                    <a:pt x="2229" y="167"/>
                  </a:cubicBezTo>
                  <a:cubicBezTo>
                    <a:pt x="2180" y="63"/>
                    <a:pt x="2077" y="1"/>
                    <a:pt x="1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602;p64">
              <a:extLst>
                <a:ext uri="{FF2B5EF4-FFF2-40B4-BE49-F238E27FC236}">
                  <a16:creationId xmlns:a16="http://schemas.microsoft.com/office/drawing/2014/main" id="{65970E70-48C4-D6E0-E3CC-07EC9E7235FA}"/>
                </a:ext>
              </a:extLst>
            </p:cNvPr>
            <p:cNvSpPr/>
            <p:nvPr/>
          </p:nvSpPr>
          <p:spPr>
            <a:xfrm>
              <a:off x="3843250" y="800975"/>
              <a:ext cx="25" cy="134775"/>
            </a:xfrm>
            <a:custGeom>
              <a:avLst/>
              <a:gdLst/>
              <a:ahLst/>
              <a:cxnLst/>
              <a:rect l="l" t="t" r="r" b="b"/>
              <a:pathLst>
                <a:path w="1" h="5391" extrusionOk="0">
                  <a:moveTo>
                    <a:pt x="1" y="1"/>
                  </a:moveTo>
                  <a:lnTo>
                    <a:pt x="1" y="5391"/>
                  </a:lnTo>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603;p64">
              <a:extLst>
                <a:ext uri="{FF2B5EF4-FFF2-40B4-BE49-F238E27FC236}">
                  <a16:creationId xmlns:a16="http://schemas.microsoft.com/office/drawing/2014/main" id="{ECD190D5-29E7-9742-9A4E-91F5803630DC}"/>
                </a:ext>
              </a:extLst>
            </p:cNvPr>
            <p:cNvSpPr/>
            <p:nvPr/>
          </p:nvSpPr>
          <p:spPr>
            <a:xfrm>
              <a:off x="3836125" y="793825"/>
              <a:ext cx="14325" cy="149075"/>
            </a:xfrm>
            <a:custGeom>
              <a:avLst/>
              <a:gdLst/>
              <a:ahLst/>
              <a:cxnLst/>
              <a:rect l="l" t="t" r="r" b="b"/>
              <a:pathLst>
                <a:path w="573" h="5963" extrusionOk="0">
                  <a:moveTo>
                    <a:pt x="286" y="1"/>
                  </a:moveTo>
                  <a:cubicBezTo>
                    <a:pt x="128" y="1"/>
                    <a:pt x="0" y="129"/>
                    <a:pt x="0" y="287"/>
                  </a:cubicBezTo>
                  <a:lnTo>
                    <a:pt x="0" y="5677"/>
                  </a:lnTo>
                  <a:cubicBezTo>
                    <a:pt x="0" y="5835"/>
                    <a:pt x="128" y="5963"/>
                    <a:pt x="286" y="5963"/>
                  </a:cubicBezTo>
                  <a:cubicBezTo>
                    <a:pt x="445" y="5963"/>
                    <a:pt x="573" y="5835"/>
                    <a:pt x="573" y="5677"/>
                  </a:cubicBezTo>
                  <a:lnTo>
                    <a:pt x="573" y="287"/>
                  </a:lnTo>
                  <a:cubicBezTo>
                    <a:pt x="573" y="129"/>
                    <a:pt x="445"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604;p64">
              <a:extLst>
                <a:ext uri="{FF2B5EF4-FFF2-40B4-BE49-F238E27FC236}">
                  <a16:creationId xmlns:a16="http://schemas.microsoft.com/office/drawing/2014/main" id="{C5533D35-B3B4-075D-B28B-C08D899220E0}"/>
                </a:ext>
              </a:extLst>
            </p:cNvPr>
            <p:cNvSpPr/>
            <p:nvPr/>
          </p:nvSpPr>
          <p:spPr>
            <a:xfrm>
              <a:off x="4035975" y="953200"/>
              <a:ext cx="77600" cy="68775"/>
            </a:xfrm>
            <a:custGeom>
              <a:avLst/>
              <a:gdLst/>
              <a:ahLst/>
              <a:cxnLst/>
              <a:rect l="l" t="t" r="r" b="b"/>
              <a:pathLst>
                <a:path w="3104" h="2751" extrusionOk="0">
                  <a:moveTo>
                    <a:pt x="1" y="2751"/>
                  </a:moveTo>
                  <a:lnTo>
                    <a:pt x="3103" y="0"/>
                  </a:lnTo>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605;p64">
              <a:extLst>
                <a:ext uri="{FF2B5EF4-FFF2-40B4-BE49-F238E27FC236}">
                  <a16:creationId xmlns:a16="http://schemas.microsoft.com/office/drawing/2014/main" id="{C69433B4-0BAB-30FE-0F4A-32919A0AD7B9}"/>
                </a:ext>
              </a:extLst>
            </p:cNvPr>
            <p:cNvSpPr/>
            <p:nvPr/>
          </p:nvSpPr>
          <p:spPr>
            <a:xfrm>
              <a:off x="4026325" y="946025"/>
              <a:ext cx="95250" cy="83100"/>
            </a:xfrm>
            <a:custGeom>
              <a:avLst/>
              <a:gdLst/>
              <a:ahLst/>
              <a:cxnLst/>
              <a:rect l="l" t="t" r="r" b="b"/>
              <a:pathLst>
                <a:path w="3810" h="3324" extrusionOk="0">
                  <a:moveTo>
                    <a:pt x="3490" y="0"/>
                  </a:moveTo>
                  <a:cubicBezTo>
                    <a:pt x="3422" y="0"/>
                    <a:pt x="3354" y="24"/>
                    <a:pt x="3300" y="72"/>
                  </a:cubicBezTo>
                  <a:lnTo>
                    <a:pt x="197" y="2822"/>
                  </a:lnTo>
                  <a:cubicBezTo>
                    <a:pt x="1" y="2998"/>
                    <a:pt x="124" y="3322"/>
                    <a:pt x="388" y="3323"/>
                  </a:cubicBezTo>
                  <a:cubicBezTo>
                    <a:pt x="457" y="3323"/>
                    <a:pt x="525" y="3298"/>
                    <a:pt x="578" y="3250"/>
                  </a:cubicBezTo>
                  <a:lnTo>
                    <a:pt x="3680" y="501"/>
                  </a:lnTo>
                  <a:cubicBezTo>
                    <a:pt x="3798" y="396"/>
                    <a:pt x="3810" y="214"/>
                    <a:pt x="3705" y="96"/>
                  </a:cubicBezTo>
                  <a:cubicBezTo>
                    <a:pt x="3648" y="33"/>
                    <a:pt x="3569" y="0"/>
                    <a:pt x="34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606;p64">
              <a:extLst>
                <a:ext uri="{FF2B5EF4-FFF2-40B4-BE49-F238E27FC236}">
                  <a16:creationId xmlns:a16="http://schemas.microsoft.com/office/drawing/2014/main" id="{7789BB47-6C6D-4315-F0AD-066E1A148E05}"/>
                </a:ext>
              </a:extLst>
            </p:cNvPr>
            <p:cNvSpPr/>
            <p:nvPr/>
          </p:nvSpPr>
          <p:spPr>
            <a:xfrm>
              <a:off x="4123125" y="1246700"/>
              <a:ext cx="120975" cy="25"/>
            </a:xfrm>
            <a:custGeom>
              <a:avLst/>
              <a:gdLst/>
              <a:ahLst/>
              <a:cxnLst/>
              <a:rect l="l" t="t" r="r" b="b"/>
              <a:pathLst>
                <a:path w="4839" h="1" extrusionOk="0">
                  <a:moveTo>
                    <a:pt x="0" y="1"/>
                  </a:moveTo>
                  <a:lnTo>
                    <a:pt x="4838" y="1"/>
                  </a:lnTo>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607;p64">
              <a:extLst>
                <a:ext uri="{FF2B5EF4-FFF2-40B4-BE49-F238E27FC236}">
                  <a16:creationId xmlns:a16="http://schemas.microsoft.com/office/drawing/2014/main" id="{202DFFE2-284D-A200-ADA9-9615D4B313F4}"/>
                </a:ext>
              </a:extLst>
            </p:cNvPr>
            <p:cNvSpPr/>
            <p:nvPr/>
          </p:nvSpPr>
          <p:spPr>
            <a:xfrm>
              <a:off x="4115950" y="1239575"/>
              <a:ext cx="135300" cy="14300"/>
            </a:xfrm>
            <a:custGeom>
              <a:avLst/>
              <a:gdLst/>
              <a:ahLst/>
              <a:cxnLst/>
              <a:rect l="l" t="t" r="r" b="b"/>
              <a:pathLst>
                <a:path w="5412" h="572" extrusionOk="0">
                  <a:moveTo>
                    <a:pt x="287" y="0"/>
                  </a:moveTo>
                  <a:cubicBezTo>
                    <a:pt x="129" y="0"/>
                    <a:pt x="0" y="128"/>
                    <a:pt x="0" y="286"/>
                  </a:cubicBezTo>
                  <a:cubicBezTo>
                    <a:pt x="0" y="444"/>
                    <a:pt x="129" y="572"/>
                    <a:pt x="287" y="572"/>
                  </a:cubicBezTo>
                  <a:lnTo>
                    <a:pt x="5125" y="572"/>
                  </a:lnTo>
                  <a:cubicBezTo>
                    <a:pt x="5283" y="572"/>
                    <a:pt x="5411" y="444"/>
                    <a:pt x="5411" y="286"/>
                  </a:cubicBezTo>
                  <a:cubicBezTo>
                    <a:pt x="5411" y="128"/>
                    <a:pt x="5283" y="0"/>
                    <a:pt x="51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608;p64">
              <a:extLst>
                <a:ext uri="{FF2B5EF4-FFF2-40B4-BE49-F238E27FC236}">
                  <a16:creationId xmlns:a16="http://schemas.microsoft.com/office/drawing/2014/main" id="{30146FA8-DB16-070E-4FF3-AADE227E1094}"/>
                </a:ext>
              </a:extLst>
            </p:cNvPr>
            <p:cNvSpPr/>
            <p:nvPr/>
          </p:nvSpPr>
          <p:spPr>
            <a:xfrm>
              <a:off x="3580100" y="953200"/>
              <a:ext cx="77575" cy="68775"/>
            </a:xfrm>
            <a:custGeom>
              <a:avLst/>
              <a:gdLst/>
              <a:ahLst/>
              <a:cxnLst/>
              <a:rect l="l" t="t" r="r" b="b"/>
              <a:pathLst>
                <a:path w="3103" h="2751" extrusionOk="0">
                  <a:moveTo>
                    <a:pt x="3103" y="2751"/>
                  </a:moveTo>
                  <a:lnTo>
                    <a:pt x="0" y="0"/>
                  </a:lnTo>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609;p64">
              <a:extLst>
                <a:ext uri="{FF2B5EF4-FFF2-40B4-BE49-F238E27FC236}">
                  <a16:creationId xmlns:a16="http://schemas.microsoft.com/office/drawing/2014/main" id="{EF899AFE-B6C4-9D5B-D8AB-46DC403B38E2}"/>
                </a:ext>
              </a:extLst>
            </p:cNvPr>
            <p:cNvSpPr/>
            <p:nvPr/>
          </p:nvSpPr>
          <p:spPr>
            <a:xfrm>
              <a:off x="3572200" y="946100"/>
              <a:ext cx="95150" cy="83025"/>
            </a:xfrm>
            <a:custGeom>
              <a:avLst/>
              <a:gdLst/>
              <a:ahLst/>
              <a:cxnLst/>
              <a:rect l="l" t="t" r="r" b="b"/>
              <a:pathLst>
                <a:path w="3806" h="3321" extrusionOk="0">
                  <a:moveTo>
                    <a:pt x="319" y="0"/>
                  </a:moveTo>
                  <a:cubicBezTo>
                    <a:pt x="240" y="0"/>
                    <a:pt x="161" y="33"/>
                    <a:pt x="105" y="96"/>
                  </a:cubicBezTo>
                  <a:cubicBezTo>
                    <a:pt x="1" y="214"/>
                    <a:pt x="10" y="392"/>
                    <a:pt x="126" y="498"/>
                  </a:cubicBezTo>
                  <a:lnTo>
                    <a:pt x="3229" y="3247"/>
                  </a:lnTo>
                  <a:cubicBezTo>
                    <a:pt x="3282" y="3295"/>
                    <a:pt x="3348" y="3320"/>
                    <a:pt x="3419" y="3320"/>
                  </a:cubicBezTo>
                  <a:cubicBezTo>
                    <a:pt x="3681" y="3319"/>
                    <a:pt x="3806" y="2995"/>
                    <a:pt x="3608" y="2819"/>
                  </a:cubicBezTo>
                  <a:lnTo>
                    <a:pt x="506" y="69"/>
                  </a:lnTo>
                  <a:cubicBezTo>
                    <a:pt x="451" y="23"/>
                    <a:pt x="385" y="0"/>
                    <a:pt x="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610;p64">
              <a:extLst>
                <a:ext uri="{FF2B5EF4-FFF2-40B4-BE49-F238E27FC236}">
                  <a16:creationId xmlns:a16="http://schemas.microsoft.com/office/drawing/2014/main" id="{EB7EFD8F-8B95-2DB4-49DA-ECCB9CE6A43B}"/>
                </a:ext>
              </a:extLst>
            </p:cNvPr>
            <p:cNvSpPr/>
            <p:nvPr/>
          </p:nvSpPr>
          <p:spPr>
            <a:xfrm>
              <a:off x="3449550" y="1246700"/>
              <a:ext cx="120975" cy="25"/>
            </a:xfrm>
            <a:custGeom>
              <a:avLst/>
              <a:gdLst/>
              <a:ahLst/>
              <a:cxnLst/>
              <a:rect l="l" t="t" r="r" b="b"/>
              <a:pathLst>
                <a:path w="4839" h="1" extrusionOk="0">
                  <a:moveTo>
                    <a:pt x="4839" y="1"/>
                  </a:moveTo>
                  <a:lnTo>
                    <a:pt x="1" y="1"/>
                  </a:lnTo>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611;p64">
              <a:extLst>
                <a:ext uri="{FF2B5EF4-FFF2-40B4-BE49-F238E27FC236}">
                  <a16:creationId xmlns:a16="http://schemas.microsoft.com/office/drawing/2014/main" id="{C15941B6-DA4F-6211-16AD-769C1BC41B5E}"/>
                </a:ext>
              </a:extLst>
            </p:cNvPr>
            <p:cNvSpPr/>
            <p:nvPr/>
          </p:nvSpPr>
          <p:spPr>
            <a:xfrm>
              <a:off x="3442375" y="1239575"/>
              <a:ext cx="135300" cy="14300"/>
            </a:xfrm>
            <a:custGeom>
              <a:avLst/>
              <a:gdLst/>
              <a:ahLst/>
              <a:cxnLst/>
              <a:rect l="l" t="t" r="r" b="b"/>
              <a:pathLst>
                <a:path w="5412" h="572" extrusionOk="0">
                  <a:moveTo>
                    <a:pt x="288" y="0"/>
                  </a:moveTo>
                  <a:cubicBezTo>
                    <a:pt x="129" y="0"/>
                    <a:pt x="1" y="128"/>
                    <a:pt x="1" y="286"/>
                  </a:cubicBezTo>
                  <a:cubicBezTo>
                    <a:pt x="1" y="444"/>
                    <a:pt x="129" y="572"/>
                    <a:pt x="288" y="572"/>
                  </a:cubicBezTo>
                  <a:lnTo>
                    <a:pt x="5126" y="572"/>
                  </a:lnTo>
                  <a:cubicBezTo>
                    <a:pt x="5284" y="572"/>
                    <a:pt x="5412" y="444"/>
                    <a:pt x="5412" y="286"/>
                  </a:cubicBezTo>
                  <a:cubicBezTo>
                    <a:pt x="5412" y="128"/>
                    <a:pt x="5284" y="0"/>
                    <a:pt x="51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612;p64">
              <a:extLst>
                <a:ext uri="{FF2B5EF4-FFF2-40B4-BE49-F238E27FC236}">
                  <a16:creationId xmlns:a16="http://schemas.microsoft.com/office/drawing/2014/main" id="{44B8F060-E293-FA15-CA66-1EEA3E8A7004}"/>
                </a:ext>
              </a:extLst>
            </p:cNvPr>
            <p:cNvSpPr/>
            <p:nvPr/>
          </p:nvSpPr>
          <p:spPr>
            <a:xfrm>
              <a:off x="2166600" y="1616125"/>
              <a:ext cx="3358450" cy="2301150"/>
            </a:xfrm>
            <a:custGeom>
              <a:avLst/>
              <a:gdLst/>
              <a:ahLst/>
              <a:cxnLst/>
              <a:rect l="l" t="t" r="r" b="b"/>
              <a:pathLst>
                <a:path w="134338" h="92046" extrusionOk="0">
                  <a:moveTo>
                    <a:pt x="129" y="0"/>
                  </a:moveTo>
                  <a:cubicBezTo>
                    <a:pt x="59" y="0"/>
                    <a:pt x="1" y="58"/>
                    <a:pt x="1" y="129"/>
                  </a:cubicBezTo>
                  <a:lnTo>
                    <a:pt x="1" y="92046"/>
                  </a:lnTo>
                  <a:lnTo>
                    <a:pt x="134338" y="92046"/>
                  </a:lnTo>
                  <a:lnTo>
                    <a:pt x="134338" y="130"/>
                  </a:lnTo>
                  <a:cubicBezTo>
                    <a:pt x="134338" y="58"/>
                    <a:pt x="134280" y="2"/>
                    <a:pt x="134210" y="2"/>
                  </a:cubicBezTo>
                  <a:lnTo>
                    <a:pt x="129" y="2"/>
                  </a:lnTo>
                  <a:lnTo>
                    <a:pt x="12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613;p64">
              <a:extLst>
                <a:ext uri="{FF2B5EF4-FFF2-40B4-BE49-F238E27FC236}">
                  <a16:creationId xmlns:a16="http://schemas.microsoft.com/office/drawing/2014/main" id="{6A212076-A00F-EA7B-60DF-A48683F50CF0}"/>
                </a:ext>
              </a:extLst>
            </p:cNvPr>
            <p:cNvSpPr/>
            <p:nvPr/>
          </p:nvSpPr>
          <p:spPr>
            <a:xfrm>
              <a:off x="1662850" y="3917250"/>
              <a:ext cx="4365925" cy="1017275"/>
            </a:xfrm>
            <a:custGeom>
              <a:avLst/>
              <a:gdLst/>
              <a:ahLst/>
              <a:cxnLst/>
              <a:rect l="l" t="t" r="r" b="b"/>
              <a:pathLst>
                <a:path w="174637" h="40691" extrusionOk="0">
                  <a:moveTo>
                    <a:pt x="20151" y="1"/>
                  </a:moveTo>
                  <a:lnTo>
                    <a:pt x="1" y="40691"/>
                  </a:lnTo>
                  <a:lnTo>
                    <a:pt x="174637" y="40691"/>
                  </a:lnTo>
                  <a:lnTo>
                    <a:pt x="1544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614;p64">
              <a:extLst>
                <a:ext uri="{FF2B5EF4-FFF2-40B4-BE49-F238E27FC236}">
                  <a16:creationId xmlns:a16="http://schemas.microsoft.com/office/drawing/2014/main" id="{BB161D9C-D9BF-744E-2E55-AB300A639F82}"/>
                </a:ext>
              </a:extLst>
            </p:cNvPr>
            <p:cNvSpPr/>
            <p:nvPr/>
          </p:nvSpPr>
          <p:spPr>
            <a:xfrm>
              <a:off x="1654100" y="3910100"/>
              <a:ext cx="4383450" cy="1031600"/>
            </a:xfrm>
            <a:custGeom>
              <a:avLst/>
              <a:gdLst/>
              <a:ahLst/>
              <a:cxnLst/>
              <a:rect l="l" t="t" r="r" b="b"/>
              <a:pathLst>
                <a:path w="175338" h="41264" extrusionOk="0">
                  <a:moveTo>
                    <a:pt x="154660" y="574"/>
                  </a:moveTo>
                  <a:lnTo>
                    <a:pt x="174527" y="40691"/>
                  </a:lnTo>
                  <a:lnTo>
                    <a:pt x="812" y="40691"/>
                  </a:lnTo>
                  <a:lnTo>
                    <a:pt x="20679" y="574"/>
                  </a:lnTo>
                  <a:close/>
                  <a:moveTo>
                    <a:pt x="20501" y="1"/>
                  </a:moveTo>
                  <a:cubicBezTo>
                    <a:pt x="20393" y="1"/>
                    <a:pt x="20293" y="64"/>
                    <a:pt x="20245" y="161"/>
                  </a:cubicBezTo>
                  <a:lnTo>
                    <a:pt x="94" y="40851"/>
                  </a:lnTo>
                  <a:cubicBezTo>
                    <a:pt x="1" y="41041"/>
                    <a:pt x="139" y="41264"/>
                    <a:pt x="351" y="41264"/>
                  </a:cubicBezTo>
                  <a:lnTo>
                    <a:pt x="174987" y="41264"/>
                  </a:lnTo>
                  <a:cubicBezTo>
                    <a:pt x="175200" y="41264"/>
                    <a:pt x="175338" y="41041"/>
                    <a:pt x="175243" y="40851"/>
                  </a:cubicBezTo>
                  <a:lnTo>
                    <a:pt x="155094" y="161"/>
                  </a:lnTo>
                  <a:cubicBezTo>
                    <a:pt x="155046" y="64"/>
                    <a:pt x="154946" y="1"/>
                    <a:pt x="1548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615;p64">
              <a:extLst>
                <a:ext uri="{FF2B5EF4-FFF2-40B4-BE49-F238E27FC236}">
                  <a16:creationId xmlns:a16="http://schemas.microsoft.com/office/drawing/2014/main" id="{1E01D799-6BB1-FBC9-B501-A96B334170C4}"/>
                </a:ext>
              </a:extLst>
            </p:cNvPr>
            <p:cNvSpPr/>
            <p:nvPr/>
          </p:nvSpPr>
          <p:spPr>
            <a:xfrm>
              <a:off x="2370050" y="1798375"/>
              <a:ext cx="2951550" cy="1936700"/>
            </a:xfrm>
            <a:custGeom>
              <a:avLst/>
              <a:gdLst/>
              <a:ahLst/>
              <a:cxnLst/>
              <a:rect l="l" t="t" r="r" b="b"/>
              <a:pathLst>
                <a:path w="118062" h="77468" extrusionOk="0">
                  <a:moveTo>
                    <a:pt x="1" y="0"/>
                  </a:moveTo>
                  <a:lnTo>
                    <a:pt x="1" y="77467"/>
                  </a:lnTo>
                  <a:lnTo>
                    <a:pt x="118062" y="77467"/>
                  </a:lnTo>
                  <a:lnTo>
                    <a:pt x="118062"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616;p64">
              <a:extLst>
                <a:ext uri="{FF2B5EF4-FFF2-40B4-BE49-F238E27FC236}">
                  <a16:creationId xmlns:a16="http://schemas.microsoft.com/office/drawing/2014/main" id="{9C6AC366-D2ED-9052-5557-7BF22363FE6C}"/>
                </a:ext>
              </a:extLst>
            </p:cNvPr>
            <p:cNvSpPr/>
            <p:nvPr/>
          </p:nvSpPr>
          <p:spPr>
            <a:xfrm>
              <a:off x="2362875" y="1791175"/>
              <a:ext cx="2965900" cy="1951075"/>
            </a:xfrm>
            <a:custGeom>
              <a:avLst/>
              <a:gdLst/>
              <a:ahLst/>
              <a:cxnLst/>
              <a:rect l="l" t="t" r="r" b="b"/>
              <a:pathLst>
                <a:path w="118636" h="78043" extrusionOk="0">
                  <a:moveTo>
                    <a:pt x="118063" y="574"/>
                  </a:moveTo>
                  <a:lnTo>
                    <a:pt x="118063" y="77470"/>
                  </a:lnTo>
                  <a:lnTo>
                    <a:pt x="574" y="77470"/>
                  </a:lnTo>
                  <a:lnTo>
                    <a:pt x="574" y="574"/>
                  </a:lnTo>
                  <a:close/>
                  <a:moveTo>
                    <a:pt x="288" y="1"/>
                  </a:moveTo>
                  <a:cubicBezTo>
                    <a:pt x="129" y="1"/>
                    <a:pt x="1" y="129"/>
                    <a:pt x="1" y="288"/>
                  </a:cubicBezTo>
                  <a:lnTo>
                    <a:pt x="1" y="77757"/>
                  </a:lnTo>
                  <a:cubicBezTo>
                    <a:pt x="1" y="77914"/>
                    <a:pt x="129" y="78042"/>
                    <a:pt x="288" y="78042"/>
                  </a:cubicBezTo>
                  <a:lnTo>
                    <a:pt x="118349" y="78042"/>
                  </a:lnTo>
                  <a:cubicBezTo>
                    <a:pt x="118508" y="78042"/>
                    <a:pt x="118636" y="77914"/>
                    <a:pt x="118636" y="77757"/>
                  </a:cubicBezTo>
                  <a:lnTo>
                    <a:pt x="118636" y="288"/>
                  </a:lnTo>
                  <a:cubicBezTo>
                    <a:pt x="118636" y="129"/>
                    <a:pt x="118508" y="1"/>
                    <a:pt x="1183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617;p64">
              <a:extLst>
                <a:ext uri="{FF2B5EF4-FFF2-40B4-BE49-F238E27FC236}">
                  <a16:creationId xmlns:a16="http://schemas.microsoft.com/office/drawing/2014/main" id="{B79FF3A4-99B6-EE3A-BADE-8544A6B6ACB4}"/>
                </a:ext>
              </a:extLst>
            </p:cNvPr>
            <p:cNvSpPr/>
            <p:nvPr/>
          </p:nvSpPr>
          <p:spPr>
            <a:xfrm>
              <a:off x="2435450" y="1846625"/>
              <a:ext cx="2824625" cy="100725"/>
            </a:xfrm>
            <a:custGeom>
              <a:avLst/>
              <a:gdLst/>
              <a:ahLst/>
              <a:cxnLst/>
              <a:rect l="l" t="t" r="r" b="b"/>
              <a:pathLst>
                <a:path w="112985" h="4029" extrusionOk="0">
                  <a:moveTo>
                    <a:pt x="1" y="0"/>
                  </a:moveTo>
                  <a:lnTo>
                    <a:pt x="1" y="4028"/>
                  </a:lnTo>
                  <a:lnTo>
                    <a:pt x="112984" y="4028"/>
                  </a:lnTo>
                  <a:lnTo>
                    <a:pt x="1129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618;p64">
              <a:extLst>
                <a:ext uri="{FF2B5EF4-FFF2-40B4-BE49-F238E27FC236}">
                  <a16:creationId xmlns:a16="http://schemas.microsoft.com/office/drawing/2014/main" id="{A275EF1D-6412-0A72-722C-24508B31EAAD}"/>
                </a:ext>
              </a:extLst>
            </p:cNvPr>
            <p:cNvSpPr/>
            <p:nvPr/>
          </p:nvSpPr>
          <p:spPr>
            <a:xfrm>
              <a:off x="2428275" y="1839475"/>
              <a:ext cx="2838925" cy="115000"/>
            </a:xfrm>
            <a:custGeom>
              <a:avLst/>
              <a:gdLst/>
              <a:ahLst/>
              <a:cxnLst/>
              <a:rect l="l" t="t" r="r" b="b"/>
              <a:pathLst>
                <a:path w="113557" h="4600" extrusionOk="0">
                  <a:moveTo>
                    <a:pt x="112984" y="572"/>
                  </a:moveTo>
                  <a:lnTo>
                    <a:pt x="112984" y="4027"/>
                  </a:lnTo>
                  <a:lnTo>
                    <a:pt x="572" y="4027"/>
                  </a:lnTo>
                  <a:lnTo>
                    <a:pt x="573" y="572"/>
                  </a:lnTo>
                  <a:close/>
                  <a:moveTo>
                    <a:pt x="288" y="0"/>
                  </a:moveTo>
                  <a:cubicBezTo>
                    <a:pt x="129" y="0"/>
                    <a:pt x="1" y="128"/>
                    <a:pt x="1" y="286"/>
                  </a:cubicBezTo>
                  <a:lnTo>
                    <a:pt x="1" y="4314"/>
                  </a:lnTo>
                  <a:cubicBezTo>
                    <a:pt x="1" y="4472"/>
                    <a:pt x="129" y="4600"/>
                    <a:pt x="288" y="4600"/>
                  </a:cubicBezTo>
                  <a:lnTo>
                    <a:pt x="113271" y="4600"/>
                  </a:lnTo>
                  <a:cubicBezTo>
                    <a:pt x="113429" y="4600"/>
                    <a:pt x="113557" y="4472"/>
                    <a:pt x="113557" y="4314"/>
                  </a:cubicBezTo>
                  <a:lnTo>
                    <a:pt x="113557" y="286"/>
                  </a:lnTo>
                  <a:cubicBezTo>
                    <a:pt x="113557" y="128"/>
                    <a:pt x="113429" y="0"/>
                    <a:pt x="1132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619;p64">
              <a:extLst>
                <a:ext uri="{FF2B5EF4-FFF2-40B4-BE49-F238E27FC236}">
                  <a16:creationId xmlns:a16="http://schemas.microsoft.com/office/drawing/2014/main" id="{2D456C02-2A50-BF6B-A96E-16B4C7F51F87}"/>
                </a:ext>
              </a:extLst>
            </p:cNvPr>
            <p:cNvSpPr/>
            <p:nvPr/>
          </p:nvSpPr>
          <p:spPr>
            <a:xfrm>
              <a:off x="5022300" y="1846625"/>
              <a:ext cx="237775" cy="100725"/>
            </a:xfrm>
            <a:custGeom>
              <a:avLst/>
              <a:gdLst/>
              <a:ahLst/>
              <a:cxnLst/>
              <a:rect l="l" t="t" r="r" b="b"/>
              <a:pathLst>
                <a:path w="9511" h="4029" extrusionOk="0">
                  <a:moveTo>
                    <a:pt x="1" y="0"/>
                  </a:moveTo>
                  <a:lnTo>
                    <a:pt x="1" y="4028"/>
                  </a:lnTo>
                  <a:lnTo>
                    <a:pt x="9510" y="4028"/>
                  </a:lnTo>
                  <a:lnTo>
                    <a:pt x="95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620;p64">
              <a:extLst>
                <a:ext uri="{FF2B5EF4-FFF2-40B4-BE49-F238E27FC236}">
                  <a16:creationId xmlns:a16="http://schemas.microsoft.com/office/drawing/2014/main" id="{C0DC2C29-01E7-D2F5-4823-D44C63182447}"/>
                </a:ext>
              </a:extLst>
            </p:cNvPr>
            <p:cNvSpPr/>
            <p:nvPr/>
          </p:nvSpPr>
          <p:spPr>
            <a:xfrm>
              <a:off x="5015125" y="1839475"/>
              <a:ext cx="252075" cy="115000"/>
            </a:xfrm>
            <a:custGeom>
              <a:avLst/>
              <a:gdLst/>
              <a:ahLst/>
              <a:cxnLst/>
              <a:rect l="l" t="t" r="r" b="b"/>
              <a:pathLst>
                <a:path w="10083" h="4600" extrusionOk="0">
                  <a:moveTo>
                    <a:pt x="9511" y="572"/>
                  </a:moveTo>
                  <a:lnTo>
                    <a:pt x="9511" y="4027"/>
                  </a:lnTo>
                  <a:lnTo>
                    <a:pt x="574" y="4027"/>
                  </a:lnTo>
                  <a:lnTo>
                    <a:pt x="574" y="572"/>
                  </a:lnTo>
                  <a:close/>
                  <a:moveTo>
                    <a:pt x="288" y="0"/>
                  </a:moveTo>
                  <a:cubicBezTo>
                    <a:pt x="129" y="0"/>
                    <a:pt x="1" y="128"/>
                    <a:pt x="1" y="286"/>
                  </a:cubicBezTo>
                  <a:lnTo>
                    <a:pt x="1" y="4314"/>
                  </a:lnTo>
                  <a:cubicBezTo>
                    <a:pt x="1" y="4472"/>
                    <a:pt x="129" y="4600"/>
                    <a:pt x="288" y="4600"/>
                  </a:cubicBezTo>
                  <a:lnTo>
                    <a:pt x="9797" y="4600"/>
                  </a:lnTo>
                  <a:cubicBezTo>
                    <a:pt x="9955" y="4600"/>
                    <a:pt x="10083" y="4472"/>
                    <a:pt x="10083" y="4314"/>
                  </a:cubicBezTo>
                  <a:lnTo>
                    <a:pt x="10083" y="286"/>
                  </a:lnTo>
                  <a:cubicBezTo>
                    <a:pt x="10083" y="128"/>
                    <a:pt x="9955" y="0"/>
                    <a:pt x="97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621;p64">
              <a:extLst>
                <a:ext uri="{FF2B5EF4-FFF2-40B4-BE49-F238E27FC236}">
                  <a16:creationId xmlns:a16="http://schemas.microsoft.com/office/drawing/2014/main" id="{86941B90-EC0D-F4B4-2D98-E07926349A69}"/>
                </a:ext>
              </a:extLst>
            </p:cNvPr>
            <p:cNvSpPr/>
            <p:nvPr/>
          </p:nvSpPr>
          <p:spPr>
            <a:xfrm>
              <a:off x="3522350" y="4115325"/>
              <a:ext cx="189225" cy="123975"/>
            </a:xfrm>
            <a:custGeom>
              <a:avLst/>
              <a:gdLst/>
              <a:ahLst/>
              <a:cxnLst/>
              <a:rect l="l" t="t" r="r" b="b"/>
              <a:pathLst>
                <a:path w="7569" h="4959" extrusionOk="0">
                  <a:moveTo>
                    <a:pt x="471" y="0"/>
                  </a:moveTo>
                  <a:lnTo>
                    <a:pt x="1" y="4959"/>
                  </a:lnTo>
                  <a:lnTo>
                    <a:pt x="7335" y="4959"/>
                  </a:lnTo>
                  <a:lnTo>
                    <a:pt x="7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3622;p64">
              <a:extLst>
                <a:ext uri="{FF2B5EF4-FFF2-40B4-BE49-F238E27FC236}">
                  <a16:creationId xmlns:a16="http://schemas.microsoft.com/office/drawing/2014/main" id="{F00230B5-BCA4-B0B8-D5AF-4AB01F765466}"/>
                </a:ext>
              </a:extLst>
            </p:cNvPr>
            <p:cNvSpPr/>
            <p:nvPr/>
          </p:nvSpPr>
          <p:spPr>
            <a:xfrm>
              <a:off x="3514825" y="4108175"/>
              <a:ext cx="204075" cy="138275"/>
            </a:xfrm>
            <a:custGeom>
              <a:avLst/>
              <a:gdLst/>
              <a:ahLst/>
              <a:cxnLst/>
              <a:rect l="l" t="t" r="r" b="b"/>
              <a:pathLst>
                <a:path w="8163" h="5531" extrusionOk="0">
                  <a:moveTo>
                    <a:pt x="7569" y="573"/>
                  </a:moveTo>
                  <a:lnTo>
                    <a:pt x="7363" y="4958"/>
                  </a:lnTo>
                  <a:lnTo>
                    <a:pt x="616" y="4958"/>
                  </a:lnTo>
                  <a:lnTo>
                    <a:pt x="1031" y="573"/>
                  </a:lnTo>
                  <a:close/>
                  <a:moveTo>
                    <a:pt x="771" y="0"/>
                  </a:moveTo>
                  <a:cubicBezTo>
                    <a:pt x="623" y="0"/>
                    <a:pt x="500" y="112"/>
                    <a:pt x="486" y="259"/>
                  </a:cubicBezTo>
                  <a:lnTo>
                    <a:pt x="16" y="5218"/>
                  </a:lnTo>
                  <a:cubicBezTo>
                    <a:pt x="1" y="5386"/>
                    <a:pt x="133" y="5530"/>
                    <a:pt x="302" y="5530"/>
                  </a:cubicBezTo>
                  <a:lnTo>
                    <a:pt x="7636" y="5530"/>
                  </a:lnTo>
                  <a:cubicBezTo>
                    <a:pt x="7789" y="5530"/>
                    <a:pt x="7914" y="5410"/>
                    <a:pt x="7922" y="5258"/>
                  </a:cubicBezTo>
                  <a:lnTo>
                    <a:pt x="8155" y="299"/>
                  </a:lnTo>
                  <a:cubicBezTo>
                    <a:pt x="8163" y="136"/>
                    <a:pt x="8032" y="0"/>
                    <a:pt x="7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3623;p64">
              <a:extLst>
                <a:ext uri="{FF2B5EF4-FFF2-40B4-BE49-F238E27FC236}">
                  <a16:creationId xmlns:a16="http://schemas.microsoft.com/office/drawing/2014/main" id="{374F7E3B-6CF0-5B08-716F-9994E0712E31}"/>
                </a:ext>
              </a:extLst>
            </p:cNvPr>
            <p:cNvSpPr/>
            <p:nvPr/>
          </p:nvSpPr>
          <p:spPr>
            <a:xfrm>
              <a:off x="3889025" y="4115325"/>
              <a:ext cx="183500" cy="123975"/>
            </a:xfrm>
            <a:custGeom>
              <a:avLst/>
              <a:gdLst/>
              <a:ahLst/>
              <a:cxnLst/>
              <a:rect l="l" t="t" r="r" b="b"/>
              <a:pathLst>
                <a:path w="7340" h="4959" extrusionOk="0">
                  <a:moveTo>
                    <a:pt x="0" y="0"/>
                  </a:moveTo>
                  <a:lnTo>
                    <a:pt x="4" y="4959"/>
                  </a:lnTo>
                  <a:lnTo>
                    <a:pt x="7340" y="4959"/>
                  </a:lnTo>
                  <a:lnTo>
                    <a:pt x="70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3624;p64">
              <a:extLst>
                <a:ext uri="{FF2B5EF4-FFF2-40B4-BE49-F238E27FC236}">
                  <a16:creationId xmlns:a16="http://schemas.microsoft.com/office/drawing/2014/main" id="{50FF0CF8-7F70-782C-A1F7-CDBCABD74F15}"/>
                </a:ext>
              </a:extLst>
            </p:cNvPr>
            <p:cNvSpPr/>
            <p:nvPr/>
          </p:nvSpPr>
          <p:spPr>
            <a:xfrm>
              <a:off x="3881825" y="4108175"/>
              <a:ext cx="198050" cy="138275"/>
            </a:xfrm>
            <a:custGeom>
              <a:avLst/>
              <a:gdLst/>
              <a:ahLst/>
              <a:cxnLst/>
              <a:rect l="l" t="t" r="r" b="b"/>
              <a:pathLst>
                <a:path w="7922" h="5531" extrusionOk="0">
                  <a:moveTo>
                    <a:pt x="7112" y="573"/>
                  </a:moveTo>
                  <a:lnTo>
                    <a:pt x="7328" y="4958"/>
                  </a:lnTo>
                  <a:lnTo>
                    <a:pt x="579" y="4958"/>
                  </a:lnTo>
                  <a:lnTo>
                    <a:pt x="574" y="573"/>
                  </a:lnTo>
                  <a:close/>
                  <a:moveTo>
                    <a:pt x="288" y="0"/>
                  </a:moveTo>
                  <a:cubicBezTo>
                    <a:pt x="129" y="0"/>
                    <a:pt x="1" y="129"/>
                    <a:pt x="1" y="286"/>
                  </a:cubicBezTo>
                  <a:lnTo>
                    <a:pt x="6" y="5243"/>
                  </a:lnTo>
                  <a:cubicBezTo>
                    <a:pt x="6" y="5402"/>
                    <a:pt x="134" y="5530"/>
                    <a:pt x="292" y="5530"/>
                  </a:cubicBezTo>
                  <a:lnTo>
                    <a:pt x="7626" y="5530"/>
                  </a:lnTo>
                  <a:cubicBezTo>
                    <a:pt x="7790" y="5530"/>
                    <a:pt x="7921" y="5393"/>
                    <a:pt x="7912" y="5231"/>
                  </a:cubicBezTo>
                  <a:lnTo>
                    <a:pt x="7670" y="272"/>
                  </a:lnTo>
                  <a:cubicBezTo>
                    <a:pt x="7663" y="120"/>
                    <a:pt x="7538" y="0"/>
                    <a:pt x="73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3625;p64">
              <a:extLst>
                <a:ext uri="{FF2B5EF4-FFF2-40B4-BE49-F238E27FC236}">
                  <a16:creationId xmlns:a16="http://schemas.microsoft.com/office/drawing/2014/main" id="{E2088661-A3F4-EB46-0AAC-3BEE2D256A17}"/>
                </a:ext>
              </a:extLst>
            </p:cNvPr>
            <p:cNvSpPr/>
            <p:nvPr/>
          </p:nvSpPr>
          <p:spPr>
            <a:xfrm>
              <a:off x="4989425" y="4234404"/>
              <a:ext cx="227925" cy="132550"/>
            </a:xfrm>
            <a:custGeom>
              <a:avLst/>
              <a:gdLst/>
              <a:ahLst/>
              <a:cxnLst/>
              <a:rect l="l" t="t" r="r" b="b"/>
              <a:pathLst>
                <a:path w="9117" h="5302" extrusionOk="0">
                  <a:moveTo>
                    <a:pt x="1" y="1"/>
                  </a:moveTo>
                  <a:lnTo>
                    <a:pt x="1529" y="5301"/>
                  </a:lnTo>
                  <a:lnTo>
                    <a:pt x="9117" y="5301"/>
                  </a:lnTo>
                  <a:lnTo>
                    <a:pt x="73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3626;p64">
              <a:extLst>
                <a:ext uri="{FF2B5EF4-FFF2-40B4-BE49-F238E27FC236}">
                  <a16:creationId xmlns:a16="http://schemas.microsoft.com/office/drawing/2014/main" id="{92183FE3-B766-D564-F4FA-D2324B8035C9}"/>
                </a:ext>
              </a:extLst>
            </p:cNvPr>
            <p:cNvSpPr/>
            <p:nvPr/>
          </p:nvSpPr>
          <p:spPr>
            <a:xfrm>
              <a:off x="4981225" y="4232100"/>
              <a:ext cx="244450" cy="146900"/>
            </a:xfrm>
            <a:custGeom>
              <a:avLst/>
              <a:gdLst/>
              <a:ahLst/>
              <a:cxnLst/>
              <a:rect l="l" t="t" r="r" b="b"/>
              <a:pathLst>
                <a:path w="9778" h="5876" extrusionOk="0">
                  <a:moveTo>
                    <a:pt x="7458" y="573"/>
                  </a:moveTo>
                  <a:lnTo>
                    <a:pt x="9047" y="5302"/>
                  </a:lnTo>
                  <a:lnTo>
                    <a:pt x="2072" y="5302"/>
                  </a:lnTo>
                  <a:lnTo>
                    <a:pt x="708" y="573"/>
                  </a:lnTo>
                  <a:close/>
                  <a:moveTo>
                    <a:pt x="328" y="1"/>
                  </a:moveTo>
                  <a:cubicBezTo>
                    <a:pt x="138" y="1"/>
                    <a:pt x="1" y="184"/>
                    <a:pt x="53" y="367"/>
                  </a:cubicBezTo>
                  <a:lnTo>
                    <a:pt x="1581" y="5668"/>
                  </a:lnTo>
                  <a:cubicBezTo>
                    <a:pt x="1616" y="5791"/>
                    <a:pt x="1728" y="5875"/>
                    <a:pt x="1857" y="5875"/>
                  </a:cubicBezTo>
                  <a:lnTo>
                    <a:pt x="9445" y="5875"/>
                  </a:lnTo>
                  <a:cubicBezTo>
                    <a:pt x="9445" y="5875"/>
                    <a:pt x="9446" y="5875"/>
                    <a:pt x="9447" y="5875"/>
                  </a:cubicBezTo>
                  <a:cubicBezTo>
                    <a:pt x="9642" y="5875"/>
                    <a:pt x="9778" y="5684"/>
                    <a:pt x="9715" y="5499"/>
                  </a:cubicBezTo>
                  <a:lnTo>
                    <a:pt x="7935" y="195"/>
                  </a:lnTo>
                  <a:cubicBezTo>
                    <a:pt x="7895" y="79"/>
                    <a:pt x="7786" y="1"/>
                    <a:pt x="76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3627;p64">
              <a:extLst>
                <a:ext uri="{FF2B5EF4-FFF2-40B4-BE49-F238E27FC236}">
                  <a16:creationId xmlns:a16="http://schemas.microsoft.com/office/drawing/2014/main" id="{D1E45985-D618-B2FD-730B-26B213DA6D12}"/>
                </a:ext>
              </a:extLst>
            </p:cNvPr>
            <p:cNvSpPr/>
            <p:nvPr/>
          </p:nvSpPr>
          <p:spPr>
            <a:xfrm>
              <a:off x="3338950" y="4115325"/>
              <a:ext cx="195200" cy="123975"/>
            </a:xfrm>
            <a:custGeom>
              <a:avLst/>
              <a:gdLst/>
              <a:ahLst/>
              <a:cxnLst/>
              <a:rect l="l" t="t" r="r" b="b"/>
              <a:pathLst>
                <a:path w="7808" h="4959" extrusionOk="0">
                  <a:moveTo>
                    <a:pt x="708" y="0"/>
                  </a:moveTo>
                  <a:lnTo>
                    <a:pt x="1" y="4959"/>
                  </a:lnTo>
                  <a:lnTo>
                    <a:pt x="7337" y="4959"/>
                  </a:lnTo>
                  <a:lnTo>
                    <a:pt x="78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3628;p64">
              <a:extLst>
                <a:ext uri="{FF2B5EF4-FFF2-40B4-BE49-F238E27FC236}">
                  <a16:creationId xmlns:a16="http://schemas.microsoft.com/office/drawing/2014/main" id="{A7556263-FB04-D984-3493-2C71B55A2832}"/>
                </a:ext>
              </a:extLst>
            </p:cNvPr>
            <p:cNvSpPr/>
            <p:nvPr/>
          </p:nvSpPr>
          <p:spPr>
            <a:xfrm>
              <a:off x="3331275" y="4108175"/>
              <a:ext cx="210400" cy="138275"/>
            </a:xfrm>
            <a:custGeom>
              <a:avLst/>
              <a:gdLst/>
              <a:ahLst/>
              <a:cxnLst/>
              <a:rect l="l" t="t" r="r" b="b"/>
              <a:pathLst>
                <a:path w="8416" h="5531" extrusionOk="0">
                  <a:moveTo>
                    <a:pt x="7799" y="573"/>
                  </a:moveTo>
                  <a:lnTo>
                    <a:pt x="7384" y="4958"/>
                  </a:lnTo>
                  <a:lnTo>
                    <a:pt x="637" y="4958"/>
                  </a:lnTo>
                  <a:lnTo>
                    <a:pt x="1263" y="573"/>
                  </a:lnTo>
                  <a:close/>
                  <a:moveTo>
                    <a:pt x="8116" y="0"/>
                  </a:moveTo>
                  <a:cubicBezTo>
                    <a:pt x="8115" y="0"/>
                    <a:pt x="8115" y="0"/>
                    <a:pt x="8114" y="0"/>
                  </a:cubicBezTo>
                  <a:lnTo>
                    <a:pt x="1015" y="0"/>
                  </a:lnTo>
                  <a:cubicBezTo>
                    <a:pt x="872" y="0"/>
                    <a:pt x="751" y="104"/>
                    <a:pt x="732" y="247"/>
                  </a:cubicBezTo>
                  <a:lnTo>
                    <a:pt x="25" y="5204"/>
                  </a:lnTo>
                  <a:cubicBezTo>
                    <a:pt x="0" y="5377"/>
                    <a:pt x="134" y="5530"/>
                    <a:pt x="308" y="5530"/>
                  </a:cubicBezTo>
                  <a:lnTo>
                    <a:pt x="7644" y="5530"/>
                  </a:lnTo>
                  <a:cubicBezTo>
                    <a:pt x="7791" y="5530"/>
                    <a:pt x="7914" y="5418"/>
                    <a:pt x="7928" y="5272"/>
                  </a:cubicBezTo>
                  <a:lnTo>
                    <a:pt x="8399" y="313"/>
                  </a:lnTo>
                  <a:cubicBezTo>
                    <a:pt x="8415" y="146"/>
                    <a:pt x="8283" y="0"/>
                    <a:pt x="81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3629;p64">
              <a:extLst>
                <a:ext uri="{FF2B5EF4-FFF2-40B4-BE49-F238E27FC236}">
                  <a16:creationId xmlns:a16="http://schemas.microsoft.com/office/drawing/2014/main" id="{842CEEF8-9D14-76F4-B9AE-A2DC422CBF33}"/>
                </a:ext>
              </a:extLst>
            </p:cNvPr>
            <p:cNvSpPr/>
            <p:nvPr/>
          </p:nvSpPr>
          <p:spPr>
            <a:xfrm>
              <a:off x="2972175" y="4115325"/>
              <a:ext cx="207075" cy="123975"/>
            </a:xfrm>
            <a:custGeom>
              <a:avLst/>
              <a:gdLst/>
              <a:ahLst/>
              <a:cxnLst/>
              <a:rect l="l" t="t" r="r" b="b"/>
              <a:pathLst>
                <a:path w="8283" h="4959" extrusionOk="0">
                  <a:moveTo>
                    <a:pt x="1183" y="0"/>
                  </a:moveTo>
                  <a:lnTo>
                    <a:pt x="1" y="4959"/>
                  </a:lnTo>
                  <a:lnTo>
                    <a:pt x="7336" y="4959"/>
                  </a:lnTo>
                  <a:lnTo>
                    <a:pt x="82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3630;p64">
              <a:extLst>
                <a:ext uri="{FF2B5EF4-FFF2-40B4-BE49-F238E27FC236}">
                  <a16:creationId xmlns:a16="http://schemas.microsoft.com/office/drawing/2014/main" id="{BAC33309-54E8-876D-A463-B6BA346EEA79}"/>
                </a:ext>
              </a:extLst>
            </p:cNvPr>
            <p:cNvSpPr/>
            <p:nvPr/>
          </p:nvSpPr>
          <p:spPr>
            <a:xfrm>
              <a:off x="2964175" y="4108175"/>
              <a:ext cx="222925" cy="138275"/>
            </a:xfrm>
            <a:custGeom>
              <a:avLst/>
              <a:gdLst/>
              <a:ahLst/>
              <a:cxnLst/>
              <a:rect l="l" t="t" r="r" b="b"/>
              <a:pathLst>
                <a:path w="8917" h="5531" extrusionOk="0">
                  <a:moveTo>
                    <a:pt x="8256" y="573"/>
                  </a:moveTo>
                  <a:lnTo>
                    <a:pt x="7420" y="4958"/>
                  </a:lnTo>
                  <a:lnTo>
                    <a:pt x="683" y="4958"/>
                  </a:lnTo>
                  <a:lnTo>
                    <a:pt x="1729" y="573"/>
                  </a:lnTo>
                  <a:close/>
                  <a:moveTo>
                    <a:pt x="1503" y="0"/>
                  </a:moveTo>
                  <a:cubicBezTo>
                    <a:pt x="1371" y="0"/>
                    <a:pt x="1256" y="91"/>
                    <a:pt x="1225" y="221"/>
                  </a:cubicBezTo>
                  <a:lnTo>
                    <a:pt x="42" y="5178"/>
                  </a:lnTo>
                  <a:cubicBezTo>
                    <a:pt x="0" y="5357"/>
                    <a:pt x="136" y="5530"/>
                    <a:pt x="321" y="5530"/>
                  </a:cubicBezTo>
                  <a:lnTo>
                    <a:pt x="7656" y="5530"/>
                  </a:lnTo>
                  <a:cubicBezTo>
                    <a:pt x="7793" y="5530"/>
                    <a:pt x="7911" y="5433"/>
                    <a:pt x="7937" y="5299"/>
                  </a:cubicBezTo>
                  <a:lnTo>
                    <a:pt x="8883" y="340"/>
                  </a:lnTo>
                  <a:cubicBezTo>
                    <a:pt x="8916" y="165"/>
                    <a:pt x="8780" y="0"/>
                    <a:pt x="86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3631;p64">
              <a:extLst>
                <a:ext uri="{FF2B5EF4-FFF2-40B4-BE49-F238E27FC236}">
                  <a16:creationId xmlns:a16="http://schemas.microsoft.com/office/drawing/2014/main" id="{F4315FAE-777A-5877-2613-8663D842809C}"/>
                </a:ext>
              </a:extLst>
            </p:cNvPr>
            <p:cNvSpPr/>
            <p:nvPr/>
          </p:nvSpPr>
          <p:spPr>
            <a:xfrm>
              <a:off x="4598800" y="4110454"/>
              <a:ext cx="207275" cy="123975"/>
            </a:xfrm>
            <a:custGeom>
              <a:avLst/>
              <a:gdLst/>
              <a:ahLst/>
              <a:cxnLst/>
              <a:rect l="l" t="t" r="r" b="b"/>
              <a:pathLst>
                <a:path w="8291" h="4959" extrusionOk="0">
                  <a:moveTo>
                    <a:pt x="1" y="0"/>
                  </a:moveTo>
                  <a:lnTo>
                    <a:pt x="954" y="4959"/>
                  </a:lnTo>
                  <a:lnTo>
                    <a:pt x="8290" y="4959"/>
                  </a:lnTo>
                  <a:lnTo>
                    <a:pt x="70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3632;p64">
              <a:extLst>
                <a:ext uri="{FF2B5EF4-FFF2-40B4-BE49-F238E27FC236}">
                  <a16:creationId xmlns:a16="http://schemas.microsoft.com/office/drawing/2014/main" id="{ACAD017E-2493-E505-EEDA-00CFAC9B57F0}"/>
                </a:ext>
              </a:extLst>
            </p:cNvPr>
            <p:cNvSpPr/>
            <p:nvPr/>
          </p:nvSpPr>
          <p:spPr>
            <a:xfrm>
              <a:off x="4590925" y="4108175"/>
              <a:ext cx="223150" cy="138275"/>
            </a:xfrm>
            <a:custGeom>
              <a:avLst/>
              <a:gdLst/>
              <a:ahLst/>
              <a:cxnLst/>
              <a:rect l="l" t="t" r="r" b="b"/>
              <a:pathLst>
                <a:path w="8926" h="5531" extrusionOk="0">
                  <a:moveTo>
                    <a:pt x="7188" y="572"/>
                  </a:moveTo>
                  <a:lnTo>
                    <a:pt x="8241" y="4958"/>
                  </a:lnTo>
                  <a:lnTo>
                    <a:pt x="1507" y="4958"/>
                  </a:lnTo>
                  <a:lnTo>
                    <a:pt x="662" y="572"/>
                  </a:lnTo>
                  <a:close/>
                  <a:moveTo>
                    <a:pt x="316" y="0"/>
                  </a:moveTo>
                  <a:cubicBezTo>
                    <a:pt x="135" y="0"/>
                    <a:pt x="1" y="165"/>
                    <a:pt x="34" y="340"/>
                  </a:cubicBezTo>
                  <a:lnTo>
                    <a:pt x="989" y="5299"/>
                  </a:lnTo>
                  <a:cubicBezTo>
                    <a:pt x="1014" y="5433"/>
                    <a:pt x="1132" y="5530"/>
                    <a:pt x="1269" y="5530"/>
                  </a:cubicBezTo>
                  <a:lnTo>
                    <a:pt x="8605" y="5530"/>
                  </a:lnTo>
                  <a:lnTo>
                    <a:pt x="8605" y="5529"/>
                  </a:lnTo>
                  <a:cubicBezTo>
                    <a:pt x="8790" y="5529"/>
                    <a:pt x="8926" y="5357"/>
                    <a:pt x="8883" y="5177"/>
                  </a:cubicBezTo>
                  <a:lnTo>
                    <a:pt x="7691" y="220"/>
                  </a:lnTo>
                  <a:cubicBezTo>
                    <a:pt x="7661" y="90"/>
                    <a:pt x="7545" y="0"/>
                    <a:pt x="74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3633;p64">
              <a:extLst>
                <a:ext uri="{FF2B5EF4-FFF2-40B4-BE49-F238E27FC236}">
                  <a16:creationId xmlns:a16="http://schemas.microsoft.com/office/drawing/2014/main" id="{F696D828-CE87-8EA8-9CFE-DAB60C4D71BD}"/>
                </a:ext>
              </a:extLst>
            </p:cNvPr>
            <p:cNvSpPr/>
            <p:nvPr/>
          </p:nvSpPr>
          <p:spPr>
            <a:xfrm>
              <a:off x="4776250" y="4110454"/>
              <a:ext cx="213200" cy="123975"/>
            </a:xfrm>
            <a:custGeom>
              <a:avLst/>
              <a:gdLst/>
              <a:ahLst/>
              <a:cxnLst/>
              <a:rect l="l" t="t" r="r" b="b"/>
              <a:pathLst>
                <a:path w="8528" h="4959" extrusionOk="0">
                  <a:moveTo>
                    <a:pt x="0" y="0"/>
                  </a:moveTo>
                  <a:lnTo>
                    <a:pt x="1192" y="4959"/>
                  </a:lnTo>
                  <a:lnTo>
                    <a:pt x="8528" y="4959"/>
                  </a:lnTo>
                  <a:lnTo>
                    <a:pt x="70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3634;p64">
              <a:extLst>
                <a:ext uri="{FF2B5EF4-FFF2-40B4-BE49-F238E27FC236}">
                  <a16:creationId xmlns:a16="http://schemas.microsoft.com/office/drawing/2014/main" id="{C7BBD1A8-3C48-DF00-60E1-ED7789E83563}"/>
                </a:ext>
              </a:extLst>
            </p:cNvPr>
            <p:cNvSpPr/>
            <p:nvPr/>
          </p:nvSpPr>
          <p:spPr>
            <a:xfrm>
              <a:off x="4768225" y="4108175"/>
              <a:ext cx="229425" cy="138275"/>
            </a:xfrm>
            <a:custGeom>
              <a:avLst/>
              <a:gdLst/>
              <a:ahLst/>
              <a:cxnLst/>
              <a:rect l="l" t="t" r="r" b="b"/>
              <a:pathLst>
                <a:path w="9177" h="5531" extrusionOk="0">
                  <a:moveTo>
                    <a:pt x="7205" y="573"/>
                  </a:moveTo>
                  <a:lnTo>
                    <a:pt x="8468" y="4958"/>
                  </a:lnTo>
                  <a:lnTo>
                    <a:pt x="1739" y="4958"/>
                  </a:lnTo>
                  <a:lnTo>
                    <a:pt x="684" y="573"/>
                  </a:lnTo>
                  <a:close/>
                  <a:moveTo>
                    <a:pt x="321" y="0"/>
                  </a:moveTo>
                  <a:cubicBezTo>
                    <a:pt x="137" y="0"/>
                    <a:pt x="1" y="174"/>
                    <a:pt x="43" y="353"/>
                  </a:cubicBezTo>
                  <a:lnTo>
                    <a:pt x="1235" y="5311"/>
                  </a:lnTo>
                  <a:cubicBezTo>
                    <a:pt x="1266" y="5439"/>
                    <a:pt x="1381" y="5530"/>
                    <a:pt x="1513" y="5530"/>
                  </a:cubicBezTo>
                  <a:lnTo>
                    <a:pt x="8849" y="5530"/>
                  </a:lnTo>
                  <a:cubicBezTo>
                    <a:pt x="9039" y="5530"/>
                    <a:pt x="9177" y="5348"/>
                    <a:pt x="9123" y="5165"/>
                  </a:cubicBezTo>
                  <a:lnTo>
                    <a:pt x="7695" y="208"/>
                  </a:lnTo>
                  <a:cubicBezTo>
                    <a:pt x="7660" y="85"/>
                    <a:pt x="7547" y="0"/>
                    <a:pt x="7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3635;p64">
              <a:extLst>
                <a:ext uri="{FF2B5EF4-FFF2-40B4-BE49-F238E27FC236}">
                  <a16:creationId xmlns:a16="http://schemas.microsoft.com/office/drawing/2014/main" id="{A73A5E65-888A-2B12-221C-848B0E4FD842}"/>
                </a:ext>
              </a:extLst>
            </p:cNvPr>
            <p:cNvSpPr/>
            <p:nvPr/>
          </p:nvSpPr>
          <p:spPr>
            <a:xfrm>
              <a:off x="2788825" y="4115325"/>
              <a:ext cx="212950" cy="123975"/>
            </a:xfrm>
            <a:custGeom>
              <a:avLst/>
              <a:gdLst/>
              <a:ahLst/>
              <a:cxnLst/>
              <a:rect l="l" t="t" r="r" b="b"/>
              <a:pathLst>
                <a:path w="8518" h="4959" extrusionOk="0">
                  <a:moveTo>
                    <a:pt x="1420" y="0"/>
                  </a:moveTo>
                  <a:lnTo>
                    <a:pt x="0" y="4959"/>
                  </a:lnTo>
                  <a:lnTo>
                    <a:pt x="7335" y="4959"/>
                  </a:lnTo>
                  <a:lnTo>
                    <a:pt x="85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3636;p64">
              <a:extLst>
                <a:ext uri="{FF2B5EF4-FFF2-40B4-BE49-F238E27FC236}">
                  <a16:creationId xmlns:a16="http://schemas.microsoft.com/office/drawing/2014/main" id="{C53E2B51-A6D9-96F8-93B1-200F40C48648}"/>
                </a:ext>
              </a:extLst>
            </p:cNvPr>
            <p:cNvSpPr/>
            <p:nvPr/>
          </p:nvSpPr>
          <p:spPr>
            <a:xfrm>
              <a:off x="2780625" y="4108175"/>
              <a:ext cx="229200" cy="138275"/>
            </a:xfrm>
            <a:custGeom>
              <a:avLst/>
              <a:gdLst/>
              <a:ahLst/>
              <a:cxnLst/>
              <a:rect l="l" t="t" r="r" b="b"/>
              <a:pathLst>
                <a:path w="9168" h="5531" extrusionOk="0">
                  <a:moveTo>
                    <a:pt x="8483" y="572"/>
                  </a:moveTo>
                  <a:lnTo>
                    <a:pt x="7437" y="4958"/>
                  </a:lnTo>
                  <a:lnTo>
                    <a:pt x="707" y="4958"/>
                  </a:lnTo>
                  <a:lnTo>
                    <a:pt x="1963" y="572"/>
                  </a:lnTo>
                  <a:close/>
                  <a:moveTo>
                    <a:pt x="1748" y="0"/>
                  </a:moveTo>
                  <a:cubicBezTo>
                    <a:pt x="1620" y="0"/>
                    <a:pt x="1507" y="85"/>
                    <a:pt x="1473" y="207"/>
                  </a:cubicBezTo>
                  <a:lnTo>
                    <a:pt x="53" y="5165"/>
                  </a:lnTo>
                  <a:cubicBezTo>
                    <a:pt x="0" y="5348"/>
                    <a:pt x="137" y="5530"/>
                    <a:pt x="328" y="5530"/>
                  </a:cubicBezTo>
                  <a:lnTo>
                    <a:pt x="7663" y="5530"/>
                  </a:lnTo>
                  <a:cubicBezTo>
                    <a:pt x="7796" y="5530"/>
                    <a:pt x="7911" y="5439"/>
                    <a:pt x="7941" y="5310"/>
                  </a:cubicBezTo>
                  <a:lnTo>
                    <a:pt x="9124" y="353"/>
                  </a:lnTo>
                  <a:cubicBezTo>
                    <a:pt x="9167" y="172"/>
                    <a:pt x="9030" y="0"/>
                    <a:pt x="88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3637;p64">
              <a:extLst>
                <a:ext uri="{FF2B5EF4-FFF2-40B4-BE49-F238E27FC236}">
                  <a16:creationId xmlns:a16="http://schemas.microsoft.com/office/drawing/2014/main" id="{6CE38257-9641-A8FF-AA40-6822E9AE1768}"/>
                </a:ext>
              </a:extLst>
            </p:cNvPr>
            <p:cNvSpPr/>
            <p:nvPr/>
          </p:nvSpPr>
          <p:spPr>
            <a:xfrm>
              <a:off x="4066450" y="4115325"/>
              <a:ext cx="189475" cy="123975"/>
            </a:xfrm>
            <a:custGeom>
              <a:avLst/>
              <a:gdLst/>
              <a:ahLst/>
              <a:cxnLst/>
              <a:rect l="l" t="t" r="r" b="b"/>
              <a:pathLst>
                <a:path w="7579" h="4959" extrusionOk="0">
                  <a:moveTo>
                    <a:pt x="0" y="0"/>
                  </a:moveTo>
                  <a:lnTo>
                    <a:pt x="243" y="4959"/>
                  </a:lnTo>
                  <a:lnTo>
                    <a:pt x="7578" y="4959"/>
                  </a:lnTo>
                  <a:lnTo>
                    <a:pt x="70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3638;p64">
              <a:extLst>
                <a:ext uri="{FF2B5EF4-FFF2-40B4-BE49-F238E27FC236}">
                  <a16:creationId xmlns:a16="http://schemas.microsoft.com/office/drawing/2014/main" id="{0427C4FA-7164-0F01-3117-99076E87D382}"/>
                </a:ext>
              </a:extLst>
            </p:cNvPr>
            <p:cNvSpPr/>
            <p:nvPr/>
          </p:nvSpPr>
          <p:spPr>
            <a:xfrm>
              <a:off x="4059100" y="4108175"/>
              <a:ext cx="204325" cy="138275"/>
            </a:xfrm>
            <a:custGeom>
              <a:avLst/>
              <a:gdLst/>
              <a:ahLst/>
              <a:cxnLst/>
              <a:rect l="l" t="t" r="r" b="b"/>
              <a:pathLst>
                <a:path w="8173" h="5531" extrusionOk="0">
                  <a:moveTo>
                    <a:pt x="7133" y="573"/>
                  </a:moveTo>
                  <a:lnTo>
                    <a:pt x="7557" y="4958"/>
                  </a:lnTo>
                  <a:lnTo>
                    <a:pt x="810" y="4958"/>
                  </a:lnTo>
                  <a:lnTo>
                    <a:pt x="596" y="573"/>
                  </a:lnTo>
                  <a:close/>
                  <a:moveTo>
                    <a:pt x="294" y="0"/>
                  </a:moveTo>
                  <a:cubicBezTo>
                    <a:pt x="130" y="0"/>
                    <a:pt x="1" y="138"/>
                    <a:pt x="9" y="300"/>
                  </a:cubicBezTo>
                  <a:lnTo>
                    <a:pt x="251" y="5258"/>
                  </a:lnTo>
                  <a:cubicBezTo>
                    <a:pt x="258" y="5410"/>
                    <a:pt x="384" y="5530"/>
                    <a:pt x="537" y="5530"/>
                  </a:cubicBezTo>
                  <a:lnTo>
                    <a:pt x="7872" y="5530"/>
                  </a:lnTo>
                  <a:cubicBezTo>
                    <a:pt x="8040" y="5530"/>
                    <a:pt x="8172" y="5384"/>
                    <a:pt x="8157" y="5216"/>
                  </a:cubicBezTo>
                  <a:lnTo>
                    <a:pt x="7677" y="259"/>
                  </a:lnTo>
                  <a:cubicBezTo>
                    <a:pt x="7663" y="112"/>
                    <a:pt x="7539" y="0"/>
                    <a:pt x="73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3639;p64">
              <a:extLst>
                <a:ext uri="{FF2B5EF4-FFF2-40B4-BE49-F238E27FC236}">
                  <a16:creationId xmlns:a16="http://schemas.microsoft.com/office/drawing/2014/main" id="{5A95F95B-2336-C9A4-7887-A124C7BEB83A}"/>
                </a:ext>
              </a:extLst>
            </p:cNvPr>
            <p:cNvSpPr/>
            <p:nvPr/>
          </p:nvSpPr>
          <p:spPr>
            <a:xfrm>
              <a:off x="4953700" y="4110454"/>
              <a:ext cx="219125" cy="123975"/>
            </a:xfrm>
            <a:custGeom>
              <a:avLst/>
              <a:gdLst/>
              <a:ahLst/>
              <a:cxnLst/>
              <a:rect l="l" t="t" r="r" b="b"/>
              <a:pathLst>
                <a:path w="8765" h="4959" extrusionOk="0">
                  <a:moveTo>
                    <a:pt x="1" y="0"/>
                  </a:moveTo>
                  <a:lnTo>
                    <a:pt x="1430" y="4959"/>
                  </a:lnTo>
                  <a:lnTo>
                    <a:pt x="8764" y="4959"/>
                  </a:lnTo>
                  <a:lnTo>
                    <a:pt x="70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3640;p64">
              <a:extLst>
                <a:ext uri="{FF2B5EF4-FFF2-40B4-BE49-F238E27FC236}">
                  <a16:creationId xmlns:a16="http://schemas.microsoft.com/office/drawing/2014/main" id="{06D23070-DD6C-992E-F0E2-7D7CE548F45B}"/>
                </a:ext>
              </a:extLst>
            </p:cNvPr>
            <p:cNvSpPr/>
            <p:nvPr/>
          </p:nvSpPr>
          <p:spPr>
            <a:xfrm>
              <a:off x="4945500" y="4108175"/>
              <a:ext cx="235675" cy="138275"/>
            </a:xfrm>
            <a:custGeom>
              <a:avLst/>
              <a:gdLst/>
              <a:ahLst/>
              <a:cxnLst/>
              <a:rect l="l" t="t" r="r" b="b"/>
              <a:pathLst>
                <a:path w="9427" h="5531" extrusionOk="0">
                  <a:moveTo>
                    <a:pt x="7221" y="572"/>
                  </a:moveTo>
                  <a:lnTo>
                    <a:pt x="8695" y="4958"/>
                  </a:lnTo>
                  <a:lnTo>
                    <a:pt x="1973" y="4958"/>
                  </a:lnTo>
                  <a:lnTo>
                    <a:pt x="710" y="572"/>
                  </a:lnTo>
                  <a:close/>
                  <a:moveTo>
                    <a:pt x="329" y="0"/>
                  </a:moveTo>
                  <a:cubicBezTo>
                    <a:pt x="138" y="0"/>
                    <a:pt x="1" y="182"/>
                    <a:pt x="53" y="366"/>
                  </a:cubicBezTo>
                  <a:lnTo>
                    <a:pt x="1482" y="5324"/>
                  </a:lnTo>
                  <a:cubicBezTo>
                    <a:pt x="1518" y="5446"/>
                    <a:pt x="1630" y="5530"/>
                    <a:pt x="1758" y="5530"/>
                  </a:cubicBezTo>
                  <a:lnTo>
                    <a:pt x="9092" y="5530"/>
                  </a:lnTo>
                  <a:cubicBezTo>
                    <a:pt x="9288" y="5530"/>
                    <a:pt x="9427" y="5338"/>
                    <a:pt x="9364" y="5152"/>
                  </a:cubicBezTo>
                  <a:lnTo>
                    <a:pt x="7698" y="195"/>
                  </a:lnTo>
                  <a:cubicBezTo>
                    <a:pt x="7658" y="79"/>
                    <a:pt x="7549" y="0"/>
                    <a:pt x="74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3641;p64">
              <a:extLst>
                <a:ext uri="{FF2B5EF4-FFF2-40B4-BE49-F238E27FC236}">
                  <a16:creationId xmlns:a16="http://schemas.microsoft.com/office/drawing/2014/main" id="{8D3560AF-E4A0-997D-FBC9-7BC03DDCE909}"/>
                </a:ext>
              </a:extLst>
            </p:cNvPr>
            <p:cNvSpPr/>
            <p:nvPr/>
          </p:nvSpPr>
          <p:spPr>
            <a:xfrm>
              <a:off x="4421350" y="4110454"/>
              <a:ext cx="201325" cy="123975"/>
            </a:xfrm>
            <a:custGeom>
              <a:avLst/>
              <a:gdLst/>
              <a:ahLst/>
              <a:cxnLst/>
              <a:rect l="l" t="t" r="r" b="b"/>
              <a:pathLst>
                <a:path w="8053" h="4959" extrusionOk="0">
                  <a:moveTo>
                    <a:pt x="0" y="0"/>
                  </a:moveTo>
                  <a:lnTo>
                    <a:pt x="717" y="4959"/>
                  </a:lnTo>
                  <a:lnTo>
                    <a:pt x="8052" y="4959"/>
                  </a:lnTo>
                  <a:lnTo>
                    <a:pt x="70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3642;p64">
              <a:extLst>
                <a:ext uri="{FF2B5EF4-FFF2-40B4-BE49-F238E27FC236}">
                  <a16:creationId xmlns:a16="http://schemas.microsoft.com/office/drawing/2014/main" id="{0F114F9D-4773-D994-8F04-43E1DD4DE4D2}"/>
                </a:ext>
              </a:extLst>
            </p:cNvPr>
            <p:cNvSpPr/>
            <p:nvPr/>
          </p:nvSpPr>
          <p:spPr>
            <a:xfrm>
              <a:off x="4413700" y="4108175"/>
              <a:ext cx="216875" cy="138275"/>
            </a:xfrm>
            <a:custGeom>
              <a:avLst/>
              <a:gdLst/>
              <a:ahLst/>
              <a:cxnLst/>
              <a:rect l="l" t="t" r="r" b="b"/>
              <a:pathLst>
                <a:path w="8675" h="5531" extrusionOk="0">
                  <a:moveTo>
                    <a:pt x="7168" y="573"/>
                  </a:moveTo>
                  <a:lnTo>
                    <a:pt x="8012" y="4958"/>
                  </a:lnTo>
                  <a:lnTo>
                    <a:pt x="1271" y="4958"/>
                  </a:lnTo>
                  <a:lnTo>
                    <a:pt x="637" y="573"/>
                  </a:lnTo>
                  <a:close/>
                  <a:moveTo>
                    <a:pt x="308" y="0"/>
                  </a:moveTo>
                  <a:cubicBezTo>
                    <a:pt x="133" y="0"/>
                    <a:pt x="0" y="154"/>
                    <a:pt x="24" y="327"/>
                  </a:cubicBezTo>
                  <a:lnTo>
                    <a:pt x="741" y="5284"/>
                  </a:lnTo>
                  <a:cubicBezTo>
                    <a:pt x="761" y="5425"/>
                    <a:pt x="882" y="5530"/>
                    <a:pt x="1024" y="5530"/>
                  </a:cubicBezTo>
                  <a:lnTo>
                    <a:pt x="8360" y="5530"/>
                  </a:lnTo>
                  <a:cubicBezTo>
                    <a:pt x="8539" y="5530"/>
                    <a:pt x="8675" y="5366"/>
                    <a:pt x="8640" y="5190"/>
                  </a:cubicBezTo>
                  <a:lnTo>
                    <a:pt x="7687" y="232"/>
                  </a:lnTo>
                  <a:cubicBezTo>
                    <a:pt x="7660" y="98"/>
                    <a:pt x="7542" y="0"/>
                    <a:pt x="74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3643;p64">
              <a:extLst>
                <a:ext uri="{FF2B5EF4-FFF2-40B4-BE49-F238E27FC236}">
                  <a16:creationId xmlns:a16="http://schemas.microsoft.com/office/drawing/2014/main" id="{3FC5206A-E1E0-C66D-4E1F-9C3FC069DD37}"/>
                </a:ext>
              </a:extLst>
            </p:cNvPr>
            <p:cNvSpPr/>
            <p:nvPr/>
          </p:nvSpPr>
          <p:spPr>
            <a:xfrm>
              <a:off x="4243900" y="4115325"/>
              <a:ext cx="195375" cy="123975"/>
            </a:xfrm>
            <a:custGeom>
              <a:avLst/>
              <a:gdLst/>
              <a:ahLst/>
              <a:cxnLst/>
              <a:rect l="l" t="t" r="r" b="b"/>
              <a:pathLst>
                <a:path w="7815" h="4959" extrusionOk="0">
                  <a:moveTo>
                    <a:pt x="1" y="0"/>
                  </a:moveTo>
                  <a:lnTo>
                    <a:pt x="480" y="4959"/>
                  </a:lnTo>
                  <a:lnTo>
                    <a:pt x="7815" y="4959"/>
                  </a:lnTo>
                  <a:lnTo>
                    <a:pt x="70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3644;p64">
              <a:extLst>
                <a:ext uri="{FF2B5EF4-FFF2-40B4-BE49-F238E27FC236}">
                  <a16:creationId xmlns:a16="http://schemas.microsoft.com/office/drawing/2014/main" id="{6E31F957-7FB2-149C-A2B4-009CA05D377F}"/>
                </a:ext>
              </a:extLst>
            </p:cNvPr>
            <p:cNvSpPr/>
            <p:nvPr/>
          </p:nvSpPr>
          <p:spPr>
            <a:xfrm>
              <a:off x="4236375" y="4108175"/>
              <a:ext cx="210625" cy="138275"/>
            </a:xfrm>
            <a:custGeom>
              <a:avLst/>
              <a:gdLst/>
              <a:ahLst/>
              <a:cxnLst/>
              <a:rect l="l" t="t" r="r" b="b"/>
              <a:pathLst>
                <a:path w="8425" h="5531" extrusionOk="0">
                  <a:moveTo>
                    <a:pt x="7152" y="573"/>
                  </a:moveTo>
                  <a:lnTo>
                    <a:pt x="7786" y="4958"/>
                  </a:lnTo>
                  <a:lnTo>
                    <a:pt x="1041" y="4958"/>
                  </a:lnTo>
                  <a:lnTo>
                    <a:pt x="616" y="573"/>
                  </a:lnTo>
                  <a:close/>
                  <a:moveTo>
                    <a:pt x="302" y="0"/>
                  </a:moveTo>
                  <a:cubicBezTo>
                    <a:pt x="133" y="0"/>
                    <a:pt x="1" y="145"/>
                    <a:pt x="17" y="313"/>
                  </a:cubicBezTo>
                  <a:lnTo>
                    <a:pt x="497" y="5272"/>
                  </a:lnTo>
                  <a:cubicBezTo>
                    <a:pt x="511" y="5418"/>
                    <a:pt x="634" y="5530"/>
                    <a:pt x="781" y="5530"/>
                  </a:cubicBezTo>
                  <a:lnTo>
                    <a:pt x="8117" y="5530"/>
                  </a:lnTo>
                  <a:cubicBezTo>
                    <a:pt x="8291" y="5530"/>
                    <a:pt x="8425" y="5375"/>
                    <a:pt x="8400" y="5204"/>
                  </a:cubicBezTo>
                  <a:lnTo>
                    <a:pt x="7684" y="245"/>
                  </a:lnTo>
                  <a:cubicBezTo>
                    <a:pt x="7663" y="104"/>
                    <a:pt x="7543" y="0"/>
                    <a:pt x="74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3645;p64">
              <a:extLst>
                <a:ext uri="{FF2B5EF4-FFF2-40B4-BE49-F238E27FC236}">
                  <a16:creationId xmlns:a16="http://schemas.microsoft.com/office/drawing/2014/main" id="{ECD5A2F8-7236-7A7A-9285-45728927CC8C}"/>
                </a:ext>
              </a:extLst>
            </p:cNvPr>
            <p:cNvSpPr/>
            <p:nvPr/>
          </p:nvSpPr>
          <p:spPr>
            <a:xfrm>
              <a:off x="3705725" y="4115325"/>
              <a:ext cx="183400" cy="123975"/>
            </a:xfrm>
            <a:custGeom>
              <a:avLst/>
              <a:gdLst/>
              <a:ahLst/>
              <a:cxnLst/>
              <a:rect l="l" t="t" r="r" b="b"/>
              <a:pathLst>
                <a:path w="7336" h="4959" extrusionOk="0">
                  <a:moveTo>
                    <a:pt x="233" y="0"/>
                  </a:moveTo>
                  <a:lnTo>
                    <a:pt x="0" y="4959"/>
                  </a:lnTo>
                  <a:lnTo>
                    <a:pt x="7336" y="4959"/>
                  </a:lnTo>
                  <a:lnTo>
                    <a:pt x="73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3646;p64">
              <a:extLst>
                <a:ext uri="{FF2B5EF4-FFF2-40B4-BE49-F238E27FC236}">
                  <a16:creationId xmlns:a16="http://schemas.microsoft.com/office/drawing/2014/main" id="{66A62E71-83AA-E937-E1F4-BF5C80FEC455}"/>
                </a:ext>
              </a:extLst>
            </p:cNvPr>
            <p:cNvSpPr/>
            <p:nvPr/>
          </p:nvSpPr>
          <p:spPr>
            <a:xfrm>
              <a:off x="3698375" y="4108175"/>
              <a:ext cx="197925" cy="138275"/>
            </a:xfrm>
            <a:custGeom>
              <a:avLst/>
              <a:gdLst/>
              <a:ahLst/>
              <a:cxnLst/>
              <a:rect l="l" t="t" r="r" b="b"/>
              <a:pathLst>
                <a:path w="7917" h="5531" extrusionOk="0">
                  <a:moveTo>
                    <a:pt x="7339" y="573"/>
                  </a:moveTo>
                  <a:lnTo>
                    <a:pt x="7344" y="4958"/>
                  </a:lnTo>
                  <a:lnTo>
                    <a:pt x="594" y="4958"/>
                  </a:lnTo>
                  <a:lnTo>
                    <a:pt x="800" y="573"/>
                  </a:lnTo>
                  <a:close/>
                  <a:moveTo>
                    <a:pt x="527" y="0"/>
                  </a:moveTo>
                  <a:cubicBezTo>
                    <a:pt x="375" y="0"/>
                    <a:pt x="249" y="121"/>
                    <a:pt x="242" y="272"/>
                  </a:cubicBezTo>
                  <a:lnTo>
                    <a:pt x="8" y="5231"/>
                  </a:lnTo>
                  <a:cubicBezTo>
                    <a:pt x="1" y="5393"/>
                    <a:pt x="131" y="5530"/>
                    <a:pt x="294" y="5530"/>
                  </a:cubicBezTo>
                  <a:lnTo>
                    <a:pt x="7631" y="5530"/>
                  </a:lnTo>
                  <a:cubicBezTo>
                    <a:pt x="7789" y="5530"/>
                    <a:pt x="7917" y="5402"/>
                    <a:pt x="7917" y="5245"/>
                  </a:cubicBezTo>
                  <a:lnTo>
                    <a:pt x="7912" y="286"/>
                  </a:lnTo>
                  <a:cubicBezTo>
                    <a:pt x="7912" y="129"/>
                    <a:pt x="7784" y="0"/>
                    <a:pt x="76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3647;p64">
              <a:extLst>
                <a:ext uri="{FF2B5EF4-FFF2-40B4-BE49-F238E27FC236}">
                  <a16:creationId xmlns:a16="http://schemas.microsoft.com/office/drawing/2014/main" id="{0FFAC45B-DD46-197F-D852-E29406639AE7}"/>
                </a:ext>
              </a:extLst>
            </p:cNvPr>
            <p:cNvSpPr/>
            <p:nvPr/>
          </p:nvSpPr>
          <p:spPr>
            <a:xfrm>
              <a:off x="2371400" y="4239275"/>
              <a:ext cx="234050" cy="132550"/>
            </a:xfrm>
            <a:custGeom>
              <a:avLst/>
              <a:gdLst/>
              <a:ahLst/>
              <a:cxnLst/>
              <a:rect l="l" t="t" r="r" b="b"/>
              <a:pathLst>
                <a:path w="9362" h="5302" extrusionOk="0">
                  <a:moveTo>
                    <a:pt x="2026" y="1"/>
                  </a:moveTo>
                  <a:lnTo>
                    <a:pt x="1" y="5301"/>
                  </a:lnTo>
                  <a:lnTo>
                    <a:pt x="7589" y="5301"/>
                  </a:lnTo>
                  <a:lnTo>
                    <a:pt x="93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3648;p64">
              <a:extLst>
                <a:ext uri="{FF2B5EF4-FFF2-40B4-BE49-F238E27FC236}">
                  <a16:creationId xmlns:a16="http://schemas.microsoft.com/office/drawing/2014/main" id="{E6CF96A4-2B24-477A-CAE6-4DE14988862C}"/>
                </a:ext>
              </a:extLst>
            </p:cNvPr>
            <p:cNvSpPr/>
            <p:nvPr/>
          </p:nvSpPr>
          <p:spPr>
            <a:xfrm>
              <a:off x="2362950" y="4232100"/>
              <a:ext cx="250850" cy="146900"/>
            </a:xfrm>
            <a:custGeom>
              <a:avLst/>
              <a:gdLst/>
              <a:ahLst/>
              <a:cxnLst/>
              <a:rect l="l" t="t" r="r" b="b"/>
              <a:pathLst>
                <a:path w="10034" h="5876" extrusionOk="0">
                  <a:moveTo>
                    <a:pt x="9302" y="573"/>
                  </a:moveTo>
                  <a:lnTo>
                    <a:pt x="7722" y="5302"/>
                  </a:lnTo>
                  <a:lnTo>
                    <a:pt x="754" y="5302"/>
                  </a:lnTo>
                  <a:lnTo>
                    <a:pt x="2561" y="573"/>
                  </a:lnTo>
                  <a:close/>
                  <a:moveTo>
                    <a:pt x="2364" y="1"/>
                  </a:moveTo>
                  <a:cubicBezTo>
                    <a:pt x="2246" y="1"/>
                    <a:pt x="2139" y="74"/>
                    <a:pt x="2097" y="185"/>
                  </a:cubicBezTo>
                  <a:lnTo>
                    <a:pt x="71" y="5487"/>
                  </a:lnTo>
                  <a:cubicBezTo>
                    <a:pt x="0" y="5674"/>
                    <a:pt x="139" y="5874"/>
                    <a:pt x="339" y="5875"/>
                  </a:cubicBezTo>
                  <a:lnTo>
                    <a:pt x="7928" y="5875"/>
                  </a:lnTo>
                  <a:cubicBezTo>
                    <a:pt x="8051" y="5875"/>
                    <a:pt x="8160" y="5797"/>
                    <a:pt x="8200" y="5681"/>
                  </a:cubicBezTo>
                  <a:lnTo>
                    <a:pt x="9971" y="377"/>
                  </a:lnTo>
                  <a:cubicBezTo>
                    <a:pt x="10034" y="193"/>
                    <a:pt x="9895" y="1"/>
                    <a:pt x="97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3649;p64">
              <a:extLst>
                <a:ext uri="{FF2B5EF4-FFF2-40B4-BE49-F238E27FC236}">
                  <a16:creationId xmlns:a16="http://schemas.microsoft.com/office/drawing/2014/main" id="{508F6C8E-5ADD-B653-25CE-7C67FD559F18}"/>
                </a:ext>
              </a:extLst>
            </p:cNvPr>
            <p:cNvSpPr/>
            <p:nvPr/>
          </p:nvSpPr>
          <p:spPr>
            <a:xfrm>
              <a:off x="2422025" y="4115325"/>
              <a:ext cx="224850" cy="123975"/>
            </a:xfrm>
            <a:custGeom>
              <a:avLst/>
              <a:gdLst/>
              <a:ahLst/>
              <a:cxnLst/>
              <a:rect l="l" t="t" r="r" b="b"/>
              <a:pathLst>
                <a:path w="8994" h="4959" extrusionOk="0">
                  <a:moveTo>
                    <a:pt x="1896" y="0"/>
                  </a:moveTo>
                  <a:lnTo>
                    <a:pt x="1" y="4959"/>
                  </a:lnTo>
                  <a:lnTo>
                    <a:pt x="7336" y="4959"/>
                  </a:lnTo>
                  <a:lnTo>
                    <a:pt x="89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3650;p64">
              <a:extLst>
                <a:ext uri="{FF2B5EF4-FFF2-40B4-BE49-F238E27FC236}">
                  <a16:creationId xmlns:a16="http://schemas.microsoft.com/office/drawing/2014/main" id="{7B23E3B5-FA47-B599-22AC-E7CE33D708D7}"/>
                </a:ext>
              </a:extLst>
            </p:cNvPr>
            <p:cNvSpPr/>
            <p:nvPr/>
          </p:nvSpPr>
          <p:spPr>
            <a:xfrm>
              <a:off x="2413600" y="4108175"/>
              <a:ext cx="241600" cy="138275"/>
            </a:xfrm>
            <a:custGeom>
              <a:avLst/>
              <a:gdLst/>
              <a:ahLst/>
              <a:cxnLst/>
              <a:rect l="l" t="t" r="r" b="b"/>
              <a:pathLst>
                <a:path w="9664" h="5531" extrusionOk="0">
                  <a:moveTo>
                    <a:pt x="8933" y="573"/>
                  </a:moveTo>
                  <a:lnTo>
                    <a:pt x="7467" y="4958"/>
                  </a:lnTo>
                  <a:lnTo>
                    <a:pt x="754" y="4958"/>
                  </a:lnTo>
                  <a:lnTo>
                    <a:pt x="2429" y="573"/>
                  </a:lnTo>
                  <a:close/>
                  <a:moveTo>
                    <a:pt x="2233" y="0"/>
                  </a:moveTo>
                  <a:cubicBezTo>
                    <a:pt x="2114" y="0"/>
                    <a:pt x="2008" y="74"/>
                    <a:pt x="1965" y="184"/>
                  </a:cubicBezTo>
                  <a:lnTo>
                    <a:pt x="71" y="5142"/>
                  </a:lnTo>
                  <a:cubicBezTo>
                    <a:pt x="1" y="5329"/>
                    <a:pt x="138" y="5529"/>
                    <a:pt x="339" y="5530"/>
                  </a:cubicBezTo>
                  <a:lnTo>
                    <a:pt x="7675" y="5530"/>
                  </a:lnTo>
                  <a:cubicBezTo>
                    <a:pt x="7796" y="5530"/>
                    <a:pt x="7905" y="5451"/>
                    <a:pt x="7945" y="5334"/>
                  </a:cubicBezTo>
                  <a:lnTo>
                    <a:pt x="9602" y="377"/>
                  </a:lnTo>
                  <a:cubicBezTo>
                    <a:pt x="9664" y="191"/>
                    <a:pt x="9527" y="0"/>
                    <a:pt x="93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3651;p64">
              <a:extLst>
                <a:ext uri="{FF2B5EF4-FFF2-40B4-BE49-F238E27FC236}">
                  <a16:creationId xmlns:a16="http://schemas.microsoft.com/office/drawing/2014/main" id="{2BCA246C-1F05-FAAF-D4C4-730664B8F06C}"/>
                </a:ext>
              </a:extLst>
            </p:cNvPr>
            <p:cNvSpPr/>
            <p:nvPr/>
          </p:nvSpPr>
          <p:spPr>
            <a:xfrm>
              <a:off x="2605425" y="4115325"/>
              <a:ext cx="218925" cy="123975"/>
            </a:xfrm>
            <a:custGeom>
              <a:avLst/>
              <a:gdLst/>
              <a:ahLst/>
              <a:cxnLst/>
              <a:rect l="l" t="t" r="r" b="b"/>
              <a:pathLst>
                <a:path w="8757" h="4959" extrusionOk="0">
                  <a:moveTo>
                    <a:pt x="1657" y="0"/>
                  </a:moveTo>
                  <a:lnTo>
                    <a:pt x="0" y="4959"/>
                  </a:lnTo>
                  <a:lnTo>
                    <a:pt x="7336" y="4959"/>
                  </a:lnTo>
                  <a:lnTo>
                    <a:pt x="87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3652;p64">
              <a:extLst>
                <a:ext uri="{FF2B5EF4-FFF2-40B4-BE49-F238E27FC236}">
                  <a16:creationId xmlns:a16="http://schemas.microsoft.com/office/drawing/2014/main" id="{2EB4BFFF-6237-F15C-B4BB-D8AC3069C626}"/>
                </a:ext>
              </a:extLst>
            </p:cNvPr>
            <p:cNvSpPr/>
            <p:nvPr/>
          </p:nvSpPr>
          <p:spPr>
            <a:xfrm>
              <a:off x="2597100" y="4108175"/>
              <a:ext cx="235400" cy="138275"/>
            </a:xfrm>
            <a:custGeom>
              <a:avLst/>
              <a:gdLst/>
              <a:ahLst/>
              <a:cxnLst/>
              <a:rect l="l" t="t" r="r" b="b"/>
              <a:pathLst>
                <a:path w="9416" h="5531" extrusionOk="0">
                  <a:moveTo>
                    <a:pt x="8708" y="573"/>
                  </a:moveTo>
                  <a:lnTo>
                    <a:pt x="7454" y="4958"/>
                  </a:lnTo>
                  <a:lnTo>
                    <a:pt x="731" y="4958"/>
                  </a:lnTo>
                  <a:lnTo>
                    <a:pt x="2197" y="573"/>
                  </a:lnTo>
                  <a:close/>
                  <a:moveTo>
                    <a:pt x="1989" y="0"/>
                  </a:moveTo>
                  <a:cubicBezTo>
                    <a:pt x="1866" y="0"/>
                    <a:pt x="1757" y="80"/>
                    <a:pt x="1719" y="197"/>
                  </a:cubicBezTo>
                  <a:lnTo>
                    <a:pt x="62" y="5155"/>
                  </a:lnTo>
                  <a:cubicBezTo>
                    <a:pt x="0" y="5340"/>
                    <a:pt x="139" y="5530"/>
                    <a:pt x="335" y="5530"/>
                  </a:cubicBezTo>
                  <a:lnTo>
                    <a:pt x="7669" y="5530"/>
                  </a:lnTo>
                  <a:cubicBezTo>
                    <a:pt x="7796" y="5530"/>
                    <a:pt x="7909" y="5446"/>
                    <a:pt x="7943" y="5323"/>
                  </a:cubicBezTo>
                  <a:lnTo>
                    <a:pt x="9363" y="366"/>
                  </a:lnTo>
                  <a:cubicBezTo>
                    <a:pt x="9416" y="182"/>
                    <a:pt x="9279" y="0"/>
                    <a:pt x="90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3653;p64">
              <a:extLst>
                <a:ext uri="{FF2B5EF4-FFF2-40B4-BE49-F238E27FC236}">
                  <a16:creationId xmlns:a16="http://schemas.microsoft.com/office/drawing/2014/main" id="{01536AF3-FC01-4213-68FE-CA85FF1A42BC}"/>
                </a:ext>
              </a:extLst>
            </p:cNvPr>
            <p:cNvSpPr/>
            <p:nvPr/>
          </p:nvSpPr>
          <p:spPr>
            <a:xfrm>
              <a:off x="2258850" y="4513850"/>
              <a:ext cx="254825" cy="152600"/>
            </a:xfrm>
            <a:custGeom>
              <a:avLst/>
              <a:gdLst/>
              <a:ahLst/>
              <a:cxnLst/>
              <a:rect l="l" t="t" r="r" b="b"/>
              <a:pathLst>
                <a:path w="10193" h="6104" extrusionOk="0">
                  <a:moveTo>
                    <a:pt x="2332" y="1"/>
                  </a:moveTo>
                  <a:lnTo>
                    <a:pt x="1" y="6104"/>
                  </a:lnTo>
                  <a:lnTo>
                    <a:pt x="8154" y="6104"/>
                  </a:lnTo>
                  <a:lnTo>
                    <a:pt x="101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3654;p64">
              <a:extLst>
                <a:ext uri="{FF2B5EF4-FFF2-40B4-BE49-F238E27FC236}">
                  <a16:creationId xmlns:a16="http://schemas.microsoft.com/office/drawing/2014/main" id="{6A1A806F-1F4B-0F2F-37A7-37580B0422C3}"/>
                </a:ext>
              </a:extLst>
            </p:cNvPr>
            <p:cNvSpPr/>
            <p:nvPr/>
          </p:nvSpPr>
          <p:spPr>
            <a:xfrm>
              <a:off x="2250350" y="4506675"/>
              <a:ext cx="271675" cy="166925"/>
            </a:xfrm>
            <a:custGeom>
              <a:avLst/>
              <a:gdLst/>
              <a:ahLst/>
              <a:cxnLst/>
              <a:rect l="l" t="t" r="r" b="b"/>
              <a:pathLst>
                <a:path w="10867" h="6677" extrusionOk="0">
                  <a:moveTo>
                    <a:pt x="10136" y="574"/>
                  </a:moveTo>
                  <a:lnTo>
                    <a:pt x="8288" y="6105"/>
                  </a:lnTo>
                  <a:lnTo>
                    <a:pt x="756" y="6105"/>
                  </a:lnTo>
                  <a:lnTo>
                    <a:pt x="2869" y="574"/>
                  </a:lnTo>
                  <a:close/>
                  <a:moveTo>
                    <a:pt x="2672" y="1"/>
                  </a:moveTo>
                  <a:cubicBezTo>
                    <a:pt x="2553" y="1"/>
                    <a:pt x="2446" y="74"/>
                    <a:pt x="2404" y="185"/>
                  </a:cubicBezTo>
                  <a:lnTo>
                    <a:pt x="71" y="6288"/>
                  </a:lnTo>
                  <a:cubicBezTo>
                    <a:pt x="1" y="6475"/>
                    <a:pt x="139" y="6676"/>
                    <a:pt x="339" y="6676"/>
                  </a:cubicBezTo>
                  <a:lnTo>
                    <a:pt x="8494" y="6676"/>
                  </a:lnTo>
                  <a:cubicBezTo>
                    <a:pt x="8616" y="6676"/>
                    <a:pt x="8725" y="6597"/>
                    <a:pt x="8764" y="6480"/>
                  </a:cubicBezTo>
                  <a:lnTo>
                    <a:pt x="10803" y="377"/>
                  </a:lnTo>
                  <a:cubicBezTo>
                    <a:pt x="10866" y="192"/>
                    <a:pt x="10728" y="1"/>
                    <a:pt x="105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3655;p64">
              <a:extLst>
                <a:ext uri="{FF2B5EF4-FFF2-40B4-BE49-F238E27FC236}">
                  <a16:creationId xmlns:a16="http://schemas.microsoft.com/office/drawing/2014/main" id="{DFE8BCE3-0319-6364-FF5C-ED772FE1CF4B}"/>
                </a:ext>
              </a:extLst>
            </p:cNvPr>
            <p:cNvSpPr/>
            <p:nvPr/>
          </p:nvSpPr>
          <p:spPr>
            <a:xfrm>
              <a:off x="2317125" y="4371800"/>
              <a:ext cx="244000" cy="142075"/>
            </a:xfrm>
            <a:custGeom>
              <a:avLst/>
              <a:gdLst/>
              <a:ahLst/>
              <a:cxnLst/>
              <a:rect l="l" t="t" r="r" b="b"/>
              <a:pathLst>
                <a:path w="9760" h="5683" extrusionOk="0">
                  <a:moveTo>
                    <a:pt x="2172" y="0"/>
                  </a:moveTo>
                  <a:lnTo>
                    <a:pt x="1" y="5683"/>
                  </a:lnTo>
                  <a:lnTo>
                    <a:pt x="7862" y="5683"/>
                  </a:lnTo>
                  <a:lnTo>
                    <a:pt x="9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3656;p64">
              <a:extLst>
                <a:ext uri="{FF2B5EF4-FFF2-40B4-BE49-F238E27FC236}">
                  <a16:creationId xmlns:a16="http://schemas.microsoft.com/office/drawing/2014/main" id="{BEC83A0E-4C56-6251-3349-9D499B11348F}"/>
                </a:ext>
              </a:extLst>
            </p:cNvPr>
            <p:cNvSpPr/>
            <p:nvPr/>
          </p:nvSpPr>
          <p:spPr>
            <a:xfrm>
              <a:off x="2308675" y="4364650"/>
              <a:ext cx="260825" cy="156375"/>
            </a:xfrm>
            <a:custGeom>
              <a:avLst/>
              <a:gdLst/>
              <a:ahLst/>
              <a:cxnLst/>
              <a:rect l="l" t="t" r="r" b="b"/>
              <a:pathLst>
                <a:path w="10433" h="6255" extrusionOk="0">
                  <a:moveTo>
                    <a:pt x="9702" y="573"/>
                  </a:moveTo>
                  <a:lnTo>
                    <a:pt x="7995" y="5682"/>
                  </a:lnTo>
                  <a:lnTo>
                    <a:pt x="754" y="5682"/>
                  </a:lnTo>
                  <a:lnTo>
                    <a:pt x="2707" y="573"/>
                  </a:lnTo>
                  <a:close/>
                  <a:moveTo>
                    <a:pt x="2510" y="0"/>
                  </a:moveTo>
                  <a:cubicBezTo>
                    <a:pt x="2391" y="0"/>
                    <a:pt x="2284" y="74"/>
                    <a:pt x="2242" y="185"/>
                  </a:cubicBezTo>
                  <a:lnTo>
                    <a:pt x="71" y="5866"/>
                  </a:lnTo>
                  <a:cubicBezTo>
                    <a:pt x="0" y="6053"/>
                    <a:pt x="139" y="6255"/>
                    <a:pt x="339" y="6255"/>
                  </a:cubicBezTo>
                  <a:lnTo>
                    <a:pt x="8200" y="6255"/>
                  </a:lnTo>
                  <a:cubicBezTo>
                    <a:pt x="8323" y="6255"/>
                    <a:pt x="8433" y="6175"/>
                    <a:pt x="8472" y="6058"/>
                  </a:cubicBezTo>
                  <a:lnTo>
                    <a:pt x="10370" y="377"/>
                  </a:lnTo>
                  <a:cubicBezTo>
                    <a:pt x="10432" y="191"/>
                    <a:pt x="10294" y="0"/>
                    <a:pt x="100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3657;p64">
              <a:extLst>
                <a:ext uri="{FF2B5EF4-FFF2-40B4-BE49-F238E27FC236}">
                  <a16:creationId xmlns:a16="http://schemas.microsoft.com/office/drawing/2014/main" id="{9B48B591-C278-4EBC-51CE-1DEA79318D80}"/>
                </a:ext>
              </a:extLst>
            </p:cNvPr>
            <p:cNvSpPr/>
            <p:nvPr/>
          </p:nvSpPr>
          <p:spPr>
            <a:xfrm>
              <a:off x="2462675" y="4513850"/>
              <a:ext cx="247550" cy="152600"/>
            </a:xfrm>
            <a:custGeom>
              <a:avLst/>
              <a:gdLst/>
              <a:ahLst/>
              <a:cxnLst/>
              <a:rect l="l" t="t" r="r" b="b"/>
              <a:pathLst>
                <a:path w="9902" h="6104" extrusionOk="0">
                  <a:moveTo>
                    <a:pt x="2040" y="1"/>
                  </a:moveTo>
                  <a:lnTo>
                    <a:pt x="1" y="6104"/>
                  </a:lnTo>
                  <a:lnTo>
                    <a:pt x="8154" y="6104"/>
                  </a:lnTo>
                  <a:lnTo>
                    <a:pt x="99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3658;p64">
              <a:extLst>
                <a:ext uri="{FF2B5EF4-FFF2-40B4-BE49-F238E27FC236}">
                  <a16:creationId xmlns:a16="http://schemas.microsoft.com/office/drawing/2014/main" id="{4F8ADC1E-43FF-1BE4-8F02-FCBDC1D94D21}"/>
                </a:ext>
              </a:extLst>
            </p:cNvPr>
            <p:cNvSpPr/>
            <p:nvPr/>
          </p:nvSpPr>
          <p:spPr>
            <a:xfrm>
              <a:off x="2454325" y="4506675"/>
              <a:ext cx="264050" cy="166925"/>
            </a:xfrm>
            <a:custGeom>
              <a:avLst/>
              <a:gdLst/>
              <a:ahLst/>
              <a:cxnLst/>
              <a:rect l="l" t="t" r="r" b="b"/>
              <a:pathLst>
                <a:path w="10562" h="6677" extrusionOk="0">
                  <a:moveTo>
                    <a:pt x="9856" y="574"/>
                  </a:moveTo>
                  <a:lnTo>
                    <a:pt x="8272" y="6105"/>
                  </a:lnTo>
                  <a:lnTo>
                    <a:pt x="732" y="6105"/>
                  </a:lnTo>
                  <a:lnTo>
                    <a:pt x="2580" y="574"/>
                  </a:lnTo>
                  <a:close/>
                  <a:moveTo>
                    <a:pt x="2374" y="1"/>
                  </a:moveTo>
                  <a:cubicBezTo>
                    <a:pt x="2251" y="1"/>
                    <a:pt x="2141" y="79"/>
                    <a:pt x="2102" y="197"/>
                  </a:cubicBezTo>
                  <a:lnTo>
                    <a:pt x="62" y="6300"/>
                  </a:lnTo>
                  <a:cubicBezTo>
                    <a:pt x="0" y="6485"/>
                    <a:pt x="139" y="6676"/>
                    <a:pt x="334" y="6676"/>
                  </a:cubicBezTo>
                  <a:lnTo>
                    <a:pt x="8488" y="6676"/>
                  </a:lnTo>
                  <a:cubicBezTo>
                    <a:pt x="8615" y="6676"/>
                    <a:pt x="8728" y="6592"/>
                    <a:pt x="8763" y="6469"/>
                  </a:cubicBezTo>
                  <a:lnTo>
                    <a:pt x="10509" y="366"/>
                  </a:lnTo>
                  <a:cubicBezTo>
                    <a:pt x="10562" y="183"/>
                    <a:pt x="10425" y="1"/>
                    <a:pt x="102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3659;p64">
              <a:extLst>
                <a:ext uri="{FF2B5EF4-FFF2-40B4-BE49-F238E27FC236}">
                  <a16:creationId xmlns:a16="http://schemas.microsoft.com/office/drawing/2014/main" id="{3BD41092-CE11-2AF7-DF5D-D3AB78A74572}"/>
                </a:ext>
              </a:extLst>
            </p:cNvPr>
            <p:cNvSpPr/>
            <p:nvPr/>
          </p:nvSpPr>
          <p:spPr>
            <a:xfrm>
              <a:off x="3155575" y="4115325"/>
              <a:ext cx="201100" cy="123975"/>
            </a:xfrm>
            <a:custGeom>
              <a:avLst/>
              <a:gdLst/>
              <a:ahLst/>
              <a:cxnLst/>
              <a:rect l="l" t="t" r="r" b="b"/>
              <a:pathLst>
                <a:path w="8044" h="4959" extrusionOk="0">
                  <a:moveTo>
                    <a:pt x="946" y="0"/>
                  </a:moveTo>
                  <a:lnTo>
                    <a:pt x="0" y="4959"/>
                  </a:lnTo>
                  <a:lnTo>
                    <a:pt x="7336" y="4959"/>
                  </a:lnTo>
                  <a:lnTo>
                    <a:pt x="80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3660;p64">
              <a:extLst>
                <a:ext uri="{FF2B5EF4-FFF2-40B4-BE49-F238E27FC236}">
                  <a16:creationId xmlns:a16="http://schemas.microsoft.com/office/drawing/2014/main" id="{EF1BFE34-BDB5-8D6F-0D67-C8600756FB3D}"/>
                </a:ext>
              </a:extLst>
            </p:cNvPr>
            <p:cNvSpPr/>
            <p:nvPr/>
          </p:nvSpPr>
          <p:spPr>
            <a:xfrm>
              <a:off x="3147725" y="4108175"/>
              <a:ext cx="216625" cy="138275"/>
            </a:xfrm>
            <a:custGeom>
              <a:avLst/>
              <a:gdLst/>
              <a:ahLst/>
              <a:cxnLst/>
              <a:rect l="l" t="t" r="r" b="b"/>
              <a:pathLst>
                <a:path w="8665" h="5531" extrusionOk="0">
                  <a:moveTo>
                    <a:pt x="8027" y="572"/>
                  </a:moveTo>
                  <a:lnTo>
                    <a:pt x="7401" y="4958"/>
                  </a:lnTo>
                  <a:lnTo>
                    <a:pt x="660" y="4958"/>
                  </a:lnTo>
                  <a:lnTo>
                    <a:pt x="1496" y="572"/>
                  </a:lnTo>
                  <a:close/>
                  <a:moveTo>
                    <a:pt x="1260" y="0"/>
                  </a:moveTo>
                  <a:cubicBezTo>
                    <a:pt x="1123" y="0"/>
                    <a:pt x="1005" y="98"/>
                    <a:pt x="979" y="232"/>
                  </a:cubicBezTo>
                  <a:lnTo>
                    <a:pt x="34" y="5191"/>
                  </a:lnTo>
                  <a:cubicBezTo>
                    <a:pt x="0" y="5366"/>
                    <a:pt x="135" y="5530"/>
                    <a:pt x="314" y="5530"/>
                  </a:cubicBezTo>
                  <a:lnTo>
                    <a:pt x="7650" y="5530"/>
                  </a:lnTo>
                  <a:cubicBezTo>
                    <a:pt x="7792" y="5530"/>
                    <a:pt x="7914" y="5425"/>
                    <a:pt x="7933" y="5284"/>
                  </a:cubicBezTo>
                  <a:lnTo>
                    <a:pt x="8641" y="326"/>
                  </a:lnTo>
                  <a:cubicBezTo>
                    <a:pt x="8665" y="154"/>
                    <a:pt x="8532" y="0"/>
                    <a:pt x="83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3661;p64">
              <a:extLst>
                <a:ext uri="{FF2B5EF4-FFF2-40B4-BE49-F238E27FC236}">
                  <a16:creationId xmlns:a16="http://schemas.microsoft.com/office/drawing/2014/main" id="{CB171907-A122-C0A5-BC98-7DF86454BF12}"/>
                </a:ext>
              </a:extLst>
            </p:cNvPr>
            <p:cNvSpPr/>
            <p:nvPr/>
          </p:nvSpPr>
          <p:spPr>
            <a:xfrm>
              <a:off x="3130325" y="4239275"/>
              <a:ext cx="208650" cy="132550"/>
            </a:xfrm>
            <a:custGeom>
              <a:avLst/>
              <a:gdLst/>
              <a:ahLst/>
              <a:cxnLst/>
              <a:rect l="l" t="t" r="r" b="b"/>
              <a:pathLst>
                <a:path w="8346" h="5302" extrusionOk="0">
                  <a:moveTo>
                    <a:pt x="1010" y="1"/>
                  </a:moveTo>
                  <a:lnTo>
                    <a:pt x="0" y="5301"/>
                  </a:lnTo>
                  <a:lnTo>
                    <a:pt x="7590" y="5301"/>
                  </a:lnTo>
                  <a:lnTo>
                    <a:pt x="83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3662;p64">
              <a:extLst>
                <a:ext uri="{FF2B5EF4-FFF2-40B4-BE49-F238E27FC236}">
                  <a16:creationId xmlns:a16="http://schemas.microsoft.com/office/drawing/2014/main" id="{49133665-F09B-7EEA-A50A-A9CC0C5202B3}"/>
                </a:ext>
              </a:extLst>
            </p:cNvPr>
            <p:cNvSpPr/>
            <p:nvPr/>
          </p:nvSpPr>
          <p:spPr>
            <a:xfrm>
              <a:off x="3122450" y="4232100"/>
              <a:ext cx="224225" cy="146900"/>
            </a:xfrm>
            <a:custGeom>
              <a:avLst/>
              <a:gdLst/>
              <a:ahLst/>
              <a:cxnLst/>
              <a:rect l="l" t="t" r="r" b="b"/>
              <a:pathLst>
                <a:path w="8969" h="5876" extrusionOk="0">
                  <a:moveTo>
                    <a:pt x="8332" y="573"/>
                  </a:moveTo>
                  <a:lnTo>
                    <a:pt x="7656" y="5302"/>
                  </a:lnTo>
                  <a:lnTo>
                    <a:pt x="661" y="5302"/>
                  </a:lnTo>
                  <a:lnTo>
                    <a:pt x="1562" y="573"/>
                  </a:lnTo>
                  <a:close/>
                  <a:moveTo>
                    <a:pt x="1325" y="1"/>
                  </a:moveTo>
                  <a:cubicBezTo>
                    <a:pt x="1188" y="1"/>
                    <a:pt x="1070" y="98"/>
                    <a:pt x="1045" y="233"/>
                  </a:cubicBezTo>
                  <a:lnTo>
                    <a:pt x="35" y="5536"/>
                  </a:lnTo>
                  <a:cubicBezTo>
                    <a:pt x="0" y="5711"/>
                    <a:pt x="136" y="5875"/>
                    <a:pt x="315" y="5875"/>
                  </a:cubicBezTo>
                  <a:lnTo>
                    <a:pt x="7905" y="5875"/>
                  </a:lnTo>
                  <a:cubicBezTo>
                    <a:pt x="8047" y="5875"/>
                    <a:pt x="8168" y="5770"/>
                    <a:pt x="8188" y="5629"/>
                  </a:cubicBezTo>
                  <a:lnTo>
                    <a:pt x="8944" y="326"/>
                  </a:lnTo>
                  <a:cubicBezTo>
                    <a:pt x="8969" y="154"/>
                    <a:pt x="8835" y="1"/>
                    <a:pt x="86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3663;p64">
              <a:extLst>
                <a:ext uri="{FF2B5EF4-FFF2-40B4-BE49-F238E27FC236}">
                  <a16:creationId xmlns:a16="http://schemas.microsoft.com/office/drawing/2014/main" id="{FAA3A1D7-4731-F61D-8352-621562FBB937}"/>
                </a:ext>
              </a:extLst>
            </p:cNvPr>
            <p:cNvSpPr/>
            <p:nvPr/>
          </p:nvSpPr>
          <p:spPr>
            <a:xfrm>
              <a:off x="2940575" y="4239275"/>
              <a:ext cx="215025" cy="132550"/>
            </a:xfrm>
            <a:custGeom>
              <a:avLst/>
              <a:gdLst/>
              <a:ahLst/>
              <a:cxnLst/>
              <a:rect l="l" t="t" r="r" b="b"/>
              <a:pathLst>
                <a:path w="8601" h="5302" extrusionOk="0">
                  <a:moveTo>
                    <a:pt x="1265" y="1"/>
                  </a:moveTo>
                  <a:lnTo>
                    <a:pt x="1" y="5301"/>
                  </a:lnTo>
                  <a:lnTo>
                    <a:pt x="7590" y="5301"/>
                  </a:lnTo>
                  <a:lnTo>
                    <a:pt x="86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3664;p64">
              <a:extLst>
                <a:ext uri="{FF2B5EF4-FFF2-40B4-BE49-F238E27FC236}">
                  <a16:creationId xmlns:a16="http://schemas.microsoft.com/office/drawing/2014/main" id="{E26305AB-822A-6D09-C6A1-2D142388958A}"/>
                </a:ext>
              </a:extLst>
            </p:cNvPr>
            <p:cNvSpPr/>
            <p:nvPr/>
          </p:nvSpPr>
          <p:spPr>
            <a:xfrm>
              <a:off x="2932575" y="4232125"/>
              <a:ext cx="230900" cy="146875"/>
            </a:xfrm>
            <a:custGeom>
              <a:avLst/>
              <a:gdLst/>
              <a:ahLst/>
              <a:cxnLst/>
              <a:rect l="l" t="t" r="r" b="b"/>
              <a:pathLst>
                <a:path w="9236" h="5875" extrusionOk="0">
                  <a:moveTo>
                    <a:pt x="8574" y="572"/>
                  </a:moveTo>
                  <a:lnTo>
                    <a:pt x="7673" y="5301"/>
                  </a:lnTo>
                  <a:lnTo>
                    <a:pt x="684" y="5301"/>
                  </a:lnTo>
                  <a:lnTo>
                    <a:pt x="1811" y="572"/>
                  </a:lnTo>
                  <a:close/>
                  <a:moveTo>
                    <a:pt x="1585" y="1"/>
                  </a:moveTo>
                  <a:cubicBezTo>
                    <a:pt x="1453" y="1"/>
                    <a:pt x="1337" y="91"/>
                    <a:pt x="1306" y="220"/>
                  </a:cubicBezTo>
                  <a:lnTo>
                    <a:pt x="43" y="5522"/>
                  </a:lnTo>
                  <a:cubicBezTo>
                    <a:pt x="1" y="5701"/>
                    <a:pt x="136" y="5873"/>
                    <a:pt x="321" y="5874"/>
                  </a:cubicBezTo>
                  <a:lnTo>
                    <a:pt x="7910" y="5874"/>
                  </a:lnTo>
                  <a:cubicBezTo>
                    <a:pt x="8048" y="5874"/>
                    <a:pt x="8165" y="5777"/>
                    <a:pt x="8191" y="5641"/>
                  </a:cubicBezTo>
                  <a:lnTo>
                    <a:pt x="9202" y="341"/>
                  </a:lnTo>
                  <a:cubicBezTo>
                    <a:pt x="9236" y="164"/>
                    <a:pt x="9100" y="1"/>
                    <a:pt x="8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3665;p64">
              <a:extLst>
                <a:ext uri="{FF2B5EF4-FFF2-40B4-BE49-F238E27FC236}">
                  <a16:creationId xmlns:a16="http://schemas.microsoft.com/office/drawing/2014/main" id="{2662477D-1F3F-778C-58A5-635ECC0AD947}"/>
                </a:ext>
              </a:extLst>
            </p:cNvPr>
            <p:cNvSpPr/>
            <p:nvPr/>
          </p:nvSpPr>
          <p:spPr>
            <a:xfrm>
              <a:off x="3320050" y="4239275"/>
              <a:ext cx="202325" cy="132550"/>
            </a:xfrm>
            <a:custGeom>
              <a:avLst/>
              <a:gdLst/>
              <a:ahLst/>
              <a:cxnLst/>
              <a:rect l="l" t="t" r="r" b="b"/>
              <a:pathLst>
                <a:path w="8093" h="5302" extrusionOk="0">
                  <a:moveTo>
                    <a:pt x="757" y="1"/>
                  </a:moveTo>
                  <a:lnTo>
                    <a:pt x="1" y="5301"/>
                  </a:lnTo>
                  <a:lnTo>
                    <a:pt x="7590" y="5301"/>
                  </a:lnTo>
                  <a:lnTo>
                    <a:pt x="80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3666;p64">
              <a:extLst>
                <a:ext uri="{FF2B5EF4-FFF2-40B4-BE49-F238E27FC236}">
                  <a16:creationId xmlns:a16="http://schemas.microsoft.com/office/drawing/2014/main" id="{F2C11BEE-D431-51EA-BEA5-94C58813E0A8}"/>
                </a:ext>
              </a:extLst>
            </p:cNvPr>
            <p:cNvSpPr/>
            <p:nvPr/>
          </p:nvSpPr>
          <p:spPr>
            <a:xfrm>
              <a:off x="3312325" y="4232100"/>
              <a:ext cx="217550" cy="146900"/>
            </a:xfrm>
            <a:custGeom>
              <a:avLst/>
              <a:gdLst/>
              <a:ahLst/>
              <a:cxnLst/>
              <a:rect l="l" t="t" r="r" b="b"/>
              <a:pathLst>
                <a:path w="8702" h="5876" extrusionOk="0">
                  <a:moveTo>
                    <a:pt x="8086" y="573"/>
                  </a:moveTo>
                  <a:lnTo>
                    <a:pt x="7638" y="5302"/>
                  </a:lnTo>
                  <a:lnTo>
                    <a:pt x="639" y="5302"/>
                  </a:lnTo>
                  <a:lnTo>
                    <a:pt x="1313" y="573"/>
                  </a:lnTo>
                  <a:close/>
                  <a:moveTo>
                    <a:pt x="1066" y="1"/>
                  </a:moveTo>
                  <a:cubicBezTo>
                    <a:pt x="924" y="1"/>
                    <a:pt x="802" y="106"/>
                    <a:pt x="783" y="247"/>
                  </a:cubicBezTo>
                  <a:lnTo>
                    <a:pt x="27" y="5549"/>
                  </a:lnTo>
                  <a:cubicBezTo>
                    <a:pt x="1" y="5720"/>
                    <a:pt x="136" y="5875"/>
                    <a:pt x="310" y="5875"/>
                  </a:cubicBezTo>
                  <a:lnTo>
                    <a:pt x="7899" y="5875"/>
                  </a:lnTo>
                  <a:cubicBezTo>
                    <a:pt x="8047" y="5875"/>
                    <a:pt x="8170" y="5763"/>
                    <a:pt x="8184" y="5615"/>
                  </a:cubicBezTo>
                  <a:lnTo>
                    <a:pt x="8686" y="315"/>
                  </a:lnTo>
                  <a:cubicBezTo>
                    <a:pt x="8702" y="145"/>
                    <a:pt x="8570" y="1"/>
                    <a:pt x="84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3667;p64">
              <a:extLst>
                <a:ext uri="{FF2B5EF4-FFF2-40B4-BE49-F238E27FC236}">
                  <a16:creationId xmlns:a16="http://schemas.microsoft.com/office/drawing/2014/main" id="{80CD5996-2F10-9F96-EBD3-9935879C9A4A}"/>
                </a:ext>
              </a:extLst>
            </p:cNvPr>
            <p:cNvSpPr/>
            <p:nvPr/>
          </p:nvSpPr>
          <p:spPr>
            <a:xfrm>
              <a:off x="2561100" y="4239275"/>
              <a:ext cx="227750" cy="132550"/>
            </a:xfrm>
            <a:custGeom>
              <a:avLst/>
              <a:gdLst/>
              <a:ahLst/>
              <a:cxnLst/>
              <a:rect l="l" t="t" r="r" b="b"/>
              <a:pathLst>
                <a:path w="9110" h="5302" extrusionOk="0">
                  <a:moveTo>
                    <a:pt x="1773" y="1"/>
                  </a:moveTo>
                  <a:lnTo>
                    <a:pt x="1" y="5301"/>
                  </a:lnTo>
                  <a:lnTo>
                    <a:pt x="7590" y="5301"/>
                  </a:lnTo>
                  <a:lnTo>
                    <a:pt x="91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3668;p64">
              <a:extLst>
                <a:ext uri="{FF2B5EF4-FFF2-40B4-BE49-F238E27FC236}">
                  <a16:creationId xmlns:a16="http://schemas.microsoft.com/office/drawing/2014/main" id="{06BBE1F4-4E51-AE2B-DDA4-7BCE40128872}"/>
                </a:ext>
              </a:extLst>
            </p:cNvPr>
            <p:cNvSpPr/>
            <p:nvPr/>
          </p:nvSpPr>
          <p:spPr>
            <a:xfrm>
              <a:off x="2552825" y="4232125"/>
              <a:ext cx="244175" cy="146875"/>
            </a:xfrm>
            <a:custGeom>
              <a:avLst/>
              <a:gdLst/>
              <a:ahLst/>
              <a:cxnLst/>
              <a:rect l="l" t="t" r="r" b="b"/>
              <a:pathLst>
                <a:path w="9767" h="5875" extrusionOk="0">
                  <a:moveTo>
                    <a:pt x="9061" y="572"/>
                  </a:moveTo>
                  <a:lnTo>
                    <a:pt x="7706" y="5301"/>
                  </a:lnTo>
                  <a:lnTo>
                    <a:pt x="731" y="5301"/>
                  </a:lnTo>
                  <a:lnTo>
                    <a:pt x="2311" y="572"/>
                  </a:lnTo>
                  <a:close/>
                  <a:moveTo>
                    <a:pt x="2104" y="1"/>
                  </a:moveTo>
                  <a:cubicBezTo>
                    <a:pt x="1981" y="1"/>
                    <a:pt x="1871" y="79"/>
                    <a:pt x="1833" y="197"/>
                  </a:cubicBezTo>
                  <a:lnTo>
                    <a:pt x="62" y="5498"/>
                  </a:lnTo>
                  <a:cubicBezTo>
                    <a:pt x="0" y="5682"/>
                    <a:pt x="137" y="5874"/>
                    <a:pt x="333" y="5874"/>
                  </a:cubicBezTo>
                  <a:lnTo>
                    <a:pt x="7921" y="5874"/>
                  </a:lnTo>
                  <a:cubicBezTo>
                    <a:pt x="8050" y="5874"/>
                    <a:pt x="8161" y="5790"/>
                    <a:pt x="8197" y="5667"/>
                  </a:cubicBezTo>
                  <a:lnTo>
                    <a:pt x="9714" y="366"/>
                  </a:lnTo>
                  <a:cubicBezTo>
                    <a:pt x="9767" y="183"/>
                    <a:pt x="9630" y="1"/>
                    <a:pt x="94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3669;p64">
              <a:extLst>
                <a:ext uri="{FF2B5EF4-FFF2-40B4-BE49-F238E27FC236}">
                  <a16:creationId xmlns:a16="http://schemas.microsoft.com/office/drawing/2014/main" id="{3FD84694-FD4D-43C4-2487-13343CB0206F}"/>
                </a:ext>
              </a:extLst>
            </p:cNvPr>
            <p:cNvSpPr/>
            <p:nvPr/>
          </p:nvSpPr>
          <p:spPr>
            <a:xfrm>
              <a:off x="5027625" y="4366929"/>
              <a:ext cx="237475" cy="142075"/>
            </a:xfrm>
            <a:custGeom>
              <a:avLst/>
              <a:gdLst/>
              <a:ahLst/>
              <a:cxnLst/>
              <a:rect l="l" t="t" r="r" b="b"/>
              <a:pathLst>
                <a:path w="9499" h="5683" extrusionOk="0">
                  <a:moveTo>
                    <a:pt x="1" y="0"/>
                  </a:moveTo>
                  <a:lnTo>
                    <a:pt x="1637" y="5683"/>
                  </a:lnTo>
                  <a:lnTo>
                    <a:pt x="9498" y="5683"/>
                  </a:lnTo>
                  <a:lnTo>
                    <a:pt x="75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3670;p64">
              <a:extLst>
                <a:ext uri="{FF2B5EF4-FFF2-40B4-BE49-F238E27FC236}">
                  <a16:creationId xmlns:a16="http://schemas.microsoft.com/office/drawing/2014/main" id="{6C49BA74-73D4-B931-DDEB-E240C9677DA6}"/>
                </a:ext>
              </a:extLst>
            </p:cNvPr>
            <p:cNvSpPr/>
            <p:nvPr/>
          </p:nvSpPr>
          <p:spPr>
            <a:xfrm>
              <a:off x="5019425" y="4364650"/>
              <a:ext cx="254000" cy="156375"/>
            </a:xfrm>
            <a:custGeom>
              <a:avLst/>
              <a:gdLst/>
              <a:ahLst/>
              <a:cxnLst/>
              <a:rect l="l" t="t" r="r" b="b"/>
              <a:pathLst>
                <a:path w="10160" h="6255" extrusionOk="0">
                  <a:moveTo>
                    <a:pt x="7712" y="573"/>
                  </a:moveTo>
                  <a:lnTo>
                    <a:pt x="9428" y="5682"/>
                  </a:lnTo>
                  <a:lnTo>
                    <a:pt x="2180" y="5682"/>
                  </a:lnTo>
                  <a:lnTo>
                    <a:pt x="708" y="573"/>
                  </a:lnTo>
                  <a:close/>
                  <a:moveTo>
                    <a:pt x="329" y="0"/>
                  </a:moveTo>
                  <a:cubicBezTo>
                    <a:pt x="138" y="0"/>
                    <a:pt x="0" y="182"/>
                    <a:pt x="53" y="366"/>
                  </a:cubicBezTo>
                  <a:lnTo>
                    <a:pt x="1691" y="6048"/>
                  </a:lnTo>
                  <a:cubicBezTo>
                    <a:pt x="1725" y="6170"/>
                    <a:pt x="1838" y="6255"/>
                    <a:pt x="1965" y="6255"/>
                  </a:cubicBezTo>
                  <a:lnTo>
                    <a:pt x="9826" y="6255"/>
                  </a:lnTo>
                  <a:cubicBezTo>
                    <a:pt x="10022" y="6255"/>
                    <a:pt x="10159" y="6062"/>
                    <a:pt x="10097" y="5878"/>
                  </a:cubicBezTo>
                  <a:lnTo>
                    <a:pt x="8188" y="195"/>
                  </a:lnTo>
                  <a:cubicBezTo>
                    <a:pt x="8149" y="79"/>
                    <a:pt x="8040" y="0"/>
                    <a:pt x="79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3671;p64">
              <a:extLst>
                <a:ext uri="{FF2B5EF4-FFF2-40B4-BE49-F238E27FC236}">
                  <a16:creationId xmlns:a16="http://schemas.microsoft.com/office/drawing/2014/main" id="{366B17C7-3BD7-06C2-B7E0-D540310EE46F}"/>
                </a:ext>
              </a:extLst>
            </p:cNvPr>
            <p:cNvSpPr/>
            <p:nvPr/>
          </p:nvSpPr>
          <p:spPr>
            <a:xfrm>
              <a:off x="2750850" y="4239275"/>
              <a:ext cx="221350" cy="132550"/>
            </a:xfrm>
            <a:custGeom>
              <a:avLst/>
              <a:gdLst/>
              <a:ahLst/>
              <a:cxnLst/>
              <a:rect l="l" t="t" r="r" b="b"/>
              <a:pathLst>
                <a:path w="8854" h="5302" extrusionOk="0">
                  <a:moveTo>
                    <a:pt x="1519" y="1"/>
                  </a:moveTo>
                  <a:lnTo>
                    <a:pt x="0" y="5301"/>
                  </a:lnTo>
                  <a:lnTo>
                    <a:pt x="7590" y="5301"/>
                  </a:lnTo>
                  <a:lnTo>
                    <a:pt x="8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3672;p64">
              <a:extLst>
                <a:ext uri="{FF2B5EF4-FFF2-40B4-BE49-F238E27FC236}">
                  <a16:creationId xmlns:a16="http://schemas.microsoft.com/office/drawing/2014/main" id="{83826165-AFEB-A607-5EBC-CB6DC794AD83}"/>
                </a:ext>
              </a:extLst>
            </p:cNvPr>
            <p:cNvSpPr/>
            <p:nvPr/>
          </p:nvSpPr>
          <p:spPr>
            <a:xfrm>
              <a:off x="2742675" y="4232100"/>
              <a:ext cx="237575" cy="146900"/>
            </a:xfrm>
            <a:custGeom>
              <a:avLst/>
              <a:gdLst/>
              <a:ahLst/>
              <a:cxnLst/>
              <a:rect l="l" t="t" r="r" b="b"/>
              <a:pathLst>
                <a:path w="9503" h="5876" extrusionOk="0">
                  <a:moveTo>
                    <a:pt x="8819" y="573"/>
                  </a:moveTo>
                  <a:lnTo>
                    <a:pt x="7691" y="5302"/>
                  </a:lnTo>
                  <a:lnTo>
                    <a:pt x="708" y="5302"/>
                  </a:lnTo>
                  <a:lnTo>
                    <a:pt x="2061" y="573"/>
                  </a:lnTo>
                  <a:close/>
                  <a:moveTo>
                    <a:pt x="1846" y="1"/>
                  </a:moveTo>
                  <a:cubicBezTo>
                    <a:pt x="1718" y="1"/>
                    <a:pt x="1606" y="85"/>
                    <a:pt x="1571" y="208"/>
                  </a:cubicBezTo>
                  <a:lnTo>
                    <a:pt x="53" y="5510"/>
                  </a:lnTo>
                  <a:cubicBezTo>
                    <a:pt x="1" y="5693"/>
                    <a:pt x="138" y="5875"/>
                    <a:pt x="327" y="5875"/>
                  </a:cubicBezTo>
                  <a:lnTo>
                    <a:pt x="7917" y="5875"/>
                  </a:lnTo>
                  <a:cubicBezTo>
                    <a:pt x="8049" y="5875"/>
                    <a:pt x="8164" y="5784"/>
                    <a:pt x="8195" y="5656"/>
                  </a:cubicBezTo>
                  <a:lnTo>
                    <a:pt x="9460" y="353"/>
                  </a:lnTo>
                  <a:cubicBezTo>
                    <a:pt x="9502" y="174"/>
                    <a:pt x="9366" y="1"/>
                    <a:pt x="91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3673;p64">
              <a:extLst>
                <a:ext uri="{FF2B5EF4-FFF2-40B4-BE49-F238E27FC236}">
                  <a16:creationId xmlns:a16="http://schemas.microsoft.com/office/drawing/2014/main" id="{8B04E887-E698-E876-8512-F0F0267FC8AA}"/>
                </a:ext>
              </a:extLst>
            </p:cNvPr>
            <p:cNvSpPr/>
            <p:nvPr/>
          </p:nvSpPr>
          <p:spPr>
            <a:xfrm>
              <a:off x="2513650" y="4371800"/>
              <a:ext cx="237225" cy="142075"/>
            </a:xfrm>
            <a:custGeom>
              <a:avLst/>
              <a:gdLst/>
              <a:ahLst/>
              <a:cxnLst/>
              <a:rect l="l" t="t" r="r" b="b"/>
              <a:pathLst>
                <a:path w="9489" h="5683" extrusionOk="0">
                  <a:moveTo>
                    <a:pt x="1899" y="0"/>
                  </a:moveTo>
                  <a:lnTo>
                    <a:pt x="1" y="5683"/>
                  </a:lnTo>
                  <a:lnTo>
                    <a:pt x="7862" y="5683"/>
                  </a:lnTo>
                  <a:lnTo>
                    <a:pt x="94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3674;p64">
              <a:extLst>
                <a:ext uri="{FF2B5EF4-FFF2-40B4-BE49-F238E27FC236}">
                  <a16:creationId xmlns:a16="http://schemas.microsoft.com/office/drawing/2014/main" id="{8CB83545-A4FA-4C7C-9746-B628138317F8}"/>
                </a:ext>
              </a:extLst>
            </p:cNvPr>
            <p:cNvSpPr/>
            <p:nvPr/>
          </p:nvSpPr>
          <p:spPr>
            <a:xfrm>
              <a:off x="2505325" y="4364650"/>
              <a:ext cx="253750" cy="156375"/>
            </a:xfrm>
            <a:custGeom>
              <a:avLst/>
              <a:gdLst/>
              <a:ahLst/>
              <a:cxnLst/>
              <a:rect l="l" t="t" r="r" b="b"/>
              <a:pathLst>
                <a:path w="10150" h="6255" extrusionOk="0">
                  <a:moveTo>
                    <a:pt x="9442" y="573"/>
                  </a:moveTo>
                  <a:lnTo>
                    <a:pt x="7980" y="5682"/>
                  </a:lnTo>
                  <a:lnTo>
                    <a:pt x="731" y="5682"/>
                  </a:lnTo>
                  <a:lnTo>
                    <a:pt x="2438" y="573"/>
                  </a:lnTo>
                  <a:close/>
                  <a:moveTo>
                    <a:pt x="2233" y="0"/>
                  </a:moveTo>
                  <a:cubicBezTo>
                    <a:pt x="2110" y="0"/>
                    <a:pt x="2000" y="79"/>
                    <a:pt x="1962" y="197"/>
                  </a:cubicBezTo>
                  <a:lnTo>
                    <a:pt x="64" y="5878"/>
                  </a:lnTo>
                  <a:cubicBezTo>
                    <a:pt x="1" y="6064"/>
                    <a:pt x="139" y="6255"/>
                    <a:pt x="334" y="6255"/>
                  </a:cubicBezTo>
                  <a:lnTo>
                    <a:pt x="8195" y="6255"/>
                  </a:lnTo>
                  <a:cubicBezTo>
                    <a:pt x="8323" y="6255"/>
                    <a:pt x="8435" y="6170"/>
                    <a:pt x="8471" y="6047"/>
                  </a:cubicBezTo>
                  <a:lnTo>
                    <a:pt x="10097" y="366"/>
                  </a:lnTo>
                  <a:cubicBezTo>
                    <a:pt x="10150" y="182"/>
                    <a:pt x="10012" y="0"/>
                    <a:pt x="98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3675;p64">
              <a:extLst>
                <a:ext uri="{FF2B5EF4-FFF2-40B4-BE49-F238E27FC236}">
                  <a16:creationId xmlns:a16="http://schemas.microsoft.com/office/drawing/2014/main" id="{78B354AE-20C0-EA07-1F3B-0FA92946515B}"/>
                </a:ext>
              </a:extLst>
            </p:cNvPr>
            <p:cNvSpPr/>
            <p:nvPr/>
          </p:nvSpPr>
          <p:spPr>
            <a:xfrm>
              <a:off x="4439250" y="4234404"/>
              <a:ext cx="208925" cy="132550"/>
            </a:xfrm>
            <a:custGeom>
              <a:avLst/>
              <a:gdLst/>
              <a:ahLst/>
              <a:cxnLst/>
              <a:rect l="l" t="t" r="r" b="b"/>
              <a:pathLst>
                <a:path w="8357" h="5302" extrusionOk="0">
                  <a:moveTo>
                    <a:pt x="1" y="1"/>
                  </a:moveTo>
                  <a:lnTo>
                    <a:pt x="767" y="5301"/>
                  </a:lnTo>
                  <a:lnTo>
                    <a:pt x="8357" y="5301"/>
                  </a:lnTo>
                  <a:lnTo>
                    <a:pt x="7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3676;p64">
              <a:extLst>
                <a:ext uri="{FF2B5EF4-FFF2-40B4-BE49-F238E27FC236}">
                  <a16:creationId xmlns:a16="http://schemas.microsoft.com/office/drawing/2014/main" id="{20BE504B-0E12-7A02-F8C6-93425BDD57D6}"/>
                </a:ext>
              </a:extLst>
            </p:cNvPr>
            <p:cNvSpPr/>
            <p:nvPr/>
          </p:nvSpPr>
          <p:spPr>
            <a:xfrm>
              <a:off x="4431575" y="4232100"/>
              <a:ext cx="224475" cy="146900"/>
            </a:xfrm>
            <a:custGeom>
              <a:avLst/>
              <a:gdLst/>
              <a:ahLst/>
              <a:cxnLst/>
              <a:rect l="l" t="t" r="r" b="b"/>
              <a:pathLst>
                <a:path w="8979" h="5876" extrusionOk="0">
                  <a:moveTo>
                    <a:pt x="7408" y="573"/>
                  </a:moveTo>
                  <a:lnTo>
                    <a:pt x="8318" y="5302"/>
                  </a:lnTo>
                  <a:lnTo>
                    <a:pt x="1321" y="5302"/>
                  </a:lnTo>
                  <a:lnTo>
                    <a:pt x="638" y="573"/>
                  </a:lnTo>
                  <a:close/>
                  <a:moveTo>
                    <a:pt x="308" y="1"/>
                  </a:moveTo>
                  <a:cubicBezTo>
                    <a:pt x="133" y="1"/>
                    <a:pt x="0" y="156"/>
                    <a:pt x="24" y="327"/>
                  </a:cubicBezTo>
                  <a:lnTo>
                    <a:pt x="791" y="5629"/>
                  </a:lnTo>
                  <a:cubicBezTo>
                    <a:pt x="811" y="5770"/>
                    <a:pt x="932" y="5874"/>
                    <a:pt x="1074" y="5875"/>
                  </a:cubicBezTo>
                  <a:lnTo>
                    <a:pt x="8664" y="5875"/>
                  </a:lnTo>
                  <a:cubicBezTo>
                    <a:pt x="8843" y="5875"/>
                    <a:pt x="8979" y="5711"/>
                    <a:pt x="8944" y="5534"/>
                  </a:cubicBezTo>
                  <a:lnTo>
                    <a:pt x="7924" y="233"/>
                  </a:lnTo>
                  <a:cubicBezTo>
                    <a:pt x="7898" y="98"/>
                    <a:pt x="7781" y="1"/>
                    <a:pt x="76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3677;p64">
              <a:extLst>
                <a:ext uri="{FF2B5EF4-FFF2-40B4-BE49-F238E27FC236}">
                  <a16:creationId xmlns:a16="http://schemas.microsoft.com/office/drawing/2014/main" id="{C072C53E-FE22-1C1C-2747-560E4B3FBD5D}"/>
                </a:ext>
              </a:extLst>
            </p:cNvPr>
            <p:cNvSpPr/>
            <p:nvPr/>
          </p:nvSpPr>
          <p:spPr>
            <a:xfrm>
              <a:off x="4255900" y="4239275"/>
              <a:ext cx="202550" cy="132550"/>
            </a:xfrm>
            <a:custGeom>
              <a:avLst/>
              <a:gdLst/>
              <a:ahLst/>
              <a:cxnLst/>
              <a:rect l="l" t="t" r="r" b="b"/>
              <a:pathLst>
                <a:path w="8102" h="5302" extrusionOk="0">
                  <a:moveTo>
                    <a:pt x="0" y="1"/>
                  </a:moveTo>
                  <a:lnTo>
                    <a:pt x="513" y="5301"/>
                  </a:lnTo>
                  <a:lnTo>
                    <a:pt x="8101" y="5301"/>
                  </a:lnTo>
                  <a:lnTo>
                    <a:pt x="73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3678;p64">
              <a:extLst>
                <a:ext uri="{FF2B5EF4-FFF2-40B4-BE49-F238E27FC236}">
                  <a16:creationId xmlns:a16="http://schemas.microsoft.com/office/drawing/2014/main" id="{53A02A65-6540-0EB8-2944-B3BB6BAEA5D0}"/>
                </a:ext>
              </a:extLst>
            </p:cNvPr>
            <p:cNvSpPr/>
            <p:nvPr/>
          </p:nvSpPr>
          <p:spPr>
            <a:xfrm>
              <a:off x="4248325" y="4232100"/>
              <a:ext cx="217825" cy="146900"/>
            </a:xfrm>
            <a:custGeom>
              <a:avLst/>
              <a:gdLst/>
              <a:ahLst/>
              <a:cxnLst/>
              <a:rect l="l" t="t" r="r" b="b"/>
              <a:pathLst>
                <a:path w="8713" h="5876" extrusionOk="0">
                  <a:moveTo>
                    <a:pt x="7390" y="573"/>
                  </a:moveTo>
                  <a:lnTo>
                    <a:pt x="8075" y="5302"/>
                  </a:lnTo>
                  <a:lnTo>
                    <a:pt x="1075" y="5302"/>
                  </a:lnTo>
                  <a:lnTo>
                    <a:pt x="617" y="573"/>
                  </a:lnTo>
                  <a:close/>
                  <a:moveTo>
                    <a:pt x="302" y="1"/>
                  </a:moveTo>
                  <a:cubicBezTo>
                    <a:pt x="133" y="1"/>
                    <a:pt x="1" y="145"/>
                    <a:pt x="17" y="313"/>
                  </a:cubicBezTo>
                  <a:lnTo>
                    <a:pt x="530" y="5616"/>
                  </a:lnTo>
                  <a:cubicBezTo>
                    <a:pt x="544" y="5763"/>
                    <a:pt x="667" y="5875"/>
                    <a:pt x="815" y="5875"/>
                  </a:cubicBezTo>
                  <a:lnTo>
                    <a:pt x="8405" y="5875"/>
                  </a:lnTo>
                  <a:cubicBezTo>
                    <a:pt x="8580" y="5874"/>
                    <a:pt x="8713" y="5720"/>
                    <a:pt x="8689" y="5549"/>
                  </a:cubicBezTo>
                  <a:lnTo>
                    <a:pt x="7922" y="245"/>
                  </a:lnTo>
                  <a:cubicBezTo>
                    <a:pt x="7902" y="104"/>
                    <a:pt x="7781" y="1"/>
                    <a:pt x="76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3679;p64">
              <a:extLst>
                <a:ext uri="{FF2B5EF4-FFF2-40B4-BE49-F238E27FC236}">
                  <a16:creationId xmlns:a16="http://schemas.microsoft.com/office/drawing/2014/main" id="{CB343021-D14F-5D28-D625-45280E0AA674}"/>
                </a:ext>
              </a:extLst>
            </p:cNvPr>
            <p:cNvSpPr/>
            <p:nvPr/>
          </p:nvSpPr>
          <p:spPr>
            <a:xfrm>
              <a:off x="4806050" y="4234404"/>
              <a:ext cx="221600" cy="132550"/>
            </a:xfrm>
            <a:custGeom>
              <a:avLst/>
              <a:gdLst/>
              <a:ahLst/>
              <a:cxnLst/>
              <a:rect l="l" t="t" r="r" b="b"/>
              <a:pathLst>
                <a:path w="8864" h="5302" extrusionOk="0">
                  <a:moveTo>
                    <a:pt x="0" y="1"/>
                  </a:moveTo>
                  <a:lnTo>
                    <a:pt x="1274" y="5301"/>
                  </a:lnTo>
                  <a:lnTo>
                    <a:pt x="8864" y="5301"/>
                  </a:lnTo>
                  <a:lnTo>
                    <a:pt x="7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3680;p64">
              <a:extLst>
                <a:ext uri="{FF2B5EF4-FFF2-40B4-BE49-F238E27FC236}">
                  <a16:creationId xmlns:a16="http://schemas.microsoft.com/office/drawing/2014/main" id="{BF825C8D-BC41-91D7-D6E6-10BF27A883A2}"/>
                </a:ext>
              </a:extLst>
            </p:cNvPr>
            <p:cNvSpPr/>
            <p:nvPr/>
          </p:nvSpPr>
          <p:spPr>
            <a:xfrm>
              <a:off x="4798000" y="4232100"/>
              <a:ext cx="237825" cy="146900"/>
            </a:xfrm>
            <a:custGeom>
              <a:avLst/>
              <a:gdLst/>
              <a:ahLst/>
              <a:cxnLst/>
              <a:rect l="l" t="t" r="r" b="b"/>
              <a:pathLst>
                <a:path w="9513" h="5876" extrusionOk="0">
                  <a:moveTo>
                    <a:pt x="7443" y="573"/>
                  </a:moveTo>
                  <a:lnTo>
                    <a:pt x="8806" y="5302"/>
                  </a:lnTo>
                  <a:lnTo>
                    <a:pt x="1822" y="5302"/>
                  </a:lnTo>
                  <a:lnTo>
                    <a:pt x="685" y="573"/>
                  </a:lnTo>
                  <a:close/>
                  <a:moveTo>
                    <a:pt x="321" y="1"/>
                  </a:moveTo>
                  <a:cubicBezTo>
                    <a:pt x="136" y="1"/>
                    <a:pt x="0" y="174"/>
                    <a:pt x="43" y="354"/>
                  </a:cubicBezTo>
                  <a:lnTo>
                    <a:pt x="1317" y="5656"/>
                  </a:lnTo>
                  <a:cubicBezTo>
                    <a:pt x="1347" y="5784"/>
                    <a:pt x="1463" y="5875"/>
                    <a:pt x="1595" y="5875"/>
                  </a:cubicBezTo>
                  <a:lnTo>
                    <a:pt x="9186" y="5875"/>
                  </a:lnTo>
                  <a:cubicBezTo>
                    <a:pt x="9375" y="5875"/>
                    <a:pt x="9512" y="5692"/>
                    <a:pt x="9460" y="5509"/>
                  </a:cubicBezTo>
                  <a:lnTo>
                    <a:pt x="7932" y="208"/>
                  </a:lnTo>
                  <a:cubicBezTo>
                    <a:pt x="7896" y="85"/>
                    <a:pt x="7785" y="1"/>
                    <a:pt x="76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3681;p64">
              <a:extLst>
                <a:ext uri="{FF2B5EF4-FFF2-40B4-BE49-F238E27FC236}">
                  <a16:creationId xmlns:a16="http://schemas.microsoft.com/office/drawing/2014/main" id="{FFCEB50A-2232-F897-A9DC-58AFE295E56A}"/>
                </a:ext>
              </a:extLst>
            </p:cNvPr>
            <p:cNvSpPr/>
            <p:nvPr/>
          </p:nvSpPr>
          <p:spPr>
            <a:xfrm>
              <a:off x="3699500" y="4239275"/>
              <a:ext cx="189750" cy="132550"/>
            </a:xfrm>
            <a:custGeom>
              <a:avLst/>
              <a:gdLst/>
              <a:ahLst/>
              <a:cxnLst/>
              <a:rect l="l" t="t" r="r" b="b"/>
              <a:pathLst>
                <a:path w="7590" h="5302" extrusionOk="0">
                  <a:moveTo>
                    <a:pt x="249" y="1"/>
                  </a:moveTo>
                  <a:lnTo>
                    <a:pt x="1" y="5301"/>
                  </a:lnTo>
                  <a:lnTo>
                    <a:pt x="7590" y="5301"/>
                  </a:lnTo>
                  <a:lnTo>
                    <a:pt x="75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3682;p64">
              <a:extLst>
                <a:ext uri="{FF2B5EF4-FFF2-40B4-BE49-F238E27FC236}">
                  <a16:creationId xmlns:a16="http://schemas.microsoft.com/office/drawing/2014/main" id="{B82009EF-BED2-1FB5-C37E-8008CC0456CE}"/>
                </a:ext>
              </a:extLst>
            </p:cNvPr>
            <p:cNvSpPr/>
            <p:nvPr/>
          </p:nvSpPr>
          <p:spPr>
            <a:xfrm>
              <a:off x="3692175" y="4232100"/>
              <a:ext cx="204225" cy="146900"/>
            </a:xfrm>
            <a:custGeom>
              <a:avLst/>
              <a:gdLst/>
              <a:ahLst/>
              <a:cxnLst/>
              <a:rect l="l" t="t" r="r" b="b"/>
              <a:pathLst>
                <a:path w="8169" h="5876" extrusionOk="0">
                  <a:moveTo>
                    <a:pt x="7592" y="573"/>
                  </a:moveTo>
                  <a:lnTo>
                    <a:pt x="7597" y="5302"/>
                  </a:lnTo>
                  <a:lnTo>
                    <a:pt x="595" y="5302"/>
                  </a:lnTo>
                  <a:lnTo>
                    <a:pt x="815" y="573"/>
                  </a:lnTo>
                  <a:close/>
                  <a:moveTo>
                    <a:pt x="542" y="1"/>
                  </a:moveTo>
                  <a:cubicBezTo>
                    <a:pt x="390" y="1"/>
                    <a:pt x="264" y="121"/>
                    <a:pt x="256" y="274"/>
                  </a:cubicBezTo>
                  <a:lnTo>
                    <a:pt x="8" y="5575"/>
                  </a:lnTo>
                  <a:cubicBezTo>
                    <a:pt x="0" y="5738"/>
                    <a:pt x="131" y="5874"/>
                    <a:pt x="294" y="5875"/>
                  </a:cubicBezTo>
                  <a:lnTo>
                    <a:pt x="7883" y="5875"/>
                  </a:lnTo>
                  <a:cubicBezTo>
                    <a:pt x="8041" y="5875"/>
                    <a:pt x="8169" y="5747"/>
                    <a:pt x="8169" y="5590"/>
                  </a:cubicBezTo>
                  <a:lnTo>
                    <a:pt x="8164" y="288"/>
                  </a:lnTo>
                  <a:cubicBezTo>
                    <a:pt x="8164" y="129"/>
                    <a:pt x="8035" y="1"/>
                    <a:pt x="78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3683;p64">
              <a:extLst>
                <a:ext uri="{FF2B5EF4-FFF2-40B4-BE49-F238E27FC236}">
                  <a16:creationId xmlns:a16="http://schemas.microsoft.com/office/drawing/2014/main" id="{2B399F96-6688-15C6-51F3-D1B7DF3B8B7E}"/>
                </a:ext>
              </a:extLst>
            </p:cNvPr>
            <p:cNvSpPr/>
            <p:nvPr/>
          </p:nvSpPr>
          <p:spPr>
            <a:xfrm>
              <a:off x="4072500" y="4239275"/>
              <a:ext cx="196225" cy="132550"/>
            </a:xfrm>
            <a:custGeom>
              <a:avLst/>
              <a:gdLst/>
              <a:ahLst/>
              <a:cxnLst/>
              <a:rect l="l" t="t" r="r" b="b"/>
              <a:pathLst>
                <a:path w="7849" h="5302" extrusionOk="0">
                  <a:moveTo>
                    <a:pt x="1" y="1"/>
                  </a:moveTo>
                  <a:lnTo>
                    <a:pt x="259" y="5301"/>
                  </a:lnTo>
                  <a:lnTo>
                    <a:pt x="7849" y="5301"/>
                  </a:lnTo>
                  <a:lnTo>
                    <a:pt x="7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3684;p64">
              <a:extLst>
                <a:ext uri="{FF2B5EF4-FFF2-40B4-BE49-F238E27FC236}">
                  <a16:creationId xmlns:a16="http://schemas.microsoft.com/office/drawing/2014/main" id="{1F2F351D-0A04-6E0C-0D76-14FA57882446}"/>
                </a:ext>
              </a:extLst>
            </p:cNvPr>
            <p:cNvSpPr/>
            <p:nvPr/>
          </p:nvSpPr>
          <p:spPr>
            <a:xfrm>
              <a:off x="4065175" y="4232100"/>
              <a:ext cx="211050" cy="146900"/>
            </a:xfrm>
            <a:custGeom>
              <a:avLst/>
              <a:gdLst/>
              <a:ahLst/>
              <a:cxnLst/>
              <a:rect l="l" t="t" r="r" b="b"/>
              <a:pathLst>
                <a:path w="8442" h="5876" extrusionOk="0">
                  <a:moveTo>
                    <a:pt x="7368" y="573"/>
                  </a:moveTo>
                  <a:lnTo>
                    <a:pt x="7825" y="5302"/>
                  </a:lnTo>
                  <a:lnTo>
                    <a:pt x="824" y="5302"/>
                  </a:lnTo>
                  <a:lnTo>
                    <a:pt x="593" y="573"/>
                  </a:lnTo>
                  <a:close/>
                  <a:moveTo>
                    <a:pt x="291" y="1"/>
                  </a:moveTo>
                  <a:cubicBezTo>
                    <a:pt x="128" y="1"/>
                    <a:pt x="0" y="137"/>
                    <a:pt x="8" y="301"/>
                  </a:cubicBezTo>
                  <a:lnTo>
                    <a:pt x="267" y="5602"/>
                  </a:lnTo>
                  <a:cubicBezTo>
                    <a:pt x="273" y="5755"/>
                    <a:pt x="400" y="5875"/>
                    <a:pt x="552" y="5875"/>
                  </a:cubicBezTo>
                  <a:lnTo>
                    <a:pt x="8142" y="5875"/>
                  </a:lnTo>
                  <a:cubicBezTo>
                    <a:pt x="8310" y="5874"/>
                    <a:pt x="8442" y="5729"/>
                    <a:pt x="8426" y="5561"/>
                  </a:cubicBezTo>
                  <a:lnTo>
                    <a:pt x="7914" y="258"/>
                  </a:lnTo>
                  <a:cubicBezTo>
                    <a:pt x="7900" y="112"/>
                    <a:pt x="7777" y="1"/>
                    <a:pt x="7629" y="1"/>
                  </a:cubicBezTo>
                  <a:lnTo>
                    <a:pt x="294" y="1"/>
                  </a:lnTo>
                  <a:cubicBezTo>
                    <a:pt x="293" y="1"/>
                    <a:pt x="292" y="1"/>
                    <a:pt x="2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3685;p64">
              <a:extLst>
                <a:ext uri="{FF2B5EF4-FFF2-40B4-BE49-F238E27FC236}">
                  <a16:creationId xmlns:a16="http://schemas.microsoft.com/office/drawing/2014/main" id="{2406F309-3FD7-6291-BA9F-E47EC80FA5D3}"/>
                </a:ext>
              </a:extLst>
            </p:cNvPr>
            <p:cNvSpPr/>
            <p:nvPr/>
          </p:nvSpPr>
          <p:spPr>
            <a:xfrm>
              <a:off x="3889100" y="4239275"/>
              <a:ext cx="189900" cy="132550"/>
            </a:xfrm>
            <a:custGeom>
              <a:avLst/>
              <a:gdLst/>
              <a:ahLst/>
              <a:cxnLst/>
              <a:rect l="l" t="t" r="r" b="b"/>
              <a:pathLst>
                <a:path w="7596" h="5302" extrusionOk="0">
                  <a:moveTo>
                    <a:pt x="1" y="1"/>
                  </a:moveTo>
                  <a:lnTo>
                    <a:pt x="6" y="5301"/>
                  </a:lnTo>
                  <a:lnTo>
                    <a:pt x="7595" y="5301"/>
                  </a:lnTo>
                  <a:lnTo>
                    <a:pt x="73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3686;p64">
              <a:extLst>
                <a:ext uri="{FF2B5EF4-FFF2-40B4-BE49-F238E27FC236}">
                  <a16:creationId xmlns:a16="http://schemas.microsoft.com/office/drawing/2014/main" id="{D7A39245-025B-2DF4-E657-5B1EA9521343}"/>
                </a:ext>
              </a:extLst>
            </p:cNvPr>
            <p:cNvSpPr/>
            <p:nvPr/>
          </p:nvSpPr>
          <p:spPr>
            <a:xfrm>
              <a:off x="3881975" y="4232100"/>
              <a:ext cx="204350" cy="146900"/>
            </a:xfrm>
            <a:custGeom>
              <a:avLst/>
              <a:gdLst/>
              <a:ahLst/>
              <a:cxnLst/>
              <a:rect l="l" t="t" r="r" b="b"/>
              <a:pathLst>
                <a:path w="8174" h="5876" extrusionOk="0">
                  <a:moveTo>
                    <a:pt x="7349" y="573"/>
                  </a:moveTo>
                  <a:lnTo>
                    <a:pt x="7579" y="5302"/>
                  </a:lnTo>
                  <a:lnTo>
                    <a:pt x="577" y="5302"/>
                  </a:lnTo>
                  <a:lnTo>
                    <a:pt x="572" y="573"/>
                  </a:lnTo>
                  <a:close/>
                  <a:moveTo>
                    <a:pt x="286" y="1"/>
                  </a:moveTo>
                  <a:cubicBezTo>
                    <a:pt x="128" y="1"/>
                    <a:pt x="0" y="129"/>
                    <a:pt x="0" y="286"/>
                  </a:cubicBezTo>
                  <a:lnTo>
                    <a:pt x="5" y="5588"/>
                  </a:lnTo>
                  <a:cubicBezTo>
                    <a:pt x="5" y="5747"/>
                    <a:pt x="133" y="5875"/>
                    <a:pt x="291" y="5875"/>
                  </a:cubicBezTo>
                  <a:lnTo>
                    <a:pt x="7880" y="5875"/>
                  </a:lnTo>
                  <a:cubicBezTo>
                    <a:pt x="8043" y="5875"/>
                    <a:pt x="8174" y="5738"/>
                    <a:pt x="8166" y="5574"/>
                  </a:cubicBezTo>
                  <a:lnTo>
                    <a:pt x="7907" y="274"/>
                  </a:lnTo>
                  <a:cubicBezTo>
                    <a:pt x="7900" y="121"/>
                    <a:pt x="7774" y="1"/>
                    <a:pt x="76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3687;p64">
              <a:extLst>
                <a:ext uri="{FF2B5EF4-FFF2-40B4-BE49-F238E27FC236}">
                  <a16:creationId xmlns:a16="http://schemas.microsoft.com/office/drawing/2014/main" id="{7478B164-B90C-F8AA-DE88-EE4F69C9AC58}"/>
                </a:ext>
              </a:extLst>
            </p:cNvPr>
            <p:cNvSpPr/>
            <p:nvPr/>
          </p:nvSpPr>
          <p:spPr>
            <a:xfrm>
              <a:off x="3509800" y="4239275"/>
              <a:ext cx="195950" cy="132550"/>
            </a:xfrm>
            <a:custGeom>
              <a:avLst/>
              <a:gdLst/>
              <a:ahLst/>
              <a:cxnLst/>
              <a:rect l="l" t="t" r="r" b="b"/>
              <a:pathLst>
                <a:path w="7838" h="5302" extrusionOk="0">
                  <a:moveTo>
                    <a:pt x="503" y="1"/>
                  </a:moveTo>
                  <a:lnTo>
                    <a:pt x="0" y="5301"/>
                  </a:lnTo>
                  <a:lnTo>
                    <a:pt x="7589" y="5301"/>
                  </a:lnTo>
                  <a:lnTo>
                    <a:pt x="78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3688;p64">
              <a:extLst>
                <a:ext uri="{FF2B5EF4-FFF2-40B4-BE49-F238E27FC236}">
                  <a16:creationId xmlns:a16="http://schemas.microsoft.com/office/drawing/2014/main" id="{787D6D6B-32B2-4D1C-9BA5-457DF6FC8264}"/>
                </a:ext>
              </a:extLst>
            </p:cNvPr>
            <p:cNvSpPr/>
            <p:nvPr/>
          </p:nvSpPr>
          <p:spPr>
            <a:xfrm>
              <a:off x="3502275" y="4232100"/>
              <a:ext cx="210800" cy="146900"/>
            </a:xfrm>
            <a:custGeom>
              <a:avLst/>
              <a:gdLst/>
              <a:ahLst/>
              <a:cxnLst/>
              <a:rect l="l" t="t" r="r" b="b"/>
              <a:pathLst>
                <a:path w="8432" h="5876" extrusionOk="0">
                  <a:moveTo>
                    <a:pt x="7838" y="573"/>
                  </a:moveTo>
                  <a:lnTo>
                    <a:pt x="7617" y="5302"/>
                  </a:lnTo>
                  <a:lnTo>
                    <a:pt x="615" y="5302"/>
                  </a:lnTo>
                  <a:lnTo>
                    <a:pt x="1064" y="573"/>
                  </a:lnTo>
                  <a:close/>
                  <a:moveTo>
                    <a:pt x="804" y="1"/>
                  </a:moveTo>
                  <a:cubicBezTo>
                    <a:pt x="655" y="1"/>
                    <a:pt x="532" y="113"/>
                    <a:pt x="518" y="261"/>
                  </a:cubicBezTo>
                  <a:lnTo>
                    <a:pt x="16" y="5561"/>
                  </a:lnTo>
                  <a:cubicBezTo>
                    <a:pt x="0" y="5729"/>
                    <a:pt x="132" y="5875"/>
                    <a:pt x="301" y="5875"/>
                  </a:cubicBezTo>
                  <a:lnTo>
                    <a:pt x="7890" y="5875"/>
                  </a:lnTo>
                  <a:cubicBezTo>
                    <a:pt x="8043" y="5875"/>
                    <a:pt x="8169" y="5755"/>
                    <a:pt x="8175" y="5602"/>
                  </a:cubicBezTo>
                  <a:lnTo>
                    <a:pt x="8424" y="301"/>
                  </a:lnTo>
                  <a:cubicBezTo>
                    <a:pt x="8432" y="138"/>
                    <a:pt x="8302" y="1"/>
                    <a:pt x="81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3689;p64">
              <a:extLst>
                <a:ext uri="{FF2B5EF4-FFF2-40B4-BE49-F238E27FC236}">
                  <a16:creationId xmlns:a16="http://schemas.microsoft.com/office/drawing/2014/main" id="{DD0CD510-84A1-98C9-C75E-6DE07C5B50D3}"/>
                </a:ext>
              </a:extLst>
            </p:cNvPr>
            <p:cNvSpPr/>
            <p:nvPr/>
          </p:nvSpPr>
          <p:spPr>
            <a:xfrm>
              <a:off x="4268700" y="4371800"/>
              <a:ext cx="210275" cy="142075"/>
            </a:xfrm>
            <a:custGeom>
              <a:avLst/>
              <a:gdLst/>
              <a:ahLst/>
              <a:cxnLst/>
              <a:rect l="l" t="t" r="r" b="b"/>
              <a:pathLst>
                <a:path w="8411" h="5683" extrusionOk="0">
                  <a:moveTo>
                    <a:pt x="1" y="0"/>
                  </a:moveTo>
                  <a:lnTo>
                    <a:pt x="549" y="5683"/>
                  </a:lnTo>
                  <a:lnTo>
                    <a:pt x="8411" y="5683"/>
                  </a:lnTo>
                  <a:lnTo>
                    <a:pt x="75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3690;p64">
              <a:extLst>
                <a:ext uri="{FF2B5EF4-FFF2-40B4-BE49-F238E27FC236}">
                  <a16:creationId xmlns:a16="http://schemas.microsoft.com/office/drawing/2014/main" id="{8774F8BE-B492-C063-BAE3-C05CA73563B7}"/>
                </a:ext>
              </a:extLst>
            </p:cNvPr>
            <p:cNvSpPr/>
            <p:nvPr/>
          </p:nvSpPr>
          <p:spPr>
            <a:xfrm>
              <a:off x="4261175" y="4364650"/>
              <a:ext cx="225500" cy="156375"/>
            </a:xfrm>
            <a:custGeom>
              <a:avLst/>
              <a:gdLst/>
              <a:ahLst/>
              <a:cxnLst/>
              <a:rect l="l" t="t" r="r" b="b"/>
              <a:pathLst>
                <a:path w="9020" h="6255" extrusionOk="0">
                  <a:moveTo>
                    <a:pt x="7643" y="573"/>
                  </a:moveTo>
                  <a:lnTo>
                    <a:pt x="8381" y="5682"/>
                  </a:lnTo>
                  <a:lnTo>
                    <a:pt x="1111" y="5682"/>
                  </a:lnTo>
                  <a:lnTo>
                    <a:pt x="616" y="573"/>
                  </a:lnTo>
                  <a:close/>
                  <a:moveTo>
                    <a:pt x="301" y="0"/>
                  </a:moveTo>
                  <a:cubicBezTo>
                    <a:pt x="133" y="0"/>
                    <a:pt x="1" y="147"/>
                    <a:pt x="16" y="314"/>
                  </a:cubicBezTo>
                  <a:lnTo>
                    <a:pt x="566" y="5996"/>
                  </a:lnTo>
                  <a:cubicBezTo>
                    <a:pt x="580" y="6143"/>
                    <a:pt x="703" y="6255"/>
                    <a:pt x="850" y="6255"/>
                  </a:cubicBezTo>
                  <a:lnTo>
                    <a:pt x="8712" y="6255"/>
                  </a:lnTo>
                  <a:cubicBezTo>
                    <a:pt x="8886" y="6255"/>
                    <a:pt x="9019" y="6099"/>
                    <a:pt x="8995" y="5928"/>
                  </a:cubicBezTo>
                  <a:lnTo>
                    <a:pt x="8173" y="247"/>
                  </a:lnTo>
                  <a:cubicBezTo>
                    <a:pt x="8153" y="106"/>
                    <a:pt x="8032" y="0"/>
                    <a:pt x="78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3691;p64">
              <a:extLst>
                <a:ext uri="{FF2B5EF4-FFF2-40B4-BE49-F238E27FC236}">
                  <a16:creationId xmlns:a16="http://schemas.microsoft.com/office/drawing/2014/main" id="{E7F3CBDA-AF4B-0180-CBDE-7799F3219257}"/>
                </a:ext>
              </a:extLst>
            </p:cNvPr>
            <p:cNvSpPr/>
            <p:nvPr/>
          </p:nvSpPr>
          <p:spPr>
            <a:xfrm>
              <a:off x="4458425" y="4366929"/>
              <a:ext cx="217075" cy="142075"/>
            </a:xfrm>
            <a:custGeom>
              <a:avLst/>
              <a:gdLst/>
              <a:ahLst/>
              <a:cxnLst/>
              <a:rect l="l" t="t" r="r" b="b"/>
              <a:pathLst>
                <a:path w="8683" h="5683" extrusionOk="0">
                  <a:moveTo>
                    <a:pt x="0" y="0"/>
                  </a:moveTo>
                  <a:lnTo>
                    <a:pt x="822" y="5683"/>
                  </a:lnTo>
                  <a:lnTo>
                    <a:pt x="8683" y="5683"/>
                  </a:lnTo>
                  <a:lnTo>
                    <a:pt x="75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692;p64">
              <a:extLst>
                <a:ext uri="{FF2B5EF4-FFF2-40B4-BE49-F238E27FC236}">
                  <a16:creationId xmlns:a16="http://schemas.microsoft.com/office/drawing/2014/main" id="{69D1957E-4D5A-3EDA-275F-66209A6F437D}"/>
                </a:ext>
              </a:extLst>
            </p:cNvPr>
            <p:cNvSpPr/>
            <p:nvPr/>
          </p:nvSpPr>
          <p:spPr>
            <a:xfrm>
              <a:off x="4450725" y="4364650"/>
              <a:ext cx="232675" cy="156375"/>
            </a:xfrm>
            <a:custGeom>
              <a:avLst/>
              <a:gdLst/>
              <a:ahLst/>
              <a:cxnLst/>
              <a:rect l="l" t="t" r="r" b="b"/>
              <a:pathLst>
                <a:path w="9307" h="6255" extrusionOk="0">
                  <a:moveTo>
                    <a:pt x="7662" y="573"/>
                  </a:moveTo>
                  <a:lnTo>
                    <a:pt x="8645" y="5682"/>
                  </a:lnTo>
                  <a:lnTo>
                    <a:pt x="1378" y="5682"/>
                  </a:lnTo>
                  <a:lnTo>
                    <a:pt x="639" y="573"/>
                  </a:lnTo>
                  <a:close/>
                  <a:moveTo>
                    <a:pt x="308" y="0"/>
                  </a:moveTo>
                  <a:cubicBezTo>
                    <a:pt x="134" y="0"/>
                    <a:pt x="1" y="156"/>
                    <a:pt x="25" y="327"/>
                  </a:cubicBezTo>
                  <a:lnTo>
                    <a:pt x="846" y="6010"/>
                  </a:lnTo>
                  <a:cubicBezTo>
                    <a:pt x="867" y="6149"/>
                    <a:pt x="987" y="6255"/>
                    <a:pt x="1130" y="6255"/>
                  </a:cubicBezTo>
                  <a:lnTo>
                    <a:pt x="8991" y="6255"/>
                  </a:lnTo>
                  <a:cubicBezTo>
                    <a:pt x="9170" y="6255"/>
                    <a:pt x="9306" y="6091"/>
                    <a:pt x="9271" y="5914"/>
                  </a:cubicBezTo>
                  <a:lnTo>
                    <a:pt x="8178" y="232"/>
                  </a:lnTo>
                  <a:cubicBezTo>
                    <a:pt x="8153" y="98"/>
                    <a:pt x="8035" y="0"/>
                    <a:pt x="78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693;p64">
              <a:extLst>
                <a:ext uri="{FF2B5EF4-FFF2-40B4-BE49-F238E27FC236}">
                  <a16:creationId xmlns:a16="http://schemas.microsoft.com/office/drawing/2014/main" id="{91713E23-3B1A-67EC-5715-15372A9AF7CF}"/>
                </a:ext>
              </a:extLst>
            </p:cNvPr>
            <p:cNvSpPr/>
            <p:nvPr/>
          </p:nvSpPr>
          <p:spPr>
            <a:xfrm>
              <a:off x="2710200" y="4371800"/>
              <a:ext cx="230400" cy="142075"/>
            </a:xfrm>
            <a:custGeom>
              <a:avLst/>
              <a:gdLst/>
              <a:ahLst/>
              <a:cxnLst/>
              <a:rect l="l" t="t" r="r" b="b"/>
              <a:pathLst>
                <a:path w="9216" h="5683" extrusionOk="0">
                  <a:moveTo>
                    <a:pt x="1626" y="0"/>
                  </a:moveTo>
                  <a:lnTo>
                    <a:pt x="0" y="5683"/>
                  </a:lnTo>
                  <a:lnTo>
                    <a:pt x="7861" y="5683"/>
                  </a:lnTo>
                  <a:lnTo>
                    <a:pt x="92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694;p64">
              <a:extLst>
                <a:ext uri="{FF2B5EF4-FFF2-40B4-BE49-F238E27FC236}">
                  <a16:creationId xmlns:a16="http://schemas.microsoft.com/office/drawing/2014/main" id="{216D4C68-4338-09D0-79C8-5E2708AE8208}"/>
                </a:ext>
              </a:extLst>
            </p:cNvPr>
            <p:cNvSpPr/>
            <p:nvPr/>
          </p:nvSpPr>
          <p:spPr>
            <a:xfrm>
              <a:off x="2702025" y="4364650"/>
              <a:ext cx="246600" cy="156375"/>
            </a:xfrm>
            <a:custGeom>
              <a:avLst/>
              <a:gdLst/>
              <a:ahLst/>
              <a:cxnLst/>
              <a:rect l="l" t="t" r="r" b="b"/>
              <a:pathLst>
                <a:path w="9864" h="6255" extrusionOk="0">
                  <a:moveTo>
                    <a:pt x="9182" y="573"/>
                  </a:moveTo>
                  <a:lnTo>
                    <a:pt x="7963" y="5682"/>
                  </a:lnTo>
                  <a:lnTo>
                    <a:pt x="708" y="5682"/>
                  </a:lnTo>
                  <a:lnTo>
                    <a:pt x="2170" y="573"/>
                  </a:lnTo>
                  <a:close/>
                  <a:moveTo>
                    <a:pt x="1953" y="0"/>
                  </a:moveTo>
                  <a:cubicBezTo>
                    <a:pt x="1827" y="0"/>
                    <a:pt x="1714" y="85"/>
                    <a:pt x="1679" y="208"/>
                  </a:cubicBezTo>
                  <a:lnTo>
                    <a:pt x="52" y="5889"/>
                  </a:lnTo>
                  <a:cubicBezTo>
                    <a:pt x="0" y="6073"/>
                    <a:pt x="137" y="6255"/>
                    <a:pt x="327" y="6255"/>
                  </a:cubicBezTo>
                  <a:lnTo>
                    <a:pt x="8188" y="6255"/>
                  </a:lnTo>
                  <a:cubicBezTo>
                    <a:pt x="8320" y="6255"/>
                    <a:pt x="8436" y="6164"/>
                    <a:pt x="8466" y="6034"/>
                  </a:cubicBezTo>
                  <a:lnTo>
                    <a:pt x="9821" y="353"/>
                  </a:lnTo>
                  <a:cubicBezTo>
                    <a:pt x="9863" y="173"/>
                    <a:pt x="9727" y="0"/>
                    <a:pt x="95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695;p64">
              <a:extLst>
                <a:ext uri="{FF2B5EF4-FFF2-40B4-BE49-F238E27FC236}">
                  <a16:creationId xmlns:a16="http://schemas.microsoft.com/office/drawing/2014/main" id="{FA5C0267-4B6B-6195-4284-B6BB8DBC7D7A}"/>
                </a:ext>
              </a:extLst>
            </p:cNvPr>
            <p:cNvSpPr/>
            <p:nvPr/>
          </p:nvSpPr>
          <p:spPr>
            <a:xfrm>
              <a:off x="4648150" y="4366929"/>
              <a:ext cx="223875" cy="142075"/>
            </a:xfrm>
            <a:custGeom>
              <a:avLst/>
              <a:gdLst/>
              <a:ahLst/>
              <a:cxnLst/>
              <a:rect l="l" t="t" r="r" b="b"/>
              <a:pathLst>
                <a:path w="8955" h="5683" extrusionOk="0">
                  <a:moveTo>
                    <a:pt x="1" y="0"/>
                  </a:moveTo>
                  <a:lnTo>
                    <a:pt x="1094" y="5683"/>
                  </a:lnTo>
                  <a:lnTo>
                    <a:pt x="8955" y="5683"/>
                  </a:lnTo>
                  <a:lnTo>
                    <a:pt x="75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696;p64">
              <a:extLst>
                <a:ext uri="{FF2B5EF4-FFF2-40B4-BE49-F238E27FC236}">
                  <a16:creationId xmlns:a16="http://schemas.microsoft.com/office/drawing/2014/main" id="{1CFFAF0A-436E-B8B1-B296-CDFC243C00A5}"/>
                </a:ext>
              </a:extLst>
            </p:cNvPr>
            <p:cNvSpPr/>
            <p:nvPr/>
          </p:nvSpPr>
          <p:spPr>
            <a:xfrm>
              <a:off x="4640275" y="4364650"/>
              <a:ext cx="239800" cy="156375"/>
            </a:xfrm>
            <a:custGeom>
              <a:avLst/>
              <a:gdLst/>
              <a:ahLst/>
              <a:cxnLst/>
              <a:rect l="l" t="t" r="r" b="b"/>
              <a:pathLst>
                <a:path w="9592" h="6255" extrusionOk="0">
                  <a:moveTo>
                    <a:pt x="7678" y="573"/>
                  </a:moveTo>
                  <a:lnTo>
                    <a:pt x="8906" y="5682"/>
                  </a:lnTo>
                  <a:lnTo>
                    <a:pt x="1645" y="5682"/>
                  </a:lnTo>
                  <a:lnTo>
                    <a:pt x="662" y="573"/>
                  </a:lnTo>
                  <a:close/>
                  <a:moveTo>
                    <a:pt x="316" y="0"/>
                  </a:moveTo>
                  <a:cubicBezTo>
                    <a:pt x="136" y="0"/>
                    <a:pt x="0" y="165"/>
                    <a:pt x="35" y="341"/>
                  </a:cubicBezTo>
                  <a:lnTo>
                    <a:pt x="1128" y="6023"/>
                  </a:lnTo>
                  <a:cubicBezTo>
                    <a:pt x="1154" y="6157"/>
                    <a:pt x="1272" y="6255"/>
                    <a:pt x="1409" y="6255"/>
                  </a:cubicBezTo>
                  <a:lnTo>
                    <a:pt x="9270" y="6255"/>
                  </a:lnTo>
                  <a:lnTo>
                    <a:pt x="9270" y="6253"/>
                  </a:lnTo>
                  <a:cubicBezTo>
                    <a:pt x="9456" y="6253"/>
                    <a:pt x="9592" y="6082"/>
                    <a:pt x="9549" y="5901"/>
                  </a:cubicBezTo>
                  <a:lnTo>
                    <a:pt x="8183" y="220"/>
                  </a:lnTo>
                  <a:cubicBezTo>
                    <a:pt x="8152" y="91"/>
                    <a:pt x="8037" y="0"/>
                    <a:pt x="79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697;p64">
              <a:extLst>
                <a:ext uri="{FF2B5EF4-FFF2-40B4-BE49-F238E27FC236}">
                  <a16:creationId xmlns:a16="http://schemas.microsoft.com/office/drawing/2014/main" id="{88FD5385-596B-B378-13A9-3252C67DAA19}"/>
                </a:ext>
              </a:extLst>
            </p:cNvPr>
            <p:cNvSpPr/>
            <p:nvPr/>
          </p:nvSpPr>
          <p:spPr>
            <a:xfrm>
              <a:off x="3889225" y="4371800"/>
              <a:ext cx="196700" cy="142075"/>
            </a:xfrm>
            <a:custGeom>
              <a:avLst/>
              <a:gdLst/>
              <a:ahLst/>
              <a:cxnLst/>
              <a:rect l="l" t="t" r="r" b="b"/>
              <a:pathLst>
                <a:path w="7868" h="5683" extrusionOk="0">
                  <a:moveTo>
                    <a:pt x="1" y="0"/>
                  </a:moveTo>
                  <a:lnTo>
                    <a:pt x="6" y="5683"/>
                  </a:lnTo>
                  <a:lnTo>
                    <a:pt x="7867" y="5683"/>
                  </a:lnTo>
                  <a:lnTo>
                    <a:pt x="75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698;p64">
              <a:extLst>
                <a:ext uri="{FF2B5EF4-FFF2-40B4-BE49-F238E27FC236}">
                  <a16:creationId xmlns:a16="http://schemas.microsoft.com/office/drawing/2014/main" id="{4F47CA7E-FD9E-9F8A-9F30-CC410D2BEAA1}"/>
                </a:ext>
              </a:extLst>
            </p:cNvPr>
            <p:cNvSpPr/>
            <p:nvPr/>
          </p:nvSpPr>
          <p:spPr>
            <a:xfrm>
              <a:off x="3882100" y="4364650"/>
              <a:ext cx="211150" cy="156375"/>
            </a:xfrm>
            <a:custGeom>
              <a:avLst/>
              <a:gdLst/>
              <a:ahLst/>
              <a:cxnLst/>
              <a:rect l="l" t="t" r="r" b="b"/>
              <a:pathLst>
                <a:path w="8446" h="6255" extrusionOk="0">
                  <a:moveTo>
                    <a:pt x="7602" y="573"/>
                  </a:moveTo>
                  <a:lnTo>
                    <a:pt x="7851" y="5682"/>
                  </a:lnTo>
                  <a:lnTo>
                    <a:pt x="577" y="5682"/>
                  </a:lnTo>
                  <a:lnTo>
                    <a:pt x="572" y="573"/>
                  </a:lnTo>
                  <a:close/>
                  <a:moveTo>
                    <a:pt x="286" y="0"/>
                  </a:moveTo>
                  <a:cubicBezTo>
                    <a:pt x="128" y="0"/>
                    <a:pt x="0" y="129"/>
                    <a:pt x="0" y="286"/>
                  </a:cubicBezTo>
                  <a:lnTo>
                    <a:pt x="5" y="5969"/>
                  </a:lnTo>
                  <a:cubicBezTo>
                    <a:pt x="4" y="6126"/>
                    <a:pt x="132" y="6255"/>
                    <a:pt x="291" y="6255"/>
                  </a:cubicBezTo>
                  <a:lnTo>
                    <a:pt x="8152" y="6255"/>
                  </a:lnTo>
                  <a:cubicBezTo>
                    <a:pt x="8316" y="6255"/>
                    <a:pt x="8446" y="6117"/>
                    <a:pt x="8438" y="5955"/>
                  </a:cubicBezTo>
                  <a:lnTo>
                    <a:pt x="8161" y="272"/>
                  </a:lnTo>
                  <a:cubicBezTo>
                    <a:pt x="8154" y="121"/>
                    <a:pt x="8028" y="0"/>
                    <a:pt x="78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699;p64">
              <a:extLst>
                <a:ext uri="{FF2B5EF4-FFF2-40B4-BE49-F238E27FC236}">
                  <a16:creationId xmlns:a16="http://schemas.microsoft.com/office/drawing/2014/main" id="{BF69E0CA-EDD4-1597-38C8-E08D967F5569}"/>
                </a:ext>
              </a:extLst>
            </p:cNvPr>
            <p:cNvSpPr/>
            <p:nvPr/>
          </p:nvSpPr>
          <p:spPr>
            <a:xfrm>
              <a:off x="4837900" y="4366929"/>
              <a:ext cx="230675" cy="142075"/>
            </a:xfrm>
            <a:custGeom>
              <a:avLst/>
              <a:gdLst/>
              <a:ahLst/>
              <a:cxnLst/>
              <a:rect l="l" t="t" r="r" b="b"/>
              <a:pathLst>
                <a:path w="9227" h="5683" extrusionOk="0">
                  <a:moveTo>
                    <a:pt x="0" y="0"/>
                  </a:moveTo>
                  <a:lnTo>
                    <a:pt x="1365" y="5683"/>
                  </a:lnTo>
                  <a:lnTo>
                    <a:pt x="9226" y="5683"/>
                  </a:lnTo>
                  <a:lnTo>
                    <a:pt x="75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700;p64">
              <a:extLst>
                <a:ext uri="{FF2B5EF4-FFF2-40B4-BE49-F238E27FC236}">
                  <a16:creationId xmlns:a16="http://schemas.microsoft.com/office/drawing/2014/main" id="{C7712F70-459F-F591-9844-E82AC1887610}"/>
                </a:ext>
              </a:extLst>
            </p:cNvPr>
            <p:cNvSpPr/>
            <p:nvPr/>
          </p:nvSpPr>
          <p:spPr>
            <a:xfrm>
              <a:off x="4829850" y="4364675"/>
              <a:ext cx="246875" cy="156375"/>
            </a:xfrm>
            <a:custGeom>
              <a:avLst/>
              <a:gdLst/>
              <a:ahLst/>
              <a:cxnLst/>
              <a:rect l="l" t="t" r="r" b="b"/>
              <a:pathLst>
                <a:path w="9875" h="6255" extrusionOk="0">
                  <a:moveTo>
                    <a:pt x="7696" y="572"/>
                  </a:moveTo>
                  <a:lnTo>
                    <a:pt x="9169" y="5681"/>
                  </a:lnTo>
                  <a:lnTo>
                    <a:pt x="1912" y="5681"/>
                  </a:lnTo>
                  <a:lnTo>
                    <a:pt x="685" y="572"/>
                  </a:lnTo>
                  <a:close/>
                  <a:moveTo>
                    <a:pt x="322" y="1"/>
                  </a:moveTo>
                  <a:cubicBezTo>
                    <a:pt x="137" y="1"/>
                    <a:pt x="0" y="172"/>
                    <a:pt x="44" y="353"/>
                  </a:cubicBezTo>
                  <a:lnTo>
                    <a:pt x="1409" y="6034"/>
                  </a:lnTo>
                  <a:cubicBezTo>
                    <a:pt x="1440" y="6163"/>
                    <a:pt x="1555" y="6254"/>
                    <a:pt x="1687" y="6254"/>
                  </a:cubicBezTo>
                  <a:lnTo>
                    <a:pt x="9548" y="6254"/>
                  </a:lnTo>
                  <a:lnTo>
                    <a:pt x="9548" y="6255"/>
                  </a:lnTo>
                  <a:cubicBezTo>
                    <a:pt x="9738" y="6255"/>
                    <a:pt x="9875" y="6072"/>
                    <a:pt x="9822" y="5888"/>
                  </a:cubicBezTo>
                  <a:lnTo>
                    <a:pt x="8186" y="207"/>
                  </a:lnTo>
                  <a:cubicBezTo>
                    <a:pt x="8150" y="84"/>
                    <a:pt x="8038" y="1"/>
                    <a:pt x="79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701;p64">
              <a:extLst>
                <a:ext uri="{FF2B5EF4-FFF2-40B4-BE49-F238E27FC236}">
                  <a16:creationId xmlns:a16="http://schemas.microsoft.com/office/drawing/2014/main" id="{EC1A1C8B-D595-9AEE-FB53-F6321F5C4373}"/>
                </a:ext>
              </a:extLst>
            </p:cNvPr>
            <p:cNvSpPr/>
            <p:nvPr/>
          </p:nvSpPr>
          <p:spPr>
            <a:xfrm>
              <a:off x="4078975" y="4371800"/>
              <a:ext cx="203475" cy="142075"/>
            </a:xfrm>
            <a:custGeom>
              <a:avLst/>
              <a:gdLst/>
              <a:ahLst/>
              <a:cxnLst/>
              <a:rect l="l" t="t" r="r" b="b"/>
              <a:pathLst>
                <a:path w="8139" h="5683" extrusionOk="0">
                  <a:moveTo>
                    <a:pt x="0" y="0"/>
                  </a:moveTo>
                  <a:lnTo>
                    <a:pt x="277" y="5683"/>
                  </a:lnTo>
                  <a:lnTo>
                    <a:pt x="8138" y="5683"/>
                  </a:lnTo>
                  <a:lnTo>
                    <a:pt x="75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702;p64">
              <a:extLst>
                <a:ext uri="{FF2B5EF4-FFF2-40B4-BE49-F238E27FC236}">
                  <a16:creationId xmlns:a16="http://schemas.microsoft.com/office/drawing/2014/main" id="{08968F9A-63B0-5E1E-1A9F-399F82A02264}"/>
                </a:ext>
              </a:extLst>
            </p:cNvPr>
            <p:cNvSpPr/>
            <p:nvPr/>
          </p:nvSpPr>
          <p:spPr>
            <a:xfrm>
              <a:off x="4071625" y="4364650"/>
              <a:ext cx="218325" cy="156375"/>
            </a:xfrm>
            <a:custGeom>
              <a:avLst/>
              <a:gdLst/>
              <a:ahLst/>
              <a:cxnLst/>
              <a:rect l="l" t="t" r="r" b="b"/>
              <a:pathLst>
                <a:path w="8733" h="6255" extrusionOk="0">
                  <a:moveTo>
                    <a:pt x="7622" y="573"/>
                  </a:moveTo>
                  <a:lnTo>
                    <a:pt x="8117" y="5682"/>
                  </a:lnTo>
                  <a:lnTo>
                    <a:pt x="844" y="5682"/>
                  </a:lnTo>
                  <a:lnTo>
                    <a:pt x="594" y="573"/>
                  </a:lnTo>
                  <a:close/>
                  <a:moveTo>
                    <a:pt x="294" y="0"/>
                  </a:moveTo>
                  <a:cubicBezTo>
                    <a:pt x="130" y="0"/>
                    <a:pt x="1" y="138"/>
                    <a:pt x="9" y="300"/>
                  </a:cubicBezTo>
                  <a:lnTo>
                    <a:pt x="285" y="5983"/>
                  </a:lnTo>
                  <a:cubicBezTo>
                    <a:pt x="293" y="6134"/>
                    <a:pt x="419" y="6255"/>
                    <a:pt x="571" y="6255"/>
                  </a:cubicBezTo>
                  <a:lnTo>
                    <a:pt x="8432" y="6255"/>
                  </a:lnTo>
                  <a:cubicBezTo>
                    <a:pt x="8600" y="6255"/>
                    <a:pt x="8732" y="6108"/>
                    <a:pt x="8717" y="5941"/>
                  </a:cubicBezTo>
                  <a:lnTo>
                    <a:pt x="8167" y="259"/>
                  </a:lnTo>
                  <a:cubicBezTo>
                    <a:pt x="8153" y="112"/>
                    <a:pt x="8030" y="0"/>
                    <a:pt x="78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703;p64">
              <a:extLst>
                <a:ext uri="{FF2B5EF4-FFF2-40B4-BE49-F238E27FC236}">
                  <a16:creationId xmlns:a16="http://schemas.microsoft.com/office/drawing/2014/main" id="{E154FCC0-3843-4FE5-DDEC-D0D8CB1A537E}"/>
                </a:ext>
              </a:extLst>
            </p:cNvPr>
            <p:cNvSpPr/>
            <p:nvPr/>
          </p:nvSpPr>
          <p:spPr>
            <a:xfrm>
              <a:off x="3103250" y="4371800"/>
              <a:ext cx="216825" cy="142075"/>
            </a:xfrm>
            <a:custGeom>
              <a:avLst/>
              <a:gdLst/>
              <a:ahLst/>
              <a:cxnLst/>
              <a:rect l="l" t="t" r="r" b="b"/>
              <a:pathLst>
                <a:path w="8673" h="5683" extrusionOk="0">
                  <a:moveTo>
                    <a:pt x="1083" y="0"/>
                  </a:moveTo>
                  <a:lnTo>
                    <a:pt x="0" y="5683"/>
                  </a:lnTo>
                  <a:lnTo>
                    <a:pt x="7862" y="5683"/>
                  </a:lnTo>
                  <a:lnTo>
                    <a:pt x="8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704;p64">
              <a:extLst>
                <a:ext uri="{FF2B5EF4-FFF2-40B4-BE49-F238E27FC236}">
                  <a16:creationId xmlns:a16="http://schemas.microsoft.com/office/drawing/2014/main" id="{684A9EC4-A380-D601-6475-CC09D1B57D85}"/>
                </a:ext>
              </a:extLst>
            </p:cNvPr>
            <p:cNvSpPr/>
            <p:nvPr/>
          </p:nvSpPr>
          <p:spPr>
            <a:xfrm>
              <a:off x="3095400" y="4364650"/>
              <a:ext cx="232350" cy="156375"/>
            </a:xfrm>
            <a:custGeom>
              <a:avLst/>
              <a:gdLst/>
              <a:ahLst/>
              <a:cxnLst/>
              <a:rect l="l" t="t" r="r" b="b"/>
              <a:pathLst>
                <a:path w="9294" h="6255" extrusionOk="0">
                  <a:moveTo>
                    <a:pt x="8656" y="573"/>
                  </a:moveTo>
                  <a:lnTo>
                    <a:pt x="7927" y="5682"/>
                  </a:lnTo>
                  <a:lnTo>
                    <a:pt x="660" y="5682"/>
                  </a:lnTo>
                  <a:lnTo>
                    <a:pt x="1634" y="573"/>
                  </a:lnTo>
                  <a:close/>
                  <a:moveTo>
                    <a:pt x="1396" y="0"/>
                  </a:moveTo>
                  <a:cubicBezTo>
                    <a:pt x="1259" y="0"/>
                    <a:pt x="1141" y="98"/>
                    <a:pt x="1115" y="234"/>
                  </a:cubicBezTo>
                  <a:lnTo>
                    <a:pt x="34" y="5915"/>
                  </a:lnTo>
                  <a:cubicBezTo>
                    <a:pt x="0" y="6091"/>
                    <a:pt x="135" y="6255"/>
                    <a:pt x="314" y="6255"/>
                  </a:cubicBezTo>
                  <a:lnTo>
                    <a:pt x="8176" y="6255"/>
                  </a:lnTo>
                  <a:cubicBezTo>
                    <a:pt x="8318" y="6255"/>
                    <a:pt x="8438" y="6149"/>
                    <a:pt x="8459" y="6008"/>
                  </a:cubicBezTo>
                  <a:lnTo>
                    <a:pt x="9269" y="327"/>
                  </a:lnTo>
                  <a:cubicBezTo>
                    <a:pt x="9293" y="154"/>
                    <a:pt x="9160" y="0"/>
                    <a:pt x="89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705;p64">
              <a:extLst>
                <a:ext uri="{FF2B5EF4-FFF2-40B4-BE49-F238E27FC236}">
                  <a16:creationId xmlns:a16="http://schemas.microsoft.com/office/drawing/2014/main" id="{5F1605EB-79A6-1465-D563-47A5A59F4790}"/>
                </a:ext>
              </a:extLst>
            </p:cNvPr>
            <p:cNvSpPr/>
            <p:nvPr/>
          </p:nvSpPr>
          <p:spPr>
            <a:xfrm>
              <a:off x="2906725" y="4371800"/>
              <a:ext cx="223625" cy="142075"/>
            </a:xfrm>
            <a:custGeom>
              <a:avLst/>
              <a:gdLst/>
              <a:ahLst/>
              <a:cxnLst/>
              <a:rect l="l" t="t" r="r" b="b"/>
              <a:pathLst>
                <a:path w="8945" h="5683" extrusionOk="0">
                  <a:moveTo>
                    <a:pt x="1355" y="0"/>
                  </a:moveTo>
                  <a:lnTo>
                    <a:pt x="0" y="5683"/>
                  </a:lnTo>
                  <a:lnTo>
                    <a:pt x="7861" y="5683"/>
                  </a:lnTo>
                  <a:lnTo>
                    <a:pt x="89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706;p64">
              <a:extLst>
                <a:ext uri="{FF2B5EF4-FFF2-40B4-BE49-F238E27FC236}">
                  <a16:creationId xmlns:a16="http://schemas.microsoft.com/office/drawing/2014/main" id="{88D7E1AC-EDDA-F059-EA22-9090877B8E4B}"/>
                </a:ext>
              </a:extLst>
            </p:cNvPr>
            <p:cNvSpPr/>
            <p:nvPr/>
          </p:nvSpPr>
          <p:spPr>
            <a:xfrm>
              <a:off x="2898700" y="4364650"/>
              <a:ext cx="239500" cy="156375"/>
            </a:xfrm>
            <a:custGeom>
              <a:avLst/>
              <a:gdLst/>
              <a:ahLst/>
              <a:cxnLst/>
              <a:rect l="l" t="t" r="r" b="b"/>
              <a:pathLst>
                <a:path w="9580" h="6255" extrusionOk="0">
                  <a:moveTo>
                    <a:pt x="8919" y="573"/>
                  </a:moveTo>
                  <a:lnTo>
                    <a:pt x="7945" y="5682"/>
                  </a:lnTo>
                  <a:lnTo>
                    <a:pt x="684" y="5682"/>
                  </a:lnTo>
                  <a:lnTo>
                    <a:pt x="1903" y="573"/>
                  </a:lnTo>
                  <a:close/>
                  <a:moveTo>
                    <a:pt x="1676" y="0"/>
                  </a:moveTo>
                  <a:cubicBezTo>
                    <a:pt x="1544" y="0"/>
                    <a:pt x="1429" y="91"/>
                    <a:pt x="1398" y="221"/>
                  </a:cubicBezTo>
                  <a:lnTo>
                    <a:pt x="43" y="5902"/>
                  </a:lnTo>
                  <a:cubicBezTo>
                    <a:pt x="1" y="6082"/>
                    <a:pt x="137" y="6255"/>
                    <a:pt x="321" y="6255"/>
                  </a:cubicBezTo>
                  <a:lnTo>
                    <a:pt x="8182" y="6255"/>
                  </a:lnTo>
                  <a:cubicBezTo>
                    <a:pt x="8320" y="6255"/>
                    <a:pt x="8437" y="6157"/>
                    <a:pt x="8464" y="6023"/>
                  </a:cubicBezTo>
                  <a:lnTo>
                    <a:pt x="9546" y="340"/>
                  </a:lnTo>
                  <a:cubicBezTo>
                    <a:pt x="9579" y="165"/>
                    <a:pt x="9445" y="0"/>
                    <a:pt x="92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707;p64">
              <a:extLst>
                <a:ext uri="{FF2B5EF4-FFF2-40B4-BE49-F238E27FC236}">
                  <a16:creationId xmlns:a16="http://schemas.microsoft.com/office/drawing/2014/main" id="{C9E8D148-30F7-3573-7161-F4B0649CBEF6}"/>
                </a:ext>
              </a:extLst>
            </p:cNvPr>
            <p:cNvSpPr/>
            <p:nvPr/>
          </p:nvSpPr>
          <p:spPr>
            <a:xfrm>
              <a:off x="3692825" y="4371800"/>
              <a:ext cx="196575" cy="142075"/>
            </a:xfrm>
            <a:custGeom>
              <a:avLst/>
              <a:gdLst/>
              <a:ahLst/>
              <a:cxnLst/>
              <a:rect l="l" t="t" r="r" b="b"/>
              <a:pathLst>
                <a:path w="7863" h="5683" extrusionOk="0">
                  <a:moveTo>
                    <a:pt x="268" y="0"/>
                  </a:moveTo>
                  <a:lnTo>
                    <a:pt x="1" y="5683"/>
                  </a:lnTo>
                  <a:lnTo>
                    <a:pt x="7862" y="5683"/>
                  </a:lnTo>
                  <a:lnTo>
                    <a:pt x="785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708;p64">
              <a:extLst>
                <a:ext uri="{FF2B5EF4-FFF2-40B4-BE49-F238E27FC236}">
                  <a16:creationId xmlns:a16="http://schemas.microsoft.com/office/drawing/2014/main" id="{916BC38C-9C06-53A0-CDA9-0FC0F6146711}"/>
                </a:ext>
              </a:extLst>
            </p:cNvPr>
            <p:cNvSpPr/>
            <p:nvPr/>
          </p:nvSpPr>
          <p:spPr>
            <a:xfrm>
              <a:off x="3685500" y="4364650"/>
              <a:ext cx="211025" cy="156375"/>
            </a:xfrm>
            <a:custGeom>
              <a:avLst/>
              <a:gdLst/>
              <a:ahLst/>
              <a:cxnLst/>
              <a:rect l="l" t="t" r="r" b="b"/>
              <a:pathLst>
                <a:path w="8441" h="6255" extrusionOk="0">
                  <a:moveTo>
                    <a:pt x="7864" y="573"/>
                  </a:moveTo>
                  <a:lnTo>
                    <a:pt x="7869" y="5682"/>
                  </a:lnTo>
                  <a:lnTo>
                    <a:pt x="594" y="5682"/>
                  </a:lnTo>
                  <a:lnTo>
                    <a:pt x="833" y="573"/>
                  </a:lnTo>
                  <a:close/>
                  <a:moveTo>
                    <a:pt x="561" y="0"/>
                  </a:moveTo>
                  <a:cubicBezTo>
                    <a:pt x="408" y="0"/>
                    <a:pt x="282" y="121"/>
                    <a:pt x="275" y="273"/>
                  </a:cubicBezTo>
                  <a:lnTo>
                    <a:pt x="8" y="5955"/>
                  </a:lnTo>
                  <a:cubicBezTo>
                    <a:pt x="0" y="6117"/>
                    <a:pt x="131" y="6255"/>
                    <a:pt x="294" y="6255"/>
                  </a:cubicBezTo>
                  <a:lnTo>
                    <a:pt x="8155" y="6255"/>
                  </a:lnTo>
                  <a:cubicBezTo>
                    <a:pt x="8313" y="6255"/>
                    <a:pt x="8441" y="6126"/>
                    <a:pt x="8441" y="5969"/>
                  </a:cubicBezTo>
                  <a:lnTo>
                    <a:pt x="8436" y="288"/>
                  </a:lnTo>
                  <a:cubicBezTo>
                    <a:pt x="8436" y="129"/>
                    <a:pt x="8308" y="0"/>
                    <a:pt x="81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709;p64">
              <a:extLst>
                <a:ext uri="{FF2B5EF4-FFF2-40B4-BE49-F238E27FC236}">
                  <a16:creationId xmlns:a16="http://schemas.microsoft.com/office/drawing/2014/main" id="{58196563-4E17-4E06-CBF2-CB0B934E9A93}"/>
                </a:ext>
              </a:extLst>
            </p:cNvPr>
            <p:cNvSpPr/>
            <p:nvPr/>
          </p:nvSpPr>
          <p:spPr>
            <a:xfrm>
              <a:off x="3496300" y="4371800"/>
              <a:ext cx="203225" cy="142075"/>
            </a:xfrm>
            <a:custGeom>
              <a:avLst/>
              <a:gdLst/>
              <a:ahLst/>
              <a:cxnLst/>
              <a:rect l="l" t="t" r="r" b="b"/>
              <a:pathLst>
                <a:path w="8129" h="5683" extrusionOk="0">
                  <a:moveTo>
                    <a:pt x="540" y="0"/>
                  </a:moveTo>
                  <a:lnTo>
                    <a:pt x="1" y="5683"/>
                  </a:lnTo>
                  <a:lnTo>
                    <a:pt x="7862" y="5683"/>
                  </a:lnTo>
                  <a:lnTo>
                    <a:pt x="81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710;p64">
              <a:extLst>
                <a:ext uri="{FF2B5EF4-FFF2-40B4-BE49-F238E27FC236}">
                  <a16:creationId xmlns:a16="http://schemas.microsoft.com/office/drawing/2014/main" id="{10A718FB-C177-9702-0804-A6F9CDE6D1BB}"/>
                </a:ext>
              </a:extLst>
            </p:cNvPr>
            <p:cNvSpPr/>
            <p:nvPr/>
          </p:nvSpPr>
          <p:spPr>
            <a:xfrm>
              <a:off x="3488775" y="4364650"/>
              <a:ext cx="218075" cy="156375"/>
            </a:xfrm>
            <a:custGeom>
              <a:avLst/>
              <a:gdLst/>
              <a:ahLst/>
              <a:cxnLst/>
              <a:rect l="l" t="t" r="r" b="b"/>
              <a:pathLst>
                <a:path w="8723" h="6255" extrusionOk="0">
                  <a:moveTo>
                    <a:pt x="8130" y="573"/>
                  </a:moveTo>
                  <a:lnTo>
                    <a:pt x="7890" y="5682"/>
                  </a:lnTo>
                  <a:lnTo>
                    <a:pt x="617" y="5682"/>
                  </a:lnTo>
                  <a:lnTo>
                    <a:pt x="1101" y="573"/>
                  </a:lnTo>
                  <a:close/>
                  <a:moveTo>
                    <a:pt x="841" y="0"/>
                  </a:moveTo>
                  <a:cubicBezTo>
                    <a:pt x="693" y="0"/>
                    <a:pt x="570" y="113"/>
                    <a:pt x="556" y="259"/>
                  </a:cubicBezTo>
                  <a:lnTo>
                    <a:pt x="17" y="5942"/>
                  </a:lnTo>
                  <a:cubicBezTo>
                    <a:pt x="1" y="6110"/>
                    <a:pt x="134" y="6255"/>
                    <a:pt x="302" y="6255"/>
                  </a:cubicBezTo>
                  <a:lnTo>
                    <a:pt x="8163" y="6255"/>
                  </a:lnTo>
                  <a:cubicBezTo>
                    <a:pt x="8315" y="6255"/>
                    <a:pt x="8441" y="6134"/>
                    <a:pt x="8449" y="5982"/>
                  </a:cubicBezTo>
                  <a:lnTo>
                    <a:pt x="8715" y="300"/>
                  </a:lnTo>
                  <a:cubicBezTo>
                    <a:pt x="8723" y="138"/>
                    <a:pt x="8594" y="0"/>
                    <a:pt x="84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711;p64">
              <a:extLst>
                <a:ext uri="{FF2B5EF4-FFF2-40B4-BE49-F238E27FC236}">
                  <a16:creationId xmlns:a16="http://schemas.microsoft.com/office/drawing/2014/main" id="{5631020C-F845-38DB-B72F-68FD414648CF}"/>
                </a:ext>
              </a:extLst>
            </p:cNvPr>
            <p:cNvSpPr/>
            <p:nvPr/>
          </p:nvSpPr>
          <p:spPr>
            <a:xfrm>
              <a:off x="3299775" y="4371800"/>
              <a:ext cx="210050" cy="142075"/>
            </a:xfrm>
            <a:custGeom>
              <a:avLst/>
              <a:gdLst/>
              <a:ahLst/>
              <a:cxnLst/>
              <a:rect l="l" t="t" r="r" b="b"/>
              <a:pathLst>
                <a:path w="8402" h="5683" extrusionOk="0">
                  <a:moveTo>
                    <a:pt x="812" y="0"/>
                  </a:moveTo>
                  <a:lnTo>
                    <a:pt x="1" y="5683"/>
                  </a:lnTo>
                  <a:lnTo>
                    <a:pt x="7862" y="5683"/>
                  </a:lnTo>
                  <a:lnTo>
                    <a:pt x="84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712;p64">
              <a:extLst>
                <a:ext uri="{FF2B5EF4-FFF2-40B4-BE49-F238E27FC236}">
                  <a16:creationId xmlns:a16="http://schemas.microsoft.com/office/drawing/2014/main" id="{B225B7E6-5A7D-1379-E9CD-ECF1EEDD6F95}"/>
                </a:ext>
              </a:extLst>
            </p:cNvPr>
            <p:cNvSpPr/>
            <p:nvPr/>
          </p:nvSpPr>
          <p:spPr>
            <a:xfrm>
              <a:off x="3292100" y="4364650"/>
              <a:ext cx="225225" cy="156375"/>
            </a:xfrm>
            <a:custGeom>
              <a:avLst/>
              <a:gdLst/>
              <a:ahLst/>
              <a:cxnLst/>
              <a:rect l="l" t="t" r="r" b="b"/>
              <a:pathLst>
                <a:path w="9009" h="6255" extrusionOk="0">
                  <a:moveTo>
                    <a:pt x="8393" y="573"/>
                  </a:moveTo>
                  <a:lnTo>
                    <a:pt x="7909" y="5682"/>
                  </a:lnTo>
                  <a:lnTo>
                    <a:pt x="637" y="5682"/>
                  </a:lnTo>
                  <a:lnTo>
                    <a:pt x="1366" y="573"/>
                  </a:lnTo>
                  <a:close/>
                  <a:moveTo>
                    <a:pt x="1119" y="0"/>
                  </a:moveTo>
                  <a:cubicBezTo>
                    <a:pt x="975" y="0"/>
                    <a:pt x="855" y="106"/>
                    <a:pt x="836" y="247"/>
                  </a:cubicBezTo>
                  <a:lnTo>
                    <a:pt x="24" y="5928"/>
                  </a:lnTo>
                  <a:cubicBezTo>
                    <a:pt x="0" y="6101"/>
                    <a:pt x="133" y="6255"/>
                    <a:pt x="308" y="6255"/>
                  </a:cubicBezTo>
                  <a:lnTo>
                    <a:pt x="8169" y="6255"/>
                  </a:lnTo>
                  <a:cubicBezTo>
                    <a:pt x="8316" y="6255"/>
                    <a:pt x="8440" y="6142"/>
                    <a:pt x="8453" y="5996"/>
                  </a:cubicBezTo>
                  <a:lnTo>
                    <a:pt x="8993" y="313"/>
                  </a:lnTo>
                  <a:cubicBezTo>
                    <a:pt x="9008" y="145"/>
                    <a:pt x="8876" y="0"/>
                    <a:pt x="87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713;p64">
              <a:extLst>
                <a:ext uri="{FF2B5EF4-FFF2-40B4-BE49-F238E27FC236}">
                  <a16:creationId xmlns:a16="http://schemas.microsoft.com/office/drawing/2014/main" id="{C3E9244E-0B96-8FBF-0CF2-C0C63DA3CD37}"/>
                </a:ext>
              </a:extLst>
            </p:cNvPr>
            <p:cNvSpPr/>
            <p:nvPr/>
          </p:nvSpPr>
          <p:spPr>
            <a:xfrm>
              <a:off x="4622650" y="4234404"/>
              <a:ext cx="215275" cy="132550"/>
            </a:xfrm>
            <a:custGeom>
              <a:avLst/>
              <a:gdLst/>
              <a:ahLst/>
              <a:cxnLst/>
              <a:rect l="l" t="t" r="r" b="b"/>
              <a:pathLst>
                <a:path w="8611" h="5302" extrusionOk="0">
                  <a:moveTo>
                    <a:pt x="0" y="1"/>
                  </a:moveTo>
                  <a:lnTo>
                    <a:pt x="1021" y="5301"/>
                  </a:lnTo>
                  <a:lnTo>
                    <a:pt x="8610" y="5301"/>
                  </a:lnTo>
                  <a:lnTo>
                    <a:pt x="7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714;p64">
              <a:extLst>
                <a:ext uri="{FF2B5EF4-FFF2-40B4-BE49-F238E27FC236}">
                  <a16:creationId xmlns:a16="http://schemas.microsoft.com/office/drawing/2014/main" id="{30655580-E474-CBD7-8D47-1DC0A2FAB9A0}"/>
                </a:ext>
              </a:extLst>
            </p:cNvPr>
            <p:cNvSpPr/>
            <p:nvPr/>
          </p:nvSpPr>
          <p:spPr>
            <a:xfrm>
              <a:off x="4614775" y="4232100"/>
              <a:ext cx="231150" cy="146900"/>
            </a:xfrm>
            <a:custGeom>
              <a:avLst/>
              <a:gdLst/>
              <a:ahLst/>
              <a:cxnLst/>
              <a:rect l="l" t="t" r="r" b="b"/>
              <a:pathLst>
                <a:path w="9246" h="5876" extrusionOk="0">
                  <a:moveTo>
                    <a:pt x="7424" y="573"/>
                  </a:moveTo>
                  <a:lnTo>
                    <a:pt x="8561" y="5302"/>
                  </a:lnTo>
                  <a:lnTo>
                    <a:pt x="1571" y="5302"/>
                  </a:lnTo>
                  <a:lnTo>
                    <a:pt x="663" y="573"/>
                  </a:lnTo>
                  <a:close/>
                  <a:moveTo>
                    <a:pt x="315" y="1"/>
                  </a:moveTo>
                  <a:cubicBezTo>
                    <a:pt x="136" y="1"/>
                    <a:pt x="0" y="165"/>
                    <a:pt x="35" y="342"/>
                  </a:cubicBezTo>
                  <a:lnTo>
                    <a:pt x="1055" y="5643"/>
                  </a:lnTo>
                  <a:cubicBezTo>
                    <a:pt x="1081" y="5778"/>
                    <a:pt x="1198" y="5875"/>
                    <a:pt x="1336" y="5875"/>
                  </a:cubicBezTo>
                  <a:lnTo>
                    <a:pt x="8925" y="5875"/>
                  </a:lnTo>
                  <a:lnTo>
                    <a:pt x="8925" y="5874"/>
                  </a:lnTo>
                  <a:cubicBezTo>
                    <a:pt x="9110" y="5874"/>
                    <a:pt x="9245" y="5701"/>
                    <a:pt x="9203" y="5522"/>
                  </a:cubicBezTo>
                  <a:lnTo>
                    <a:pt x="7929" y="220"/>
                  </a:lnTo>
                  <a:cubicBezTo>
                    <a:pt x="7899" y="92"/>
                    <a:pt x="7783" y="1"/>
                    <a:pt x="7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715;p64">
              <a:extLst>
                <a:ext uri="{FF2B5EF4-FFF2-40B4-BE49-F238E27FC236}">
                  <a16:creationId xmlns:a16="http://schemas.microsoft.com/office/drawing/2014/main" id="{C416ED6F-E75A-2489-AAB2-C1E6D64399E4}"/>
                </a:ext>
              </a:extLst>
            </p:cNvPr>
            <p:cNvSpPr/>
            <p:nvPr/>
          </p:nvSpPr>
          <p:spPr>
            <a:xfrm>
              <a:off x="2469425" y="3988450"/>
              <a:ext cx="219825" cy="126900"/>
            </a:xfrm>
            <a:custGeom>
              <a:avLst/>
              <a:gdLst/>
              <a:ahLst/>
              <a:cxnLst/>
              <a:rect l="l" t="t" r="r" b="b"/>
              <a:pathLst>
                <a:path w="8793" h="5076" extrusionOk="0">
                  <a:moveTo>
                    <a:pt x="1938" y="0"/>
                  </a:moveTo>
                  <a:lnTo>
                    <a:pt x="0" y="5075"/>
                  </a:lnTo>
                  <a:lnTo>
                    <a:pt x="7097" y="5075"/>
                  </a:lnTo>
                  <a:lnTo>
                    <a:pt x="87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716;p64">
              <a:extLst>
                <a:ext uri="{FF2B5EF4-FFF2-40B4-BE49-F238E27FC236}">
                  <a16:creationId xmlns:a16="http://schemas.microsoft.com/office/drawing/2014/main" id="{0824D618-19D0-4DB8-9DCF-49561425F3EE}"/>
                </a:ext>
              </a:extLst>
            </p:cNvPr>
            <p:cNvSpPr/>
            <p:nvPr/>
          </p:nvSpPr>
          <p:spPr>
            <a:xfrm>
              <a:off x="2460925" y="3981300"/>
              <a:ext cx="236675" cy="141225"/>
            </a:xfrm>
            <a:custGeom>
              <a:avLst/>
              <a:gdLst/>
              <a:ahLst/>
              <a:cxnLst/>
              <a:rect l="l" t="t" r="r" b="b"/>
              <a:pathLst>
                <a:path w="9467" h="5649" extrusionOk="0">
                  <a:moveTo>
                    <a:pt x="8736" y="572"/>
                  </a:moveTo>
                  <a:lnTo>
                    <a:pt x="7231" y="5075"/>
                  </a:lnTo>
                  <a:lnTo>
                    <a:pt x="755" y="5075"/>
                  </a:lnTo>
                  <a:lnTo>
                    <a:pt x="2475" y="572"/>
                  </a:lnTo>
                  <a:close/>
                  <a:moveTo>
                    <a:pt x="2278" y="0"/>
                  </a:moveTo>
                  <a:cubicBezTo>
                    <a:pt x="2159" y="0"/>
                    <a:pt x="2052" y="74"/>
                    <a:pt x="2010" y="184"/>
                  </a:cubicBezTo>
                  <a:lnTo>
                    <a:pt x="72" y="5259"/>
                  </a:lnTo>
                  <a:cubicBezTo>
                    <a:pt x="0" y="5447"/>
                    <a:pt x="139" y="5647"/>
                    <a:pt x="340" y="5648"/>
                  </a:cubicBezTo>
                  <a:lnTo>
                    <a:pt x="7437" y="5648"/>
                  </a:lnTo>
                  <a:cubicBezTo>
                    <a:pt x="7560" y="5647"/>
                    <a:pt x="7669" y="5569"/>
                    <a:pt x="7708" y="5452"/>
                  </a:cubicBezTo>
                  <a:lnTo>
                    <a:pt x="9403" y="377"/>
                  </a:lnTo>
                  <a:cubicBezTo>
                    <a:pt x="9466" y="191"/>
                    <a:pt x="9328" y="0"/>
                    <a:pt x="91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717;p64">
              <a:extLst>
                <a:ext uri="{FF2B5EF4-FFF2-40B4-BE49-F238E27FC236}">
                  <a16:creationId xmlns:a16="http://schemas.microsoft.com/office/drawing/2014/main" id="{F556F610-4C45-0409-C6FC-9441482381E7}"/>
                </a:ext>
              </a:extLst>
            </p:cNvPr>
            <p:cNvSpPr/>
            <p:nvPr/>
          </p:nvSpPr>
          <p:spPr>
            <a:xfrm>
              <a:off x="2252775" y="4115325"/>
              <a:ext cx="216675" cy="123975"/>
            </a:xfrm>
            <a:custGeom>
              <a:avLst/>
              <a:gdLst/>
              <a:ahLst/>
              <a:cxnLst/>
              <a:rect l="l" t="t" r="r" b="b"/>
              <a:pathLst>
                <a:path w="8667" h="4959" extrusionOk="0">
                  <a:moveTo>
                    <a:pt x="2113" y="0"/>
                  </a:moveTo>
                  <a:lnTo>
                    <a:pt x="0" y="4959"/>
                  </a:lnTo>
                  <a:lnTo>
                    <a:pt x="6771" y="4959"/>
                  </a:lnTo>
                  <a:lnTo>
                    <a:pt x="86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718;p64">
              <a:extLst>
                <a:ext uri="{FF2B5EF4-FFF2-40B4-BE49-F238E27FC236}">
                  <a16:creationId xmlns:a16="http://schemas.microsoft.com/office/drawing/2014/main" id="{9269C7FF-A246-9284-EB10-4118A682A136}"/>
                </a:ext>
              </a:extLst>
            </p:cNvPr>
            <p:cNvSpPr/>
            <p:nvPr/>
          </p:nvSpPr>
          <p:spPr>
            <a:xfrm>
              <a:off x="2244175" y="4108175"/>
              <a:ext cx="233700" cy="138275"/>
            </a:xfrm>
            <a:custGeom>
              <a:avLst/>
              <a:gdLst/>
              <a:ahLst/>
              <a:cxnLst/>
              <a:rect l="l" t="t" r="r" b="b"/>
              <a:pathLst>
                <a:path w="9348" h="5531" extrusionOk="0">
                  <a:moveTo>
                    <a:pt x="8594" y="573"/>
                  </a:moveTo>
                  <a:lnTo>
                    <a:pt x="6919" y="4958"/>
                  </a:lnTo>
                  <a:lnTo>
                    <a:pt x="777" y="4958"/>
                  </a:lnTo>
                  <a:lnTo>
                    <a:pt x="2647" y="573"/>
                  </a:lnTo>
                  <a:close/>
                  <a:moveTo>
                    <a:pt x="2457" y="0"/>
                  </a:moveTo>
                  <a:cubicBezTo>
                    <a:pt x="2342" y="0"/>
                    <a:pt x="2240" y="68"/>
                    <a:pt x="2195" y="174"/>
                  </a:cubicBezTo>
                  <a:lnTo>
                    <a:pt x="80" y="5132"/>
                  </a:lnTo>
                  <a:cubicBezTo>
                    <a:pt x="1" y="5320"/>
                    <a:pt x="139" y="5530"/>
                    <a:pt x="344" y="5530"/>
                  </a:cubicBezTo>
                  <a:lnTo>
                    <a:pt x="7115" y="5530"/>
                  </a:lnTo>
                  <a:cubicBezTo>
                    <a:pt x="7234" y="5530"/>
                    <a:pt x="7340" y="5457"/>
                    <a:pt x="7383" y="5347"/>
                  </a:cubicBezTo>
                  <a:lnTo>
                    <a:pt x="9277" y="389"/>
                  </a:lnTo>
                  <a:cubicBezTo>
                    <a:pt x="9347" y="202"/>
                    <a:pt x="9210" y="0"/>
                    <a:pt x="9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719;p64">
              <a:extLst>
                <a:ext uri="{FF2B5EF4-FFF2-40B4-BE49-F238E27FC236}">
                  <a16:creationId xmlns:a16="http://schemas.microsoft.com/office/drawing/2014/main" id="{F9DEFD2C-175D-BA65-7409-BC0B28027919}"/>
                </a:ext>
              </a:extLst>
            </p:cNvPr>
            <p:cNvSpPr/>
            <p:nvPr/>
          </p:nvSpPr>
          <p:spPr>
            <a:xfrm>
              <a:off x="2305600" y="3988450"/>
              <a:ext cx="212275" cy="126900"/>
            </a:xfrm>
            <a:custGeom>
              <a:avLst/>
              <a:gdLst/>
              <a:ahLst/>
              <a:cxnLst/>
              <a:rect l="l" t="t" r="r" b="b"/>
              <a:pathLst>
                <a:path w="8491" h="5076" extrusionOk="0">
                  <a:moveTo>
                    <a:pt x="2164" y="0"/>
                  </a:moveTo>
                  <a:lnTo>
                    <a:pt x="0" y="5075"/>
                  </a:lnTo>
                  <a:lnTo>
                    <a:pt x="6553" y="5075"/>
                  </a:lnTo>
                  <a:lnTo>
                    <a:pt x="84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720;p64">
              <a:extLst>
                <a:ext uri="{FF2B5EF4-FFF2-40B4-BE49-F238E27FC236}">
                  <a16:creationId xmlns:a16="http://schemas.microsoft.com/office/drawing/2014/main" id="{0E359914-28F0-EEA2-6971-675F7225BB61}"/>
                </a:ext>
              </a:extLst>
            </p:cNvPr>
            <p:cNvSpPr/>
            <p:nvPr/>
          </p:nvSpPr>
          <p:spPr>
            <a:xfrm>
              <a:off x="2297000" y="3981300"/>
              <a:ext cx="229350" cy="141225"/>
            </a:xfrm>
            <a:custGeom>
              <a:avLst/>
              <a:gdLst/>
              <a:ahLst/>
              <a:cxnLst/>
              <a:rect l="l" t="t" r="r" b="b"/>
              <a:pathLst>
                <a:path w="9174" h="5649" extrusionOk="0">
                  <a:moveTo>
                    <a:pt x="8420" y="572"/>
                  </a:moveTo>
                  <a:lnTo>
                    <a:pt x="6700" y="5075"/>
                  </a:lnTo>
                  <a:lnTo>
                    <a:pt x="778" y="5075"/>
                  </a:lnTo>
                  <a:lnTo>
                    <a:pt x="2696" y="572"/>
                  </a:lnTo>
                  <a:close/>
                  <a:moveTo>
                    <a:pt x="2508" y="0"/>
                  </a:moveTo>
                  <a:cubicBezTo>
                    <a:pt x="2392" y="0"/>
                    <a:pt x="2289" y="68"/>
                    <a:pt x="2244" y="173"/>
                  </a:cubicBezTo>
                  <a:lnTo>
                    <a:pt x="82" y="5250"/>
                  </a:lnTo>
                  <a:cubicBezTo>
                    <a:pt x="1" y="5438"/>
                    <a:pt x="139" y="5647"/>
                    <a:pt x="344" y="5648"/>
                  </a:cubicBezTo>
                  <a:lnTo>
                    <a:pt x="6897" y="5648"/>
                  </a:lnTo>
                  <a:cubicBezTo>
                    <a:pt x="7015" y="5647"/>
                    <a:pt x="7121" y="5574"/>
                    <a:pt x="7164" y="5464"/>
                  </a:cubicBezTo>
                  <a:lnTo>
                    <a:pt x="9103" y="389"/>
                  </a:lnTo>
                  <a:cubicBezTo>
                    <a:pt x="9173" y="202"/>
                    <a:pt x="9035" y="0"/>
                    <a:pt x="88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721;p64">
              <a:extLst>
                <a:ext uri="{FF2B5EF4-FFF2-40B4-BE49-F238E27FC236}">
                  <a16:creationId xmlns:a16="http://schemas.microsoft.com/office/drawing/2014/main" id="{111569D9-CBEF-1244-14CC-1BC976DF4D7F}"/>
                </a:ext>
              </a:extLst>
            </p:cNvPr>
            <p:cNvSpPr/>
            <p:nvPr/>
          </p:nvSpPr>
          <p:spPr>
            <a:xfrm>
              <a:off x="2196275" y="4239275"/>
              <a:ext cx="225775" cy="132550"/>
            </a:xfrm>
            <a:custGeom>
              <a:avLst/>
              <a:gdLst/>
              <a:ahLst/>
              <a:cxnLst/>
              <a:rect l="l" t="t" r="r" b="b"/>
              <a:pathLst>
                <a:path w="9031" h="5302" extrusionOk="0">
                  <a:moveTo>
                    <a:pt x="2260" y="1"/>
                  </a:moveTo>
                  <a:lnTo>
                    <a:pt x="1" y="5301"/>
                  </a:lnTo>
                  <a:lnTo>
                    <a:pt x="7006" y="5301"/>
                  </a:lnTo>
                  <a:lnTo>
                    <a:pt x="90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722;p64">
              <a:extLst>
                <a:ext uri="{FF2B5EF4-FFF2-40B4-BE49-F238E27FC236}">
                  <a16:creationId xmlns:a16="http://schemas.microsoft.com/office/drawing/2014/main" id="{4AB678EB-2352-380B-CAF9-31CC11F6C0B8}"/>
                </a:ext>
              </a:extLst>
            </p:cNvPr>
            <p:cNvSpPr/>
            <p:nvPr/>
          </p:nvSpPr>
          <p:spPr>
            <a:xfrm>
              <a:off x="2187650" y="4232100"/>
              <a:ext cx="242900" cy="146900"/>
            </a:xfrm>
            <a:custGeom>
              <a:avLst/>
              <a:gdLst/>
              <a:ahLst/>
              <a:cxnLst/>
              <a:rect l="l" t="t" r="r" b="b"/>
              <a:pathLst>
                <a:path w="9716" h="5876" extrusionOk="0">
                  <a:moveTo>
                    <a:pt x="8960" y="573"/>
                  </a:moveTo>
                  <a:lnTo>
                    <a:pt x="7153" y="5302"/>
                  </a:lnTo>
                  <a:lnTo>
                    <a:pt x="778" y="5302"/>
                  </a:lnTo>
                  <a:lnTo>
                    <a:pt x="2794" y="573"/>
                  </a:lnTo>
                  <a:close/>
                  <a:moveTo>
                    <a:pt x="2605" y="1"/>
                  </a:moveTo>
                  <a:cubicBezTo>
                    <a:pt x="2491" y="1"/>
                    <a:pt x="2387" y="70"/>
                    <a:pt x="2342" y="175"/>
                  </a:cubicBezTo>
                  <a:lnTo>
                    <a:pt x="82" y="5477"/>
                  </a:lnTo>
                  <a:cubicBezTo>
                    <a:pt x="1" y="5665"/>
                    <a:pt x="139" y="5874"/>
                    <a:pt x="344" y="5875"/>
                  </a:cubicBezTo>
                  <a:lnTo>
                    <a:pt x="7351" y="5875"/>
                  </a:lnTo>
                  <a:cubicBezTo>
                    <a:pt x="7470" y="5875"/>
                    <a:pt x="7576" y="5802"/>
                    <a:pt x="7619" y="5691"/>
                  </a:cubicBezTo>
                  <a:lnTo>
                    <a:pt x="9645" y="389"/>
                  </a:lnTo>
                  <a:cubicBezTo>
                    <a:pt x="9715" y="202"/>
                    <a:pt x="9577" y="1"/>
                    <a:pt x="9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723;p64">
              <a:extLst>
                <a:ext uri="{FF2B5EF4-FFF2-40B4-BE49-F238E27FC236}">
                  <a16:creationId xmlns:a16="http://schemas.microsoft.com/office/drawing/2014/main" id="{29F55947-9082-93EF-2B55-84B46C378F4A}"/>
                </a:ext>
              </a:extLst>
            </p:cNvPr>
            <p:cNvSpPr/>
            <p:nvPr/>
          </p:nvSpPr>
          <p:spPr>
            <a:xfrm>
              <a:off x="2135725" y="4371800"/>
              <a:ext cx="235700" cy="142075"/>
            </a:xfrm>
            <a:custGeom>
              <a:avLst/>
              <a:gdLst/>
              <a:ahLst/>
              <a:cxnLst/>
              <a:rect l="l" t="t" r="r" b="b"/>
              <a:pathLst>
                <a:path w="9428" h="5683" extrusionOk="0">
                  <a:moveTo>
                    <a:pt x="2423" y="0"/>
                  </a:moveTo>
                  <a:lnTo>
                    <a:pt x="1" y="5683"/>
                  </a:lnTo>
                  <a:lnTo>
                    <a:pt x="7257" y="5683"/>
                  </a:lnTo>
                  <a:lnTo>
                    <a:pt x="94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724;p64">
              <a:extLst>
                <a:ext uri="{FF2B5EF4-FFF2-40B4-BE49-F238E27FC236}">
                  <a16:creationId xmlns:a16="http://schemas.microsoft.com/office/drawing/2014/main" id="{CBD5C31E-5FCD-2B85-AF24-EE2EA2A50BF1}"/>
                </a:ext>
              </a:extLst>
            </p:cNvPr>
            <p:cNvSpPr/>
            <p:nvPr/>
          </p:nvSpPr>
          <p:spPr>
            <a:xfrm>
              <a:off x="2127150" y="4364650"/>
              <a:ext cx="252750" cy="156375"/>
            </a:xfrm>
            <a:custGeom>
              <a:avLst/>
              <a:gdLst/>
              <a:ahLst/>
              <a:cxnLst/>
              <a:rect l="l" t="t" r="r" b="b"/>
              <a:pathLst>
                <a:path w="10110" h="6255" extrusionOk="0">
                  <a:moveTo>
                    <a:pt x="9356" y="573"/>
                  </a:moveTo>
                  <a:lnTo>
                    <a:pt x="7402" y="5682"/>
                  </a:lnTo>
                  <a:lnTo>
                    <a:pt x="777" y="5682"/>
                  </a:lnTo>
                  <a:lnTo>
                    <a:pt x="2954" y="573"/>
                  </a:lnTo>
                  <a:close/>
                  <a:moveTo>
                    <a:pt x="2764" y="0"/>
                  </a:moveTo>
                  <a:cubicBezTo>
                    <a:pt x="2650" y="0"/>
                    <a:pt x="2547" y="68"/>
                    <a:pt x="2502" y="175"/>
                  </a:cubicBezTo>
                  <a:lnTo>
                    <a:pt x="80" y="5856"/>
                  </a:lnTo>
                  <a:cubicBezTo>
                    <a:pt x="0" y="6044"/>
                    <a:pt x="138" y="6255"/>
                    <a:pt x="344" y="6255"/>
                  </a:cubicBezTo>
                  <a:lnTo>
                    <a:pt x="7600" y="6255"/>
                  </a:lnTo>
                  <a:cubicBezTo>
                    <a:pt x="7719" y="6255"/>
                    <a:pt x="7824" y="6182"/>
                    <a:pt x="7866" y="6071"/>
                  </a:cubicBezTo>
                  <a:lnTo>
                    <a:pt x="10037" y="389"/>
                  </a:lnTo>
                  <a:cubicBezTo>
                    <a:pt x="10109" y="202"/>
                    <a:pt x="9971" y="0"/>
                    <a:pt x="97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725;p64">
              <a:extLst>
                <a:ext uri="{FF2B5EF4-FFF2-40B4-BE49-F238E27FC236}">
                  <a16:creationId xmlns:a16="http://schemas.microsoft.com/office/drawing/2014/main" id="{D8EEAA82-994B-3F66-F9D5-B08EBDB3D8B2}"/>
                </a:ext>
              </a:extLst>
            </p:cNvPr>
            <p:cNvSpPr/>
            <p:nvPr/>
          </p:nvSpPr>
          <p:spPr>
            <a:xfrm>
              <a:off x="2070675" y="4513850"/>
              <a:ext cx="246475" cy="152600"/>
            </a:xfrm>
            <a:custGeom>
              <a:avLst/>
              <a:gdLst/>
              <a:ahLst/>
              <a:cxnLst/>
              <a:rect l="l" t="t" r="r" b="b"/>
              <a:pathLst>
                <a:path w="9859" h="6104" extrusionOk="0">
                  <a:moveTo>
                    <a:pt x="2603" y="1"/>
                  </a:moveTo>
                  <a:lnTo>
                    <a:pt x="1" y="6104"/>
                  </a:lnTo>
                  <a:lnTo>
                    <a:pt x="7528" y="6104"/>
                  </a:lnTo>
                  <a:lnTo>
                    <a:pt x="9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726;p64">
              <a:extLst>
                <a:ext uri="{FF2B5EF4-FFF2-40B4-BE49-F238E27FC236}">
                  <a16:creationId xmlns:a16="http://schemas.microsoft.com/office/drawing/2014/main" id="{C5E21E30-15D2-1206-44ED-B545DAFD7555}"/>
                </a:ext>
              </a:extLst>
            </p:cNvPr>
            <p:cNvSpPr/>
            <p:nvPr/>
          </p:nvSpPr>
          <p:spPr>
            <a:xfrm>
              <a:off x="2062100" y="4506675"/>
              <a:ext cx="263550" cy="166925"/>
            </a:xfrm>
            <a:custGeom>
              <a:avLst/>
              <a:gdLst/>
              <a:ahLst/>
              <a:cxnLst/>
              <a:rect l="l" t="t" r="r" b="b"/>
              <a:pathLst>
                <a:path w="10542" h="6677" extrusionOk="0">
                  <a:moveTo>
                    <a:pt x="9787" y="574"/>
                  </a:moveTo>
                  <a:lnTo>
                    <a:pt x="7673" y="6105"/>
                  </a:lnTo>
                  <a:lnTo>
                    <a:pt x="777" y="6105"/>
                  </a:lnTo>
                  <a:lnTo>
                    <a:pt x="3135" y="574"/>
                  </a:lnTo>
                  <a:close/>
                  <a:moveTo>
                    <a:pt x="2946" y="1"/>
                  </a:moveTo>
                  <a:cubicBezTo>
                    <a:pt x="2831" y="1"/>
                    <a:pt x="2728" y="69"/>
                    <a:pt x="2683" y="175"/>
                  </a:cubicBezTo>
                  <a:lnTo>
                    <a:pt x="80" y="6278"/>
                  </a:lnTo>
                  <a:cubicBezTo>
                    <a:pt x="0" y="6466"/>
                    <a:pt x="139" y="6676"/>
                    <a:pt x="344" y="6676"/>
                  </a:cubicBezTo>
                  <a:lnTo>
                    <a:pt x="7871" y="6676"/>
                  </a:lnTo>
                  <a:cubicBezTo>
                    <a:pt x="7989" y="6676"/>
                    <a:pt x="8095" y="6603"/>
                    <a:pt x="8137" y="6493"/>
                  </a:cubicBezTo>
                  <a:lnTo>
                    <a:pt x="10470" y="389"/>
                  </a:lnTo>
                  <a:cubicBezTo>
                    <a:pt x="10541" y="202"/>
                    <a:pt x="10403" y="1"/>
                    <a:pt x="102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727;p64">
              <a:extLst>
                <a:ext uri="{FF2B5EF4-FFF2-40B4-BE49-F238E27FC236}">
                  <a16:creationId xmlns:a16="http://schemas.microsoft.com/office/drawing/2014/main" id="{4EE5654D-0925-F12F-EB24-FCC8A14E41C5}"/>
                </a:ext>
              </a:extLst>
            </p:cNvPr>
            <p:cNvSpPr/>
            <p:nvPr/>
          </p:nvSpPr>
          <p:spPr>
            <a:xfrm>
              <a:off x="5356200" y="4239275"/>
              <a:ext cx="218750" cy="132550"/>
            </a:xfrm>
            <a:custGeom>
              <a:avLst/>
              <a:gdLst/>
              <a:ahLst/>
              <a:cxnLst/>
              <a:rect l="l" t="t" r="r" b="b"/>
              <a:pathLst>
                <a:path w="8750" h="5302" extrusionOk="0">
                  <a:moveTo>
                    <a:pt x="0" y="1"/>
                  </a:moveTo>
                  <a:lnTo>
                    <a:pt x="2035" y="5301"/>
                  </a:lnTo>
                  <a:lnTo>
                    <a:pt x="8749" y="5301"/>
                  </a:lnTo>
                  <a:lnTo>
                    <a:pt x="6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728;p64">
              <a:extLst>
                <a:ext uri="{FF2B5EF4-FFF2-40B4-BE49-F238E27FC236}">
                  <a16:creationId xmlns:a16="http://schemas.microsoft.com/office/drawing/2014/main" id="{D287C82F-8DDD-7C32-C858-2D881B5C23E2}"/>
                </a:ext>
              </a:extLst>
            </p:cNvPr>
            <p:cNvSpPr/>
            <p:nvPr/>
          </p:nvSpPr>
          <p:spPr>
            <a:xfrm>
              <a:off x="5347700" y="4232100"/>
              <a:ext cx="235825" cy="146900"/>
            </a:xfrm>
            <a:custGeom>
              <a:avLst/>
              <a:gdLst/>
              <a:ahLst/>
              <a:cxnLst/>
              <a:rect l="l" t="t" r="r" b="b"/>
              <a:pathLst>
                <a:path w="9433" h="5876" extrusionOk="0">
                  <a:moveTo>
                    <a:pt x="6640" y="573"/>
                  </a:moveTo>
                  <a:lnTo>
                    <a:pt x="8656" y="5302"/>
                  </a:lnTo>
                  <a:lnTo>
                    <a:pt x="2573" y="5302"/>
                  </a:lnTo>
                  <a:lnTo>
                    <a:pt x="757" y="573"/>
                  </a:lnTo>
                  <a:close/>
                  <a:moveTo>
                    <a:pt x="340" y="1"/>
                  </a:moveTo>
                  <a:cubicBezTo>
                    <a:pt x="139" y="1"/>
                    <a:pt x="0" y="202"/>
                    <a:pt x="73" y="390"/>
                  </a:cubicBezTo>
                  <a:lnTo>
                    <a:pt x="2109" y="5691"/>
                  </a:lnTo>
                  <a:cubicBezTo>
                    <a:pt x="2151" y="5802"/>
                    <a:pt x="2257" y="5875"/>
                    <a:pt x="2375" y="5875"/>
                  </a:cubicBezTo>
                  <a:lnTo>
                    <a:pt x="9089" y="5875"/>
                  </a:lnTo>
                  <a:lnTo>
                    <a:pt x="9089" y="5874"/>
                  </a:lnTo>
                  <a:cubicBezTo>
                    <a:pt x="9294" y="5874"/>
                    <a:pt x="9433" y="5665"/>
                    <a:pt x="9352" y="5475"/>
                  </a:cubicBezTo>
                  <a:lnTo>
                    <a:pt x="7093" y="175"/>
                  </a:lnTo>
                  <a:cubicBezTo>
                    <a:pt x="7048" y="69"/>
                    <a:pt x="6944" y="1"/>
                    <a:pt x="68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729;p64">
              <a:extLst>
                <a:ext uri="{FF2B5EF4-FFF2-40B4-BE49-F238E27FC236}">
                  <a16:creationId xmlns:a16="http://schemas.microsoft.com/office/drawing/2014/main" id="{121FC255-51B6-BDAC-8ADF-FD06515C2D4B}"/>
                </a:ext>
              </a:extLst>
            </p:cNvPr>
            <p:cNvSpPr/>
            <p:nvPr/>
          </p:nvSpPr>
          <p:spPr>
            <a:xfrm>
              <a:off x="5407075" y="4371800"/>
              <a:ext cx="228400" cy="142075"/>
            </a:xfrm>
            <a:custGeom>
              <a:avLst/>
              <a:gdLst/>
              <a:ahLst/>
              <a:cxnLst/>
              <a:rect l="l" t="t" r="r" b="b"/>
              <a:pathLst>
                <a:path w="9136" h="5683" extrusionOk="0">
                  <a:moveTo>
                    <a:pt x="0" y="0"/>
                  </a:moveTo>
                  <a:lnTo>
                    <a:pt x="2181" y="5683"/>
                  </a:lnTo>
                  <a:lnTo>
                    <a:pt x="9135" y="5683"/>
                  </a:lnTo>
                  <a:lnTo>
                    <a:pt x="67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730;p64">
              <a:extLst>
                <a:ext uri="{FF2B5EF4-FFF2-40B4-BE49-F238E27FC236}">
                  <a16:creationId xmlns:a16="http://schemas.microsoft.com/office/drawing/2014/main" id="{5A3D4268-1A0B-2A85-920E-357342CB16E0}"/>
                </a:ext>
              </a:extLst>
            </p:cNvPr>
            <p:cNvSpPr/>
            <p:nvPr/>
          </p:nvSpPr>
          <p:spPr>
            <a:xfrm>
              <a:off x="5398600" y="4364650"/>
              <a:ext cx="245450" cy="156375"/>
            </a:xfrm>
            <a:custGeom>
              <a:avLst/>
              <a:gdLst/>
              <a:ahLst/>
              <a:cxnLst/>
              <a:rect l="l" t="t" r="r" b="b"/>
              <a:pathLst>
                <a:path w="9818" h="6255" extrusionOk="0">
                  <a:moveTo>
                    <a:pt x="6864" y="573"/>
                  </a:moveTo>
                  <a:lnTo>
                    <a:pt x="9041" y="5682"/>
                  </a:lnTo>
                  <a:lnTo>
                    <a:pt x="2718" y="5682"/>
                  </a:lnTo>
                  <a:lnTo>
                    <a:pt x="756" y="573"/>
                  </a:lnTo>
                  <a:close/>
                  <a:moveTo>
                    <a:pt x="339" y="0"/>
                  </a:moveTo>
                  <a:cubicBezTo>
                    <a:pt x="139" y="0"/>
                    <a:pt x="1" y="202"/>
                    <a:pt x="73" y="389"/>
                  </a:cubicBezTo>
                  <a:lnTo>
                    <a:pt x="2254" y="6071"/>
                  </a:lnTo>
                  <a:cubicBezTo>
                    <a:pt x="2296" y="6182"/>
                    <a:pt x="2401" y="6255"/>
                    <a:pt x="2520" y="6255"/>
                  </a:cubicBezTo>
                  <a:lnTo>
                    <a:pt x="9474" y="6255"/>
                  </a:lnTo>
                  <a:cubicBezTo>
                    <a:pt x="9679" y="6255"/>
                    <a:pt x="9818" y="6044"/>
                    <a:pt x="9738" y="5856"/>
                  </a:cubicBezTo>
                  <a:lnTo>
                    <a:pt x="7316" y="175"/>
                  </a:lnTo>
                  <a:cubicBezTo>
                    <a:pt x="7271" y="68"/>
                    <a:pt x="7167" y="0"/>
                    <a:pt x="70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731;p64">
              <a:extLst>
                <a:ext uri="{FF2B5EF4-FFF2-40B4-BE49-F238E27FC236}">
                  <a16:creationId xmlns:a16="http://schemas.microsoft.com/office/drawing/2014/main" id="{E120F014-BADD-387F-1EB0-B0335ADDFE0E}"/>
                </a:ext>
              </a:extLst>
            </p:cNvPr>
            <p:cNvSpPr/>
            <p:nvPr/>
          </p:nvSpPr>
          <p:spPr>
            <a:xfrm>
              <a:off x="5461600" y="4513850"/>
              <a:ext cx="238900" cy="152600"/>
            </a:xfrm>
            <a:custGeom>
              <a:avLst/>
              <a:gdLst/>
              <a:ahLst/>
              <a:cxnLst/>
              <a:rect l="l" t="t" r="r" b="b"/>
              <a:pathLst>
                <a:path w="9556" h="6104" extrusionOk="0">
                  <a:moveTo>
                    <a:pt x="0" y="1"/>
                  </a:moveTo>
                  <a:lnTo>
                    <a:pt x="2343" y="6104"/>
                  </a:lnTo>
                  <a:lnTo>
                    <a:pt x="9556" y="6104"/>
                  </a:lnTo>
                  <a:lnTo>
                    <a:pt x="69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32;p64">
              <a:extLst>
                <a:ext uri="{FF2B5EF4-FFF2-40B4-BE49-F238E27FC236}">
                  <a16:creationId xmlns:a16="http://schemas.microsoft.com/office/drawing/2014/main" id="{21CED9C2-C942-3505-F01D-C55E6408D00E}"/>
                </a:ext>
              </a:extLst>
            </p:cNvPr>
            <p:cNvSpPr/>
            <p:nvPr/>
          </p:nvSpPr>
          <p:spPr>
            <a:xfrm>
              <a:off x="5453100" y="4506675"/>
              <a:ext cx="256000" cy="166925"/>
            </a:xfrm>
            <a:custGeom>
              <a:avLst/>
              <a:gdLst/>
              <a:ahLst/>
              <a:cxnLst/>
              <a:rect l="l" t="t" r="r" b="b"/>
              <a:pathLst>
                <a:path w="10240" h="6677" extrusionOk="0">
                  <a:moveTo>
                    <a:pt x="7107" y="574"/>
                  </a:moveTo>
                  <a:lnTo>
                    <a:pt x="9463" y="6105"/>
                  </a:lnTo>
                  <a:lnTo>
                    <a:pt x="2880" y="6105"/>
                  </a:lnTo>
                  <a:lnTo>
                    <a:pt x="758" y="574"/>
                  </a:lnTo>
                  <a:close/>
                  <a:moveTo>
                    <a:pt x="340" y="1"/>
                  </a:moveTo>
                  <a:cubicBezTo>
                    <a:pt x="139" y="1"/>
                    <a:pt x="1" y="202"/>
                    <a:pt x="74" y="390"/>
                  </a:cubicBezTo>
                  <a:lnTo>
                    <a:pt x="2417" y="6493"/>
                  </a:lnTo>
                  <a:cubicBezTo>
                    <a:pt x="2459" y="6603"/>
                    <a:pt x="2565" y="6676"/>
                    <a:pt x="2684" y="6676"/>
                  </a:cubicBezTo>
                  <a:lnTo>
                    <a:pt x="9896" y="6676"/>
                  </a:lnTo>
                  <a:cubicBezTo>
                    <a:pt x="10101" y="6676"/>
                    <a:pt x="10239" y="6468"/>
                    <a:pt x="10160" y="6278"/>
                  </a:cubicBezTo>
                  <a:lnTo>
                    <a:pt x="7558" y="175"/>
                  </a:lnTo>
                  <a:cubicBezTo>
                    <a:pt x="7513" y="69"/>
                    <a:pt x="7410" y="1"/>
                    <a:pt x="72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33;p64">
              <a:extLst>
                <a:ext uri="{FF2B5EF4-FFF2-40B4-BE49-F238E27FC236}">
                  <a16:creationId xmlns:a16="http://schemas.microsoft.com/office/drawing/2014/main" id="{84E3608F-2127-0957-B2BD-47F0760EC1CB}"/>
                </a:ext>
              </a:extLst>
            </p:cNvPr>
            <p:cNvSpPr/>
            <p:nvPr/>
          </p:nvSpPr>
          <p:spPr>
            <a:xfrm>
              <a:off x="3888875" y="3988450"/>
              <a:ext cx="177600" cy="126900"/>
            </a:xfrm>
            <a:custGeom>
              <a:avLst/>
              <a:gdLst/>
              <a:ahLst/>
              <a:cxnLst/>
              <a:rect l="l" t="t" r="r" b="b"/>
              <a:pathLst>
                <a:path w="7104" h="5076" extrusionOk="0">
                  <a:moveTo>
                    <a:pt x="1" y="0"/>
                  </a:moveTo>
                  <a:lnTo>
                    <a:pt x="6" y="5075"/>
                  </a:lnTo>
                  <a:lnTo>
                    <a:pt x="7103" y="5075"/>
                  </a:lnTo>
                  <a:lnTo>
                    <a:pt x="6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34;p64">
              <a:extLst>
                <a:ext uri="{FF2B5EF4-FFF2-40B4-BE49-F238E27FC236}">
                  <a16:creationId xmlns:a16="http://schemas.microsoft.com/office/drawing/2014/main" id="{C93FA551-DB52-B54B-BB44-D38CA10934E1}"/>
                </a:ext>
              </a:extLst>
            </p:cNvPr>
            <p:cNvSpPr/>
            <p:nvPr/>
          </p:nvSpPr>
          <p:spPr>
            <a:xfrm>
              <a:off x="3881750" y="3981300"/>
              <a:ext cx="192100" cy="141225"/>
            </a:xfrm>
            <a:custGeom>
              <a:avLst/>
              <a:gdLst/>
              <a:ahLst/>
              <a:cxnLst/>
              <a:rect l="l" t="t" r="r" b="b"/>
              <a:pathLst>
                <a:path w="7684" h="5649" extrusionOk="0">
                  <a:moveTo>
                    <a:pt x="6868" y="572"/>
                  </a:moveTo>
                  <a:lnTo>
                    <a:pt x="7087" y="5075"/>
                  </a:lnTo>
                  <a:lnTo>
                    <a:pt x="576" y="5075"/>
                  </a:lnTo>
                  <a:lnTo>
                    <a:pt x="572" y="572"/>
                  </a:lnTo>
                  <a:close/>
                  <a:moveTo>
                    <a:pt x="286" y="0"/>
                  </a:moveTo>
                  <a:cubicBezTo>
                    <a:pt x="128" y="0"/>
                    <a:pt x="0" y="129"/>
                    <a:pt x="0" y="286"/>
                  </a:cubicBezTo>
                  <a:lnTo>
                    <a:pt x="5" y="5361"/>
                  </a:lnTo>
                  <a:cubicBezTo>
                    <a:pt x="5" y="5520"/>
                    <a:pt x="133" y="5648"/>
                    <a:pt x="291" y="5648"/>
                  </a:cubicBezTo>
                  <a:lnTo>
                    <a:pt x="7388" y="5648"/>
                  </a:lnTo>
                  <a:cubicBezTo>
                    <a:pt x="7551" y="5648"/>
                    <a:pt x="7683" y="5511"/>
                    <a:pt x="7674" y="5347"/>
                  </a:cubicBezTo>
                  <a:lnTo>
                    <a:pt x="7427" y="272"/>
                  </a:lnTo>
                  <a:cubicBezTo>
                    <a:pt x="7419" y="120"/>
                    <a:pt x="7294" y="0"/>
                    <a:pt x="71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5;p64">
              <a:extLst>
                <a:ext uri="{FF2B5EF4-FFF2-40B4-BE49-F238E27FC236}">
                  <a16:creationId xmlns:a16="http://schemas.microsoft.com/office/drawing/2014/main" id="{03D3DA9F-6A88-0418-BBA5-A76664B266A8}"/>
                </a:ext>
              </a:extLst>
            </p:cNvPr>
            <p:cNvSpPr/>
            <p:nvPr/>
          </p:nvSpPr>
          <p:spPr>
            <a:xfrm>
              <a:off x="5308600" y="4115325"/>
              <a:ext cx="209825" cy="123975"/>
            </a:xfrm>
            <a:custGeom>
              <a:avLst/>
              <a:gdLst/>
              <a:ahLst/>
              <a:cxnLst/>
              <a:rect l="l" t="t" r="r" b="b"/>
              <a:pathLst>
                <a:path w="8393" h="4959" extrusionOk="0">
                  <a:moveTo>
                    <a:pt x="1" y="0"/>
                  </a:moveTo>
                  <a:lnTo>
                    <a:pt x="1904" y="4959"/>
                  </a:lnTo>
                  <a:lnTo>
                    <a:pt x="8393" y="4959"/>
                  </a:lnTo>
                  <a:lnTo>
                    <a:pt x="62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36;p64">
              <a:extLst>
                <a:ext uri="{FF2B5EF4-FFF2-40B4-BE49-F238E27FC236}">
                  <a16:creationId xmlns:a16="http://schemas.microsoft.com/office/drawing/2014/main" id="{603E75FC-2E83-D213-9F40-7C095F0B7D02}"/>
                </a:ext>
              </a:extLst>
            </p:cNvPr>
            <p:cNvSpPr/>
            <p:nvPr/>
          </p:nvSpPr>
          <p:spPr>
            <a:xfrm>
              <a:off x="5300125" y="4108175"/>
              <a:ext cx="226925" cy="138275"/>
            </a:xfrm>
            <a:custGeom>
              <a:avLst/>
              <a:gdLst/>
              <a:ahLst/>
              <a:cxnLst/>
              <a:rect l="l" t="t" r="r" b="b"/>
              <a:pathLst>
                <a:path w="9077" h="5531" extrusionOk="0">
                  <a:moveTo>
                    <a:pt x="6430" y="573"/>
                  </a:moveTo>
                  <a:lnTo>
                    <a:pt x="8300" y="4958"/>
                  </a:lnTo>
                  <a:lnTo>
                    <a:pt x="2440" y="4958"/>
                  </a:lnTo>
                  <a:lnTo>
                    <a:pt x="756" y="573"/>
                  </a:lnTo>
                  <a:close/>
                  <a:moveTo>
                    <a:pt x="340" y="0"/>
                  </a:moveTo>
                  <a:cubicBezTo>
                    <a:pt x="139" y="0"/>
                    <a:pt x="0" y="202"/>
                    <a:pt x="72" y="389"/>
                  </a:cubicBezTo>
                  <a:lnTo>
                    <a:pt x="1976" y="5347"/>
                  </a:lnTo>
                  <a:cubicBezTo>
                    <a:pt x="2019" y="5457"/>
                    <a:pt x="2125" y="5530"/>
                    <a:pt x="2243" y="5530"/>
                  </a:cubicBezTo>
                  <a:lnTo>
                    <a:pt x="8733" y="5530"/>
                  </a:lnTo>
                  <a:cubicBezTo>
                    <a:pt x="8938" y="5530"/>
                    <a:pt x="9076" y="5320"/>
                    <a:pt x="8997" y="5132"/>
                  </a:cubicBezTo>
                  <a:lnTo>
                    <a:pt x="6882" y="174"/>
                  </a:lnTo>
                  <a:cubicBezTo>
                    <a:pt x="6837" y="68"/>
                    <a:pt x="6734" y="0"/>
                    <a:pt x="6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37;p64">
              <a:extLst>
                <a:ext uri="{FF2B5EF4-FFF2-40B4-BE49-F238E27FC236}">
                  <a16:creationId xmlns:a16="http://schemas.microsoft.com/office/drawing/2014/main" id="{0EF9FA38-35D8-DB44-958B-CF33E35BAFD9}"/>
                </a:ext>
              </a:extLst>
            </p:cNvPr>
            <p:cNvSpPr/>
            <p:nvPr/>
          </p:nvSpPr>
          <p:spPr>
            <a:xfrm>
              <a:off x="5217325" y="4366929"/>
              <a:ext cx="244300" cy="142075"/>
            </a:xfrm>
            <a:custGeom>
              <a:avLst/>
              <a:gdLst/>
              <a:ahLst/>
              <a:cxnLst/>
              <a:rect l="l" t="t" r="r" b="b"/>
              <a:pathLst>
                <a:path w="9772" h="5683" extrusionOk="0">
                  <a:moveTo>
                    <a:pt x="1" y="0"/>
                  </a:moveTo>
                  <a:lnTo>
                    <a:pt x="1910" y="5683"/>
                  </a:lnTo>
                  <a:lnTo>
                    <a:pt x="9771" y="5683"/>
                  </a:lnTo>
                  <a:lnTo>
                    <a:pt x="75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38;p64">
              <a:extLst>
                <a:ext uri="{FF2B5EF4-FFF2-40B4-BE49-F238E27FC236}">
                  <a16:creationId xmlns:a16="http://schemas.microsoft.com/office/drawing/2014/main" id="{F029D2ED-3823-9587-BAF2-4F34536FF364}"/>
                </a:ext>
              </a:extLst>
            </p:cNvPr>
            <p:cNvSpPr/>
            <p:nvPr/>
          </p:nvSpPr>
          <p:spPr>
            <a:xfrm>
              <a:off x="5209000" y="4364650"/>
              <a:ext cx="261125" cy="156375"/>
            </a:xfrm>
            <a:custGeom>
              <a:avLst/>
              <a:gdLst/>
              <a:ahLst/>
              <a:cxnLst/>
              <a:rect l="l" t="t" r="r" b="b"/>
              <a:pathLst>
                <a:path w="10445" h="6255" extrusionOk="0">
                  <a:moveTo>
                    <a:pt x="7727" y="573"/>
                  </a:moveTo>
                  <a:lnTo>
                    <a:pt x="9688" y="5682"/>
                  </a:lnTo>
                  <a:lnTo>
                    <a:pt x="2448" y="5682"/>
                  </a:lnTo>
                  <a:lnTo>
                    <a:pt x="732" y="573"/>
                  </a:lnTo>
                  <a:close/>
                  <a:moveTo>
                    <a:pt x="334" y="0"/>
                  </a:moveTo>
                  <a:cubicBezTo>
                    <a:pt x="138" y="0"/>
                    <a:pt x="0" y="193"/>
                    <a:pt x="63" y="377"/>
                  </a:cubicBezTo>
                  <a:lnTo>
                    <a:pt x="1972" y="6060"/>
                  </a:lnTo>
                  <a:cubicBezTo>
                    <a:pt x="2011" y="6176"/>
                    <a:pt x="2120" y="6255"/>
                    <a:pt x="2243" y="6255"/>
                  </a:cubicBezTo>
                  <a:lnTo>
                    <a:pt x="10104" y="6255"/>
                  </a:lnTo>
                  <a:cubicBezTo>
                    <a:pt x="10306" y="6255"/>
                    <a:pt x="10444" y="6053"/>
                    <a:pt x="10371" y="5866"/>
                  </a:cubicBezTo>
                  <a:lnTo>
                    <a:pt x="8191" y="185"/>
                  </a:lnTo>
                  <a:cubicBezTo>
                    <a:pt x="8149" y="74"/>
                    <a:pt x="8042" y="0"/>
                    <a:pt x="79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39;p64">
              <a:extLst>
                <a:ext uri="{FF2B5EF4-FFF2-40B4-BE49-F238E27FC236}">
                  <a16:creationId xmlns:a16="http://schemas.microsoft.com/office/drawing/2014/main" id="{D4E4CC2F-B950-D461-FE65-C58FCF4C318B}"/>
                </a:ext>
              </a:extLst>
            </p:cNvPr>
            <p:cNvSpPr/>
            <p:nvPr/>
          </p:nvSpPr>
          <p:spPr>
            <a:xfrm>
              <a:off x="2646850" y="3988450"/>
              <a:ext cx="213800" cy="126900"/>
            </a:xfrm>
            <a:custGeom>
              <a:avLst/>
              <a:gdLst/>
              <a:ahLst/>
              <a:cxnLst/>
              <a:rect l="l" t="t" r="r" b="b"/>
              <a:pathLst>
                <a:path w="8552" h="5076" extrusionOk="0">
                  <a:moveTo>
                    <a:pt x="1696" y="0"/>
                  </a:moveTo>
                  <a:lnTo>
                    <a:pt x="0" y="5075"/>
                  </a:lnTo>
                  <a:lnTo>
                    <a:pt x="7099" y="5075"/>
                  </a:lnTo>
                  <a:lnTo>
                    <a:pt x="85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40;p64">
              <a:extLst>
                <a:ext uri="{FF2B5EF4-FFF2-40B4-BE49-F238E27FC236}">
                  <a16:creationId xmlns:a16="http://schemas.microsoft.com/office/drawing/2014/main" id="{16BEA2B2-E473-AA95-20FF-330A03A714C9}"/>
                </a:ext>
              </a:extLst>
            </p:cNvPr>
            <p:cNvSpPr/>
            <p:nvPr/>
          </p:nvSpPr>
          <p:spPr>
            <a:xfrm>
              <a:off x="2638525" y="3981300"/>
              <a:ext cx="230325" cy="141225"/>
            </a:xfrm>
            <a:custGeom>
              <a:avLst/>
              <a:gdLst/>
              <a:ahLst/>
              <a:cxnLst/>
              <a:rect l="l" t="t" r="r" b="b"/>
              <a:pathLst>
                <a:path w="9213" h="5649" extrusionOk="0">
                  <a:moveTo>
                    <a:pt x="8505" y="572"/>
                  </a:moveTo>
                  <a:lnTo>
                    <a:pt x="7215" y="5075"/>
                  </a:lnTo>
                  <a:lnTo>
                    <a:pt x="731" y="5075"/>
                  </a:lnTo>
                  <a:lnTo>
                    <a:pt x="2235" y="572"/>
                  </a:lnTo>
                  <a:close/>
                  <a:moveTo>
                    <a:pt x="2029" y="0"/>
                  </a:moveTo>
                  <a:cubicBezTo>
                    <a:pt x="1906" y="0"/>
                    <a:pt x="1797" y="79"/>
                    <a:pt x="1759" y="195"/>
                  </a:cubicBezTo>
                  <a:lnTo>
                    <a:pt x="62" y="5272"/>
                  </a:lnTo>
                  <a:cubicBezTo>
                    <a:pt x="0" y="5456"/>
                    <a:pt x="137" y="5647"/>
                    <a:pt x="333" y="5648"/>
                  </a:cubicBezTo>
                  <a:lnTo>
                    <a:pt x="7432" y="5648"/>
                  </a:lnTo>
                  <a:cubicBezTo>
                    <a:pt x="7559" y="5648"/>
                    <a:pt x="7672" y="5562"/>
                    <a:pt x="7706" y="5439"/>
                  </a:cubicBezTo>
                  <a:lnTo>
                    <a:pt x="9160" y="366"/>
                  </a:lnTo>
                  <a:cubicBezTo>
                    <a:pt x="9212" y="182"/>
                    <a:pt x="9075" y="0"/>
                    <a:pt x="88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41;p64">
              <a:extLst>
                <a:ext uri="{FF2B5EF4-FFF2-40B4-BE49-F238E27FC236}">
                  <a16:creationId xmlns:a16="http://schemas.microsoft.com/office/drawing/2014/main" id="{F3E131AC-0C42-F4F1-7320-7D3B351B550A}"/>
                </a:ext>
              </a:extLst>
            </p:cNvPr>
            <p:cNvSpPr/>
            <p:nvPr/>
          </p:nvSpPr>
          <p:spPr>
            <a:xfrm>
              <a:off x="5131150" y="4110454"/>
              <a:ext cx="225075" cy="123975"/>
            </a:xfrm>
            <a:custGeom>
              <a:avLst/>
              <a:gdLst/>
              <a:ahLst/>
              <a:cxnLst/>
              <a:rect l="l" t="t" r="r" b="b"/>
              <a:pathLst>
                <a:path w="9003" h="4959" extrusionOk="0">
                  <a:moveTo>
                    <a:pt x="0" y="0"/>
                  </a:moveTo>
                  <a:lnTo>
                    <a:pt x="1666" y="4959"/>
                  </a:lnTo>
                  <a:lnTo>
                    <a:pt x="9002" y="4959"/>
                  </a:lnTo>
                  <a:lnTo>
                    <a:pt x="70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742;p64">
              <a:extLst>
                <a:ext uri="{FF2B5EF4-FFF2-40B4-BE49-F238E27FC236}">
                  <a16:creationId xmlns:a16="http://schemas.microsoft.com/office/drawing/2014/main" id="{9B430F00-CF52-5B12-6896-22E989623EC0}"/>
                </a:ext>
              </a:extLst>
            </p:cNvPr>
            <p:cNvSpPr/>
            <p:nvPr/>
          </p:nvSpPr>
          <p:spPr>
            <a:xfrm>
              <a:off x="5122825" y="4108175"/>
              <a:ext cx="241875" cy="138275"/>
            </a:xfrm>
            <a:custGeom>
              <a:avLst/>
              <a:gdLst/>
              <a:ahLst/>
              <a:cxnLst/>
              <a:rect l="l" t="t" r="r" b="b"/>
              <a:pathLst>
                <a:path w="9675" h="5531" extrusionOk="0">
                  <a:moveTo>
                    <a:pt x="7235" y="573"/>
                  </a:moveTo>
                  <a:lnTo>
                    <a:pt x="8919" y="4958"/>
                  </a:lnTo>
                  <a:lnTo>
                    <a:pt x="2206" y="4958"/>
                  </a:lnTo>
                  <a:lnTo>
                    <a:pt x="731" y="573"/>
                  </a:lnTo>
                  <a:close/>
                  <a:moveTo>
                    <a:pt x="331" y="0"/>
                  </a:moveTo>
                  <a:cubicBezTo>
                    <a:pt x="138" y="0"/>
                    <a:pt x="0" y="192"/>
                    <a:pt x="63" y="377"/>
                  </a:cubicBezTo>
                  <a:lnTo>
                    <a:pt x="1729" y="5336"/>
                  </a:lnTo>
                  <a:cubicBezTo>
                    <a:pt x="1767" y="5452"/>
                    <a:pt x="1876" y="5530"/>
                    <a:pt x="1999" y="5530"/>
                  </a:cubicBezTo>
                  <a:lnTo>
                    <a:pt x="9335" y="5530"/>
                  </a:lnTo>
                  <a:cubicBezTo>
                    <a:pt x="9536" y="5530"/>
                    <a:pt x="9675" y="5329"/>
                    <a:pt x="9603" y="5141"/>
                  </a:cubicBezTo>
                  <a:lnTo>
                    <a:pt x="7698" y="184"/>
                  </a:lnTo>
                  <a:cubicBezTo>
                    <a:pt x="7656" y="74"/>
                    <a:pt x="7550" y="0"/>
                    <a:pt x="7432" y="0"/>
                  </a:cubicBezTo>
                  <a:lnTo>
                    <a:pt x="333" y="0"/>
                  </a:lnTo>
                  <a:cubicBezTo>
                    <a:pt x="333" y="0"/>
                    <a:pt x="332" y="0"/>
                    <a:pt x="3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743;p64">
              <a:extLst>
                <a:ext uri="{FF2B5EF4-FFF2-40B4-BE49-F238E27FC236}">
                  <a16:creationId xmlns:a16="http://schemas.microsoft.com/office/drawing/2014/main" id="{8A3EE983-DD6F-1724-D76F-BBC0AD6D8CB1}"/>
                </a:ext>
              </a:extLst>
            </p:cNvPr>
            <p:cNvSpPr/>
            <p:nvPr/>
          </p:nvSpPr>
          <p:spPr>
            <a:xfrm>
              <a:off x="5259900" y="3988450"/>
              <a:ext cx="205700" cy="126900"/>
            </a:xfrm>
            <a:custGeom>
              <a:avLst/>
              <a:gdLst/>
              <a:ahLst/>
              <a:cxnLst/>
              <a:rect l="l" t="t" r="r" b="b"/>
              <a:pathLst>
                <a:path w="8228" h="5076" extrusionOk="0">
                  <a:moveTo>
                    <a:pt x="1" y="0"/>
                  </a:moveTo>
                  <a:lnTo>
                    <a:pt x="1949" y="5075"/>
                  </a:lnTo>
                  <a:lnTo>
                    <a:pt x="8227" y="5075"/>
                  </a:lnTo>
                  <a:lnTo>
                    <a:pt x="60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744;p64">
              <a:extLst>
                <a:ext uri="{FF2B5EF4-FFF2-40B4-BE49-F238E27FC236}">
                  <a16:creationId xmlns:a16="http://schemas.microsoft.com/office/drawing/2014/main" id="{47C33890-F190-2B20-BC72-B6A7663A222A}"/>
                </a:ext>
              </a:extLst>
            </p:cNvPr>
            <p:cNvSpPr/>
            <p:nvPr/>
          </p:nvSpPr>
          <p:spPr>
            <a:xfrm>
              <a:off x="5251400" y="3981300"/>
              <a:ext cx="222775" cy="141225"/>
            </a:xfrm>
            <a:custGeom>
              <a:avLst/>
              <a:gdLst/>
              <a:ahLst/>
              <a:cxnLst/>
              <a:rect l="l" t="t" r="r" b="b"/>
              <a:pathLst>
                <a:path w="8911" h="5649" extrusionOk="0">
                  <a:moveTo>
                    <a:pt x="6216" y="572"/>
                  </a:moveTo>
                  <a:lnTo>
                    <a:pt x="8134" y="5075"/>
                  </a:lnTo>
                  <a:lnTo>
                    <a:pt x="2485" y="5075"/>
                  </a:lnTo>
                  <a:lnTo>
                    <a:pt x="757" y="572"/>
                  </a:lnTo>
                  <a:close/>
                  <a:moveTo>
                    <a:pt x="340" y="0"/>
                  </a:moveTo>
                  <a:cubicBezTo>
                    <a:pt x="138" y="0"/>
                    <a:pt x="0" y="202"/>
                    <a:pt x="73" y="389"/>
                  </a:cubicBezTo>
                  <a:lnTo>
                    <a:pt x="2021" y="5464"/>
                  </a:lnTo>
                  <a:cubicBezTo>
                    <a:pt x="2063" y="5574"/>
                    <a:pt x="2170" y="5647"/>
                    <a:pt x="2288" y="5648"/>
                  </a:cubicBezTo>
                  <a:lnTo>
                    <a:pt x="8567" y="5648"/>
                  </a:lnTo>
                  <a:lnTo>
                    <a:pt x="8567" y="5647"/>
                  </a:lnTo>
                  <a:cubicBezTo>
                    <a:pt x="8772" y="5647"/>
                    <a:pt x="8911" y="5438"/>
                    <a:pt x="8831" y="5249"/>
                  </a:cubicBezTo>
                  <a:lnTo>
                    <a:pt x="6667" y="173"/>
                  </a:lnTo>
                  <a:cubicBezTo>
                    <a:pt x="6622" y="68"/>
                    <a:pt x="6518" y="0"/>
                    <a:pt x="6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745;p64">
              <a:extLst>
                <a:ext uri="{FF2B5EF4-FFF2-40B4-BE49-F238E27FC236}">
                  <a16:creationId xmlns:a16="http://schemas.microsoft.com/office/drawing/2014/main" id="{542CE2A9-BCBB-1F32-B9E1-53B5B5CB065F}"/>
                </a:ext>
              </a:extLst>
            </p:cNvPr>
            <p:cNvSpPr/>
            <p:nvPr/>
          </p:nvSpPr>
          <p:spPr>
            <a:xfrm>
              <a:off x="5088525" y="3983579"/>
              <a:ext cx="220100" cy="126900"/>
            </a:xfrm>
            <a:custGeom>
              <a:avLst/>
              <a:gdLst/>
              <a:ahLst/>
              <a:cxnLst/>
              <a:rect l="l" t="t" r="r" b="b"/>
              <a:pathLst>
                <a:path w="8804" h="5076" extrusionOk="0">
                  <a:moveTo>
                    <a:pt x="1" y="0"/>
                  </a:moveTo>
                  <a:lnTo>
                    <a:pt x="1705" y="5075"/>
                  </a:lnTo>
                  <a:lnTo>
                    <a:pt x="8804" y="5075"/>
                  </a:lnTo>
                  <a:lnTo>
                    <a:pt x="6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3746;p64">
              <a:extLst>
                <a:ext uri="{FF2B5EF4-FFF2-40B4-BE49-F238E27FC236}">
                  <a16:creationId xmlns:a16="http://schemas.microsoft.com/office/drawing/2014/main" id="{47055C47-600E-192D-C065-C78D3F5A9590}"/>
                </a:ext>
              </a:extLst>
            </p:cNvPr>
            <p:cNvSpPr/>
            <p:nvPr/>
          </p:nvSpPr>
          <p:spPr>
            <a:xfrm>
              <a:off x="5080175" y="3981300"/>
              <a:ext cx="236925" cy="141225"/>
            </a:xfrm>
            <a:custGeom>
              <a:avLst/>
              <a:gdLst/>
              <a:ahLst/>
              <a:cxnLst/>
              <a:rect l="l" t="t" r="r" b="b"/>
              <a:pathLst>
                <a:path w="9477" h="5649" extrusionOk="0">
                  <a:moveTo>
                    <a:pt x="6993" y="572"/>
                  </a:moveTo>
                  <a:lnTo>
                    <a:pt x="8721" y="5075"/>
                  </a:lnTo>
                  <a:lnTo>
                    <a:pt x="2246" y="5075"/>
                  </a:lnTo>
                  <a:lnTo>
                    <a:pt x="732" y="572"/>
                  </a:lnTo>
                  <a:close/>
                  <a:moveTo>
                    <a:pt x="333" y="0"/>
                  </a:moveTo>
                  <a:cubicBezTo>
                    <a:pt x="138" y="0"/>
                    <a:pt x="1" y="192"/>
                    <a:pt x="63" y="377"/>
                  </a:cubicBezTo>
                  <a:lnTo>
                    <a:pt x="1769" y="5452"/>
                  </a:lnTo>
                  <a:cubicBezTo>
                    <a:pt x="1807" y="5569"/>
                    <a:pt x="1916" y="5648"/>
                    <a:pt x="2039" y="5648"/>
                  </a:cubicBezTo>
                  <a:lnTo>
                    <a:pt x="9138" y="5648"/>
                  </a:lnTo>
                  <a:lnTo>
                    <a:pt x="9138" y="5647"/>
                  </a:lnTo>
                  <a:cubicBezTo>
                    <a:pt x="9338" y="5647"/>
                    <a:pt x="9476" y="5446"/>
                    <a:pt x="9404" y="5259"/>
                  </a:cubicBezTo>
                  <a:lnTo>
                    <a:pt x="7456" y="184"/>
                  </a:lnTo>
                  <a:cubicBezTo>
                    <a:pt x="7414" y="74"/>
                    <a:pt x="7308" y="0"/>
                    <a:pt x="7190" y="0"/>
                  </a:cubicBezTo>
                  <a:lnTo>
                    <a:pt x="335" y="0"/>
                  </a:lnTo>
                  <a:cubicBezTo>
                    <a:pt x="334" y="0"/>
                    <a:pt x="333"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3747;p64">
              <a:extLst>
                <a:ext uri="{FF2B5EF4-FFF2-40B4-BE49-F238E27FC236}">
                  <a16:creationId xmlns:a16="http://schemas.microsoft.com/office/drawing/2014/main" id="{92FFAE47-8D3D-3DB4-8E13-2B6E8EA40A4F}"/>
                </a:ext>
              </a:extLst>
            </p:cNvPr>
            <p:cNvSpPr/>
            <p:nvPr/>
          </p:nvSpPr>
          <p:spPr>
            <a:xfrm>
              <a:off x="4675475" y="4508979"/>
              <a:ext cx="233225" cy="152600"/>
            </a:xfrm>
            <a:custGeom>
              <a:avLst/>
              <a:gdLst/>
              <a:ahLst/>
              <a:cxnLst/>
              <a:rect l="l" t="t" r="r" b="b"/>
              <a:pathLst>
                <a:path w="9329" h="6104" extrusionOk="0">
                  <a:moveTo>
                    <a:pt x="1" y="1"/>
                  </a:moveTo>
                  <a:lnTo>
                    <a:pt x="1176" y="6104"/>
                  </a:lnTo>
                  <a:lnTo>
                    <a:pt x="9328" y="6104"/>
                  </a:lnTo>
                  <a:lnTo>
                    <a:pt x="78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3748;p64">
              <a:extLst>
                <a:ext uri="{FF2B5EF4-FFF2-40B4-BE49-F238E27FC236}">
                  <a16:creationId xmlns:a16="http://schemas.microsoft.com/office/drawing/2014/main" id="{DF052F3C-4D1D-487A-A939-AF5CB7885E24}"/>
                </a:ext>
              </a:extLst>
            </p:cNvPr>
            <p:cNvSpPr/>
            <p:nvPr/>
          </p:nvSpPr>
          <p:spPr>
            <a:xfrm>
              <a:off x="4667600" y="4506675"/>
              <a:ext cx="249125" cy="166925"/>
            </a:xfrm>
            <a:custGeom>
              <a:avLst/>
              <a:gdLst/>
              <a:ahLst/>
              <a:cxnLst/>
              <a:rect l="l" t="t" r="r" b="b"/>
              <a:pathLst>
                <a:path w="9965" h="6677" extrusionOk="0">
                  <a:moveTo>
                    <a:pt x="7950" y="574"/>
                  </a:moveTo>
                  <a:lnTo>
                    <a:pt x="9280" y="6105"/>
                  </a:lnTo>
                  <a:lnTo>
                    <a:pt x="1727" y="6105"/>
                  </a:lnTo>
                  <a:lnTo>
                    <a:pt x="662" y="574"/>
                  </a:lnTo>
                  <a:close/>
                  <a:moveTo>
                    <a:pt x="316" y="1"/>
                  </a:moveTo>
                  <a:cubicBezTo>
                    <a:pt x="135" y="1"/>
                    <a:pt x="0" y="165"/>
                    <a:pt x="34" y="342"/>
                  </a:cubicBezTo>
                  <a:lnTo>
                    <a:pt x="1209" y="6444"/>
                  </a:lnTo>
                  <a:cubicBezTo>
                    <a:pt x="1235" y="6579"/>
                    <a:pt x="1353" y="6676"/>
                    <a:pt x="1490" y="6676"/>
                  </a:cubicBezTo>
                  <a:lnTo>
                    <a:pt x="9643" y="6676"/>
                  </a:lnTo>
                  <a:cubicBezTo>
                    <a:pt x="9828" y="6675"/>
                    <a:pt x="9965" y="6503"/>
                    <a:pt x="9921" y="6324"/>
                  </a:cubicBezTo>
                  <a:lnTo>
                    <a:pt x="8455" y="220"/>
                  </a:lnTo>
                  <a:cubicBezTo>
                    <a:pt x="8424" y="92"/>
                    <a:pt x="8309" y="1"/>
                    <a:pt x="81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3749;p64">
              <a:extLst>
                <a:ext uri="{FF2B5EF4-FFF2-40B4-BE49-F238E27FC236}">
                  <a16:creationId xmlns:a16="http://schemas.microsoft.com/office/drawing/2014/main" id="{FA33F5F5-6CAF-86A3-B68C-EA5EE216CAD6}"/>
                </a:ext>
              </a:extLst>
            </p:cNvPr>
            <p:cNvSpPr/>
            <p:nvPr/>
          </p:nvSpPr>
          <p:spPr>
            <a:xfrm>
              <a:off x="5265075" y="4508979"/>
              <a:ext cx="255125" cy="152600"/>
            </a:xfrm>
            <a:custGeom>
              <a:avLst/>
              <a:gdLst/>
              <a:ahLst/>
              <a:cxnLst/>
              <a:rect l="l" t="t" r="r" b="b"/>
              <a:pathLst>
                <a:path w="10205" h="6104" extrusionOk="0">
                  <a:moveTo>
                    <a:pt x="0" y="1"/>
                  </a:moveTo>
                  <a:lnTo>
                    <a:pt x="2051" y="6104"/>
                  </a:lnTo>
                  <a:lnTo>
                    <a:pt x="10204" y="6104"/>
                  </a:lnTo>
                  <a:lnTo>
                    <a:pt x="78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3750;p64">
              <a:extLst>
                <a:ext uri="{FF2B5EF4-FFF2-40B4-BE49-F238E27FC236}">
                  <a16:creationId xmlns:a16="http://schemas.microsoft.com/office/drawing/2014/main" id="{B84917CE-FB0D-B98A-B96D-0D62AC559258}"/>
                </a:ext>
              </a:extLst>
            </p:cNvPr>
            <p:cNvSpPr/>
            <p:nvPr/>
          </p:nvSpPr>
          <p:spPr>
            <a:xfrm>
              <a:off x="5256750" y="4506675"/>
              <a:ext cx="271925" cy="166925"/>
            </a:xfrm>
            <a:custGeom>
              <a:avLst/>
              <a:gdLst/>
              <a:ahLst/>
              <a:cxnLst/>
              <a:rect l="l" t="t" r="r" b="b"/>
              <a:pathLst>
                <a:path w="10877" h="6677" extrusionOk="0">
                  <a:moveTo>
                    <a:pt x="7998" y="574"/>
                  </a:moveTo>
                  <a:lnTo>
                    <a:pt x="10122" y="6105"/>
                  </a:lnTo>
                  <a:lnTo>
                    <a:pt x="2590" y="6105"/>
                  </a:lnTo>
                  <a:lnTo>
                    <a:pt x="731" y="574"/>
                  </a:lnTo>
                  <a:close/>
                  <a:moveTo>
                    <a:pt x="333" y="1"/>
                  </a:moveTo>
                  <a:cubicBezTo>
                    <a:pt x="137" y="1"/>
                    <a:pt x="0" y="193"/>
                    <a:pt x="63" y="377"/>
                  </a:cubicBezTo>
                  <a:lnTo>
                    <a:pt x="2113" y="6482"/>
                  </a:lnTo>
                  <a:cubicBezTo>
                    <a:pt x="2152" y="6598"/>
                    <a:pt x="2261" y="6676"/>
                    <a:pt x="2384" y="6676"/>
                  </a:cubicBezTo>
                  <a:lnTo>
                    <a:pt x="10538" y="6676"/>
                  </a:lnTo>
                  <a:cubicBezTo>
                    <a:pt x="10738" y="6676"/>
                    <a:pt x="10877" y="6475"/>
                    <a:pt x="10805" y="6288"/>
                  </a:cubicBezTo>
                  <a:lnTo>
                    <a:pt x="8462" y="184"/>
                  </a:lnTo>
                  <a:cubicBezTo>
                    <a:pt x="8419" y="74"/>
                    <a:pt x="8312" y="1"/>
                    <a:pt x="81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3751;p64">
              <a:extLst>
                <a:ext uri="{FF2B5EF4-FFF2-40B4-BE49-F238E27FC236}">
                  <a16:creationId xmlns:a16="http://schemas.microsoft.com/office/drawing/2014/main" id="{E3BFEDA4-DED7-37FF-FC29-F27DEC398676}"/>
                </a:ext>
              </a:extLst>
            </p:cNvPr>
            <p:cNvSpPr/>
            <p:nvPr/>
          </p:nvSpPr>
          <p:spPr>
            <a:xfrm>
              <a:off x="4917150" y="3983579"/>
              <a:ext cx="214025" cy="126900"/>
            </a:xfrm>
            <a:custGeom>
              <a:avLst/>
              <a:gdLst/>
              <a:ahLst/>
              <a:cxnLst/>
              <a:rect l="l" t="t" r="r" b="b"/>
              <a:pathLst>
                <a:path w="8561" h="5076" extrusionOk="0">
                  <a:moveTo>
                    <a:pt x="1" y="0"/>
                  </a:moveTo>
                  <a:lnTo>
                    <a:pt x="1463" y="5075"/>
                  </a:lnTo>
                  <a:lnTo>
                    <a:pt x="8560" y="5075"/>
                  </a:lnTo>
                  <a:lnTo>
                    <a:pt x="6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3752;p64">
              <a:extLst>
                <a:ext uri="{FF2B5EF4-FFF2-40B4-BE49-F238E27FC236}">
                  <a16:creationId xmlns:a16="http://schemas.microsoft.com/office/drawing/2014/main" id="{614B256D-11B2-9767-BC2D-C735DECA4B98}"/>
                </a:ext>
              </a:extLst>
            </p:cNvPr>
            <p:cNvSpPr/>
            <p:nvPr/>
          </p:nvSpPr>
          <p:spPr>
            <a:xfrm>
              <a:off x="4908950" y="3981300"/>
              <a:ext cx="230575" cy="141225"/>
            </a:xfrm>
            <a:custGeom>
              <a:avLst/>
              <a:gdLst/>
              <a:ahLst/>
              <a:cxnLst/>
              <a:rect l="l" t="t" r="r" b="b"/>
              <a:pathLst>
                <a:path w="9223" h="5649" extrusionOk="0">
                  <a:moveTo>
                    <a:pt x="6977" y="572"/>
                  </a:moveTo>
                  <a:lnTo>
                    <a:pt x="8491" y="5075"/>
                  </a:lnTo>
                  <a:lnTo>
                    <a:pt x="2006" y="5075"/>
                  </a:lnTo>
                  <a:lnTo>
                    <a:pt x="708" y="572"/>
                  </a:lnTo>
                  <a:close/>
                  <a:moveTo>
                    <a:pt x="329" y="0"/>
                  </a:moveTo>
                  <a:cubicBezTo>
                    <a:pt x="138" y="0"/>
                    <a:pt x="1" y="182"/>
                    <a:pt x="53" y="366"/>
                  </a:cubicBezTo>
                  <a:lnTo>
                    <a:pt x="1515" y="5441"/>
                  </a:lnTo>
                  <a:cubicBezTo>
                    <a:pt x="1551" y="5564"/>
                    <a:pt x="1663" y="5647"/>
                    <a:pt x="1791" y="5648"/>
                  </a:cubicBezTo>
                  <a:lnTo>
                    <a:pt x="8888" y="5648"/>
                  </a:lnTo>
                  <a:cubicBezTo>
                    <a:pt x="9084" y="5648"/>
                    <a:pt x="9223" y="5456"/>
                    <a:pt x="9160" y="5270"/>
                  </a:cubicBezTo>
                  <a:lnTo>
                    <a:pt x="7454" y="195"/>
                  </a:lnTo>
                  <a:cubicBezTo>
                    <a:pt x="7416" y="79"/>
                    <a:pt x="7307" y="0"/>
                    <a:pt x="71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3753;p64">
              <a:extLst>
                <a:ext uri="{FF2B5EF4-FFF2-40B4-BE49-F238E27FC236}">
                  <a16:creationId xmlns:a16="http://schemas.microsoft.com/office/drawing/2014/main" id="{FC1CE941-B45F-79AC-9EEC-95FABFE1362A}"/>
                </a:ext>
              </a:extLst>
            </p:cNvPr>
            <p:cNvSpPr/>
            <p:nvPr/>
          </p:nvSpPr>
          <p:spPr>
            <a:xfrm>
              <a:off x="5068550" y="4508979"/>
              <a:ext cx="247800" cy="152600"/>
            </a:xfrm>
            <a:custGeom>
              <a:avLst/>
              <a:gdLst/>
              <a:ahLst/>
              <a:cxnLst/>
              <a:rect l="l" t="t" r="r" b="b"/>
              <a:pathLst>
                <a:path w="9912" h="6104" extrusionOk="0">
                  <a:moveTo>
                    <a:pt x="0" y="1"/>
                  </a:moveTo>
                  <a:lnTo>
                    <a:pt x="1758" y="6104"/>
                  </a:lnTo>
                  <a:lnTo>
                    <a:pt x="9912" y="6104"/>
                  </a:lnTo>
                  <a:lnTo>
                    <a:pt x="78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3754;p64">
              <a:extLst>
                <a:ext uri="{FF2B5EF4-FFF2-40B4-BE49-F238E27FC236}">
                  <a16:creationId xmlns:a16="http://schemas.microsoft.com/office/drawing/2014/main" id="{5AD61AFB-91AF-75B8-C92D-2BEC090347E2}"/>
                </a:ext>
              </a:extLst>
            </p:cNvPr>
            <p:cNvSpPr/>
            <p:nvPr/>
          </p:nvSpPr>
          <p:spPr>
            <a:xfrm>
              <a:off x="5060350" y="4506675"/>
              <a:ext cx="264325" cy="166925"/>
            </a:xfrm>
            <a:custGeom>
              <a:avLst/>
              <a:gdLst/>
              <a:ahLst/>
              <a:cxnLst/>
              <a:rect l="l" t="t" r="r" b="b"/>
              <a:pathLst>
                <a:path w="10573" h="6677" extrusionOk="0">
                  <a:moveTo>
                    <a:pt x="7985" y="574"/>
                  </a:moveTo>
                  <a:lnTo>
                    <a:pt x="9844" y="6105"/>
                  </a:lnTo>
                  <a:lnTo>
                    <a:pt x="2303" y="6105"/>
                  </a:lnTo>
                  <a:lnTo>
                    <a:pt x="710" y="574"/>
                  </a:lnTo>
                  <a:close/>
                  <a:moveTo>
                    <a:pt x="328" y="1"/>
                  </a:moveTo>
                  <a:cubicBezTo>
                    <a:pt x="137" y="1"/>
                    <a:pt x="0" y="184"/>
                    <a:pt x="54" y="366"/>
                  </a:cubicBezTo>
                  <a:lnTo>
                    <a:pt x="1812" y="6470"/>
                  </a:lnTo>
                  <a:cubicBezTo>
                    <a:pt x="1847" y="6592"/>
                    <a:pt x="1960" y="6676"/>
                    <a:pt x="2088" y="6676"/>
                  </a:cubicBezTo>
                  <a:lnTo>
                    <a:pt x="10240" y="6676"/>
                  </a:lnTo>
                  <a:cubicBezTo>
                    <a:pt x="10435" y="6676"/>
                    <a:pt x="10573" y="6484"/>
                    <a:pt x="10510" y="6300"/>
                  </a:cubicBezTo>
                  <a:lnTo>
                    <a:pt x="8460" y="195"/>
                  </a:lnTo>
                  <a:cubicBezTo>
                    <a:pt x="8421" y="79"/>
                    <a:pt x="8312" y="1"/>
                    <a:pt x="81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3755;p64">
              <a:extLst>
                <a:ext uri="{FF2B5EF4-FFF2-40B4-BE49-F238E27FC236}">
                  <a16:creationId xmlns:a16="http://schemas.microsoft.com/office/drawing/2014/main" id="{4EF3E835-CCE5-19F5-27A6-4A3DB5671EE2}"/>
                </a:ext>
              </a:extLst>
            </p:cNvPr>
            <p:cNvSpPr/>
            <p:nvPr/>
          </p:nvSpPr>
          <p:spPr>
            <a:xfrm>
              <a:off x="4872000" y="4508979"/>
              <a:ext cx="240525" cy="152600"/>
            </a:xfrm>
            <a:custGeom>
              <a:avLst/>
              <a:gdLst/>
              <a:ahLst/>
              <a:cxnLst/>
              <a:rect l="l" t="t" r="r" b="b"/>
              <a:pathLst>
                <a:path w="9621" h="6104" extrusionOk="0">
                  <a:moveTo>
                    <a:pt x="1" y="1"/>
                  </a:moveTo>
                  <a:lnTo>
                    <a:pt x="1467" y="6104"/>
                  </a:lnTo>
                  <a:lnTo>
                    <a:pt x="9620" y="6104"/>
                  </a:lnTo>
                  <a:lnTo>
                    <a:pt x="78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3756;p64">
              <a:extLst>
                <a:ext uri="{FF2B5EF4-FFF2-40B4-BE49-F238E27FC236}">
                  <a16:creationId xmlns:a16="http://schemas.microsoft.com/office/drawing/2014/main" id="{AF19AB86-E116-F981-E607-BFBF243B489E}"/>
                </a:ext>
              </a:extLst>
            </p:cNvPr>
            <p:cNvSpPr/>
            <p:nvPr/>
          </p:nvSpPr>
          <p:spPr>
            <a:xfrm>
              <a:off x="4863975" y="4506700"/>
              <a:ext cx="256750" cy="166925"/>
            </a:xfrm>
            <a:custGeom>
              <a:avLst/>
              <a:gdLst/>
              <a:ahLst/>
              <a:cxnLst/>
              <a:rect l="l" t="t" r="r" b="b"/>
              <a:pathLst>
                <a:path w="10270" h="6677" extrusionOk="0">
                  <a:moveTo>
                    <a:pt x="7968" y="573"/>
                  </a:moveTo>
                  <a:lnTo>
                    <a:pt x="9562" y="6104"/>
                  </a:lnTo>
                  <a:lnTo>
                    <a:pt x="2015" y="6104"/>
                  </a:lnTo>
                  <a:lnTo>
                    <a:pt x="685" y="573"/>
                  </a:lnTo>
                  <a:close/>
                  <a:moveTo>
                    <a:pt x="322" y="1"/>
                  </a:moveTo>
                  <a:cubicBezTo>
                    <a:pt x="137" y="1"/>
                    <a:pt x="0" y="173"/>
                    <a:pt x="44" y="353"/>
                  </a:cubicBezTo>
                  <a:lnTo>
                    <a:pt x="1510" y="6456"/>
                  </a:lnTo>
                  <a:cubicBezTo>
                    <a:pt x="1541" y="6586"/>
                    <a:pt x="1656" y="6675"/>
                    <a:pt x="1788" y="6675"/>
                  </a:cubicBezTo>
                  <a:lnTo>
                    <a:pt x="9943" y="6675"/>
                  </a:lnTo>
                  <a:lnTo>
                    <a:pt x="9941" y="6677"/>
                  </a:lnTo>
                  <a:cubicBezTo>
                    <a:pt x="10132" y="6677"/>
                    <a:pt x="10269" y="6493"/>
                    <a:pt x="10217" y="6311"/>
                  </a:cubicBezTo>
                  <a:lnTo>
                    <a:pt x="8457" y="207"/>
                  </a:lnTo>
                  <a:cubicBezTo>
                    <a:pt x="8423" y="84"/>
                    <a:pt x="8310" y="1"/>
                    <a:pt x="81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3757;p64">
              <a:extLst>
                <a:ext uri="{FF2B5EF4-FFF2-40B4-BE49-F238E27FC236}">
                  <a16:creationId xmlns:a16="http://schemas.microsoft.com/office/drawing/2014/main" id="{AEE5E46E-58B6-1F36-FD19-760984C153AB}"/>
                </a:ext>
              </a:extLst>
            </p:cNvPr>
            <p:cNvSpPr/>
            <p:nvPr/>
          </p:nvSpPr>
          <p:spPr>
            <a:xfrm>
              <a:off x="5172800" y="4234404"/>
              <a:ext cx="234300" cy="132550"/>
            </a:xfrm>
            <a:custGeom>
              <a:avLst/>
              <a:gdLst/>
              <a:ahLst/>
              <a:cxnLst/>
              <a:rect l="l" t="t" r="r" b="b"/>
              <a:pathLst>
                <a:path w="9372" h="5302" extrusionOk="0">
                  <a:moveTo>
                    <a:pt x="0" y="1"/>
                  </a:moveTo>
                  <a:lnTo>
                    <a:pt x="1782" y="5301"/>
                  </a:lnTo>
                  <a:lnTo>
                    <a:pt x="9371" y="5301"/>
                  </a:lnTo>
                  <a:lnTo>
                    <a:pt x="7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3758;p64">
              <a:extLst>
                <a:ext uri="{FF2B5EF4-FFF2-40B4-BE49-F238E27FC236}">
                  <a16:creationId xmlns:a16="http://schemas.microsoft.com/office/drawing/2014/main" id="{EBF3BD4B-7865-3F5A-2FB5-9796469E63D3}"/>
                </a:ext>
              </a:extLst>
            </p:cNvPr>
            <p:cNvSpPr/>
            <p:nvPr/>
          </p:nvSpPr>
          <p:spPr>
            <a:xfrm>
              <a:off x="5164475" y="4232100"/>
              <a:ext cx="251100" cy="146900"/>
            </a:xfrm>
            <a:custGeom>
              <a:avLst/>
              <a:gdLst/>
              <a:ahLst/>
              <a:cxnLst/>
              <a:rect l="l" t="t" r="r" b="b"/>
              <a:pathLst>
                <a:path w="10044" h="5876" extrusionOk="0">
                  <a:moveTo>
                    <a:pt x="7473" y="573"/>
                  </a:moveTo>
                  <a:lnTo>
                    <a:pt x="9289" y="5302"/>
                  </a:lnTo>
                  <a:lnTo>
                    <a:pt x="2321" y="5302"/>
                  </a:lnTo>
                  <a:lnTo>
                    <a:pt x="732" y="573"/>
                  </a:lnTo>
                  <a:close/>
                  <a:moveTo>
                    <a:pt x="333" y="1"/>
                  </a:moveTo>
                  <a:cubicBezTo>
                    <a:pt x="139" y="1"/>
                    <a:pt x="0" y="193"/>
                    <a:pt x="63" y="379"/>
                  </a:cubicBezTo>
                  <a:lnTo>
                    <a:pt x="1844" y="5679"/>
                  </a:lnTo>
                  <a:cubicBezTo>
                    <a:pt x="1883" y="5796"/>
                    <a:pt x="1992" y="5875"/>
                    <a:pt x="2115" y="5875"/>
                  </a:cubicBezTo>
                  <a:lnTo>
                    <a:pt x="9704" y="5875"/>
                  </a:lnTo>
                  <a:cubicBezTo>
                    <a:pt x="9905" y="5875"/>
                    <a:pt x="10044" y="5673"/>
                    <a:pt x="9972" y="5486"/>
                  </a:cubicBezTo>
                  <a:lnTo>
                    <a:pt x="7937" y="184"/>
                  </a:lnTo>
                  <a:cubicBezTo>
                    <a:pt x="7893" y="74"/>
                    <a:pt x="7787" y="1"/>
                    <a:pt x="76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3759;p64">
              <a:extLst>
                <a:ext uri="{FF2B5EF4-FFF2-40B4-BE49-F238E27FC236}">
                  <a16:creationId xmlns:a16="http://schemas.microsoft.com/office/drawing/2014/main" id="{9F8871AE-B859-6642-AD84-0217C7A00245}"/>
                </a:ext>
              </a:extLst>
            </p:cNvPr>
            <p:cNvSpPr/>
            <p:nvPr/>
          </p:nvSpPr>
          <p:spPr>
            <a:xfrm>
              <a:off x="3356650" y="3988450"/>
              <a:ext cx="189500" cy="126900"/>
            </a:xfrm>
            <a:custGeom>
              <a:avLst/>
              <a:gdLst/>
              <a:ahLst/>
              <a:cxnLst/>
              <a:rect l="l" t="t" r="r" b="b"/>
              <a:pathLst>
                <a:path w="7580" h="5076" extrusionOk="0">
                  <a:moveTo>
                    <a:pt x="724" y="0"/>
                  </a:moveTo>
                  <a:lnTo>
                    <a:pt x="0" y="5075"/>
                  </a:lnTo>
                  <a:lnTo>
                    <a:pt x="7099" y="5075"/>
                  </a:lnTo>
                  <a:lnTo>
                    <a:pt x="75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3760;p64">
              <a:extLst>
                <a:ext uri="{FF2B5EF4-FFF2-40B4-BE49-F238E27FC236}">
                  <a16:creationId xmlns:a16="http://schemas.microsoft.com/office/drawing/2014/main" id="{EB104E39-5EAF-2C4D-E63F-6371F00B431D}"/>
                </a:ext>
              </a:extLst>
            </p:cNvPr>
            <p:cNvSpPr/>
            <p:nvPr/>
          </p:nvSpPr>
          <p:spPr>
            <a:xfrm>
              <a:off x="3348925" y="3981300"/>
              <a:ext cx="204725" cy="141225"/>
            </a:xfrm>
            <a:custGeom>
              <a:avLst/>
              <a:gdLst/>
              <a:ahLst/>
              <a:cxnLst/>
              <a:rect l="l" t="t" r="r" b="b"/>
              <a:pathLst>
                <a:path w="8189" h="5649" extrusionOk="0">
                  <a:moveTo>
                    <a:pt x="7573" y="572"/>
                  </a:moveTo>
                  <a:lnTo>
                    <a:pt x="7147" y="5075"/>
                  </a:lnTo>
                  <a:lnTo>
                    <a:pt x="640" y="5075"/>
                  </a:lnTo>
                  <a:lnTo>
                    <a:pt x="1282" y="572"/>
                  </a:lnTo>
                  <a:close/>
                  <a:moveTo>
                    <a:pt x="1031" y="0"/>
                  </a:moveTo>
                  <a:cubicBezTo>
                    <a:pt x="890" y="0"/>
                    <a:pt x="769" y="105"/>
                    <a:pt x="750" y="245"/>
                  </a:cubicBezTo>
                  <a:lnTo>
                    <a:pt x="26" y="5322"/>
                  </a:lnTo>
                  <a:cubicBezTo>
                    <a:pt x="1" y="5493"/>
                    <a:pt x="135" y="5648"/>
                    <a:pt x="309" y="5648"/>
                  </a:cubicBezTo>
                  <a:lnTo>
                    <a:pt x="7408" y="5648"/>
                  </a:lnTo>
                  <a:cubicBezTo>
                    <a:pt x="7555" y="5647"/>
                    <a:pt x="7678" y="5536"/>
                    <a:pt x="7693" y="5388"/>
                  </a:cubicBezTo>
                  <a:lnTo>
                    <a:pt x="8173" y="313"/>
                  </a:lnTo>
                  <a:cubicBezTo>
                    <a:pt x="8188" y="146"/>
                    <a:pt x="8058" y="0"/>
                    <a:pt x="7891" y="0"/>
                  </a:cubicBezTo>
                  <a:cubicBezTo>
                    <a:pt x="7890" y="0"/>
                    <a:pt x="7889" y="0"/>
                    <a:pt x="7889" y="0"/>
                  </a:cubicBezTo>
                  <a:lnTo>
                    <a:pt x="1033" y="0"/>
                  </a:lnTo>
                  <a:cubicBezTo>
                    <a:pt x="1033" y="0"/>
                    <a:pt x="1032" y="0"/>
                    <a:pt x="10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3761;p64">
              <a:extLst>
                <a:ext uri="{FF2B5EF4-FFF2-40B4-BE49-F238E27FC236}">
                  <a16:creationId xmlns:a16="http://schemas.microsoft.com/office/drawing/2014/main" id="{1EA8AB97-1A78-A2DE-4BCC-3F6E34C0E269}"/>
                </a:ext>
              </a:extLst>
            </p:cNvPr>
            <p:cNvSpPr/>
            <p:nvPr/>
          </p:nvSpPr>
          <p:spPr>
            <a:xfrm>
              <a:off x="4745775" y="3983579"/>
              <a:ext cx="207950" cy="126900"/>
            </a:xfrm>
            <a:custGeom>
              <a:avLst/>
              <a:gdLst/>
              <a:ahLst/>
              <a:cxnLst/>
              <a:rect l="l" t="t" r="r" b="b"/>
              <a:pathLst>
                <a:path w="8318" h="5076" extrusionOk="0">
                  <a:moveTo>
                    <a:pt x="1" y="0"/>
                  </a:moveTo>
                  <a:lnTo>
                    <a:pt x="1219" y="5075"/>
                  </a:lnTo>
                  <a:lnTo>
                    <a:pt x="8318" y="5075"/>
                  </a:lnTo>
                  <a:lnTo>
                    <a:pt x="6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3762;p64">
              <a:extLst>
                <a:ext uri="{FF2B5EF4-FFF2-40B4-BE49-F238E27FC236}">
                  <a16:creationId xmlns:a16="http://schemas.microsoft.com/office/drawing/2014/main" id="{30E83606-609B-8D93-E1E9-F5CD57E70F96}"/>
                </a:ext>
              </a:extLst>
            </p:cNvPr>
            <p:cNvSpPr/>
            <p:nvPr/>
          </p:nvSpPr>
          <p:spPr>
            <a:xfrm>
              <a:off x="4737775" y="3981300"/>
              <a:ext cx="224150" cy="141225"/>
            </a:xfrm>
            <a:custGeom>
              <a:avLst/>
              <a:gdLst/>
              <a:ahLst/>
              <a:cxnLst/>
              <a:rect l="l" t="t" r="r" b="b"/>
              <a:pathLst>
                <a:path w="8966" h="5649" extrusionOk="0">
                  <a:moveTo>
                    <a:pt x="6960" y="572"/>
                  </a:moveTo>
                  <a:lnTo>
                    <a:pt x="8259" y="5075"/>
                  </a:lnTo>
                  <a:lnTo>
                    <a:pt x="1765" y="5075"/>
                  </a:lnTo>
                  <a:lnTo>
                    <a:pt x="684" y="572"/>
                  </a:lnTo>
                  <a:close/>
                  <a:moveTo>
                    <a:pt x="321" y="0"/>
                  </a:moveTo>
                  <a:cubicBezTo>
                    <a:pt x="136" y="2"/>
                    <a:pt x="0" y="173"/>
                    <a:pt x="42" y="353"/>
                  </a:cubicBezTo>
                  <a:lnTo>
                    <a:pt x="1261" y="5429"/>
                  </a:lnTo>
                  <a:cubicBezTo>
                    <a:pt x="1292" y="5557"/>
                    <a:pt x="1407" y="5648"/>
                    <a:pt x="1539" y="5648"/>
                  </a:cubicBezTo>
                  <a:lnTo>
                    <a:pt x="8638" y="5648"/>
                  </a:lnTo>
                  <a:cubicBezTo>
                    <a:pt x="8828" y="5648"/>
                    <a:pt x="8966" y="5466"/>
                    <a:pt x="8912" y="5283"/>
                  </a:cubicBezTo>
                  <a:lnTo>
                    <a:pt x="7450" y="208"/>
                  </a:lnTo>
                  <a:cubicBezTo>
                    <a:pt x="7415" y="85"/>
                    <a:pt x="7303" y="0"/>
                    <a:pt x="71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3763;p64">
              <a:extLst>
                <a:ext uri="{FF2B5EF4-FFF2-40B4-BE49-F238E27FC236}">
                  <a16:creationId xmlns:a16="http://schemas.microsoft.com/office/drawing/2014/main" id="{DE5E0320-0908-A258-9448-C271C2ADCDB2}"/>
                </a:ext>
              </a:extLst>
            </p:cNvPr>
            <p:cNvSpPr/>
            <p:nvPr/>
          </p:nvSpPr>
          <p:spPr>
            <a:xfrm>
              <a:off x="3179225" y="3988450"/>
              <a:ext cx="195550" cy="126900"/>
            </a:xfrm>
            <a:custGeom>
              <a:avLst/>
              <a:gdLst/>
              <a:ahLst/>
              <a:cxnLst/>
              <a:rect l="l" t="t" r="r" b="b"/>
              <a:pathLst>
                <a:path w="7822" h="5076" extrusionOk="0">
                  <a:moveTo>
                    <a:pt x="966" y="0"/>
                  </a:moveTo>
                  <a:lnTo>
                    <a:pt x="0" y="5075"/>
                  </a:lnTo>
                  <a:lnTo>
                    <a:pt x="7097" y="5075"/>
                  </a:lnTo>
                  <a:lnTo>
                    <a:pt x="78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3764;p64">
              <a:extLst>
                <a:ext uri="{FF2B5EF4-FFF2-40B4-BE49-F238E27FC236}">
                  <a16:creationId xmlns:a16="http://schemas.microsoft.com/office/drawing/2014/main" id="{DAD1F5D0-E176-56AE-BB7A-A563618EF3FE}"/>
                </a:ext>
              </a:extLst>
            </p:cNvPr>
            <p:cNvSpPr/>
            <p:nvPr/>
          </p:nvSpPr>
          <p:spPr>
            <a:xfrm>
              <a:off x="3171325" y="3981300"/>
              <a:ext cx="211150" cy="141225"/>
            </a:xfrm>
            <a:custGeom>
              <a:avLst/>
              <a:gdLst/>
              <a:ahLst/>
              <a:cxnLst/>
              <a:rect l="l" t="t" r="r" b="b"/>
              <a:pathLst>
                <a:path w="8446" h="5649" extrusionOk="0">
                  <a:moveTo>
                    <a:pt x="7808" y="572"/>
                  </a:moveTo>
                  <a:lnTo>
                    <a:pt x="7166" y="5075"/>
                  </a:lnTo>
                  <a:lnTo>
                    <a:pt x="662" y="5075"/>
                  </a:lnTo>
                  <a:lnTo>
                    <a:pt x="1519" y="572"/>
                  </a:lnTo>
                  <a:close/>
                  <a:moveTo>
                    <a:pt x="1282" y="0"/>
                  </a:moveTo>
                  <a:cubicBezTo>
                    <a:pt x="1145" y="0"/>
                    <a:pt x="1027" y="98"/>
                    <a:pt x="1002" y="234"/>
                  </a:cubicBezTo>
                  <a:lnTo>
                    <a:pt x="34" y="5307"/>
                  </a:lnTo>
                  <a:cubicBezTo>
                    <a:pt x="1" y="5484"/>
                    <a:pt x="135" y="5647"/>
                    <a:pt x="316" y="5648"/>
                  </a:cubicBezTo>
                  <a:lnTo>
                    <a:pt x="7413" y="5648"/>
                  </a:lnTo>
                  <a:cubicBezTo>
                    <a:pt x="7556" y="5648"/>
                    <a:pt x="7676" y="5543"/>
                    <a:pt x="7697" y="5402"/>
                  </a:cubicBezTo>
                  <a:lnTo>
                    <a:pt x="8421" y="327"/>
                  </a:lnTo>
                  <a:cubicBezTo>
                    <a:pt x="8445" y="154"/>
                    <a:pt x="8312" y="0"/>
                    <a:pt x="81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3765;p64">
              <a:extLst>
                <a:ext uri="{FF2B5EF4-FFF2-40B4-BE49-F238E27FC236}">
                  <a16:creationId xmlns:a16="http://schemas.microsoft.com/office/drawing/2014/main" id="{D5FAEB85-564F-8EC3-85E6-F0520124FEF1}"/>
                </a:ext>
              </a:extLst>
            </p:cNvPr>
            <p:cNvSpPr/>
            <p:nvPr/>
          </p:nvSpPr>
          <p:spPr>
            <a:xfrm>
              <a:off x="3711550" y="3988450"/>
              <a:ext cx="177475" cy="126900"/>
            </a:xfrm>
            <a:custGeom>
              <a:avLst/>
              <a:gdLst/>
              <a:ahLst/>
              <a:cxnLst/>
              <a:rect l="l" t="t" r="r" b="b"/>
              <a:pathLst>
                <a:path w="7099" h="5076" extrusionOk="0">
                  <a:moveTo>
                    <a:pt x="239" y="0"/>
                  </a:moveTo>
                  <a:lnTo>
                    <a:pt x="0" y="5075"/>
                  </a:lnTo>
                  <a:lnTo>
                    <a:pt x="7099" y="5075"/>
                  </a:lnTo>
                  <a:lnTo>
                    <a:pt x="70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3766;p64">
              <a:extLst>
                <a:ext uri="{FF2B5EF4-FFF2-40B4-BE49-F238E27FC236}">
                  <a16:creationId xmlns:a16="http://schemas.microsoft.com/office/drawing/2014/main" id="{698131E9-C168-F4B5-EE9B-0BF48FB028DF}"/>
                </a:ext>
              </a:extLst>
            </p:cNvPr>
            <p:cNvSpPr/>
            <p:nvPr/>
          </p:nvSpPr>
          <p:spPr>
            <a:xfrm>
              <a:off x="3704200" y="3981300"/>
              <a:ext cx="191975" cy="141225"/>
            </a:xfrm>
            <a:custGeom>
              <a:avLst/>
              <a:gdLst/>
              <a:ahLst/>
              <a:cxnLst/>
              <a:rect l="l" t="t" r="r" b="b"/>
              <a:pathLst>
                <a:path w="7679" h="5649" extrusionOk="0">
                  <a:moveTo>
                    <a:pt x="7102" y="572"/>
                  </a:moveTo>
                  <a:lnTo>
                    <a:pt x="7106" y="5075"/>
                  </a:lnTo>
                  <a:lnTo>
                    <a:pt x="596" y="5075"/>
                  </a:lnTo>
                  <a:lnTo>
                    <a:pt x="806" y="572"/>
                  </a:lnTo>
                  <a:close/>
                  <a:moveTo>
                    <a:pt x="533" y="0"/>
                  </a:moveTo>
                  <a:cubicBezTo>
                    <a:pt x="380" y="0"/>
                    <a:pt x="255" y="120"/>
                    <a:pt x="247" y="273"/>
                  </a:cubicBezTo>
                  <a:lnTo>
                    <a:pt x="9" y="5348"/>
                  </a:lnTo>
                  <a:cubicBezTo>
                    <a:pt x="1" y="5511"/>
                    <a:pt x="132" y="5647"/>
                    <a:pt x="294" y="5648"/>
                  </a:cubicBezTo>
                  <a:lnTo>
                    <a:pt x="7393" y="5648"/>
                  </a:lnTo>
                  <a:cubicBezTo>
                    <a:pt x="7551" y="5647"/>
                    <a:pt x="7679" y="5519"/>
                    <a:pt x="7679" y="5361"/>
                  </a:cubicBezTo>
                  <a:lnTo>
                    <a:pt x="7674" y="286"/>
                  </a:lnTo>
                  <a:cubicBezTo>
                    <a:pt x="7674" y="129"/>
                    <a:pt x="7546" y="0"/>
                    <a:pt x="73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3767;p64">
              <a:extLst>
                <a:ext uri="{FF2B5EF4-FFF2-40B4-BE49-F238E27FC236}">
                  <a16:creationId xmlns:a16="http://schemas.microsoft.com/office/drawing/2014/main" id="{7E127B55-D2C6-56A5-F3C2-A43FE6002B99}"/>
                </a:ext>
              </a:extLst>
            </p:cNvPr>
            <p:cNvSpPr/>
            <p:nvPr/>
          </p:nvSpPr>
          <p:spPr>
            <a:xfrm>
              <a:off x="3001750" y="3988450"/>
              <a:ext cx="201650" cy="126900"/>
            </a:xfrm>
            <a:custGeom>
              <a:avLst/>
              <a:gdLst/>
              <a:ahLst/>
              <a:cxnLst/>
              <a:rect l="l" t="t" r="r" b="b"/>
              <a:pathLst>
                <a:path w="8066" h="5076" extrusionOk="0">
                  <a:moveTo>
                    <a:pt x="1210" y="0"/>
                  </a:moveTo>
                  <a:lnTo>
                    <a:pt x="0" y="5075"/>
                  </a:lnTo>
                  <a:lnTo>
                    <a:pt x="7099" y="5075"/>
                  </a:lnTo>
                  <a:lnTo>
                    <a:pt x="806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3768;p64">
              <a:extLst>
                <a:ext uri="{FF2B5EF4-FFF2-40B4-BE49-F238E27FC236}">
                  <a16:creationId xmlns:a16="http://schemas.microsoft.com/office/drawing/2014/main" id="{C32D77D4-3ACA-147F-ECBC-634B11C98057}"/>
                </a:ext>
              </a:extLst>
            </p:cNvPr>
            <p:cNvSpPr/>
            <p:nvPr/>
          </p:nvSpPr>
          <p:spPr>
            <a:xfrm>
              <a:off x="2993750" y="3981300"/>
              <a:ext cx="217525" cy="141225"/>
            </a:xfrm>
            <a:custGeom>
              <a:avLst/>
              <a:gdLst/>
              <a:ahLst/>
              <a:cxnLst/>
              <a:rect l="l" t="t" r="r" b="b"/>
              <a:pathLst>
                <a:path w="8701" h="5649" extrusionOk="0">
                  <a:moveTo>
                    <a:pt x="8039" y="572"/>
                  </a:moveTo>
                  <a:lnTo>
                    <a:pt x="7182" y="5075"/>
                  </a:lnTo>
                  <a:lnTo>
                    <a:pt x="683" y="5075"/>
                  </a:lnTo>
                  <a:lnTo>
                    <a:pt x="1757" y="572"/>
                  </a:lnTo>
                  <a:close/>
                  <a:moveTo>
                    <a:pt x="1530" y="0"/>
                  </a:moveTo>
                  <a:cubicBezTo>
                    <a:pt x="1398" y="0"/>
                    <a:pt x="1283" y="91"/>
                    <a:pt x="1252" y="220"/>
                  </a:cubicBezTo>
                  <a:lnTo>
                    <a:pt x="42" y="5296"/>
                  </a:lnTo>
                  <a:cubicBezTo>
                    <a:pt x="0" y="5475"/>
                    <a:pt x="136" y="5647"/>
                    <a:pt x="320" y="5648"/>
                  </a:cubicBezTo>
                  <a:lnTo>
                    <a:pt x="7419" y="5648"/>
                  </a:lnTo>
                  <a:cubicBezTo>
                    <a:pt x="7556" y="5647"/>
                    <a:pt x="7674" y="5550"/>
                    <a:pt x="7700" y="5415"/>
                  </a:cubicBezTo>
                  <a:lnTo>
                    <a:pt x="8666" y="340"/>
                  </a:lnTo>
                  <a:cubicBezTo>
                    <a:pt x="8701" y="165"/>
                    <a:pt x="8565" y="0"/>
                    <a:pt x="83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3769;p64">
              <a:extLst>
                <a:ext uri="{FF2B5EF4-FFF2-40B4-BE49-F238E27FC236}">
                  <a16:creationId xmlns:a16="http://schemas.microsoft.com/office/drawing/2014/main" id="{3C0DE6E1-8A9D-F1C7-DFB6-1F1A3AB16999}"/>
                </a:ext>
              </a:extLst>
            </p:cNvPr>
            <p:cNvSpPr/>
            <p:nvPr/>
          </p:nvSpPr>
          <p:spPr>
            <a:xfrm>
              <a:off x="2824325" y="3988450"/>
              <a:ext cx="207700" cy="126900"/>
            </a:xfrm>
            <a:custGeom>
              <a:avLst/>
              <a:gdLst/>
              <a:ahLst/>
              <a:cxnLst/>
              <a:rect l="l" t="t" r="r" b="b"/>
              <a:pathLst>
                <a:path w="8308" h="5076" extrusionOk="0">
                  <a:moveTo>
                    <a:pt x="1452" y="0"/>
                  </a:moveTo>
                  <a:lnTo>
                    <a:pt x="0" y="5075"/>
                  </a:lnTo>
                  <a:lnTo>
                    <a:pt x="7097" y="5075"/>
                  </a:lnTo>
                  <a:lnTo>
                    <a:pt x="83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3770;p64">
              <a:extLst>
                <a:ext uri="{FF2B5EF4-FFF2-40B4-BE49-F238E27FC236}">
                  <a16:creationId xmlns:a16="http://schemas.microsoft.com/office/drawing/2014/main" id="{EBAB1002-F726-A778-734D-12E12ED36AEF}"/>
                </a:ext>
              </a:extLst>
            </p:cNvPr>
            <p:cNvSpPr/>
            <p:nvPr/>
          </p:nvSpPr>
          <p:spPr>
            <a:xfrm>
              <a:off x="2816100" y="3981275"/>
              <a:ext cx="223950" cy="141250"/>
            </a:xfrm>
            <a:custGeom>
              <a:avLst/>
              <a:gdLst/>
              <a:ahLst/>
              <a:cxnLst/>
              <a:rect l="l" t="t" r="r" b="b"/>
              <a:pathLst>
                <a:path w="8958" h="5650" extrusionOk="0">
                  <a:moveTo>
                    <a:pt x="8274" y="573"/>
                  </a:moveTo>
                  <a:lnTo>
                    <a:pt x="7201" y="5076"/>
                  </a:lnTo>
                  <a:lnTo>
                    <a:pt x="708" y="5076"/>
                  </a:lnTo>
                  <a:lnTo>
                    <a:pt x="1998" y="573"/>
                  </a:lnTo>
                  <a:close/>
                  <a:moveTo>
                    <a:pt x="1781" y="0"/>
                  </a:moveTo>
                  <a:cubicBezTo>
                    <a:pt x="1653" y="0"/>
                    <a:pt x="1541" y="85"/>
                    <a:pt x="1507" y="208"/>
                  </a:cubicBezTo>
                  <a:lnTo>
                    <a:pt x="54" y="5284"/>
                  </a:lnTo>
                  <a:cubicBezTo>
                    <a:pt x="1" y="5466"/>
                    <a:pt x="138" y="5649"/>
                    <a:pt x="329" y="5649"/>
                  </a:cubicBezTo>
                  <a:lnTo>
                    <a:pt x="7426" y="5649"/>
                  </a:lnTo>
                  <a:cubicBezTo>
                    <a:pt x="7558" y="5648"/>
                    <a:pt x="7674" y="5557"/>
                    <a:pt x="7705" y="5429"/>
                  </a:cubicBezTo>
                  <a:lnTo>
                    <a:pt x="8914" y="353"/>
                  </a:lnTo>
                  <a:cubicBezTo>
                    <a:pt x="8958" y="173"/>
                    <a:pt x="8821" y="1"/>
                    <a:pt x="86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3771;p64">
              <a:extLst>
                <a:ext uri="{FF2B5EF4-FFF2-40B4-BE49-F238E27FC236}">
                  <a16:creationId xmlns:a16="http://schemas.microsoft.com/office/drawing/2014/main" id="{CB129F39-42D9-7388-D047-084E781A8AEE}"/>
                </a:ext>
              </a:extLst>
            </p:cNvPr>
            <p:cNvSpPr/>
            <p:nvPr/>
          </p:nvSpPr>
          <p:spPr>
            <a:xfrm>
              <a:off x="3534125" y="3988450"/>
              <a:ext cx="183400" cy="126900"/>
            </a:xfrm>
            <a:custGeom>
              <a:avLst/>
              <a:gdLst/>
              <a:ahLst/>
              <a:cxnLst/>
              <a:rect l="l" t="t" r="r" b="b"/>
              <a:pathLst>
                <a:path w="7336" h="5076" extrusionOk="0">
                  <a:moveTo>
                    <a:pt x="481" y="0"/>
                  </a:moveTo>
                  <a:lnTo>
                    <a:pt x="0" y="5075"/>
                  </a:lnTo>
                  <a:lnTo>
                    <a:pt x="7097" y="5075"/>
                  </a:lnTo>
                  <a:lnTo>
                    <a:pt x="73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3772;p64">
              <a:extLst>
                <a:ext uri="{FF2B5EF4-FFF2-40B4-BE49-F238E27FC236}">
                  <a16:creationId xmlns:a16="http://schemas.microsoft.com/office/drawing/2014/main" id="{C95326AD-BCA8-005E-84A7-3D3676DBB0D3}"/>
                </a:ext>
              </a:extLst>
            </p:cNvPr>
            <p:cNvSpPr/>
            <p:nvPr/>
          </p:nvSpPr>
          <p:spPr>
            <a:xfrm>
              <a:off x="3526575" y="3981300"/>
              <a:ext cx="198250" cy="141225"/>
            </a:xfrm>
            <a:custGeom>
              <a:avLst/>
              <a:gdLst/>
              <a:ahLst/>
              <a:cxnLst/>
              <a:rect l="l" t="t" r="r" b="b"/>
              <a:pathLst>
                <a:path w="7930" h="5649" extrusionOk="0">
                  <a:moveTo>
                    <a:pt x="7338" y="572"/>
                  </a:moveTo>
                  <a:lnTo>
                    <a:pt x="7126" y="5075"/>
                  </a:lnTo>
                  <a:lnTo>
                    <a:pt x="616" y="5075"/>
                  </a:lnTo>
                  <a:lnTo>
                    <a:pt x="1043" y="572"/>
                  </a:lnTo>
                  <a:close/>
                  <a:moveTo>
                    <a:pt x="783" y="0"/>
                  </a:moveTo>
                  <a:cubicBezTo>
                    <a:pt x="634" y="0"/>
                    <a:pt x="511" y="112"/>
                    <a:pt x="497" y="259"/>
                  </a:cubicBezTo>
                  <a:lnTo>
                    <a:pt x="16" y="5334"/>
                  </a:lnTo>
                  <a:cubicBezTo>
                    <a:pt x="1" y="5502"/>
                    <a:pt x="133" y="5648"/>
                    <a:pt x="302" y="5648"/>
                  </a:cubicBezTo>
                  <a:lnTo>
                    <a:pt x="7399" y="5648"/>
                  </a:lnTo>
                  <a:cubicBezTo>
                    <a:pt x="7552" y="5648"/>
                    <a:pt x="7677" y="5528"/>
                    <a:pt x="7685" y="5375"/>
                  </a:cubicBezTo>
                  <a:lnTo>
                    <a:pt x="7924" y="300"/>
                  </a:lnTo>
                  <a:cubicBezTo>
                    <a:pt x="7930" y="136"/>
                    <a:pt x="7801" y="0"/>
                    <a:pt x="76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3773;p64">
              <a:extLst>
                <a:ext uri="{FF2B5EF4-FFF2-40B4-BE49-F238E27FC236}">
                  <a16:creationId xmlns:a16="http://schemas.microsoft.com/office/drawing/2014/main" id="{69704543-A98C-B27B-1EBF-83FE88B77F6B}"/>
                </a:ext>
              </a:extLst>
            </p:cNvPr>
            <p:cNvSpPr/>
            <p:nvPr/>
          </p:nvSpPr>
          <p:spPr>
            <a:xfrm>
              <a:off x="4574400" y="3983579"/>
              <a:ext cx="201875" cy="126900"/>
            </a:xfrm>
            <a:custGeom>
              <a:avLst/>
              <a:gdLst/>
              <a:ahLst/>
              <a:cxnLst/>
              <a:rect l="l" t="t" r="r" b="b"/>
              <a:pathLst>
                <a:path w="8075" h="5076" extrusionOk="0">
                  <a:moveTo>
                    <a:pt x="0" y="0"/>
                  </a:moveTo>
                  <a:lnTo>
                    <a:pt x="977" y="5075"/>
                  </a:lnTo>
                  <a:lnTo>
                    <a:pt x="8074" y="5075"/>
                  </a:lnTo>
                  <a:lnTo>
                    <a:pt x="6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3774;p64">
              <a:extLst>
                <a:ext uri="{FF2B5EF4-FFF2-40B4-BE49-F238E27FC236}">
                  <a16:creationId xmlns:a16="http://schemas.microsoft.com/office/drawing/2014/main" id="{AC57D8C1-2394-9819-C629-F9EB1DE0575F}"/>
                </a:ext>
              </a:extLst>
            </p:cNvPr>
            <p:cNvSpPr/>
            <p:nvPr/>
          </p:nvSpPr>
          <p:spPr>
            <a:xfrm>
              <a:off x="4566525" y="3981300"/>
              <a:ext cx="217750" cy="141225"/>
            </a:xfrm>
            <a:custGeom>
              <a:avLst/>
              <a:gdLst/>
              <a:ahLst/>
              <a:cxnLst/>
              <a:rect l="l" t="t" r="r" b="b"/>
              <a:pathLst>
                <a:path w="8710" h="5649" extrusionOk="0">
                  <a:moveTo>
                    <a:pt x="6945" y="572"/>
                  </a:moveTo>
                  <a:lnTo>
                    <a:pt x="8027" y="5075"/>
                  </a:lnTo>
                  <a:lnTo>
                    <a:pt x="1528" y="5075"/>
                  </a:lnTo>
                  <a:lnTo>
                    <a:pt x="663" y="572"/>
                  </a:lnTo>
                  <a:close/>
                  <a:moveTo>
                    <a:pt x="315" y="0"/>
                  </a:moveTo>
                  <a:cubicBezTo>
                    <a:pt x="135" y="0"/>
                    <a:pt x="0" y="165"/>
                    <a:pt x="35" y="340"/>
                  </a:cubicBezTo>
                  <a:lnTo>
                    <a:pt x="1010" y="5416"/>
                  </a:lnTo>
                  <a:cubicBezTo>
                    <a:pt x="1037" y="5551"/>
                    <a:pt x="1155" y="5647"/>
                    <a:pt x="1292" y="5648"/>
                  </a:cubicBezTo>
                  <a:lnTo>
                    <a:pt x="8389" y="5648"/>
                  </a:lnTo>
                  <a:lnTo>
                    <a:pt x="8389" y="5647"/>
                  </a:lnTo>
                  <a:cubicBezTo>
                    <a:pt x="8574" y="5647"/>
                    <a:pt x="8710" y="5474"/>
                    <a:pt x="8667" y="5295"/>
                  </a:cubicBezTo>
                  <a:lnTo>
                    <a:pt x="7449" y="220"/>
                  </a:lnTo>
                  <a:cubicBezTo>
                    <a:pt x="7418" y="90"/>
                    <a:pt x="7303" y="0"/>
                    <a:pt x="71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3775;p64">
              <a:extLst>
                <a:ext uri="{FF2B5EF4-FFF2-40B4-BE49-F238E27FC236}">
                  <a16:creationId xmlns:a16="http://schemas.microsoft.com/office/drawing/2014/main" id="{2520C9F7-9A8C-862B-DAE1-CBD6ADF52805}"/>
                </a:ext>
              </a:extLst>
            </p:cNvPr>
            <p:cNvSpPr/>
            <p:nvPr/>
          </p:nvSpPr>
          <p:spPr>
            <a:xfrm>
              <a:off x="4403025" y="3988450"/>
              <a:ext cx="195800" cy="126900"/>
            </a:xfrm>
            <a:custGeom>
              <a:avLst/>
              <a:gdLst/>
              <a:ahLst/>
              <a:cxnLst/>
              <a:rect l="l" t="t" r="r" b="b"/>
              <a:pathLst>
                <a:path w="7832" h="5076" extrusionOk="0">
                  <a:moveTo>
                    <a:pt x="0" y="0"/>
                  </a:moveTo>
                  <a:lnTo>
                    <a:pt x="733" y="5075"/>
                  </a:lnTo>
                  <a:lnTo>
                    <a:pt x="7832" y="5075"/>
                  </a:lnTo>
                  <a:lnTo>
                    <a:pt x="6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3776;p64">
              <a:extLst>
                <a:ext uri="{FF2B5EF4-FFF2-40B4-BE49-F238E27FC236}">
                  <a16:creationId xmlns:a16="http://schemas.microsoft.com/office/drawing/2014/main" id="{15A32AD0-A4BC-3B68-5479-17B3E49740CE}"/>
                </a:ext>
              </a:extLst>
            </p:cNvPr>
            <p:cNvSpPr/>
            <p:nvPr/>
          </p:nvSpPr>
          <p:spPr>
            <a:xfrm>
              <a:off x="4395300" y="3981300"/>
              <a:ext cx="211425" cy="141225"/>
            </a:xfrm>
            <a:custGeom>
              <a:avLst/>
              <a:gdLst/>
              <a:ahLst/>
              <a:cxnLst/>
              <a:rect l="l" t="t" r="r" b="b"/>
              <a:pathLst>
                <a:path w="8457" h="5649" extrusionOk="0">
                  <a:moveTo>
                    <a:pt x="6929" y="572"/>
                  </a:moveTo>
                  <a:lnTo>
                    <a:pt x="7795" y="5075"/>
                  </a:lnTo>
                  <a:lnTo>
                    <a:pt x="1291" y="5075"/>
                  </a:lnTo>
                  <a:lnTo>
                    <a:pt x="639" y="572"/>
                  </a:lnTo>
                  <a:close/>
                  <a:moveTo>
                    <a:pt x="309" y="0"/>
                  </a:moveTo>
                  <a:cubicBezTo>
                    <a:pt x="135" y="0"/>
                    <a:pt x="0" y="154"/>
                    <a:pt x="25" y="327"/>
                  </a:cubicBezTo>
                  <a:lnTo>
                    <a:pt x="759" y="5402"/>
                  </a:lnTo>
                  <a:cubicBezTo>
                    <a:pt x="780" y="5543"/>
                    <a:pt x="900" y="5647"/>
                    <a:pt x="1042" y="5648"/>
                  </a:cubicBezTo>
                  <a:lnTo>
                    <a:pt x="8141" y="5648"/>
                  </a:lnTo>
                  <a:cubicBezTo>
                    <a:pt x="8322" y="5648"/>
                    <a:pt x="8456" y="5484"/>
                    <a:pt x="8423" y="5307"/>
                  </a:cubicBezTo>
                  <a:lnTo>
                    <a:pt x="7445" y="232"/>
                  </a:lnTo>
                  <a:cubicBezTo>
                    <a:pt x="7419" y="98"/>
                    <a:pt x="7302" y="0"/>
                    <a:pt x="71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3777;p64">
              <a:extLst>
                <a:ext uri="{FF2B5EF4-FFF2-40B4-BE49-F238E27FC236}">
                  <a16:creationId xmlns:a16="http://schemas.microsoft.com/office/drawing/2014/main" id="{9CD28387-C66C-05B0-A85A-9CBFE50BDDD9}"/>
                </a:ext>
              </a:extLst>
            </p:cNvPr>
            <p:cNvSpPr/>
            <p:nvPr/>
          </p:nvSpPr>
          <p:spPr>
            <a:xfrm>
              <a:off x="4060275" y="3988450"/>
              <a:ext cx="183650" cy="126900"/>
            </a:xfrm>
            <a:custGeom>
              <a:avLst/>
              <a:gdLst/>
              <a:ahLst/>
              <a:cxnLst/>
              <a:rect l="l" t="t" r="r" b="b"/>
              <a:pathLst>
                <a:path w="7346" h="5076" extrusionOk="0">
                  <a:moveTo>
                    <a:pt x="0" y="0"/>
                  </a:moveTo>
                  <a:lnTo>
                    <a:pt x="247" y="5075"/>
                  </a:lnTo>
                  <a:lnTo>
                    <a:pt x="7346" y="5075"/>
                  </a:lnTo>
                  <a:lnTo>
                    <a:pt x="6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3778;p64">
              <a:extLst>
                <a:ext uri="{FF2B5EF4-FFF2-40B4-BE49-F238E27FC236}">
                  <a16:creationId xmlns:a16="http://schemas.microsoft.com/office/drawing/2014/main" id="{7F74FDB2-6099-537D-61C4-3D6E8E77692E}"/>
                </a:ext>
              </a:extLst>
            </p:cNvPr>
            <p:cNvSpPr/>
            <p:nvPr/>
          </p:nvSpPr>
          <p:spPr>
            <a:xfrm>
              <a:off x="4052900" y="3981300"/>
              <a:ext cx="198525" cy="141225"/>
            </a:xfrm>
            <a:custGeom>
              <a:avLst/>
              <a:gdLst/>
              <a:ahLst/>
              <a:cxnLst/>
              <a:rect l="l" t="t" r="r" b="b"/>
              <a:pathLst>
                <a:path w="7941" h="5649" extrusionOk="0">
                  <a:moveTo>
                    <a:pt x="6890" y="572"/>
                  </a:moveTo>
                  <a:lnTo>
                    <a:pt x="7326" y="5075"/>
                  </a:lnTo>
                  <a:lnTo>
                    <a:pt x="815" y="5075"/>
                  </a:lnTo>
                  <a:lnTo>
                    <a:pt x="595" y="572"/>
                  </a:lnTo>
                  <a:close/>
                  <a:moveTo>
                    <a:pt x="291" y="0"/>
                  </a:moveTo>
                  <a:cubicBezTo>
                    <a:pt x="130" y="0"/>
                    <a:pt x="0" y="137"/>
                    <a:pt x="8" y="300"/>
                  </a:cubicBezTo>
                  <a:lnTo>
                    <a:pt x="257" y="5375"/>
                  </a:lnTo>
                  <a:cubicBezTo>
                    <a:pt x="263" y="5528"/>
                    <a:pt x="389" y="5648"/>
                    <a:pt x="542" y="5648"/>
                  </a:cubicBezTo>
                  <a:lnTo>
                    <a:pt x="7640" y="5648"/>
                  </a:lnTo>
                  <a:lnTo>
                    <a:pt x="7640" y="5647"/>
                  </a:lnTo>
                  <a:cubicBezTo>
                    <a:pt x="7809" y="5647"/>
                    <a:pt x="7941" y="5502"/>
                    <a:pt x="7924" y="5334"/>
                  </a:cubicBezTo>
                  <a:lnTo>
                    <a:pt x="7435" y="259"/>
                  </a:lnTo>
                  <a:cubicBezTo>
                    <a:pt x="7421" y="112"/>
                    <a:pt x="7298" y="0"/>
                    <a:pt x="7150" y="0"/>
                  </a:cubicBezTo>
                  <a:lnTo>
                    <a:pt x="294" y="0"/>
                  </a:lnTo>
                  <a:cubicBezTo>
                    <a:pt x="293" y="0"/>
                    <a:pt x="292" y="0"/>
                    <a:pt x="2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3779;p64">
              <a:extLst>
                <a:ext uri="{FF2B5EF4-FFF2-40B4-BE49-F238E27FC236}">
                  <a16:creationId xmlns:a16="http://schemas.microsoft.com/office/drawing/2014/main" id="{A82CFDC0-B601-C890-018A-CD386D9C097C}"/>
                </a:ext>
              </a:extLst>
            </p:cNvPr>
            <p:cNvSpPr/>
            <p:nvPr/>
          </p:nvSpPr>
          <p:spPr>
            <a:xfrm>
              <a:off x="2666525" y="4508979"/>
              <a:ext cx="2038350" cy="152600"/>
            </a:xfrm>
            <a:custGeom>
              <a:avLst/>
              <a:gdLst/>
              <a:ahLst/>
              <a:cxnLst/>
              <a:rect l="l" t="t" r="r" b="b"/>
              <a:pathLst>
                <a:path w="81534" h="6104" extrusionOk="0">
                  <a:moveTo>
                    <a:pt x="1747" y="1"/>
                  </a:moveTo>
                  <a:lnTo>
                    <a:pt x="0" y="6104"/>
                  </a:lnTo>
                  <a:lnTo>
                    <a:pt x="81534" y="6104"/>
                  </a:lnTo>
                  <a:lnTo>
                    <a:pt x="803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3780;p64">
              <a:extLst>
                <a:ext uri="{FF2B5EF4-FFF2-40B4-BE49-F238E27FC236}">
                  <a16:creationId xmlns:a16="http://schemas.microsoft.com/office/drawing/2014/main" id="{E3DFF211-F3CD-8819-8BF0-3C4F5B17857D}"/>
                </a:ext>
              </a:extLst>
            </p:cNvPr>
            <p:cNvSpPr/>
            <p:nvPr/>
          </p:nvSpPr>
          <p:spPr>
            <a:xfrm>
              <a:off x="2658325" y="4506675"/>
              <a:ext cx="2054400" cy="166950"/>
            </a:xfrm>
            <a:custGeom>
              <a:avLst/>
              <a:gdLst/>
              <a:ahLst/>
              <a:cxnLst/>
              <a:rect l="l" t="t" r="r" b="b"/>
              <a:pathLst>
                <a:path w="82176" h="6678" extrusionOk="0">
                  <a:moveTo>
                    <a:pt x="80451" y="574"/>
                  </a:moveTo>
                  <a:lnTo>
                    <a:pt x="81515" y="6105"/>
                  </a:lnTo>
                  <a:lnTo>
                    <a:pt x="708" y="6105"/>
                  </a:lnTo>
                  <a:lnTo>
                    <a:pt x="2290" y="574"/>
                  </a:lnTo>
                  <a:close/>
                  <a:moveTo>
                    <a:pt x="2075" y="1"/>
                  </a:moveTo>
                  <a:cubicBezTo>
                    <a:pt x="1947" y="1"/>
                    <a:pt x="1835" y="85"/>
                    <a:pt x="1800" y="208"/>
                  </a:cubicBezTo>
                  <a:lnTo>
                    <a:pt x="53" y="6312"/>
                  </a:lnTo>
                  <a:cubicBezTo>
                    <a:pt x="0" y="6494"/>
                    <a:pt x="137" y="6678"/>
                    <a:pt x="328" y="6678"/>
                  </a:cubicBezTo>
                  <a:lnTo>
                    <a:pt x="81862" y="6678"/>
                  </a:lnTo>
                  <a:cubicBezTo>
                    <a:pt x="82041" y="6678"/>
                    <a:pt x="82176" y="6514"/>
                    <a:pt x="82143" y="6337"/>
                  </a:cubicBezTo>
                  <a:lnTo>
                    <a:pt x="80967" y="233"/>
                  </a:lnTo>
                  <a:cubicBezTo>
                    <a:pt x="80942" y="98"/>
                    <a:pt x="80824" y="2"/>
                    <a:pt x="806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3781;p64">
              <a:extLst>
                <a:ext uri="{FF2B5EF4-FFF2-40B4-BE49-F238E27FC236}">
                  <a16:creationId xmlns:a16="http://schemas.microsoft.com/office/drawing/2014/main" id="{38DF7A45-EF84-9E64-83C4-1FD65BAD265F}"/>
                </a:ext>
              </a:extLst>
            </p:cNvPr>
            <p:cNvSpPr/>
            <p:nvPr/>
          </p:nvSpPr>
          <p:spPr>
            <a:xfrm>
              <a:off x="4231650" y="3988450"/>
              <a:ext cx="189725" cy="126900"/>
            </a:xfrm>
            <a:custGeom>
              <a:avLst/>
              <a:gdLst/>
              <a:ahLst/>
              <a:cxnLst/>
              <a:rect l="l" t="t" r="r" b="b"/>
              <a:pathLst>
                <a:path w="7589" h="5076" extrusionOk="0">
                  <a:moveTo>
                    <a:pt x="0" y="0"/>
                  </a:moveTo>
                  <a:lnTo>
                    <a:pt x="491" y="5075"/>
                  </a:lnTo>
                  <a:lnTo>
                    <a:pt x="7588" y="5075"/>
                  </a:lnTo>
                  <a:lnTo>
                    <a:pt x="6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3782;p64">
              <a:extLst>
                <a:ext uri="{FF2B5EF4-FFF2-40B4-BE49-F238E27FC236}">
                  <a16:creationId xmlns:a16="http://schemas.microsoft.com/office/drawing/2014/main" id="{89C4321E-BE13-6A1B-1FB6-13549B66B3D4}"/>
                </a:ext>
              </a:extLst>
            </p:cNvPr>
            <p:cNvSpPr/>
            <p:nvPr/>
          </p:nvSpPr>
          <p:spPr>
            <a:xfrm>
              <a:off x="4224100" y="3981275"/>
              <a:ext cx="204950" cy="141250"/>
            </a:xfrm>
            <a:custGeom>
              <a:avLst/>
              <a:gdLst/>
              <a:ahLst/>
              <a:cxnLst/>
              <a:rect l="l" t="t" r="r" b="b"/>
              <a:pathLst>
                <a:path w="8198" h="5650" extrusionOk="0">
                  <a:moveTo>
                    <a:pt x="6910" y="573"/>
                  </a:moveTo>
                  <a:lnTo>
                    <a:pt x="7561" y="5076"/>
                  </a:lnTo>
                  <a:lnTo>
                    <a:pt x="1052" y="5076"/>
                  </a:lnTo>
                  <a:lnTo>
                    <a:pt x="617" y="573"/>
                  </a:lnTo>
                  <a:close/>
                  <a:moveTo>
                    <a:pt x="302" y="0"/>
                  </a:moveTo>
                  <a:cubicBezTo>
                    <a:pt x="133" y="0"/>
                    <a:pt x="1" y="146"/>
                    <a:pt x="16" y="314"/>
                  </a:cubicBezTo>
                  <a:lnTo>
                    <a:pt x="507" y="5390"/>
                  </a:lnTo>
                  <a:cubicBezTo>
                    <a:pt x="521" y="5537"/>
                    <a:pt x="644" y="5648"/>
                    <a:pt x="792" y="5649"/>
                  </a:cubicBezTo>
                  <a:lnTo>
                    <a:pt x="7890" y="5649"/>
                  </a:lnTo>
                  <a:lnTo>
                    <a:pt x="7890" y="5648"/>
                  </a:lnTo>
                  <a:cubicBezTo>
                    <a:pt x="8065" y="5648"/>
                    <a:pt x="8198" y="5494"/>
                    <a:pt x="8174" y="5321"/>
                  </a:cubicBezTo>
                  <a:lnTo>
                    <a:pt x="7440" y="246"/>
                  </a:lnTo>
                  <a:cubicBezTo>
                    <a:pt x="7420" y="105"/>
                    <a:pt x="7300" y="1"/>
                    <a:pt x="71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3783;p64">
              <a:extLst>
                <a:ext uri="{FF2B5EF4-FFF2-40B4-BE49-F238E27FC236}">
                  <a16:creationId xmlns:a16="http://schemas.microsoft.com/office/drawing/2014/main" id="{E1E4AB0D-6698-E9C3-4352-B57143DC78FF}"/>
                </a:ext>
              </a:extLst>
            </p:cNvPr>
            <p:cNvSpPr/>
            <p:nvPr/>
          </p:nvSpPr>
          <p:spPr>
            <a:xfrm>
              <a:off x="1662850" y="4934500"/>
              <a:ext cx="4367925" cy="62025"/>
            </a:xfrm>
            <a:custGeom>
              <a:avLst/>
              <a:gdLst/>
              <a:ahLst/>
              <a:cxnLst/>
              <a:rect l="l" t="t" r="r" b="b"/>
              <a:pathLst>
                <a:path w="174717" h="2481" extrusionOk="0">
                  <a:moveTo>
                    <a:pt x="1" y="1"/>
                  </a:moveTo>
                  <a:lnTo>
                    <a:pt x="1" y="2480"/>
                  </a:lnTo>
                  <a:lnTo>
                    <a:pt x="174716" y="2480"/>
                  </a:lnTo>
                  <a:lnTo>
                    <a:pt x="174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3784;p64">
              <a:extLst>
                <a:ext uri="{FF2B5EF4-FFF2-40B4-BE49-F238E27FC236}">
                  <a16:creationId xmlns:a16="http://schemas.microsoft.com/office/drawing/2014/main" id="{E172A80B-64F4-A228-44A1-8801C998E313}"/>
                </a:ext>
              </a:extLst>
            </p:cNvPr>
            <p:cNvSpPr/>
            <p:nvPr/>
          </p:nvSpPr>
          <p:spPr>
            <a:xfrm>
              <a:off x="1655725" y="4927350"/>
              <a:ext cx="4382225" cy="76325"/>
            </a:xfrm>
            <a:custGeom>
              <a:avLst/>
              <a:gdLst/>
              <a:ahLst/>
              <a:cxnLst/>
              <a:rect l="l" t="t" r="r" b="b"/>
              <a:pathLst>
                <a:path w="175289" h="3053" extrusionOk="0">
                  <a:moveTo>
                    <a:pt x="174715" y="574"/>
                  </a:moveTo>
                  <a:lnTo>
                    <a:pt x="174715" y="2479"/>
                  </a:lnTo>
                  <a:lnTo>
                    <a:pt x="573" y="2479"/>
                  </a:lnTo>
                  <a:lnTo>
                    <a:pt x="573" y="574"/>
                  </a:lnTo>
                  <a:close/>
                  <a:moveTo>
                    <a:pt x="286" y="1"/>
                  </a:moveTo>
                  <a:cubicBezTo>
                    <a:pt x="128" y="1"/>
                    <a:pt x="0" y="129"/>
                    <a:pt x="0" y="288"/>
                  </a:cubicBezTo>
                  <a:lnTo>
                    <a:pt x="0" y="2766"/>
                  </a:lnTo>
                  <a:cubicBezTo>
                    <a:pt x="0" y="2924"/>
                    <a:pt x="128" y="3052"/>
                    <a:pt x="286" y="3052"/>
                  </a:cubicBezTo>
                  <a:lnTo>
                    <a:pt x="175001" y="3052"/>
                  </a:lnTo>
                  <a:cubicBezTo>
                    <a:pt x="175160" y="3052"/>
                    <a:pt x="175288" y="2924"/>
                    <a:pt x="175288" y="2766"/>
                  </a:cubicBezTo>
                  <a:lnTo>
                    <a:pt x="175288" y="288"/>
                  </a:lnTo>
                  <a:cubicBezTo>
                    <a:pt x="175288" y="129"/>
                    <a:pt x="175160" y="1"/>
                    <a:pt x="1750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3785;p64">
              <a:extLst>
                <a:ext uri="{FF2B5EF4-FFF2-40B4-BE49-F238E27FC236}">
                  <a16:creationId xmlns:a16="http://schemas.microsoft.com/office/drawing/2014/main" id="{8339DA4B-4958-B2C5-3935-87D278E3C4DF}"/>
                </a:ext>
              </a:extLst>
            </p:cNvPr>
            <p:cNvSpPr/>
            <p:nvPr/>
          </p:nvSpPr>
          <p:spPr>
            <a:xfrm>
              <a:off x="3073800" y="2103700"/>
              <a:ext cx="1546050" cy="1325725"/>
            </a:xfrm>
            <a:custGeom>
              <a:avLst/>
              <a:gdLst/>
              <a:ahLst/>
              <a:cxnLst/>
              <a:rect l="l" t="t" r="r" b="b"/>
              <a:pathLst>
                <a:path w="61842" h="53029" extrusionOk="0">
                  <a:moveTo>
                    <a:pt x="30921" y="1"/>
                  </a:moveTo>
                  <a:cubicBezTo>
                    <a:pt x="29854" y="1"/>
                    <a:pt x="28786" y="529"/>
                    <a:pt x="28176" y="1586"/>
                  </a:cubicBezTo>
                  <a:lnTo>
                    <a:pt x="1221" y="48272"/>
                  </a:lnTo>
                  <a:cubicBezTo>
                    <a:pt x="1" y="50385"/>
                    <a:pt x="1526" y="53028"/>
                    <a:pt x="3966" y="53028"/>
                  </a:cubicBezTo>
                  <a:lnTo>
                    <a:pt x="57875" y="53028"/>
                  </a:lnTo>
                  <a:cubicBezTo>
                    <a:pt x="60317" y="53028"/>
                    <a:pt x="61842" y="50385"/>
                    <a:pt x="60622" y="48272"/>
                  </a:cubicBezTo>
                  <a:lnTo>
                    <a:pt x="33666" y="1586"/>
                  </a:lnTo>
                  <a:cubicBezTo>
                    <a:pt x="33056" y="529"/>
                    <a:pt x="31989" y="1"/>
                    <a:pt x="309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3786;p64">
              <a:extLst>
                <a:ext uri="{FF2B5EF4-FFF2-40B4-BE49-F238E27FC236}">
                  <a16:creationId xmlns:a16="http://schemas.microsoft.com/office/drawing/2014/main" id="{15A288A2-902E-7D5F-5271-25F322060D72}"/>
                </a:ext>
              </a:extLst>
            </p:cNvPr>
            <p:cNvSpPr/>
            <p:nvPr/>
          </p:nvSpPr>
          <p:spPr>
            <a:xfrm>
              <a:off x="3082475" y="2096550"/>
              <a:ext cx="1528675" cy="1340000"/>
            </a:xfrm>
            <a:custGeom>
              <a:avLst/>
              <a:gdLst/>
              <a:ahLst/>
              <a:cxnLst/>
              <a:rect l="l" t="t" r="r" b="b"/>
              <a:pathLst>
                <a:path w="61147" h="53600" extrusionOk="0">
                  <a:moveTo>
                    <a:pt x="30574" y="574"/>
                  </a:moveTo>
                  <a:cubicBezTo>
                    <a:pt x="31617" y="574"/>
                    <a:pt x="32550" y="1112"/>
                    <a:pt x="33072" y="2015"/>
                  </a:cubicBezTo>
                  <a:lnTo>
                    <a:pt x="60026" y="48702"/>
                  </a:lnTo>
                  <a:cubicBezTo>
                    <a:pt x="60548" y="49604"/>
                    <a:pt x="60546" y="50683"/>
                    <a:pt x="60026" y="51585"/>
                  </a:cubicBezTo>
                  <a:cubicBezTo>
                    <a:pt x="59506" y="52487"/>
                    <a:pt x="58571" y="53027"/>
                    <a:pt x="57529" y="53027"/>
                  </a:cubicBezTo>
                  <a:lnTo>
                    <a:pt x="3619" y="53027"/>
                  </a:lnTo>
                  <a:cubicBezTo>
                    <a:pt x="2577" y="53027"/>
                    <a:pt x="1643" y="52487"/>
                    <a:pt x="1122" y="51585"/>
                  </a:cubicBezTo>
                  <a:cubicBezTo>
                    <a:pt x="601" y="50683"/>
                    <a:pt x="601" y="49604"/>
                    <a:pt x="1122" y="48702"/>
                  </a:cubicBezTo>
                  <a:lnTo>
                    <a:pt x="28075" y="2015"/>
                  </a:lnTo>
                  <a:cubicBezTo>
                    <a:pt x="28598" y="1112"/>
                    <a:pt x="29531" y="574"/>
                    <a:pt x="30574" y="574"/>
                  </a:cubicBezTo>
                  <a:close/>
                  <a:moveTo>
                    <a:pt x="30574" y="1"/>
                  </a:moveTo>
                  <a:cubicBezTo>
                    <a:pt x="29325" y="1"/>
                    <a:pt x="28206" y="647"/>
                    <a:pt x="27580" y="1728"/>
                  </a:cubicBezTo>
                  <a:lnTo>
                    <a:pt x="626" y="48416"/>
                  </a:lnTo>
                  <a:cubicBezTo>
                    <a:pt x="1" y="49498"/>
                    <a:pt x="2" y="50789"/>
                    <a:pt x="626" y="51872"/>
                  </a:cubicBezTo>
                  <a:cubicBezTo>
                    <a:pt x="1251" y="52954"/>
                    <a:pt x="2369" y="53600"/>
                    <a:pt x="3619" y="53600"/>
                  </a:cubicBezTo>
                  <a:lnTo>
                    <a:pt x="57529" y="53600"/>
                  </a:lnTo>
                  <a:cubicBezTo>
                    <a:pt x="58778" y="53600"/>
                    <a:pt x="59897" y="52954"/>
                    <a:pt x="60522" y="51872"/>
                  </a:cubicBezTo>
                  <a:cubicBezTo>
                    <a:pt x="61146" y="50789"/>
                    <a:pt x="61146" y="49498"/>
                    <a:pt x="60522" y="48416"/>
                  </a:cubicBezTo>
                  <a:lnTo>
                    <a:pt x="33567" y="1728"/>
                  </a:lnTo>
                  <a:cubicBezTo>
                    <a:pt x="32943" y="647"/>
                    <a:pt x="31824" y="1"/>
                    <a:pt x="305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3787;p64">
              <a:extLst>
                <a:ext uri="{FF2B5EF4-FFF2-40B4-BE49-F238E27FC236}">
                  <a16:creationId xmlns:a16="http://schemas.microsoft.com/office/drawing/2014/main" id="{847A62B2-10A9-F2EF-B0D6-1E6F427D96CD}"/>
                </a:ext>
              </a:extLst>
            </p:cNvPr>
            <p:cNvSpPr/>
            <p:nvPr/>
          </p:nvSpPr>
          <p:spPr>
            <a:xfrm>
              <a:off x="3205650" y="2204625"/>
              <a:ext cx="1282350" cy="1152700"/>
            </a:xfrm>
            <a:custGeom>
              <a:avLst/>
              <a:gdLst/>
              <a:ahLst/>
              <a:cxnLst/>
              <a:rect l="l" t="t" r="r" b="b"/>
              <a:pathLst>
                <a:path w="51294" h="46108" extrusionOk="0">
                  <a:moveTo>
                    <a:pt x="25647" y="573"/>
                  </a:moveTo>
                  <a:cubicBezTo>
                    <a:pt x="26502" y="573"/>
                    <a:pt x="27267" y="1027"/>
                    <a:pt x="27695" y="1788"/>
                  </a:cubicBezTo>
                  <a:lnTo>
                    <a:pt x="50256" y="41878"/>
                  </a:lnTo>
                  <a:cubicBezTo>
                    <a:pt x="50694" y="42658"/>
                    <a:pt x="50687" y="43583"/>
                    <a:pt x="50235" y="44356"/>
                  </a:cubicBezTo>
                  <a:cubicBezTo>
                    <a:pt x="49802" y="45094"/>
                    <a:pt x="49045" y="45535"/>
                    <a:pt x="48207" y="45535"/>
                  </a:cubicBezTo>
                  <a:lnTo>
                    <a:pt x="3088" y="45535"/>
                  </a:lnTo>
                  <a:cubicBezTo>
                    <a:pt x="2250" y="45535"/>
                    <a:pt x="1491" y="45094"/>
                    <a:pt x="1060" y="44356"/>
                  </a:cubicBezTo>
                  <a:cubicBezTo>
                    <a:pt x="608" y="43583"/>
                    <a:pt x="600" y="42656"/>
                    <a:pt x="1038" y="41878"/>
                  </a:cubicBezTo>
                  <a:lnTo>
                    <a:pt x="23598" y="1788"/>
                  </a:lnTo>
                  <a:cubicBezTo>
                    <a:pt x="24027" y="1027"/>
                    <a:pt x="24792" y="573"/>
                    <a:pt x="25647" y="573"/>
                  </a:cubicBezTo>
                  <a:close/>
                  <a:moveTo>
                    <a:pt x="25647" y="0"/>
                  </a:moveTo>
                  <a:cubicBezTo>
                    <a:pt x="24583" y="0"/>
                    <a:pt x="23631" y="564"/>
                    <a:pt x="23099" y="1508"/>
                  </a:cubicBezTo>
                  <a:lnTo>
                    <a:pt x="540" y="41598"/>
                  </a:lnTo>
                  <a:cubicBezTo>
                    <a:pt x="0" y="42555"/>
                    <a:pt x="11" y="43694"/>
                    <a:pt x="566" y="44644"/>
                  </a:cubicBezTo>
                  <a:cubicBezTo>
                    <a:pt x="1101" y="45560"/>
                    <a:pt x="2043" y="46108"/>
                    <a:pt x="3088" y="46108"/>
                  </a:cubicBezTo>
                  <a:lnTo>
                    <a:pt x="48207" y="46108"/>
                  </a:lnTo>
                  <a:cubicBezTo>
                    <a:pt x="49250" y="46108"/>
                    <a:pt x="50193" y="45560"/>
                    <a:pt x="50729" y="44644"/>
                  </a:cubicBezTo>
                  <a:cubicBezTo>
                    <a:pt x="51284" y="43694"/>
                    <a:pt x="51294" y="42556"/>
                    <a:pt x="50754" y="41598"/>
                  </a:cubicBezTo>
                  <a:lnTo>
                    <a:pt x="28194" y="1508"/>
                  </a:lnTo>
                  <a:cubicBezTo>
                    <a:pt x="27663" y="564"/>
                    <a:pt x="26711" y="0"/>
                    <a:pt x="256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3788;p64">
              <a:extLst>
                <a:ext uri="{FF2B5EF4-FFF2-40B4-BE49-F238E27FC236}">
                  <a16:creationId xmlns:a16="http://schemas.microsoft.com/office/drawing/2014/main" id="{809D6620-F2E2-4DA7-B3AD-7630259E7769}"/>
                </a:ext>
              </a:extLst>
            </p:cNvPr>
            <p:cNvSpPr/>
            <p:nvPr/>
          </p:nvSpPr>
          <p:spPr>
            <a:xfrm>
              <a:off x="3735600" y="2434425"/>
              <a:ext cx="222450" cy="852900"/>
            </a:xfrm>
            <a:custGeom>
              <a:avLst/>
              <a:gdLst/>
              <a:ahLst/>
              <a:cxnLst/>
              <a:rect l="l" t="t" r="r" b="b"/>
              <a:pathLst>
                <a:path w="8898" h="34116" extrusionOk="0">
                  <a:moveTo>
                    <a:pt x="4450" y="1"/>
                  </a:moveTo>
                  <a:cubicBezTo>
                    <a:pt x="3691" y="1"/>
                    <a:pt x="2932" y="181"/>
                    <a:pt x="2173" y="542"/>
                  </a:cubicBezTo>
                  <a:cubicBezTo>
                    <a:pt x="656" y="1263"/>
                    <a:pt x="1" y="2480"/>
                    <a:pt x="210" y="4191"/>
                  </a:cubicBezTo>
                  <a:lnTo>
                    <a:pt x="2308" y="20725"/>
                  </a:lnTo>
                  <a:cubicBezTo>
                    <a:pt x="2382" y="21410"/>
                    <a:pt x="2636" y="21945"/>
                    <a:pt x="3066" y="22333"/>
                  </a:cubicBezTo>
                  <a:cubicBezTo>
                    <a:pt x="3497" y="22720"/>
                    <a:pt x="3962" y="22913"/>
                    <a:pt x="4461" y="22913"/>
                  </a:cubicBezTo>
                  <a:cubicBezTo>
                    <a:pt x="4959" y="22912"/>
                    <a:pt x="5424" y="22718"/>
                    <a:pt x="5855" y="22333"/>
                  </a:cubicBezTo>
                  <a:cubicBezTo>
                    <a:pt x="6286" y="21945"/>
                    <a:pt x="6539" y="21410"/>
                    <a:pt x="6614" y="20725"/>
                  </a:cubicBezTo>
                  <a:lnTo>
                    <a:pt x="8690" y="4191"/>
                  </a:lnTo>
                  <a:cubicBezTo>
                    <a:pt x="8898" y="2480"/>
                    <a:pt x="8243" y="1263"/>
                    <a:pt x="6727" y="542"/>
                  </a:cubicBezTo>
                  <a:cubicBezTo>
                    <a:pt x="5968" y="181"/>
                    <a:pt x="5209" y="1"/>
                    <a:pt x="4450" y="1"/>
                  </a:cubicBezTo>
                  <a:close/>
                  <a:moveTo>
                    <a:pt x="4510" y="26484"/>
                  </a:moveTo>
                  <a:cubicBezTo>
                    <a:pt x="3427" y="26484"/>
                    <a:pt x="2528" y="26860"/>
                    <a:pt x="1816" y="27610"/>
                  </a:cubicBezTo>
                  <a:cubicBezTo>
                    <a:pt x="1102" y="28362"/>
                    <a:pt x="744" y="29258"/>
                    <a:pt x="744" y="30299"/>
                  </a:cubicBezTo>
                  <a:cubicBezTo>
                    <a:pt x="745" y="31370"/>
                    <a:pt x="1113" y="32274"/>
                    <a:pt x="1850" y="33011"/>
                  </a:cubicBezTo>
                  <a:lnTo>
                    <a:pt x="1849" y="33011"/>
                  </a:lnTo>
                  <a:cubicBezTo>
                    <a:pt x="2586" y="33747"/>
                    <a:pt x="3474" y="34115"/>
                    <a:pt x="4516" y="34115"/>
                  </a:cubicBezTo>
                  <a:cubicBezTo>
                    <a:pt x="5572" y="34115"/>
                    <a:pt x="6461" y="33740"/>
                    <a:pt x="7183" y="32988"/>
                  </a:cubicBezTo>
                  <a:cubicBezTo>
                    <a:pt x="7904" y="32237"/>
                    <a:pt x="8264" y="31341"/>
                    <a:pt x="8264" y="30299"/>
                  </a:cubicBezTo>
                  <a:cubicBezTo>
                    <a:pt x="8264" y="29183"/>
                    <a:pt x="7893" y="28267"/>
                    <a:pt x="7149" y="27554"/>
                  </a:cubicBezTo>
                  <a:cubicBezTo>
                    <a:pt x="6405" y="26840"/>
                    <a:pt x="5527" y="26484"/>
                    <a:pt x="4516" y="26484"/>
                  </a:cubicBezTo>
                  <a:cubicBezTo>
                    <a:pt x="4514" y="26484"/>
                    <a:pt x="4512" y="26484"/>
                    <a:pt x="4510" y="2648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3789;p64">
              <a:extLst>
                <a:ext uri="{FF2B5EF4-FFF2-40B4-BE49-F238E27FC236}">
                  <a16:creationId xmlns:a16="http://schemas.microsoft.com/office/drawing/2014/main" id="{0B5481B0-3CFD-53FE-14E8-95D9A99BC80E}"/>
                </a:ext>
              </a:extLst>
            </p:cNvPr>
            <p:cNvSpPr/>
            <p:nvPr/>
          </p:nvSpPr>
          <p:spPr>
            <a:xfrm>
              <a:off x="1186600" y="3338775"/>
              <a:ext cx="682350" cy="1507575"/>
            </a:xfrm>
            <a:custGeom>
              <a:avLst/>
              <a:gdLst/>
              <a:ahLst/>
              <a:cxnLst/>
              <a:rect l="l" t="t" r="r" b="b"/>
              <a:pathLst>
                <a:path w="27294" h="60303" extrusionOk="0">
                  <a:moveTo>
                    <a:pt x="2610" y="1"/>
                  </a:moveTo>
                  <a:cubicBezTo>
                    <a:pt x="2610" y="1"/>
                    <a:pt x="0" y="6553"/>
                    <a:pt x="672" y="11279"/>
                  </a:cubicBezTo>
                  <a:cubicBezTo>
                    <a:pt x="1345" y="16005"/>
                    <a:pt x="16684" y="30216"/>
                    <a:pt x="16684" y="30216"/>
                  </a:cubicBezTo>
                  <a:lnTo>
                    <a:pt x="1994" y="58491"/>
                  </a:lnTo>
                  <a:lnTo>
                    <a:pt x="6065" y="60303"/>
                  </a:lnTo>
                  <a:cubicBezTo>
                    <a:pt x="6065" y="60303"/>
                    <a:pt x="27294" y="34192"/>
                    <a:pt x="27205" y="32200"/>
                  </a:cubicBezTo>
                  <a:cubicBezTo>
                    <a:pt x="27118" y="30210"/>
                    <a:pt x="21146" y="9919"/>
                    <a:pt x="21146" y="9919"/>
                  </a:cubicBezTo>
                  <a:lnTo>
                    <a:pt x="20762" y="6843"/>
                  </a:lnTo>
                  <a:cubicBezTo>
                    <a:pt x="20759" y="5439"/>
                    <a:pt x="2610" y="1"/>
                    <a:pt x="2610"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3790;p64">
              <a:extLst>
                <a:ext uri="{FF2B5EF4-FFF2-40B4-BE49-F238E27FC236}">
                  <a16:creationId xmlns:a16="http://schemas.microsoft.com/office/drawing/2014/main" id="{711A078F-AF15-17C9-C1BC-9ECBDB777D99}"/>
                </a:ext>
              </a:extLst>
            </p:cNvPr>
            <p:cNvSpPr/>
            <p:nvPr/>
          </p:nvSpPr>
          <p:spPr>
            <a:xfrm>
              <a:off x="1179450" y="3331650"/>
              <a:ext cx="696750" cy="1521850"/>
            </a:xfrm>
            <a:custGeom>
              <a:avLst/>
              <a:gdLst/>
              <a:ahLst/>
              <a:cxnLst/>
              <a:rect l="l" t="t" r="r" b="b"/>
              <a:pathLst>
                <a:path w="27870" h="60874" extrusionOk="0">
                  <a:moveTo>
                    <a:pt x="3069" y="637"/>
                  </a:moveTo>
                  <a:cubicBezTo>
                    <a:pt x="11508" y="3173"/>
                    <a:pt x="20353" y="6276"/>
                    <a:pt x="20762" y="7151"/>
                  </a:cubicBezTo>
                  <a:cubicBezTo>
                    <a:pt x="20763" y="7155"/>
                    <a:pt x="20764" y="7160"/>
                    <a:pt x="20764" y="7164"/>
                  </a:cubicBezTo>
                  <a:lnTo>
                    <a:pt x="21158" y="10286"/>
                  </a:lnTo>
                  <a:cubicBezTo>
                    <a:pt x="21217" y="10487"/>
                    <a:pt x="27120" y="30566"/>
                    <a:pt x="27206" y="32498"/>
                  </a:cubicBezTo>
                  <a:cubicBezTo>
                    <a:pt x="27238" y="33898"/>
                    <a:pt x="14439" y="50179"/>
                    <a:pt x="6266" y="60237"/>
                  </a:cubicBezTo>
                  <a:lnTo>
                    <a:pt x="2674" y="58637"/>
                  </a:lnTo>
                  <a:lnTo>
                    <a:pt x="17225" y="30635"/>
                  </a:lnTo>
                  <a:cubicBezTo>
                    <a:pt x="17285" y="30519"/>
                    <a:pt x="17259" y="30380"/>
                    <a:pt x="17166" y="30293"/>
                  </a:cubicBezTo>
                  <a:cubicBezTo>
                    <a:pt x="17012" y="30150"/>
                    <a:pt x="1892" y="16095"/>
                    <a:pt x="1242" y="11524"/>
                  </a:cubicBezTo>
                  <a:cubicBezTo>
                    <a:pt x="660" y="7436"/>
                    <a:pt x="2612" y="1865"/>
                    <a:pt x="3069" y="637"/>
                  </a:cubicBezTo>
                  <a:close/>
                  <a:moveTo>
                    <a:pt x="2894" y="0"/>
                  </a:moveTo>
                  <a:cubicBezTo>
                    <a:pt x="2780" y="0"/>
                    <a:pt x="2674" y="69"/>
                    <a:pt x="2630" y="181"/>
                  </a:cubicBezTo>
                  <a:cubicBezTo>
                    <a:pt x="2523" y="451"/>
                    <a:pt x="0" y="6858"/>
                    <a:pt x="676" y="11603"/>
                  </a:cubicBezTo>
                  <a:cubicBezTo>
                    <a:pt x="1324" y="16168"/>
                    <a:pt x="14888" y="28951"/>
                    <a:pt x="16616" y="30564"/>
                  </a:cubicBezTo>
                  <a:lnTo>
                    <a:pt x="2025" y="58644"/>
                  </a:lnTo>
                  <a:cubicBezTo>
                    <a:pt x="1989" y="58713"/>
                    <a:pt x="1983" y="58795"/>
                    <a:pt x="2010" y="58869"/>
                  </a:cubicBezTo>
                  <a:cubicBezTo>
                    <a:pt x="2036" y="58943"/>
                    <a:pt x="2092" y="59005"/>
                    <a:pt x="2164" y="59037"/>
                  </a:cubicBezTo>
                  <a:lnTo>
                    <a:pt x="6234" y="60849"/>
                  </a:lnTo>
                  <a:cubicBezTo>
                    <a:pt x="6270" y="60864"/>
                    <a:pt x="6310" y="60873"/>
                    <a:pt x="6351" y="60873"/>
                  </a:cubicBezTo>
                  <a:cubicBezTo>
                    <a:pt x="6437" y="60873"/>
                    <a:pt x="6519" y="60834"/>
                    <a:pt x="6572" y="60767"/>
                  </a:cubicBezTo>
                  <a:cubicBezTo>
                    <a:pt x="8752" y="58086"/>
                    <a:pt x="27870" y="34513"/>
                    <a:pt x="27779" y="32473"/>
                  </a:cubicBezTo>
                  <a:cubicBezTo>
                    <a:pt x="27689" y="30471"/>
                    <a:pt x="21951" y="10954"/>
                    <a:pt x="21717" y="10169"/>
                  </a:cubicBezTo>
                  <a:lnTo>
                    <a:pt x="21332" y="7094"/>
                  </a:lnTo>
                  <a:cubicBezTo>
                    <a:pt x="21130" y="5604"/>
                    <a:pt x="8452" y="1652"/>
                    <a:pt x="2978" y="13"/>
                  </a:cubicBezTo>
                  <a:cubicBezTo>
                    <a:pt x="2950" y="4"/>
                    <a:pt x="2922" y="0"/>
                    <a:pt x="2894"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3791;p64">
              <a:extLst>
                <a:ext uri="{FF2B5EF4-FFF2-40B4-BE49-F238E27FC236}">
                  <a16:creationId xmlns:a16="http://schemas.microsoft.com/office/drawing/2014/main" id="{FD58BD6B-EB54-D9D9-7820-39A33139CD6A}"/>
                </a:ext>
              </a:extLst>
            </p:cNvPr>
            <p:cNvSpPr/>
            <p:nvPr/>
          </p:nvSpPr>
          <p:spPr>
            <a:xfrm>
              <a:off x="1767650" y="2782175"/>
              <a:ext cx="644450" cy="862025"/>
            </a:xfrm>
            <a:custGeom>
              <a:avLst/>
              <a:gdLst/>
              <a:ahLst/>
              <a:cxnLst/>
              <a:rect l="l" t="t" r="r" b="b"/>
              <a:pathLst>
                <a:path w="25778" h="34481" extrusionOk="0">
                  <a:moveTo>
                    <a:pt x="10021" y="0"/>
                  </a:moveTo>
                  <a:lnTo>
                    <a:pt x="1" y="15034"/>
                  </a:lnTo>
                  <a:lnTo>
                    <a:pt x="862" y="24565"/>
                  </a:lnTo>
                  <a:cubicBezTo>
                    <a:pt x="1071" y="26871"/>
                    <a:pt x="2706" y="28797"/>
                    <a:pt x="4948" y="29376"/>
                  </a:cubicBezTo>
                  <a:lnTo>
                    <a:pt x="24676" y="34481"/>
                  </a:lnTo>
                  <a:lnTo>
                    <a:pt x="25777" y="31787"/>
                  </a:lnTo>
                  <a:lnTo>
                    <a:pt x="7517" y="23854"/>
                  </a:lnTo>
                  <a:lnTo>
                    <a:pt x="100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3792;p64">
              <a:extLst>
                <a:ext uri="{FF2B5EF4-FFF2-40B4-BE49-F238E27FC236}">
                  <a16:creationId xmlns:a16="http://schemas.microsoft.com/office/drawing/2014/main" id="{BD918A65-3B0D-F8FD-5446-493E3A318041}"/>
                </a:ext>
              </a:extLst>
            </p:cNvPr>
            <p:cNvSpPr/>
            <p:nvPr/>
          </p:nvSpPr>
          <p:spPr>
            <a:xfrm>
              <a:off x="1760375" y="2775025"/>
              <a:ext cx="659825" cy="876325"/>
            </a:xfrm>
            <a:custGeom>
              <a:avLst/>
              <a:gdLst/>
              <a:ahLst/>
              <a:cxnLst/>
              <a:rect l="l" t="t" r="r" b="b"/>
              <a:pathLst>
                <a:path w="26393" h="35053" extrusionOk="0">
                  <a:moveTo>
                    <a:pt x="9906" y="1411"/>
                  </a:moveTo>
                  <a:lnTo>
                    <a:pt x="7524" y="24110"/>
                  </a:lnTo>
                  <a:cubicBezTo>
                    <a:pt x="7511" y="24235"/>
                    <a:pt x="7580" y="24353"/>
                    <a:pt x="7694" y="24403"/>
                  </a:cubicBezTo>
                  <a:lnTo>
                    <a:pt x="25698" y="32223"/>
                  </a:lnTo>
                  <a:lnTo>
                    <a:pt x="24797" y="34427"/>
                  </a:lnTo>
                  <a:lnTo>
                    <a:pt x="5310" y="29385"/>
                  </a:lnTo>
                  <a:cubicBezTo>
                    <a:pt x="3191" y="28837"/>
                    <a:pt x="1635" y="27004"/>
                    <a:pt x="1439" y="24826"/>
                  </a:cubicBezTo>
                  <a:lnTo>
                    <a:pt x="585" y="15396"/>
                  </a:lnTo>
                  <a:lnTo>
                    <a:pt x="9906" y="1411"/>
                  </a:lnTo>
                  <a:close/>
                  <a:moveTo>
                    <a:pt x="10314" y="1"/>
                  </a:moveTo>
                  <a:cubicBezTo>
                    <a:pt x="10220" y="1"/>
                    <a:pt x="10129" y="47"/>
                    <a:pt x="10074" y="128"/>
                  </a:cubicBezTo>
                  <a:lnTo>
                    <a:pt x="53" y="15163"/>
                  </a:lnTo>
                  <a:cubicBezTo>
                    <a:pt x="18" y="15218"/>
                    <a:pt x="1" y="15282"/>
                    <a:pt x="7" y="15347"/>
                  </a:cubicBezTo>
                  <a:lnTo>
                    <a:pt x="869" y="24877"/>
                  </a:lnTo>
                  <a:cubicBezTo>
                    <a:pt x="1088" y="27296"/>
                    <a:pt x="2814" y="29330"/>
                    <a:pt x="5167" y="29939"/>
                  </a:cubicBezTo>
                  <a:lnTo>
                    <a:pt x="24897" y="35044"/>
                  </a:lnTo>
                  <a:cubicBezTo>
                    <a:pt x="24920" y="35050"/>
                    <a:pt x="24944" y="35053"/>
                    <a:pt x="24967" y="35053"/>
                  </a:cubicBezTo>
                  <a:cubicBezTo>
                    <a:pt x="25084" y="35053"/>
                    <a:pt x="25189" y="34982"/>
                    <a:pt x="25233" y="34874"/>
                  </a:cubicBezTo>
                  <a:lnTo>
                    <a:pt x="26333" y="32181"/>
                  </a:lnTo>
                  <a:cubicBezTo>
                    <a:pt x="26392" y="32037"/>
                    <a:pt x="26324" y="31872"/>
                    <a:pt x="26182" y="31809"/>
                  </a:cubicBezTo>
                  <a:lnTo>
                    <a:pt x="8115" y="23962"/>
                  </a:lnTo>
                  <a:lnTo>
                    <a:pt x="10597" y="317"/>
                  </a:lnTo>
                  <a:cubicBezTo>
                    <a:pt x="10611" y="185"/>
                    <a:pt x="10533" y="62"/>
                    <a:pt x="10409" y="17"/>
                  </a:cubicBezTo>
                  <a:cubicBezTo>
                    <a:pt x="10378" y="6"/>
                    <a:pt x="10345" y="1"/>
                    <a:pt x="10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3793;p64">
              <a:extLst>
                <a:ext uri="{FF2B5EF4-FFF2-40B4-BE49-F238E27FC236}">
                  <a16:creationId xmlns:a16="http://schemas.microsoft.com/office/drawing/2014/main" id="{11ED1994-4322-A6BC-7201-9BC33DB319D9}"/>
                </a:ext>
              </a:extLst>
            </p:cNvPr>
            <p:cNvSpPr/>
            <p:nvPr/>
          </p:nvSpPr>
          <p:spPr>
            <a:xfrm>
              <a:off x="1770925" y="3042250"/>
              <a:ext cx="629000" cy="601950"/>
            </a:xfrm>
            <a:custGeom>
              <a:avLst/>
              <a:gdLst/>
              <a:ahLst/>
              <a:cxnLst/>
              <a:rect l="l" t="t" r="r" b="b"/>
              <a:pathLst>
                <a:path w="25160" h="24078" extrusionOk="0">
                  <a:moveTo>
                    <a:pt x="2957" y="1"/>
                  </a:moveTo>
                  <a:lnTo>
                    <a:pt x="2038" y="1379"/>
                  </a:lnTo>
                  <a:cubicBezTo>
                    <a:pt x="1421" y="2724"/>
                    <a:pt x="561" y="4595"/>
                    <a:pt x="1" y="6072"/>
                  </a:cubicBezTo>
                  <a:lnTo>
                    <a:pt x="731" y="14162"/>
                  </a:lnTo>
                  <a:cubicBezTo>
                    <a:pt x="940" y="16468"/>
                    <a:pt x="2575" y="18394"/>
                    <a:pt x="4817" y="18973"/>
                  </a:cubicBezTo>
                  <a:lnTo>
                    <a:pt x="24545" y="24078"/>
                  </a:lnTo>
                  <a:lnTo>
                    <a:pt x="25159" y="22574"/>
                  </a:lnTo>
                  <a:lnTo>
                    <a:pt x="5431" y="14922"/>
                  </a:lnTo>
                  <a:cubicBezTo>
                    <a:pt x="5431" y="14922"/>
                    <a:pt x="4779" y="15052"/>
                    <a:pt x="4153" y="15052"/>
                  </a:cubicBezTo>
                  <a:cubicBezTo>
                    <a:pt x="3736" y="15052"/>
                    <a:pt x="3330" y="14994"/>
                    <a:pt x="3137" y="14802"/>
                  </a:cubicBezTo>
                  <a:cubicBezTo>
                    <a:pt x="2655" y="14319"/>
                    <a:pt x="5068" y="12991"/>
                    <a:pt x="5068" y="12991"/>
                  </a:cubicBezTo>
                  <a:lnTo>
                    <a:pt x="2533" y="12267"/>
                  </a:lnTo>
                  <a:lnTo>
                    <a:pt x="4706" y="2732"/>
                  </a:lnTo>
                  <a:lnTo>
                    <a:pt x="2957"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3794;p64">
              <a:extLst>
                <a:ext uri="{FF2B5EF4-FFF2-40B4-BE49-F238E27FC236}">
                  <a16:creationId xmlns:a16="http://schemas.microsoft.com/office/drawing/2014/main" id="{3F42BCEB-57A0-5238-B304-39C8AC8D2D0A}"/>
                </a:ext>
              </a:extLst>
            </p:cNvPr>
            <p:cNvSpPr/>
            <p:nvPr/>
          </p:nvSpPr>
          <p:spPr>
            <a:xfrm>
              <a:off x="1770925" y="3042250"/>
              <a:ext cx="629000" cy="601950"/>
            </a:xfrm>
            <a:custGeom>
              <a:avLst/>
              <a:gdLst/>
              <a:ahLst/>
              <a:cxnLst/>
              <a:rect l="l" t="t" r="r" b="b"/>
              <a:pathLst>
                <a:path w="25160" h="24078" extrusionOk="0">
                  <a:moveTo>
                    <a:pt x="2957" y="1"/>
                  </a:moveTo>
                  <a:lnTo>
                    <a:pt x="2038" y="1379"/>
                  </a:lnTo>
                  <a:cubicBezTo>
                    <a:pt x="1421" y="2724"/>
                    <a:pt x="561" y="4595"/>
                    <a:pt x="1" y="6072"/>
                  </a:cubicBezTo>
                  <a:lnTo>
                    <a:pt x="731" y="14162"/>
                  </a:lnTo>
                  <a:cubicBezTo>
                    <a:pt x="940" y="16468"/>
                    <a:pt x="2575" y="18394"/>
                    <a:pt x="4817" y="18973"/>
                  </a:cubicBezTo>
                  <a:lnTo>
                    <a:pt x="24545" y="24078"/>
                  </a:lnTo>
                  <a:lnTo>
                    <a:pt x="25159" y="22574"/>
                  </a:lnTo>
                  <a:lnTo>
                    <a:pt x="5431" y="14922"/>
                  </a:lnTo>
                  <a:cubicBezTo>
                    <a:pt x="5431" y="14922"/>
                    <a:pt x="4779" y="15052"/>
                    <a:pt x="4153" y="15052"/>
                  </a:cubicBezTo>
                  <a:cubicBezTo>
                    <a:pt x="3736" y="15052"/>
                    <a:pt x="3330" y="14994"/>
                    <a:pt x="3137" y="14802"/>
                  </a:cubicBezTo>
                  <a:cubicBezTo>
                    <a:pt x="2655" y="14319"/>
                    <a:pt x="5068" y="12991"/>
                    <a:pt x="5068" y="12991"/>
                  </a:cubicBezTo>
                  <a:lnTo>
                    <a:pt x="2533" y="12267"/>
                  </a:lnTo>
                  <a:lnTo>
                    <a:pt x="4706" y="2732"/>
                  </a:lnTo>
                  <a:lnTo>
                    <a:pt x="295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3795;p64">
              <a:extLst>
                <a:ext uri="{FF2B5EF4-FFF2-40B4-BE49-F238E27FC236}">
                  <a16:creationId xmlns:a16="http://schemas.microsoft.com/office/drawing/2014/main" id="{7CEB3EFA-068A-9F98-CD7F-76E935821180}"/>
                </a:ext>
              </a:extLst>
            </p:cNvPr>
            <p:cNvSpPr/>
            <p:nvPr/>
          </p:nvSpPr>
          <p:spPr>
            <a:xfrm>
              <a:off x="1845100" y="3361100"/>
              <a:ext cx="118150" cy="51300"/>
            </a:xfrm>
            <a:custGeom>
              <a:avLst/>
              <a:gdLst/>
              <a:ahLst/>
              <a:cxnLst/>
              <a:rect l="l" t="t" r="r" b="b"/>
              <a:pathLst>
                <a:path w="4726" h="2052" extrusionOk="0">
                  <a:moveTo>
                    <a:pt x="2174" y="0"/>
                  </a:moveTo>
                  <a:cubicBezTo>
                    <a:pt x="1556" y="0"/>
                    <a:pt x="877" y="95"/>
                    <a:pt x="214" y="374"/>
                  </a:cubicBezTo>
                  <a:cubicBezTo>
                    <a:pt x="68" y="436"/>
                    <a:pt x="0" y="603"/>
                    <a:pt x="62" y="748"/>
                  </a:cubicBezTo>
                  <a:cubicBezTo>
                    <a:pt x="108" y="858"/>
                    <a:pt x="215" y="924"/>
                    <a:pt x="326" y="924"/>
                  </a:cubicBezTo>
                  <a:cubicBezTo>
                    <a:pt x="363" y="924"/>
                    <a:pt x="400" y="917"/>
                    <a:pt x="436" y="902"/>
                  </a:cubicBezTo>
                  <a:cubicBezTo>
                    <a:pt x="1014" y="659"/>
                    <a:pt x="1614" y="576"/>
                    <a:pt x="2165" y="576"/>
                  </a:cubicBezTo>
                  <a:cubicBezTo>
                    <a:pt x="2501" y="576"/>
                    <a:pt x="2818" y="607"/>
                    <a:pt x="3101" y="651"/>
                  </a:cubicBezTo>
                  <a:cubicBezTo>
                    <a:pt x="2561" y="814"/>
                    <a:pt x="1916" y="1083"/>
                    <a:pt x="1287" y="1533"/>
                  </a:cubicBezTo>
                  <a:cubicBezTo>
                    <a:pt x="1060" y="1694"/>
                    <a:pt x="1174" y="2052"/>
                    <a:pt x="1454" y="2052"/>
                  </a:cubicBezTo>
                  <a:cubicBezTo>
                    <a:pt x="1513" y="2052"/>
                    <a:pt x="1570" y="2032"/>
                    <a:pt x="1619" y="1998"/>
                  </a:cubicBezTo>
                  <a:cubicBezTo>
                    <a:pt x="2961" y="1040"/>
                    <a:pt x="4413" y="984"/>
                    <a:pt x="4428" y="984"/>
                  </a:cubicBezTo>
                  <a:cubicBezTo>
                    <a:pt x="4563" y="979"/>
                    <a:pt x="4677" y="881"/>
                    <a:pt x="4701" y="748"/>
                  </a:cubicBezTo>
                  <a:cubicBezTo>
                    <a:pt x="4726" y="615"/>
                    <a:pt x="4652" y="483"/>
                    <a:pt x="4528" y="433"/>
                  </a:cubicBezTo>
                  <a:cubicBezTo>
                    <a:pt x="4466" y="407"/>
                    <a:pt x="3452" y="0"/>
                    <a:pt x="21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3796;p64">
              <a:extLst>
                <a:ext uri="{FF2B5EF4-FFF2-40B4-BE49-F238E27FC236}">
                  <a16:creationId xmlns:a16="http://schemas.microsoft.com/office/drawing/2014/main" id="{F4A9AD03-1A54-E294-F618-19F697D88060}"/>
                </a:ext>
              </a:extLst>
            </p:cNvPr>
            <p:cNvSpPr/>
            <p:nvPr/>
          </p:nvSpPr>
          <p:spPr>
            <a:xfrm>
              <a:off x="1241725" y="2559525"/>
              <a:ext cx="776475" cy="993250"/>
            </a:xfrm>
            <a:custGeom>
              <a:avLst/>
              <a:gdLst/>
              <a:ahLst/>
              <a:cxnLst/>
              <a:rect l="l" t="t" r="r" b="b"/>
              <a:pathLst>
                <a:path w="31059" h="39730" extrusionOk="0">
                  <a:moveTo>
                    <a:pt x="15185" y="0"/>
                  </a:moveTo>
                  <a:lnTo>
                    <a:pt x="5445" y="587"/>
                  </a:lnTo>
                  <a:lnTo>
                    <a:pt x="1" y="31701"/>
                  </a:lnTo>
                  <a:cubicBezTo>
                    <a:pt x="1" y="31701"/>
                    <a:pt x="2464" y="36400"/>
                    <a:pt x="9769" y="38476"/>
                  </a:cubicBezTo>
                  <a:cubicBezTo>
                    <a:pt x="13267" y="39471"/>
                    <a:pt x="15492" y="39730"/>
                    <a:pt x="16861" y="39730"/>
                  </a:cubicBezTo>
                  <a:cubicBezTo>
                    <a:pt x="18350" y="39730"/>
                    <a:pt x="18826" y="39423"/>
                    <a:pt x="18826" y="39423"/>
                  </a:cubicBezTo>
                  <a:lnTo>
                    <a:pt x="31058" y="8906"/>
                  </a:lnTo>
                  <a:lnTo>
                    <a:pt x="20853" y="2451"/>
                  </a:lnTo>
                  <a:lnTo>
                    <a:pt x="1518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3797;p64">
              <a:extLst>
                <a:ext uri="{FF2B5EF4-FFF2-40B4-BE49-F238E27FC236}">
                  <a16:creationId xmlns:a16="http://schemas.microsoft.com/office/drawing/2014/main" id="{91CB312B-A04D-0BCB-ED93-47EC4E5DD563}"/>
                </a:ext>
              </a:extLst>
            </p:cNvPr>
            <p:cNvSpPr/>
            <p:nvPr/>
          </p:nvSpPr>
          <p:spPr>
            <a:xfrm>
              <a:off x="1234425" y="2552400"/>
              <a:ext cx="791675" cy="1007425"/>
            </a:xfrm>
            <a:custGeom>
              <a:avLst/>
              <a:gdLst/>
              <a:ahLst/>
              <a:cxnLst/>
              <a:rect l="l" t="t" r="r" b="b"/>
              <a:pathLst>
                <a:path w="31667" h="40297" extrusionOk="0">
                  <a:moveTo>
                    <a:pt x="15426" y="575"/>
                  </a:moveTo>
                  <a:lnTo>
                    <a:pt x="21011" y="2989"/>
                  </a:lnTo>
                  <a:lnTo>
                    <a:pt x="30995" y="9305"/>
                  </a:lnTo>
                  <a:lnTo>
                    <a:pt x="18895" y="39498"/>
                  </a:lnTo>
                  <a:cubicBezTo>
                    <a:pt x="18717" y="39567"/>
                    <a:pt x="18204" y="39723"/>
                    <a:pt x="17149" y="39723"/>
                  </a:cubicBezTo>
                  <a:cubicBezTo>
                    <a:pt x="15815" y="39723"/>
                    <a:pt x="13617" y="39474"/>
                    <a:pt x="10139" y="38485"/>
                  </a:cubicBezTo>
                  <a:cubicBezTo>
                    <a:pt x="3575" y="36618"/>
                    <a:pt x="961" y="32559"/>
                    <a:pt x="593" y="31934"/>
                  </a:cubicBezTo>
                  <a:lnTo>
                    <a:pt x="5982" y="1144"/>
                  </a:lnTo>
                  <a:lnTo>
                    <a:pt x="15426" y="575"/>
                  </a:lnTo>
                  <a:close/>
                  <a:moveTo>
                    <a:pt x="15477" y="0"/>
                  </a:moveTo>
                  <a:cubicBezTo>
                    <a:pt x="15472" y="0"/>
                    <a:pt x="15466" y="1"/>
                    <a:pt x="15460" y="1"/>
                  </a:cubicBezTo>
                  <a:lnTo>
                    <a:pt x="5720" y="587"/>
                  </a:lnTo>
                  <a:cubicBezTo>
                    <a:pt x="5588" y="594"/>
                    <a:pt x="5478" y="692"/>
                    <a:pt x="5455" y="822"/>
                  </a:cubicBezTo>
                  <a:lnTo>
                    <a:pt x="11" y="31938"/>
                  </a:lnTo>
                  <a:cubicBezTo>
                    <a:pt x="1" y="31999"/>
                    <a:pt x="10" y="32063"/>
                    <a:pt x="39" y="32120"/>
                  </a:cubicBezTo>
                  <a:cubicBezTo>
                    <a:pt x="143" y="32316"/>
                    <a:pt x="2645" y="36950"/>
                    <a:pt x="9983" y="39036"/>
                  </a:cubicBezTo>
                  <a:cubicBezTo>
                    <a:pt x="13479" y="40031"/>
                    <a:pt x="15734" y="40296"/>
                    <a:pt x="17147" y="40296"/>
                  </a:cubicBezTo>
                  <a:cubicBezTo>
                    <a:pt x="18701" y="40296"/>
                    <a:pt x="19233" y="39974"/>
                    <a:pt x="19273" y="39949"/>
                  </a:cubicBezTo>
                  <a:cubicBezTo>
                    <a:pt x="19323" y="39917"/>
                    <a:pt x="19361" y="39871"/>
                    <a:pt x="19383" y="39815"/>
                  </a:cubicBezTo>
                  <a:lnTo>
                    <a:pt x="31616" y="9297"/>
                  </a:lnTo>
                  <a:cubicBezTo>
                    <a:pt x="31667" y="9169"/>
                    <a:pt x="31620" y="9023"/>
                    <a:pt x="31503" y="8950"/>
                  </a:cubicBezTo>
                  <a:lnTo>
                    <a:pt x="21299" y="2495"/>
                  </a:lnTo>
                  <a:cubicBezTo>
                    <a:pt x="21286" y="2487"/>
                    <a:pt x="21273" y="2479"/>
                    <a:pt x="21259" y="2474"/>
                  </a:cubicBezTo>
                  <a:lnTo>
                    <a:pt x="15591" y="23"/>
                  </a:lnTo>
                  <a:cubicBezTo>
                    <a:pt x="15555" y="8"/>
                    <a:pt x="15516" y="0"/>
                    <a:pt x="154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3798;p64">
              <a:extLst>
                <a:ext uri="{FF2B5EF4-FFF2-40B4-BE49-F238E27FC236}">
                  <a16:creationId xmlns:a16="http://schemas.microsoft.com/office/drawing/2014/main" id="{49A2ECD6-1A8F-1EB6-FFAA-1658DF45CBEF}"/>
                </a:ext>
              </a:extLst>
            </p:cNvPr>
            <p:cNvSpPr/>
            <p:nvPr/>
          </p:nvSpPr>
          <p:spPr>
            <a:xfrm>
              <a:off x="1241725" y="2559525"/>
              <a:ext cx="519650" cy="988575"/>
            </a:xfrm>
            <a:custGeom>
              <a:avLst/>
              <a:gdLst/>
              <a:ahLst/>
              <a:cxnLst/>
              <a:rect l="l" t="t" r="r" b="b"/>
              <a:pathLst>
                <a:path w="20786" h="39543" extrusionOk="0">
                  <a:moveTo>
                    <a:pt x="15185" y="0"/>
                  </a:moveTo>
                  <a:lnTo>
                    <a:pt x="5445" y="587"/>
                  </a:lnTo>
                  <a:lnTo>
                    <a:pt x="1" y="31701"/>
                  </a:lnTo>
                  <a:cubicBezTo>
                    <a:pt x="1" y="31701"/>
                    <a:pt x="2465" y="36398"/>
                    <a:pt x="9770" y="38476"/>
                  </a:cubicBezTo>
                  <a:cubicBezTo>
                    <a:pt x="11048" y="38840"/>
                    <a:pt x="12153" y="39102"/>
                    <a:pt x="13111" y="39293"/>
                  </a:cubicBezTo>
                  <a:cubicBezTo>
                    <a:pt x="15136" y="39440"/>
                    <a:pt x="16702" y="39542"/>
                    <a:pt x="16702" y="39542"/>
                  </a:cubicBezTo>
                  <a:cubicBezTo>
                    <a:pt x="16702" y="39542"/>
                    <a:pt x="13684" y="39301"/>
                    <a:pt x="10908" y="37973"/>
                  </a:cubicBezTo>
                  <a:cubicBezTo>
                    <a:pt x="8132" y="36646"/>
                    <a:pt x="2822" y="32783"/>
                    <a:pt x="2822" y="32059"/>
                  </a:cubicBezTo>
                  <a:cubicBezTo>
                    <a:pt x="2822" y="31335"/>
                    <a:pt x="13564" y="27231"/>
                    <a:pt x="15132" y="26870"/>
                  </a:cubicBezTo>
                  <a:cubicBezTo>
                    <a:pt x="15295" y="26832"/>
                    <a:pt x="15311" y="26815"/>
                    <a:pt x="15210" y="26815"/>
                  </a:cubicBezTo>
                  <a:cubicBezTo>
                    <a:pt x="14331" y="26815"/>
                    <a:pt x="4632" y="28077"/>
                    <a:pt x="4632" y="28077"/>
                  </a:cubicBezTo>
                  <a:lnTo>
                    <a:pt x="8373" y="16248"/>
                  </a:lnTo>
                  <a:lnTo>
                    <a:pt x="12597" y="14196"/>
                  </a:lnTo>
                  <a:lnTo>
                    <a:pt x="7407" y="12747"/>
                  </a:lnTo>
                  <a:lnTo>
                    <a:pt x="15084" y="7818"/>
                  </a:lnTo>
                  <a:lnTo>
                    <a:pt x="18270" y="9126"/>
                  </a:lnTo>
                  <a:lnTo>
                    <a:pt x="20785" y="2421"/>
                  </a:lnTo>
                  <a:lnTo>
                    <a:pt x="1518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3799;p64">
              <a:extLst>
                <a:ext uri="{FF2B5EF4-FFF2-40B4-BE49-F238E27FC236}">
                  <a16:creationId xmlns:a16="http://schemas.microsoft.com/office/drawing/2014/main" id="{B4C6D413-4139-E695-24B0-3FBC2EFDBEA2}"/>
                </a:ext>
              </a:extLst>
            </p:cNvPr>
            <p:cNvSpPr/>
            <p:nvPr/>
          </p:nvSpPr>
          <p:spPr>
            <a:xfrm>
              <a:off x="1241725" y="2559525"/>
              <a:ext cx="519650" cy="988575"/>
            </a:xfrm>
            <a:custGeom>
              <a:avLst/>
              <a:gdLst/>
              <a:ahLst/>
              <a:cxnLst/>
              <a:rect l="l" t="t" r="r" b="b"/>
              <a:pathLst>
                <a:path w="20786" h="39543" extrusionOk="0">
                  <a:moveTo>
                    <a:pt x="15185" y="0"/>
                  </a:moveTo>
                  <a:lnTo>
                    <a:pt x="5445" y="587"/>
                  </a:lnTo>
                  <a:lnTo>
                    <a:pt x="1" y="31701"/>
                  </a:lnTo>
                  <a:cubicBezTo>
                    <a:pt x="1" y="31701"/>
                    <a:pt x="2465" y="36398"/>
                    <a:pt x="9770" y="38476"/>
                  </a:cubicBezTo>
                  <a:cubicBezTo>
                    <a:pt x="11048" y="38840"/>
                    <a:pt x="12153" y="39102"/>
                    <a:pt x="13111" y="39293"/>
                  </a:cubicBezTo>
                  <a:cubicBezTo>
                    <a:pt x="15136" y="39440"/>
                    <a:pt x="16702" y="39542"/>
                    <a:pt x="16702" y="39542"/>
                  </a:cubicBezTo>
                  <a:cubicBezTo>
                    <a:pt x="16702" y="39542"/>
                    <a:pt x="13684" y="39301"/>
                    <a:pt x="10908" y="37973"/>
                  </a:cubicBezTo>
                  <a:cubicBezTo>
                    <a:pt x="8132" y="36646"/>
                    <a:pt x="2822" y="32783"/>
                    <a:pt x="2822" y="32059"/>
                  </a:cubicBezTo>
                  <a:cubicBezTo>
                    <a:pt x="2822" y="31335"/>
                    <a:pt x="13564" y="27231"/>
                    <a:pt x="15132" y="26870"/>
                  </a:cubicBezTo>
                  <a:cubicBezTo>
                    <a:pt x="15295" y="26832"/>
                    <a:pt x="15311" y="26815"/>
                    <a:pt x="15210" y="26815"/>
                  </a:cubicBezTo>
                  <a:cubicBezTo>
                    <a:pt x="14331" y="26815"/>
                    <a:pt x="4632" y="28077"/>
                    <a:pt x="4632" y="28077"/>
                  </a:cubicBezTo>
                  <a:lnTo>
                    <a:pt x="8373" y="16248"/>
                  </a:lnTo>
                  <a:lnTo>
                    <a:pt x="12597" y="14196"/>
                  </a:lnTo>
                  <a:lnTo>
                    <a:pt x="7407" y="12747"/>
                  </a:lnTo>
                  <a:lnTo>
                    <a:pt x="15084" y="7818"/>
                  </a:lnTo>
                  <a:lnTo>
                    <a:pt x="18270" y="9126"/>
                  </a:lnTo>
                  <a:lnTo>
                    <a:pt x="20785" y="2421"/>
                  </a:lnTo>
                  <a:lnTo>
                    <a:pt x="1518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3800;p64">
              <a:extLst>
                <a:ext uri="{FF2B5EF4-FFF2-40B4-BE49-F238E27FC236}">
                  <a16:creationId xmlns:a16="http://schemas.microsoft.com/office/drawing/2014/main" id="{FE9F17B6-3E75-9215-D646-2372067C188C}"/>
                </a:ext>
              </a:extLst>
            </p:cNvPr>
            <p:cNvSpPr/>
            <p:nvPr/>
          </p:nvSpPr>
          <p:spPr>
            <a:xfrm>
              <a:off x="1550600" y="3449400"/>
              <a:ext cx="26300" cy="63850"/>
            </a:xfrm>
            <a:custGeom>
              <a:avLst/>
              <a:gdLst/>
              <a:ahLst/>
              <a:cxnLst/>
              <a:rect l="l" t="t" r="r" b="b"/>
              <a:pathLst>
                <a:path w="1052" h="2554" extrusionOk="0">
                  <a:moveTo>
                    <a:pt x="742" y="1"/>
                  </a:moveTo>
                  <a:cubicBezTo>
                    <a:pt x="609" y="1"/>
                    <a:pt x="489" y="92"/>
                    <a:pt x="459" y="225"/>
                  </a:cubicBezTo>
                  <a:lnTo>
                    <a:pt x="33" y="2207"/>
                  </a:lnTo>
                  <a:cubicBezTo>
                    <a:pt x="0" y="2362"/>
                    <a:pt x="98" y="2514"/>
                    <a:pt x="253" y="2548"/>
                  </a:cubicBezTo>
                  <a:cubicBezTo>
                    <a:pt x="272" y="2551"/>
                    <a:pt x="292" y="2554"/>
                    <a:pt x="313" y="2554"/>
                  </a:cubicBezTo>
                  <a:cubicBezTo>
                    <a:pt x="447" y="2554"/>
                    <a:pt x="564" y="2459"/>
                    <a:pt x="592" y="2328"/>
                  </a:cubicBezTo>
                  <a:lnTo>
                    <a:pt x="1018" y="347"/>
                  </a:lnTo>
                  <a:cubicBezTo>
                    <a:pt x="1051" y="192"/>
                    <a:pt x="952" y="40"/>
                    <a:pt x="799" y="6"/>
                  </a:cubicBezTo>
                  <a:cubicBezTo>
                    <a:pt x="779" y="2"/>
                    <a:pt x="760" y="1"/>
                    <a:pt x="7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3801;p64">
              <a:extLst>
                <a:ext uri="{FF2B5EF4-FFF2-40B4-BE49-F238E27FC236}">
                  <a16:creationId xmlns:a16="http://schemas.microsoft.com/office/drawing/2014/main" id="{0EE5579B-45B1-0E66-CE54-BA16F80837A6}"/>
                </a:ext>
              </a:extLst>
            </p:cNvPr>
            <p:cNvSpPr/>
            <p:nvPr/>
          </p:nvSpPr>
          <p:spPr>
            <a:xfrm>
              <a:off x="1572100" y="2814100"/>
              <a:ext cx="141250" cy="599050"/>
            </a:xfrm>
            <a:custGeom>
              <a:avLst/>
              <a:gdLst/>
              <a:ahLst/>
              <a:cxnLst/>
              <a:rect l="l" t="t" r="r" b="b"/>
              <a:pathLst>
                <a:path w="5650" h="23962" extrusionOk="0">
                  <a:moveTo>
                    <a:pt x="5335" y="1"/>
                  </a:moveTo>
                  <a:cubicBezTo>
                    <a:pt x="5203" y="1"/>
                    <a:pt x="5085" y="92"/>
                    <a:pt x="5056" y="226"/>
                  </a:cubicBezTo>
                  <a:lnTo>
                    <a:pt x="33" y="23615"/>
                  </a:lnTo>
                  <a:cubicBezTo>
                    <a:pt x="0" y="23769"/>
                    <a:pt x="98" y="23921"/>
                    <a:pt x="253" y="23955"/>
                  </a:cubicBezTo>
                  <a:cubicBezTo>
                    <a:pt x="272" y="23958"/>
                    <a:pt x="292" y="23961"/>
                    <a:pt x="313" y="23961"/>
                  </a:cubicBezTo>
                  <a:cubicBezTo>
                    <a:pt x="447" y="23961"/>
                    <a:pt x="564" y="23867"/>
                    <a:pt x="592" y="23735"/>
                  </a:cubicBezTo>
                  <a:lnTo>
                    <a:pt x="5616" y="347"/>
                  </a:lnTo>
                  <a:cubicBezTo>
                    <a:pt x="5649" y="192"/>
                    <a:pt x="5551" y="40"/>
                    <a:pt x="5396" y="7"/>
                  </a:cubicBezTo>
                  <a:cubicBezTo>
                    <a:pt x="5375" y="3"/>
                    <a:pt x="5355" y="1"/>
                    <a:pt x="5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3802;p64">
              <a:extLst>
                <a:ext uri="{FF2B5EF4-FFF2-40B4-BE49-F238E27FC236}">
                  <a16:creationId xmlns:a16="http://schemas.microsoft.com/office/drawing/2014/main" id="{BE384668-9946-8B8D-29D8-7F7A4D333888}"/>
                </a:ext>
              </a:extLst>
            </p:cNvPr>
            <p:cNvSpPr/>
            <p:nvPr/>
          </p:nvSpPr>
          <p:spPr>
            <a:xfrm>
              <a:off x="1404600" y="2836875"/>
              <a:ext cx="174275" cy="50200"/>
            </a:xfrm>
            <a:custGeom>
              <a:avLst/>
              <a:gdLst/>
              <a:ahLst/>
              <a:cxnLst/>
              <a:rect l="l" t="t" r="r" b="b"/>
              <a:pathLst>
                <a:path w="6971" h="2008" extrusionOk="0">
                  <a:moveTo>
                    <a:pt x="314" y="0"/>
                  </a:moveTo>
                  <a:cubicBezTo>
                    <a:pt x="183" y="0"/>
                    <a:pt x="66" y="90"/>
                    <a:pt x="35" y="224"/>
                  </a:cubicBezTo>
                  <a:cubicBezTo>
                    <a:pt x="0" y="378"/>
                    <a:pt x="97" y="530"/>
                    <a:pt x="251" y="566"/>
                  </a:cubicBezTo>
                  <a:lnTo>
                    <a:pt x="6607" y="2000"/>
                  </a:lnTo>
                  <a:cubicBezTo>
                    <a:pt x="6627" y="2005"/>
                    <a:pt x="6648" y="2008"/>
                    <a:pt x="6670" y="2008"/>
                  </a:cubicBezTo>
                  <a:lnTo>
                    <a:pt x="6670" y="2008"/>
                  </a:lnTo>
                  <a:cubicBezTo>
                    <a:pt x="6816" y="2008"/>
                    <a:pt x="6939" y="1899"/>
                    <a:pt x="6954" y="1754"/>
                  </a:cubicBezTo>
                  <a:cubicBezTo>
                    <a:pt x="6971" y="1609"/>
                    <a:pt x="6874" y="1475"/>
                    <a:pt x="6732" y="1443"/>
                  </a:cubicBezTo>
                  <a:lnTo>
                    <a:pt x="377" y="7"/>
                  </a:lnTo>
                  <a:cubicBezTo>
                    <a:pt x="356" y="3"/>
                    <a:pt x="335" y="0"/>
                    <a:pt x="314" y="0"/>
                  </a:cubicBezTo>
                  <a:close/>
                  <a:moveTo>
                    <a:pt x="6670" y="2008"/>
                  </a:moveTo>
                  <a:cubicBezTo>
                    <a:pt x="6670" y="2008"/>
                    <a:pt x="6670" y="2008"/>
                    <a:pt x="6669" y="2008"/>
                  </a:cubicBezTo>
                  <a:lnTo>
                    <a:pt x="6671" y="2008"/>
                  </a:lnTo>
                  <a:cubicBezTo>
                    <a:pt x="6670" y="2008"/>
                    <a:pt x="6670" y="2008"/>
                    <a:pt x="6670" y="20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3803;p64">
              <a:extLst>
                <a:ext uri="{FF2B5EF4-FFF2-40B4-BE49-F238E27FC236}">
                  <a16:creationId xmlns:a16="http://schemas.microsoft.com/office/drawing/2014/main" id="{04A85560-9B64-5F17-5710-40F5A7AC57DF}"/>
                </a:ext>
              </a:extLst>
            </p:cNvPr>
            <p:cNvSpPr/>
            <p:nvPr/>
          </p:nvSpPr>
          <p:spPr>
            <a:xfrm>
              <a:off x="1747675" y="2604275"/>
              <a:ext cx="87000" cy="189875"/>
            </a:xfrm>
            <a:custGeom>
              <a:avLst/>
              <a:gdLst/>
              <a:ahLst/>
              <a:cxnLst/>
              <a:rect l="l" t="t" r="r" b="b"/>
              <a:pathLst>
                <a:path w="3480" h="7595" extrusionOk="0">
                  <a:moveTo>
                    <a:pt x="1938" y="1"/>
                  </a:moveTo>
                  <a:lnTo>
                    <a:pt x="0" y="3694"/>
                  </a:lnTo>
                  <a:lnTo>
                    <a:pt x="3480" y="7594"/>
                  </a:lnTo>
                  <a:lnTo>
                    <a:pt x="19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3804;p64">
              <a:extLst>
                <a:ext uri="{FF2B5EF4-FFF2-40B4-BE49-F238E27FC236}">
                  <a16:creationId xmlns:a16="http://schemas.microsoft.com/office/drawing/2014/main" id="{759AB475-FBDF-AC13-B5EB-63F9A96BC5B9}"/>
                </a:ext>
              </a:extLst>
            </p:cNvPr>
            <p:cNvSpPr/>
            <p:nvPr/>
          </p:nvSpPr>
          <p:spPr>
            <a:xfrm>
              <a:off x="1739950" y="2597100"/>
              <a:ext cx="102650" cy="204175"/>
            </a:xfrm>
            <a:custGeom>
              <a:avLst/>
              <a:gdLst/>
              <a:ahLst/>
              <a:cxnLst/>
              <a:rect l="l" t="t" r="r" b="b"/>
              <a:pathLst>
                <a:path w="4106" h="8167" extrusionOk="0">
                  <a:moveTo>
                    <a:pt x="2126" y="1134"/>
                  </a:moveTo>
                  <a:lnTo>
                    <a:pt x="3298" y="6901"/>
                  </a:lnTo>
                  <a:lnTo>
                    <a:pt x="3298" y="6901"/>
                  </a:lnTo>
                  <a:lnTo>
                    <a:pt x="654" y="3938"/>
                  </a:lnTo>
                  <a:lnTo>
                    <a:pt x="2126" y="1134"/>
                  </a:lnTo>
                  <a:close/>
                  <a:moveTo>
                    <a:pt x="2246" y="1"/>
                  </a:moveTo>
                  <a:cubicBezTo>
                    <a:pt x="2148" y="1"/>
                    <a:pt x="2049" y="50"/>
                    <a:pt x="1994" y="154"/>
                  </a:cubicBezTo>
                  <a:lnTo>
                    <a:pt x="55" y="3847"/>
                  </a:lnTo>
                  <a:cubicBezTo>
                    <a:pt x="0" y="3952"/>
                    <a:pt x="16" y="4081"/>
                    <a:pt x="95" y="4170"/>
                  </a:cubicBezTo>
                  <a:lnTo>
                    <a:pt x="3576" y="8071"/>
                  </a:lnTo>
                  <a:cubicBezTo>
                    <a:pt x="3630" y="8132"/>
                    <a:pt x="3707" y="8167"/>
                    <a:pt x="3789" y="8167"/>
                  </a:cubicBezTo>
                  <a:cubicBezTo>
                    <a:pt x="3969" y="8167"/>
                    <a:pt x="4105" y="8000"/>
                    <a:pt x="4069" y="7823"/>
                  </a:cubicBezTo>
                  <a:lnTo>
                    <a:pt x="2528" y="230"/>
                  </a:lnTo>
                  <a:cubicBezTo>
                    <a:pt x="2497" y="82"/>
                    <a:pt x="2372" y="1"/>
                    <a:pt x="22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3805;p64">
              <a:extLst>
                <a:ext uri="{FF2B5EF4-FFF2-40B4-BE49-F238E27FC236}">
                  <a16:creationId xmlns:a16="http://schemas.microsoft.com/office/drawing/2014/main" id="{BD88B27C-C3DB-95E2-ACFE-82F8A69D46CC}"/>
                </a:ext>
              </a:extLst>
            </p:cNvPr>
            <p:cNvSpPr/>
            <p:nvPr/>
          </p:nvSpPr>
          <p:spPr>
            <a:xfrm>
              <a:off x="1586575" y="2152000"/>
              <a:ext cx="334200" cy="652050"/>
            </a:xfrm>
            <a:custGeom>
              <a:avLst/>
              <a:gdLst/>
              <a:ahLst/>
              <a:cxnLst/>
              <a:rect l="l" t="t" r="r" b="b"/>
              <a:pathLst>
                <a:path w="13368" h="26082" extrusionOk="0">
                  <a:moveTo>
                    <a:pt x="8863" y="1"/>
                  </a:moveTo>
                  <a:cubicBezTo>
                    <a:pt x="7297" y="1"/>
                    <a:pt x="9153" y="1453"/>
                    <a:pt x="9153" y="1453"/>
                  </a:cubicBezTo>
                  <a:cubicBezTo>
                    <a:pt x="9153" y="1453"/>
                    <a:pt x="5570" y="1481"/>
                    <a:pt x="2961" y="2527"/>
                  </a:cubicBezTo>
                  <a:cubicBezTo>
                    <a:pt x="353" y="3573"/>
                    <a:pt x="0" y="7571"/>
                    <a:pt x="204" y="9155"/>
                  </a:cubicBezTo>
                  <a:cubicBezTo>
                    <a:pt x="408" y="10739"/>
                    <a:pt x="2364" y="12909"/>
                    <a:pt x="2364" y="12909"/>
                  </a:cubicBezTo>
                  <a:lnTo>
                    <a:pt x="2270" y="16763"/>
                  </a:lnTo>
                  <a:lnTo>
                    <a:pt x="4551" y="20245"/>
                  </a:lnTo>
                  <a:lnTo>
                    <a:pt x="4679" y="26081"/>
                  </a:lnTo>
                  <a:lnTo>
                    <a:pt x="9834" y="16690"/>
                  </a:lnTo>
                  <a:cubicBezTo>
                    <a:pt x="9834" y="16690"/>
                    <a:pt x="9669" y="12981"/>
                    <a:pt x="9839" y="10848"/>
                  </a:cubicBezTo>
                  <a:cubicBezTo>
                    <a:pt x="10009" y="8717"/>
                    <a:pt x="10523" y="5375"/>
                    <a:pt x="11438" y="5068"/>
                  </a:cubicBezTo>
                  <a:cubicBezTo>
                    <a:pt x="12355" y="4762"/>
                    <a:pt x="13367" y="3655"/>
                    <a:pt x="12760" y="1955"/>
                  </a:cubicBezTo>
                  <a:cubicBezTo>
                    <a:pt x="12580" y="1452"/>
                    <a:pt x="12403" y="1275"/>
                    <a:pt x="12243" y="1275"/>
                  </a:cubicBezTo>
                  <a:cubicBezTo>
                    <a:pt x="11863" y="1275"/>
                    <a:pt x="11579" y="2275"/>
                    <a:pt x="11579" y="2275"/>
                  </a:cubicBezTo>
                  <a:cubicBezTo>
                    <a:pt x="11579" y="2275"/>
                    <a:pt x="10684" y="57"/>
                    <a:pt x="8955" y="2"/>
                  </a:cubicBezTo>
                  <a:cubicBezTo>
                    <a:pt x="8923" y="1"/>
                    <a:pt x="8893" y="1"/>
                    <a:pt x="88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3806;p64">
              <a:extLst>
                <a:ext uri="{FF2B5EF4-FFF2-40B4-BE49-F238E27FC236}">
                  <a16:creationId xmlns:a16="http://schemas.microsoft.com/office/drawing/2014/main" id="{EBDECDBA-23F9-91D1-E326-E20446E695DB}"/>
                </a:ext>
              </a:extLst>
            </p:cNvPr>
            <p:cNvSpPr/>
            <p:nvPr/>
          </p:nvSpPr>
          <p:spPr>
            <a:xfrm>
              <a:off x="1578825" y="2144825"/>
              <a:ext cx="340525" cy="666350"/>
            </a:xfrm>
            <a:custGeom>
              <a:avLst/>
              <a:gdLst/>
              <a:ahLst/>
              <a:cxnLst/>
              <a:rect l="l" t="t" r="r" b="b"/>
              <a:pathLst>
                <a:path w="13621" h="26654" extrusionOk="0">
                  <a:moveTo>
                    <a:pt x="9189" y="574"/>
                  </a:moveTo>
                  <a:cubicBezTo>
                    <a:pt x="9210" y="574"/>
                    <a:pt x="9232" y="575"/>
                    <a:pt x="9256" y="575"/>
                  </a:cubicBezTo>
                  <a:cubicBezTo>
                    <a:pt x="10774" y="624"/>
                    <a:pt x="11615" y="2649"/>
                    <a:pt x="11623" y="2669"/>
                  </a:cubicBezTo>
                  <a:cubicBezTo>
                    <a:pt x="11668" y="2780"/>
                    <a:pt x="11773" y="2847"/>
                    <a:pt x="11898" y="2847"/>
                  </a:cubicBezTo>
                  <a:cubicBezTo>
                    <a:pt x="11900" y="2847"/>
                    <a:pt x="11902" y="2847"/>
                    <a:pt x="11905" y="2847"/>
                  </a:cubicBezTo>
                  <a:cubicBezTo>
                    <a:pt x="12027" y="2841"/>
                    <a:pt x="12130" y="2758"/>
                    <a:pt x="12164" y="2640"/>
                  </a:cubicBezTo>
                  <a:cubicBezTo>
                    <a:pt x="12265" y="2282"/>
                    <a:pt x="12466" y="1889"/>
                    <a:pt x="12530" y="1844"/>
                  </a:cubicBezTo>
                  <a:cubicBezTo>
                    <a:pt x="12531" y="1845"/>
                    <a:pt x="12644" y="1905"/>
                    <a:pt x="12799" y="2339"/>
                  </a:cubicBezTo>
                  <a:cubicBezTo>
                    <a:pt x="13029" y="2982"/>
                    <a:pt x="13021" y="3588"/>
                    <a:pt x="12775" y="4094"/>
                  </a:cubicBezTo>
                  <a:cubicBezTo>
                    <a:pt x="12552" y="4554"/>
                    <a:pt x="12134" y="4923"/>
                    <a:pt x="11657" y="5084"/>
                  </a:cubicBezTo>
                  <a:cubicBezTo>
                    <a:pt x="10405" y="5503"/>
                    <a:pt x="9967" y="9805"/>
                    <a:pt x="9863" y="11112"/>
                  </a:cubicBezTo>
                  <a:cubicBezTo>
                    <a:pt x="9706" y="13090"/>
                    <a:pt x="9831" y="16344"/>
                    <a:pt x="9856" y="16910"/>
                  </a:cubicBezTo>
                  <a:lnTo>
                    <a:pt x="5252" y="25295"/>
                  </a:lnTo>
                  <a:lnTo>
                    <a:pt x="5147" y="20527"/>
                  </a:lnTo>
                  <a:cubicBezTo>
                    <a:pt x="5146" y="20473"/>
                    <a:pt x="5129" y="20420"/>
                    <a:pt x="5100" y="20375"/>
                  </a:cubicBezTo>
                  <a:lnTo>
                    <a:pt x="2868" y="16968"/>
                  </a:lnTo>
                  <a:lnTo>
                    <a:pt x="2959" y="13204"/>
                  </a:lnTo>
                  <a:cubicBezTo>
                    <a:pt x="2961" y="13131"/>
                    <a:pt x="2935" y="13059"/>
                    <a:pt x="2886" y="13005"/>
                  </a:cubicBezTo>
                  <a:cubicBezTo>
                    <a:pt x="2867" y="12983"/>
                    <a:pt x="987" y="10883"/>
                    <a:pt x="797" y="9406"/>
                  </a:cubicBezTo>
                  <a:cubicBezTo>
                    <a:pt x="595" y="7830"/>
                    <a:pt x="963" y="4048"/>
                    <a:pt x="3377" y="3081"/>
                  </a:cubicBezTo>
                  <a:cubicBezTo>
                    <a:pt x="5903" y="2067"/>
                    <a:pt x="9429" y="2027"/>
                    <a:pt x="9465" y="2027"/>
                  </a:cubicBezTo>
                  <a:cubicBezTo>
                    <a:pt x="9735" y="2025"/>
                    <a:pt x="9852" y="1682"/>
                    <a:pt x="9639" y="1516"/>
                  </a:cubicBezTo>
                  <a:cubicBezTo>
                    <a:pt x="9220" y="1188"/>
                    <a:pt x="8826" y="740"/>
                    <a:pt x="8814" y="630"/>
                  </a:cubicBezTo>
                  <a:cubicBezTo>
                    <a:pt x="8815" y="630"/>
                    <a:pt x="8888" y="574"/>
                    <a:pt x="9189" y="574"/>
                  </a:cubicBezTo>
                  <a:close/>
                  <a:moveTo>
                    <a:pt x="9151" y="1"/>
                  </a:moveTo>
                  <a:cubicBezTo>
                    <a:pt x="8887" y="1"/>
                    <a:pt x="8423" y="44"/>
                    <a:pt x="8289" y="412"/>
                  </a:cubicBezTo>
                  <a:cubicBezTo>
                    <a:pt x="8168" y="748"/>
                    <a:pt x="8437" y="1152"/>
                    <a:pt x="8746" y="1480"/>
                  </a:cubicBezTo>
                  <a:cubicBezTo>
                    <a:pt x="7556" y="1543"/>
                    <a:pt x="5115" y="1766"/>
                    <a:pt x="3164" y="2549"/>
                  </a:cubicBezTo>
                  <a:cubicBezTo>
                    <a:pt x="415" y="3651"/>
                    <a:pt x="0" y="7693"/>
                    <a:pt x="230" y="9478"/>
                  </a:cubicBezTo>
                  <a:cubicBezTo>
                    <a:pt x="421" y="10967"/>
                    <a:pt x="2010" y="12871"/>
                    <a:pt x="2384" y="13301"/>
                  </a:cubicBezTo>
                  <a:lnTo>
                    <a:pt x="2294" y="17043"/>
                  </a:lnTo>
                  <a:cubicBezTo>
                    <a:pt x="2293" y="17101"/>
                    <a:pt x="2308" y="17159"/>
                    <a:pt x="2340" y="17207"/>
                  </a:cubicBezTo>
                  <a:lnTo>
                    <a:pt x="4577" y="20620"/>
                  </a:lnTo>
                  <a:lnTo>
                    <a:pt x="4702" y="26374"/>
                  </a:lnTo>
                  <a:cubicBezTo>
                    <a:pt x="4705" y="26504"/>
                    <a:pt x="4795" y="26615"/>
                    <a:pt x="4921" y="26646"/>
                  </a:cubicBezTo>
                  <a:cubicBezTo>
                    <a:pt x="4943" y="26651"/>
                    <a:pt x="4966" y="26654"/>
                    <a:pt x="4989" y="26654"/>
                  </a:cubicBezTo>
                  <a:cubicBezTo>
                    <a:pt x="5093" y="26654"/>
                    <a:pt x="5189" y="26596"/>
                    <a:pt x="5239" y="26505"/>
                  </a:cubicBezTo>
                  <a:lnTo>
                    <a:pt x="10395" y="17114"/>
                  </a:lnTo>
                  <a:cubicBezTo>
                    <a:pt x="10419" y="17068"/>
                    <a:pt x="10432" y="17015"/>
                    <a:pt x="10430" y="16964"/>
                  </a:cubicBezTo>
                  <a:cubicBezTo>
                    <a:pt x="10428" y="16927"/>
                    <a:pt x="10267" y="13247"/>
                    <a:pt x="10434" y="11157"/>
                  </a:cubicBezTo>
                  <a:cubicBezTo>
                    <a:pt x="10669" y="8193"/>
                    <a:pt x="11274" y="5815"/>
                    <a:pt x="11838" y="5626"/>
                  </a:cubicBezTo>
                  <a:cubicBezTo>
                    <a:pt x="12458" y="5419"/>
                    <a:pt x="13001" y="4940"/>
                    <a:pt x="13289" y="4344"/>
                  </a:cubicBezTo>
                  <a:cubicBezTo>
                    <a:pt x="13604" y="3697"/>
                    <a:pt x="13621" y="2937"/>
                    <a:pt x="13339" y="2146"/>
                  </a:cubicBezTo>
                  <a:cubicBezTo>
                    <a:pt x="13206" y="1773"/>
                    <a:pt x="13000" y="1276"/>
                    <a:pt x="12562" y="1276"/>
                  </a:cubicBezTo>
                  <a:cubicBezTo>
                    <a:pt x="12553" y="1276"/>
                    <a:pt x="12544" y="1276"/>
                    <a:pt x="12535" y="1276"/>
                  </a:cubicBezTo>
                  <a:cubicBezTo>
                    <a:pt x="12234" y="1286"/>
                    <a:pt x="12010" y="1561"/>
                    <a:pt x="11854" y="1862"/>
                  </a:cubicBezTo>
                  <a:cubicBezTo>
                    <a:pt x="11436" y="1149"/>
                    <a:pt x="10580" y="45"/>
                    <a:pt x="9274" y="4"/>
                  </a:cubicBezTo>
                  <a:cubicBezTo>
                    <a:pt x="9242" y="2"/>
                    <a:pt x="9200" y="1"/>
                    <a:pt x="91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3807;p64">
              <a:extLst>
                <a:ext uri="{FF2B5EF4-FFF2-40B4-BE49-F238E27FC236}">
                  <a16:creationId xmlns:a16="http://schemas.microsoft.com/office/drawing/2014/main" id="{B7396BD5-ABF1-7E95-16FD-9FDA24667912}"/>
                </a:ext>
              </a:extLst>
            </p:cNvPr>
            <p:cNvSpPr/>
            <p:nvPr/>
          </p:nvSpPr>
          <p:spPr>
            <a:xfrm>
              <a:off x="1586575" y="2152000"/>
              <a:ext cx="334150" cy="606550"/>
            </a:xfrm>
            <a:custGeom>
              <a:avLst/>
              <a:gdLst/>
              <a:ahLst/>
              <a:cxnLst/>
              <a:rect l="l" t="t" r="r" b="b"/>
              <a:pathLst>
                <a:path w="13366" h="24262" extrusionOk="0">
                  <a:moveTo>
                    <a:pt x="8865" y="1"/>
                  </a:moveTo>
                  <a:cubicBezTo>
                    <a:pt x="7294" y="1"/>
                    <a:pt x="9152" y="1453"/>
                    <a:pt x="9152" y="1453"/>
                  </a:cubicBezTo>
                  <a:cubicBezTo>
                    <a:pt x="9152" y="1453"/>
                    <a:pt x="5569" y="1481"/>
                    <a:pt x="2961" y="2527"/>
                  </a:cubicBezTo>
                  <a:cubicBezTo>
                    <a:pt x="353" y="3573"/>
                    <a:pt x="0" y="7571"/>
                    <a:pt x="204" y="9155"/>
                  </a:cubicBezTo>
                  <a:cubicBezTo>
                    <a:pt x="408" y="10739"/>
                    <a:pt x="2364" y="12909"/>
                    <a:pt x="2364" y="12909"/>
                  </a:cubicBezTo>
                  <a:lnTo>
                    <a:pt x="2270" y="16763"/>
                  </a:lnTo>
                  <a:lnTo>
                    <a:pt x="4551" y="20245"/>
                  </a:lnTo>
                  <a:lnTo>
                    <a:pt x="4637" y="24261"/>
                  </a:lnTo>
                  <a:lnTo>
                    <a:pt x="6527" y="18428"/>
                  </a:lnTo>
                  <a:lnTo>
                    <a:pt x="9273" y="17711"/>
                  </a:lnTo>
                  <a:lnTo>
                    <a:pt x="9834" y="16690"/>
                  </a:lnTo>
                  <a:cubicBezTo>
                    <a:pt x="9834" y="16690"/>
                    <a:pt x="9667" y="12981"/>
                    <a:pt x="9838" y="10848"/>
                  </a:cubicBezTo>
                  <a:cubicBezTo>
                    <a:pt x="10008" y="8717"/>
                    <a:pt x="10522" y="5375"/>
                    <a:pt x="11438" y="5068"/>
                  </a:cubicBezTo>
                  <a:cubicBezTo>
                    <a:pt x="12353" y="4762"/>
                    <a:pt x="13366" y="3655"/>
                    <a:pt x="12758" y="1957"/>
                  </a:cubicBezTo>
                  <a:cubicBezTo>
                    <a:pt x="12579" y="1453"/>
                    <a:pt x="12402" y="1276"/>
                    <a:pt x="12242" y="1276"/>
                  </a:cubicBezTo>
                  <a:cubicBezTo>
                    <a:pt x="11862" y="1276"/>
                    <a:pt x="11578" y="2275"/>
                    <a:pt x="11578" y="2275"/>
                  </a:cubicBezTo>
                  <a:cubicBezTo>
                    <a:pt x="11578" y="2275"/>
                    <a:pt x="10682" y="57"/>
                    <a:pt x="8955" y="2"/>
                  </a:cubicBezTo>
                  <a:cubicBezTo>
                    <a:pt x="8924" y="1"/>
                    <a:pt x="8894" y="1"/>
                    <a:pt x="8865"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3808;p64">
              <a:extLst>
                <a:ext uri="{FF2B5EF4-FFF2-40B4-BE49-F238E27FC236}">
                  <a16:creationId xmlns:a16="http://schemas.microsoft.com/office/drawing/2014/main" id="{954DE051-B0B2-1F80-E905-445BDB1E8E1A}"/>
                </a:ext>
              </a:extLst>
            </p:cNvPr>
            <p:cNvSpPr/>
            <p:nvPr/>
          </p:nvSpPr>
          <p:spPr>
            <a:xfrm>
              <a:off x="1586575" y="2152000"/>
              <a:ext cx="334150" cy="606550"/>
            </a:xfrm>
            <a:custGeom>
              <a:avLst/>
              <a:gdLst/>
              <a:ahLst/>
              <a:cxnLst/>
              <a:rect l="l" t="t" r="r" b="b"/>
              <a:pathLst>
                <a:path w="13366" h="24262" extrusionOk="0">
                  <a:moveTo>
                    <a:pt x="8865" y="1"/>
                  </a:moveTo>
                  <a:cubicBezTo>
                    <a:pt x="7294" y="1"/>
                    <a:pt x="9152" y="1453"/>
                    <a:pt x="9152" y="1453"/>
                  </a:cubicBezTo>
                  <a:cubicBezTo>
                    <a:pt x="9152" y="1453"/>
                    <a:pt x="5569" y="1481"/>
                    <a:pt x="2961" y="2527"/>
                  </a:cubicBezTo>
                  <a:cubicBezTo>
                    <a:pt x="353" y="3573"/>
                    <a:pt x="0" y="7571"/>
                    <a:pt x="204" y="9155"/>
                  </a:cubicBezTo>
                  <a:cubicBezTo>
                    <a:pt x="408" y="10739"/>
                    <a:pt x="2364" y="12909"/>
                    <a:pt x="2364" y="12909"/>
                  </a:cubicBezTo>
                  <a:lnTo>
                    <a:pt x="2270" y="16763"/>
                  </a:lnTo>
                  <a:lnTo>
                    <a:pt x="4551" y="20245"/>
                  </a:lnTo>
                  <a:lnTo>
                    <a:pt x="4637" y="24261"/>
                  </a:lnTo>
                  <a:lnTo>
                    <a:pt x="6527" y="18428"/>
                  </a:lnTo>
                  <a:lnTo>
                    <a:pt x="9273" y="17711"/>
                  </a:lnTo>
                  <a:lnTo>
                    <a:pt x="9834" y="16690"/>
                  </a:lnTo>
                  <a:cubicBezTo>
                    <a:pt x="9834" y="16690"/>
                    <a:pt x="9667" y="12981"/>
                    <a:pt x="9838" y="10848"/>
                  </a:cubicBezTo>
                  <a:cubicBezTo>
                    <a:pt x="10008" y="8717"/>
                    <a:pt x="10522" y="5375"/>
                    <a:pt x="11438" y="5068"/>
                  </a:cubicBezTo>
                  <a:cubicBezTo>
                    <a:pt x="12353" y="4762"/>
                    <a:pt x="13366" y="3655"/>
                    <a:pt x="12758" y="1957"/>
                  </a:cubicBezTo>
                  <a:cubicBezTo>
                    <a:pt x="12579" y="1453"/>
                    <a:pt x="12402" y="1276"/>
                    <a:pt x="12242" y="1276"/>
                  </a:cubicBezTo>
                  <a:cubicBezTo>
                    <a:pt x="11862" y="1276"/>
                    <a:pt x="11578" y="2275"/>
                    <a:pt x="11578" y="2275"/>
                  </a:cubicBezTo>
                  <a:cubicBezTo>
                    <a:pt x="11578" y="2275"/>
                    <a:pt x="10682" y="57"/>
                    <a:pt x="8955" y="2"/>
                  </a:cubicBezTo>
                  <a:cubicBezTo>
                    <a:pt x="8924" y="1"/>
                    <a:pt x="8894" y="1"/>
                    <a:pt x="8865"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3809;p64">
              <a:extLst>
                <a:ext uri="{FF2B5EF4-FFF2-40B4-BE49-F238E27FC236}">
                  <a16:creationId xmlns:a16="http://schemas.microsoft.com/office/drawing/2014/main" id="{234C1279-C33B-2751-76A6-D0D604F29256}"/>
                </a:ext>
              </a:extLst>
            </p:cNvPr>
            <p:cNvSpPr/>
            <p:nvPr/>
          </p:nvSpPr>
          <p:spPr>
            <a:xfrm>
              <a:off x="1586550" y="2152000"/>
              <a:ext cx="334175" cy="336775"/>
            </a:xfrm>
            <a:custGeom>
              <a:avLst/>
              <a:gdLst/>
              <a:ahLst/>
              <a:cxnLst/>
              <a:rect l="l" t="t" r="r" b="b"/>
              <a:pathLst>
                <a:path w="13367" h="13471" extrusionOk="0">
                  <a:moveTo>
                    <a:pt x="8866" y="1"/>
                  </a:moveTo>
                  <a:cubicBezTo>
                    <a:pt x="7295" y="1"/>
                    <a:pt x="9153" y="1453"/>
                    <a:pt x="9153" y="1453"/>
                  </a:cubicBezTo>
                  <a:cubicBezTo>
                    <a:pt x="9153" y="1453"/>
                    <a:pt x="5570" y="1481"/>
                    <a:pt x="2962" y="2527"/>
                  </a:cubicBezTo>
                  <a:cubicBezTo>
                    <a:pt x="354" y="3573"/>
                    <a:pt x="0" y="7571"/>
                    <a:pt x="204" y="9155"/>
                  </a:cubicBezTo>
                  <a:cubicBezTo>
                    <a:pt x="408" y="10739"/>
                    <a:pt x="2363" y="12909"/>
                    <a:pt x="2363" y="12909"/>
                  </a:cubicBezTo>
                  <a:lnTo>
                    <a:pt x="2356" y="13258"/>
                  </a:lnTo>
                  <a:lnTo>
                    <a:pt x="4646" y="13470"/>
                  </a:lnTo>
                  <a:lnTo>
                    <a:pt x="9873" y="10454"/>
                  </a:lnTo>
                  <a:cubicBezTo>
                    <a:pt x="10072" y="8327"/>
                    <a:pt x="10578" y="5357"/>
                    <a:pt x="11439" y="5068"/>
                  </a:cubicBezTo>
                  <a:cubicBezTo>
                    <a:pt x="12354" y="4762"/>
                    <a:pt x="13367" y="3655"/>
                    <a:pt x="12759" y="1955"/>
                  </a:cubicBezTo>
                  <a:cubicBezTo>
                    <a:pt x="12580" y="1452"/>
                    <a:pt x="12403" y="1275"/>
                    <a:pt x="12243" y="1275"/>
                  </a:cubicBezTo>
                  <a:cubicBezTo>
                    <a:pt x="11863" y="1275"/>
                    <a:pt x="11579" y="2275"/>
                    <a:pt x="11579" y="2275"/>
                  </a:cubicBezTo>
                  <a:cubicBezTo>
                    <a:pt x="11579" y="2275"/>
                    <a:pt x="10683" y="57"/>
                    <a:pt x="8956" y="2"/>
                  </a:cubicBezTo>
                  <a:cubicBezTo>
                    <a:pt x="8925" y="1"/>
                    <a:pt x="8895" y="1"/>
                    <a:pt x="88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3810;p64">
              <a:extLst>
                <a:ext uri="{FF2B5EF4-FFF2-40B4-BE49-F238E27FC236}">
                  <a16:creationId xmlns:a16="http://schemas.microsoft.com/office/drawing/2014/main" id="{3091B91F-DFAF-88C7-9385-8B7A6E1D66BA}"/>
                </a:ext>
              </a:extLst>
            </p:cNvPr>
            <p:cNvSpPr/>
            <p:nvPr/>
          </p:nvSpPr>
          <p:spPr>
            <a:xfrm>
              <a:off x="1578825" y="2144850"/>
              <a:ext cx="340525" cy="351075"/>
            </a:xfrm>
            <a:custGeom>
              <a:avLst/>
              <a:gdLst/>
              <a:ahLst/>
              <a:cxnLst/>
              <a:rect l="l" t="t" r="r" b="b"/>
              <a:pathLst>
                <a:path w="13621" h="14043" extrusionOk="0">
                  <a:moveTo>
                    <a:pt x="9189" y="573"/>
                  </a:moveTo>
                  <a:cubicBezTo>
                    <a:pt x="9210" y="573"/>
                    <a:pt x="9232" y="574"/>
                    <a:pt x="9256" y="574"/>
                  </a:cubicBezTo>
                  <a:cubicBezTo>
                    <a:pt x="10774" y="623"/>
                    <a:pt x="11615" y="2648"/>
                    <a:pt x="11624" y="2668"/>
                  </a:cubicBezTo>
                  <a:cubicBezTo>
                    <a:pt x="11669" y="2779"/>
                    <a:pt x="11773" y="2846"/>
                    <a:pt x="11898" y="2846"/>
                  </a:cubicBezTo>
                  <a:cubicBezTo>
                    <a:pt x="11900" y="2846"/>
                    <a:pt x="11902" y="2846"/>
                    <a:pt x="11905" y="2846"/>
                  </a:cubicBezTo>
                  <a:cubicBezTo>
                    <a:pt x="12027" y="2840"/>
                    <a:pt x="12130" y="2757"/>
                    <a:pt x="12164" y="2639"/>
                  </a:cubicBezTo>
                  <a:cubicBezTo>
                    <a:pt x="12265" y="2281"/>
                    <a:pt x="12466" y="1888"/>
                    <a:pt x="12530" y="1843"/>
                  </a:cubicBezTo>
                  <a:cubicBezTo>
                    <a:pt x="12531" y="1844"/>
                    <a:pt x="12646" y="1904"/>
                    <a:pt x="12801" y="2338"/>
                  </a:cubicBezTo>
                  <a:cubicBezTo>
                    <a:pt x="13030" y="2981"/>
                    <a:pt x="13021" y="3587"/>
                    <a:pt x="12775" y="4093"/>
                  </a:cubicBezTo>
                  <a:cubicBezTo>
                    <a:pt x="12552" y="4553"/>
                    <a:pt x="12134" y="4922"/>
                    <a:pt x="11657" y="5083"/>
                  </a:cubicBezTo>
                  <a:cubicBezTo>
                    <a:pt x="10577" y="5444"/>
                    <a:pt x="10103" y="8606"/>
                    <a:pt x="9912" y="10565"/>
                  </a:cubicBezTo>
                  <a:lnTo>
                    <a:pt x="4891" y="13463"/>
                  </a:lnTo>
                  <a:lnTo>
                    <a:pt x="2957" y="13283"/>
                  </a:lnTo>
                  <a:lnTo>
                    <a:pt x="2959" y="13203"/>
                  </a:lnTo>
                  <a:cubicBezTo>
                    <a:pt x="2961" y="13130"/>
                    <a:pt x="2935" y="13058"/>
                    <a:pt x="2886" y="13004"/>
                  </a:cubicBezTo>
                  <a:cubicBezTo>
                    <a:pt x="2867" y="12982"/>
                    <a:pt x="988" y="10883"/>
                    <a:pt x="799" y="9405"/>
                  </a:cubicBezTo>
                  <a:cubicBezTo>
                    <a:pt x="595" y="7829"/>
                    <a:pt x="963" y="4047"/>
                    <a:pt x="3377" y="3080"/>
                  </a:cubicBezTo>
                  <a:cubicBezTo>
                    <a:pt x="5904" y="2066"/>
                    <a:pt x="9430" y="2026"/>
                    <a:pt x="9465" y="2026"/>
                  </a:cubicBezTo>
                  <a:cubicBezTo>
                    <a:pt x="9736" y="2024"/>
                    <a:pt x="9852" y="1681"/>
                    <a:pt x="9639" y="1515"/>
                  </a:cubicBezTo>
                  <a:cubicBezTo>
                    <a:pt x="9220" y="1187"/>
                    <a:pt x="8826" y="739"/>
                    <a:pt x="8815" y="629"/>
                  </a:cubicBezTo>
                  <a:cubicBezTo>
                    <a:pt x="8815" y="629"/>
                    <a:pt x="8889" y="573"/>
                    <a:pt x="9189" y="573"/>
                  </a:cubicBezTo>
                  <a:close/>
                  <a:moveTo>
                    <a:pt x="9155" y="0"/>
                  </a:moveTo>
                  <a:cubicBezTo>
                    <a:pt x="8892" y="0"/>
                    <a:pt x="8423" y="41"/>
                    <a:pt x="8289" y="413"/>
                  </a:cubicBezTo>
                  <a:cubicBezTo>
                    <a:pt x="8166" y="747"/>
                    <a:pt x="8436" y="1151"/>
                    <a:pt x="8746" y="1479"/>
                  </a:cubicBezTo>
                  <a:cubicBezTo>
                    <a:pt x="7555" y="1542"/>
                    <a:pt x="5114" y="1765"/>
                    <a:pt x="3163" y="2548"/>
                  </a:cubicBezTo>
                  <a:cubicBezTo>
                    <a:pt x="415" y="3650"/>
                    <a:pt x="0" y="7693"/>
                    <a:pt x="230" y="9477"/>
                  </a:cubicBezTo>
                  <a:cubicBezTo>
                    <a:pt x="421" y="10966"/>
                    <a:pt x="2008" y="12870"/>
                    <a:pt x="2384" y="13300"/>
                  </a:cubicBezTo>
                  <a:lnTo>
                    <a:pt x="2378" y="13536"/>
                  </a:lnTo>
                  <a:cubicBezTo>
                    <a:pt x="2374" y="13687"/>
                    <a:pt x="2488" y="13814"/>
                    <a:pt x="2638" y="13828"/>
                  </a:cubicBezTo>
                  <a:lnTo>
                    <a:pt x="4928" y="14042"/>
                  </a:lnTo>
                  <a:lnTo>
                    <a:pt x="4955" y="14042"/>
                  </a:lnTo>
                  <a:cubicBezTo>
                    <a:pt x="5005" y="14042"/>
                    <a:pt x="5055" y="14028"/>
                    <a:pt x="5097" y="14004"/>
                  </a:cubicBezTo>
                  <a:lnTo>
                    <a:pt x="10325" y="10987"/>
                  </a:lnTo>
                  <a:cubicBezTo>
                    <a:pt x="10405" y="10939"/>
                    <a:pt x="10458" y="10857"/>
                    <a:pt x="10467" y="10765"/>
                  </a:cubicBezTo>
                  <a:cubicBezTo>
                    <a:pt x="10763" y="7592"/>
                    <a:pt x="11381" y="5777"/>
                    <a:pt x="11838" y="5625"/>
                  </a:cubicBezTo>
                  <a:cubicBezTo>
                    <a:pt x="12457" y="5418"/>
                    <a:pt x="12999" y="4939"/>
                    <a:pt x="13289" y="4343"/>
                  </a:cubicBezTo>
                  <a:cubicBezTo>
                    <a:pt x="13604" y="3696"/>
                    <a:pt x="13621" y="2936"/>
                    <a:pt x="13338" y="2145"/>
                  </a:cubicBezTo>
                  <a:cubicBezTo>
                    <a:pt x="13204" y="1772"/>
                    <a:pt x="12999" y="1275"/>
                    <a:pt x="12562" y="1275"/>
                  </a:cubicBezTo>
                  <a:cubicBezTo>
                    <a:pt x="12553" y="1275"/>
                    <a:pt x="12544" y="1275"/>
                    <a:pt x="12535" y="1275"/>
                  </a:cubicBezTo>
                  <a:cubicBezTo>
                    <a:pt x="12234" y="1285"/>
                    <a:pt x="12010" y="1560"/>
                    <a:pt x="11854" y="1861"/>
                  </a:cubicBezTo>
                  <a:cubicBezTo>
                    <a:pt x="11434" y="1148"/>
                    <a:pt x="10578" y="44"/>
                    <a:pt x="9272" y="3"/>
                  </a:cubicBezTo>
                  <a:cubicBezTo>
                    <a:pt x="9242" y="2"/>
                    <a:pt x="9202" y="0"/>
                    <a:pt x="9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3811;p64">
              <a:extLst>
                <a:ext uri="{FF2B5EF4-FFF2-40B4-BE49-F238E27FC236}">
                  <a16:creationId xmlns:a16="http://schemas.microsoft.com/office/drawing/2014/main" id="{35534D99-F95E-FB6D-DA78-F6C1356E59B7}"/>
                </a:ext>
              </a:extLst>
            </p:cNvPr>
            <p:cNvSpPr/>
            <p:nvPr/>
          </p:nvSpPr>
          <p:spPr>
            <a:xfrm>
              <a:off x="1588150" y="2265250"/>
              <a:ext cx="228125" cy="98050"/>
            </a:xfrm>
            <a:custGeom>
              <a:avLst/>
              <a:gdLst/>
              <a:ahLst/>
              <a:cxnLst/>
              <a:rect l="l" t="t" r="r" b="b"/>
              <a:pathLst>
                <a:path w="9125" h="3922" extrusionOk="0">
                  <a:moveTo>
                    <a:pt x="4273" y="1"/>
                  </a:moveTo>
                  <a:cubicBezTo>
                    <a:pt x="2981" y="1"/>
                    <a:pt x="2081" y="499"/>
                    <a:pt x="1524" y="955"/>
                  </a:cubicBezTo>
                  <a:cubicBezTo>
                    <a:pt x="651" y="1673"/>
                    <a:pt x="69" y="2752"/>
                    <a:pt x="5" y="3771"/>
                  </a:cubicBezTo>
                  <a:cubicBezTo>
                    <a:pt x="0" y="3849"/>
                    <a:pt x="60" y="3917"/>
                    <a:pt x="139" y="3922"/>
                  </a:cubicBezTo>
                  <a:lnTo>
                    <a:pt x="149" y="3922"/>
                  </a:lnTo>
                  <a:cubicBezTo>
                    <a:pt x="223" y="3922"/>
                    <a:pt x="286" y="3863"/>
                    <a:pt x="291" y="3788"/>
                  </a:cubicBezTo>
                  <a:cubicBezTo>
                    <a:pt x="349" y="2862"/>
                    <a:pt x="904" y="1837"/>
                    <a:pt x="1706" y="1178"/>
                  </a:cubicBezTo>
                  <a:cubicBezTo>
                    <a:pt x="2223" y="752"/>
                    <a:pt x="3063" y="288"/>
                    <a:pt x="4270" y="288"/>
                  </a:cubicBezTo>
                  <a:cubicBezTo>
                    <a:pt x="4484" y="288"/>
                    <a:pt x="4710" y="303"/>
                    <a:pt x="4947" y="335"/>
                  </a:cubicBezTo>
                  <a:cubicBezTo>
                    <a:pt x="6182" y="499"/>
                    <a:pt x="7074" y="549"/>
                    <a:pt x="7702" y="549"/>
                  </a:cubicBezTo>
                  <a:cubicBezTo>
                    <a:pt x="8636" y="549"/>
                    <a:pt x="8985" y="438"/>
                    <a:pt x="9008" y="431"/>
                  </a:cubicBezTo>
                  <a:cubicBezTo>
                    <a:pt x="9084" y="405"/>
                    <a:pt x="9125" y="324"/>
                    <a:pt x="9099" y="249"/>
                  </a:cubicBezTo>
                  <a:cubicBezTo>
                    <a:pt x="9080" y="189"/>
                    <a:pt x="9024" y="151"/>
                    <a:pt x="8963" y="151"/>
                  </a:cubicBezTo>
                  <a:cubicBezTo>
                    <a:pt x="8948" y="151"/>
                    <a:pt x="8933" y="153"/>
                    <a:pt x="8919" y="158"/>
                  </a:cubicBezTo>
                  <a:cubicBezTo>
                    <a:pt x="8913" y="160"/>
                    <a:pt x="8583" y="261"/>
                    <a:pt x="7699" y="261"/>
                  </a:cubicBezTo>
                  <a:cubicBezTo>
                    <a:pt x="7086" y="261"/>
                    <a:pt x="6206" y="212"/>
                    <a:pt x="4984" y="49"/>
                  </a:cubicBezTo>
                  <a:cubicBezTo>
                    <a:pt x="4735" y="16"/>
                    <a:pt x="4498" y="1"/>
                    <a:pt x="42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3812;p64">
              <a:extLst>
                <a:ext uri="{FF2B5EF4-FFF2-40B4-BE49-F238E27FC236}">
                  <a16:creationId xmlns:a16="http://schemas.microsoft.com/office/drawing/2014/main" id="{06FB8D34-37BB-6F32-E179-68FF69D0E867}"/>
                </a:ext>
              </a:extLst>
            </p:cNvPr>
            <p:cNvSpPr/>
            <p:nvPr/>
          </p:nvSpPr>
          <p:spPr>
            <a:xfrm>
              <a:off x="1603850" y="2350400"/>
              <a:ext cx="199200" cy="66725"/>
            </a:xfrm>
            <a:custGeom>
              <a:avLst/>
              <a:gdLst/>
              <a:ahLst/>
              <a:cxnLst/>
              <a:rect l="l" t="t" r="r" b="b"/>
              <a:pathLst>
                <a:path w="7968" h="2669" extrusionOk="0">
                  <a:moveTo>
                    <a:pt x="2150" y="0"/>
                  </a:moveTo>
                  <a:cubicBezTo>
                    <a:pt x="1435" y="0"/>
                    <a:pt x="771" y="305"/>
                    <a:pt x="396" y="825"/>
                  </a:cubicBezTo>
                  <a:cubicBezTo>
                    <a:pt x="30" y="1333"/>
                    <a:pt x="0" y="1960"/>
                    <a:pt x="314" y="2589"/>
                  </a:cubicBezTo>
                  <a:cubicBezTo>
                    <a:pt x="338" y="2638"/>
                    <a:pt x="388" y="2668"/>
                    <a:pt x="442" y="2669"/>
                  </a:cubicBezTo>
                  <a:lnTo>
                    <a:pt x="444" y="2669"/>
                  </a:lnTo>
                  <a:cubicBezTo>
                    <a:pt x="550" y="2669"/>
                    <a:pt x="619" y="2556"/>
                    <a:pt x="572" y="2461"/>
                  </a:cubicBezTo>
                  <a:cubicBezTo>
                    <a:pt x="306" y="1932"/>
                    <a:pt x="327" y="1410"/>
                    <a:pt x="629" y="991"/>
                  </a:cubicBezTo>
                  <a:cubicBezTo>
                    <a:pt x="946" y="552"/>
                    <a:pt x="1536" y="287"/>
                    <a:pt x="2161" y="287"/>
                  </a:cubicBezTo>
                  <a:cubicBezTo>
                    <a:pt x="2265" y="287"/>
                    <a:pt x="2369" y="294"/>
                    <a:pt x="2474" y="309"/>
                  </a:cubicBezTo>
                  <a:cubicBezTo>
                    <a:pt x="2963" y="380"/>
                    <a:pt x="3726" y="403"/>
                    <a:pt x="4525" y="403"/>
                  </a:cubicBezTo>
                  <a:cubicBezTo>
                    <a:pt x="6060" y="403"/>
                    <a:pt x="7725" y="317"/>
                    <a:pt x="7831" y="311"/>
                  </a:cubicBezTo>
                  <a:cubicBezTo>
                    <a:pt x="7909" y="304"/>
                    <a:pt x="7968" y="238"/>
                    <a:pt x="7964" y="159"/>
                  </a:cubicBezTo>
                  <a:cubicBezTo>
                    <a:pt x="7959" y="84"/>
                    <a:pt x="7897" y="25"/>
                    <a:pt x="7822" y="25"/>
                  </a:cubicBezTo>
                  <a:cubicBezTo>
                    <a:pt x="7820" y="25"/>
                    <a:pt x="7818" y="25"/>
                    <a:pt x="7815" y="25"/>
                  </a:cubicBezTo>
                  <a:cubicBezTo>
                    <a:pt x="7790" y="27"/>
                    <a:pt x="6070" y="116"/>
                    <a:pt x="4508" y="116"/>
                  </a:cubicBezTo>
                  <a:cubicBezTo>
                    <a:pt x="3725" y="116"/>
                    <a:pt x="2982" y="93"/>
                    <a:pt x="2512" y="26"/>
                  </a:cubicBezTo>
                  <a:cubicBezTo>
                    <a:pt x="2391" y="9"/>
                    <a:pt x="2270" y="0"/>
                    <a:pt x="21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3813;p64">
              <a:extLst>
                <a:ext uri="{FF2B5EF4-FFF2-40B4-BE49-F238E27FC236}">
                  <a16:creationId xmlns:a16="http://schemas.microsoft.com/office/drawing/2014/main" id="{9F6844DB-20DB-D33E-C60A-B3335F013FDB}"/>
                </a:ext>
              </a:extLst>
            </p:cNvPr>
            <p:cNvSpPr/>
            <p:nvPr/>
          </p:nvSpPr>
          <p:spPr>
            <a:xfrm>
              <a:off x="1651675" y="2252325"/>
              <a:ext cx="291475" cy="354275"/>
            </a:xfrm>
            <a:custGeom>
              <a:avLst/>
              <a:gdLst/>
              <a:ahLst/>
              <a:cxnLst/>
              <a:rect l="l" t="t" r="r" b="b"/>
              <a:pathLst>
                <a:path w="11659" h="14171" extrusionOk="0">
                  <a:moveTo>
                    <a:pt x="8654" y="1"/>
                  </a:moveTo>
                  <a:lnTo>
                    <a:pt x="5666" y="1463"/>
                  </a:lnTo>
                  <a:cubicBezTo>
                    <a:pt x="5666" y="1463"/>
                    <a:pt x="6447" y="4082"/>
                    <a:pt x="6471" y="4613"/>
                  </a:cubicBezTo>
                  <a:cubicBezTo>
                    <a:pt x="6494" y="5142"/>
                    <a:pt x="4386" y="5502"/>
                    <a:pt x="4386" y="5502"/>
                  </a:cubicBezTo>
                  <a:lnTo>
                    <a:pt x="4072" y="7375"/>
                  </a:lnTo>
                  <a:lnTo>
                    <a:pt x="3278" y="7411"/>
                  </a:lnTo>
                  <a:cubicBezTo>
                    <a:pt x="3278" y="7411"/>
                    <a:pt x="2832" y="6369"/>
                    <a:pt x="2261" y="5465"/>
                  </a:cubicBezTo>
                  <a:cubicBezTo>
                    <a:pt x="2024" y="5092"/>
                    <a:pt x="1597" y="4976"/>
                    <a:pt x="1176" y="4969"/>
                  </a:cubicBezTo>
                  <a:cubicBezTo>
                    <a:pt x="1168" y="4969"/>
                    <a:pt x="1160" y="4969"/>
                    <a:pt x="1152" y="4969"/>
                  </a:cubicBezTo>
                  <a:cubicBezTo>
                    <a:pt x="506" y="4969"/>
                    <a:pt x="0" y="5532"/>
                    <a:pt x="72" y="6178"/>
                  </a:cubicBezTo>
                  <a:cubicBezTo>
                    <a:pt x="130" y="6694"/>
                    <a:pt x="222" y="7294"/>
                    <a:pt x="368" y="7673"/>
                  </a:cubicBezTo>
                  <a:cubicBezTo>
                    <a:pt x="668" y="8456"/>
                    <a:pt x="2041" y="9457"/>
                    <a:pt x="2041" y="9457"/>
                  </a:cubicBezTo>
                  <a:lnTo>
                    <a:pt x="3231" y="12324"/>
                  </a:lnTo>
                  <a:lnTo>
                    <a:pt x="9421" y="14171"/>
                  </a:lnTo>
                  <a:lnTo>
                    <a:pt x="9944" y="14015"/>
                  </a:lnTo>
                  <a:lnTo>
                    <a:pt x="10220" y="8294"/>
                  </a:lnTo>
                  <a:lnTo>
                    <a:pt x="11659" y="7831"/>
                  </a:lnTo>
                  <a:lnTo>
                    <a:pt x="9669" y="4868"/>
                  </a:lnTo>
                  <a:cubicBezTo>
                    <a:pt x="9669" y="4868"/>
                    <a:pt x="10163" y="4049"/>
                    <a:pt x="10115" y="2989"/>
                  </a:cubicBezTo>
                  <a:cubicBezTo>
                    <a:pt x="10067" y="1929"/>
                    <a:pt x="8654" y="1"/>
                    <a:pt x="86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3814;p64">
              <a:extLst>
                <a:ext uri="{FF2B5EF4-FFF2-40B4-BE49-F238E27FC236}">
                  <a16:creationId xmlns:a16="http://schemas.microsoft.com/office/drawing/2014/main" id="{5E56E912-5484-B7F8-6D90-788ED6702B9A}"/>
                </a:ext>
              </a:extLst>
            </p:cNvPr>
            <p:cNvSpPr/>
            <p:nvPr/>
          </p:nvSpPr>
          <p:spPr>
            <a:xfrm>
              <a:off x="1645275" y="2245200"/>
              <a:ext cx="306475" cy="368600"/>
            </a:xfrm>
            <a:custGeom>
              <a:avLst/>
              <a:gdLst/>
              <a:ahLst/>
              <a:cxnLst/>
              <a:rect l="l" t="t" r="r" b="b"/>
              <a:pathLst>
                <a:path w="12259" h="14744" extrusionOk="0">
                  <a:moveTo>
                    <a:pt x="8819" y="650"/>
                  </a:moveTo>
                  <a:cubicBezTo>
                    <a:pt x="9257" y="1284"/>
                    <a:pt x="10054" y="2573"/>
                    <a:pt x="10086" y="3287"/>
                  </a:cubicBezTo>
                  <a:cubicBezTo>
                    <a:pt x="10128" y="4242"/>
                    <a:pt x="9685" y="4998"/>
                    <a:pt x="9680" y="5006"/>
                  </a:cubicBezTo>
                  <a:cubicBezTo>
                    <a:pt x="9624" y="5101"/>
                    <a:pt x="9626" y="5220"/>
                    <a:pt x="9688" y="5312"/>
                  </a:cubicBezTo>
                  <a:lnTo>
                    <a:pt x="11466" y="7961"/>
                  </a:lnTo>
                  <a:lnTo>
                    <a:pt x="10389" y="8307"/>
                  </a:lnTo>
                  <a:cubicBezTo>
                    <a:pt x="10275" y="8344"/>
                    <a:pt x="10196" y="8447"/>
                    <a:pt x="10190" y="8566"/>
                  </a:cubicBezTo>
                  <a:lnTo>
                    <a:pt x="9925" y="14084"/>
                  </a:lnTo>
                  <a:lnTo>
                    <a:pt x="9677" y="14159"/>
                  </a:lnTo>
                  <a:lnTo>
                    <a:pt x="3700" y="12375"/>
                  </a:lnTo>
                  <a:lnTo>
                    <a:pt x="2561" y="9632"/>
                  </a:lnTo>
                  <a:cubicBezTo>
                    <a:pt x="2540" y="9583"/>
                    <a:pt x="2507" y="9542"/>
                    <a:pt x="2465" y="9510"/>
                  </a:cubicBezTo>
                  <a:cubicBezTo>
                    <a:pt x="2102" y="9246"/>
                    <a:pt x="1113" y="8434"/>
                    <a:pt x="891" y="7856"/>
                  </a:cubicBezTo>
                  <a:cubicBezTo>
                    <a:pt x="779" y="7565"/>
                    <a:pt x="683" y="7073"/>
                    <a:pt x="612" y="6430"/>
                  </a:cubicBezTo>
                  <a:cubicBezTo>
                    <a:pt x="585" y="6201"/>
                    <a:pt x="659" y="5972"/>
                    <a:pt x="815" y="5803"/>
                  </a:cubicBezTo>
                  <a:cubicBezTo>
                    <a:pt x="968" y="5635"/>
                    <a:pt x="1182" y="5540"/>
                    <a:pt x="1408" y="5540"/>
                  </a:cubicBezTo>
                  <a:cubicBezTo>
                    <a:pt x="1414" y="5540"/>
                    <a:pt x="1419" y="5540"/>
                    <a:pt x="1425" y="5540"/>
                  </a:cubicBezTo>
                  <a:cubicBezTo>
                    <a:pt x="1842" y="5547"/>
                    <a:pt x="2128" y="5668"/>
                    <a:pt x="2275" y="5902"/>
                  </a:cubicBezTo>
                  <a:cubicBezTo>
                    <a:pt x="2826" y="6774"/>
                    <a:pt x="3266" y="7797"/>
                    <a:pt x="3270" y="7807"/>
                  </a:cubicBezTo>
                  <a:cubicBezTo>
                    <a:pt x="3313" y="7909"/>
                    <a:pt x="3410" y="7983"/>
                    <a:pt x="3518" y="7983"/>
                  </a:cubicBezTo>
                  <a:cubicBezTo>
                    <a:pt x="3528" y="7983"/>
                    <a:pt x="3537" y="7983"/>
                    <a:pt x="3546" y="7981"/>
                  </a:cubicBezTo>
                  <a:lnTo>
                    <a:pt x="4341" y="7946"/>
                  </a:lnTo>
                  <a:cubicBezTo>
                    <a:pt x="4475" y="7939"/>
                    <a:pt x="4588" y="7841"/>
                    <a:pt x="4610" y="7707"/>
                  </a:cubicBezTo>
                  <a:lnTo>
                    <a:pt x="4891" y="6034"/>
                  </a:lnTo>
                  <a:cubicBezTo>
                    <a:pt x="5919" y="5841"/>
                    <a:pt x="7040" y="5491"/>
                    <a:pt x="7013" y="4884"/>
                  </a:cubicBezTo>
                  <a:cubicBezTo>
                    <a:pt x="6991" y="4414"/>
                    <a:pt x="6464" y="2580"/>
                    <a:pt x="6265" y="1898"/>
                  </a:cubicBezTo>
                  <a:lnTo>
                    <a:pt x="8819" y="650"/>
                  </a:lnTo>
                  <a:close/>
                  <a:moveTo>
                    <a:pt x="8909" y="1"/>
                  </a:moveTo>
                  <a:cubicBezTo>
                    <a:pt x="8867" y="1"/>
                    <a:pt x="8824" y="10"/>
                    <a:pt x="8784" y="29"/>
                  </a:cubicBezTo>
                  <a:lnTo>
                    <a:pt x="5795" y="1492"/>
                  </a:lnTo>
                  <a:cubicBezTo>
                    <a:pt x="5670" y="1553"/>
                    <a:pt x="5607" y="1697"/>
                    <a:pt x="5648" y="1830"/>
                  </a:cubicBezTo>
                  <a:cubicBezTo>
                    <a:pt x="5958" y="2869"/>
                    <a:pt x="6425" y="4548"/>
                    <a:pt x="6447" y="4879"/>
                  </a:cubicBezTo>
                  <a:cubicBezTo>
                    <a:pt x="6352" y="5058"/>
                    <a:pt x="5470" y="5357"/>
                    <a:pt x="4593" y="5507"/>
                  </a:cubicBezTo>
                  <a:cubicBezTo>
                    <a:pt x="4474" y="5527"/>
                    <a:pt x="4381" y="5621"/>
                    <a:pt x="4360" y="5741"/>
                  </a:cubicBezTo>
                  <a:lnTo>
                    <a:pt x="4085" y="7386"/>
                  </a:lnTo>
                  <a:lnTo>
                    <a:pt x="3716" y="7401"/>
                  </a:lnTo>
                  <a:cubicBezTo>
                    <a:pt x="3560" y="7059"/>
                    <a:pt x="3199" y="6294"/>
                    <a:pt x="2758" y="5596"/>
                  </a:cubicBezTo>
                  <a:cubicBezTo>
                    <a:pt x="2581" y="5317"/>
                    <a:pt x="2210" y="4981"/>
                    <a:pt x="1437" y="4969"/>
                  </a:cubicBezTo>
                  <a:cubicBezTo>
                    <a:pt x="1045" y="4975"/>
                    <a:pt x="659" y="5125"/>
                    <a:pt x="392" y="5417"/>
                  </a:cubicBezTo>
                  <a:cubicBezTo>
                    <a:pt x="127" y="5709"/>
                    <a:pt x="0" y="6101"/>
                    <a:pt x="44" y="6494"/>
                  </a:cubicBezTo>
                  <a:cubicBezTo>
                    <a:pt x="121" y="7193"/>
                    <a:pt x="226" y="7721"/>
                    <a:pt x="357" y="8061"/>
                  </a:cubicBezTo>
                  <a:cubicBezTo>
                    <a:pt x="650" y="8825"/>
                    <a:pt x="1757" y="9695"/>
                    <a:pt x="2064" y="9926"/>
                  </a:cubicBezTo>
                  <a:lnTo>
                    <a:pt x="3223" y="12719"/>
                  </a:lnTo>
                  <a:cubicBezTo>
                    <a:pt x="3257" y="12799"/>
                    <a:pt x="3323" y="12859"/>
                    <a:pt x="3405" y="12884"/>
                  </a:cubicBezTo>
                  <a:lnTo>
                    <a:pt x="9595" y="14732"/>
                  </a:lnTo>
                  <a:cubicBezTo>
                    <a:pt x="9621" y="14739"/>
                    <a:pt x="9649" y="14743"/>
                    <a:pt x="9677" y="14743"/>
                  </a:cubicBezTo>
                  <a:cubicBezTo>
                    <a:pt x="9704" y="14743"/>
                    <a:pt x="9731" y="14741"/>
                    <a:pt x="9758" y="14733"/>
                  </a:cubicBezTo>
                  <a:lnTo>
                    <a:pt x="10282" y="14576"/>
                  </a:lnTo>
                  <a:cubicBezTo>
                    <a:pt x="10398" y="14542"/>
                    <a:pt x="10480" y="14437"/>
                    <a:pt x="10486" y="14316"/>
                  </a:cubicBezTo>
                  <a:lnTo>
                    <a:pt x="10751" y="8793"/>
                  </a:lnTo>
                  <a:lnTo>
                    <a:pt x="12002" y="8392"/>
                  </a:lnTo>
                  <a:cubicBezTo>
                    <a:pt x="12184" y="8333"/>
                    <a:pt x="12258" y="8116"/>
                    <a:pt x="12152" y="7958"/>
                  </a:cubicBezTo>
                  <a:lnTo>
                    <a:pt x="10257" y="5136"/>
                  </a:lnTo>
                  <a:cubicBezTo>
                    <a:pt x="10408" y="4828"/>
                    <a:pt x="10696" y="4121"/>
                    <a:pt x="10656" y="3261"/>
                  </a:cubicBezTo>
                  <a:cubicBezTo>
                    <a:pt x="10607" y="2129"/>
                    <a:pt x="9201" y="199"/>
                    <a:pt x="9140" y="118"/>
                  </a:cubicBezTo>
                  <a:cubicBezTo>
                    <a:pt x="9085" y="42"/>
                    <a:pt x="8998" y="1"/>
                    <a:pt x="89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3815;p64">
              <a:extLst>
                <a:ext uri="{FF2B5EF4-FFF2-40B4-BE49-F238E27FC236}">
                  <a16:creationId xmlns:a16="http://schemas.microsoft.com/office/drawing/2014/main" id="{8A64DB45-15EC-02FD-1BA3-83F7E4649D47}"/>
                </a:ext>
              </a:extLst>
            </p:cNvPr>
            <p:cNvSpPr/>
            <p:nvPr/>
          </p:nvSpPr>
          <p:spPr>
            <a:xfrm>
              <a:off x="1651675" y="2276200"/>
              <a:ext cx="207225" cy="315875"/>
            </a:xfrm>
            <a:custGeom>
              <a:avLst/>
              <a:gdLst/>
              <a:ahLst/>
              <a:cxnLst/>
              <a:rect l="l" t="t" r="r" b="b"/>
              <a:pathLst>
                <a:path w="8289" h="12635" extrusionOk="0">
                  <a:moveTo>
                    <a:pt x="6704" y="0"/>
                  </a:moveTo>
                  <a:lnTo>
                    <a:pt x="5666" y="508"/>
                  </a:lnTo>
                  <a:cubicBezTo>
                    <a:pt x="5666" y="508"/>
                    <a:pt x="6447" y="3127"/>
                    <a:pt x="6471" y="3658"/>
                  </a:cubicBezTo>
                  <a:cubicBezTo>
                    <a:pt x="6494" y="4187"/>
                    <a:pt x="4386" y="4547"/>
                    <a:pt x="4386" y="4547"/>
                  </a:cubicBezTo>
                  <a:lnTo>
                    <a:pt x="4072" y="6420"/>
                  </a:lnTo>
                  <a:lnTo>
                    <a:pt x="3278" y="6456"/>
                  </a:lnTo>
                  <a:cubicBezTo>
                    <a:pt x="3278" y="6456"/>
                    <a:pt x="2832" y="5414"/>
                    <a:pt x="2261" y="4510"/>
                  </a:cubicBezTo>
                  <a:cubicBezTo>
                    <a:pt x="2024" y="4137"/>
                    <a:pt x="1597" y="4021"/>
                    <a:pt x="1176" y="4014"/>
                  </a:cubicBezTo>
                  <a:cubicBezTo>
                    <a:pt x="1168" y="4014"/>
                    <a:pt x="1160" y="4014"/>
                    <a:pt x="1152" y="4014"/>
                  </a:cubicBezTo>
                  <a:cubicBezTo>
                    <a:pt x="506" y="4014"/>
                    <a:pt x="0" y="4577"/>
                    <a:pt x="72" y="5223"/>
                  </a:cubicBezTo>
                  <a:cubicBezTo>
                    <a:pt x="130" y="5739"/>
                    <a:pt x="222" y="6339"/>
                    <a:pt x="368" y="6718"/>
                  </a:cubicBezTo>
                  <a:cubicBezTo>
                    <a:pt x="668" y="7501"/>
                    <a:pt x="2041" y="8502"/>
                    <a:pt x="2041" y="8502"/>
                  </a:cubicBezTo>
                  <a:lnTo>
                    <a:pt x="3231" y="11369"/>
                  </a:lnTo>
                  <a:lnTo>
                    <a:pt x="7468" y="12634"/>
                  </a:lnTo>
                  <a:cubicBezTo>
                    <a:pt x="7218" y="11190"/>
                    <a:pt x="6784" y="8842"/>
                    <a:pt x="6458" y="8028"/>
                  </a:cubicBezTo>
                  <a:cubicBezTo>
                    <a:pt x="5975" y="6821"/>
                    <a:pt x="7545" y="4649"/>
                    <a:pt x="8028" y="3201"/>
                  </a:cubicBezTo>
                  <a:cubicBezTo>
                    <a:pt x="8288" y="2417"/>
                    <a:pt x="7491" y="1073"/>
                    <a:pt x="6704"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3816;p64">
              <a:extLst>
                <a:ext uri="{FF2B5EF4-FFF2-40B4-BE49-F238E27FC236}">
                  <a16:creationId xmlns:a16="http://schemas.microsoft.com/office/drawing/2014/main" id="{0041C1A1-AB42-0F95-787D-E60735EAD0CC}"/>
                </a:ext>
              </a:extLst>
            </p:cNvPr>
            <p:cNvSpPr/>
            <p:nvPr/>
          </p:nvSpPr>
          <p:spPr>
            <a:xfrm>
              <a:off x="1651675" y="2276200"/>
              <a:ext cx="207225" cy="315875"/>
            </a:xfrm>
            <a:custGeom>
              <a:avLst/>
              <a:gdLst/>
              <a:ahLst/>
              <a:cxnLst/>
              <a:rect l="l" t="t" r="r" b="b"/>
              <a:pathLst>
                <a:path w="8289" h="12635" extrusionOk="0">
                  <a:moveTo>
                    <a:pt x="6704" y="0"/>
                  </a:moveTo>
                  <a:lnTo>
                    <a:pt x="5666" y="508"/>
                  </a:lnTo>
                  <a:cubicBezTo>
                    <a:pt x="5666" y="508"/>
                    <a:pt x="6447" y="3127"/>
                    <a:pt x="6471" y="3658"/>
                  </a:cubicBezTo>
                  <a:cubicBezTo>
                    <a:pt x="6494" y="4187"/>
                    <a:pt x="4386" y="4547"/>
                    <a:pt x="4386" y="4547"/>
                  </a:cubicBezTo>
                  <a:lnTo>
                    <a:pt x="4072" y="6420"/>
                  </a:lnTo>
                  <a:lnTo>
                    <a:pt x="3278" y="6456"/>
                  </a:lnTo>
                  <a:cubicBezTo>
                    <a:pt x="3278" y="6456"/>
                    <a:pt x="2832" y="5414"/>
                    <a:pt x="2261" y="4510"/>
                  </a:cubicBezTo>
                  <a:cubicBezTo>
                    <a:pt x="2024" y="4137"/>
                    <a:pt x="1597" y="4021"/>
                    <a:pt x="1176" y="4014"/>
                  </a:cubicBezTo>
                  <a:cubicBezTo>
                    <a:pt x="1168" y="4014"/>
                    <a:pt x="1160" y="4014"/>
                    <a:pt x="1152" y="4014"/>
                  </a:cubicBezTo>
                  <a:cubicBezTo>
                    <a:pt x="506" y="4014"/>
                    <a:pt x="0" y="4577"/>
                    <a:pt x="72" y="5223"/>
                  </a:cubicBezTo>
                  <a:cubicBezTo>
                    <a:pt x="130" y="5739"/>
                    <a:pt x="222" y="6339"/>
                    <a:pt x="368" y="6718"/>
                  </a:cubicBezTo>
                  <a:cubicBezTo>
                    <a:pt x="668" y="7501"/>
                    <a:pt x="2041" y="8502"/>
                    <a:pt x="2041" y="8502"/>
                  </a:cubicBezTo>
                  <a:lnTo>
                    <a:pt x="3231" y="11369"/>
                  </a:lnTo>
                  <a:lnTo>
                    <a:pt x="7468" y="12634"/>
                  </a:lnTo>
                  <a:cubicBezTo>
                    <a:pt x="7218" y="11190"/>
                    <a:pt x="6784" y="8842"/>
                    <a:pt x="6458" y="8028"/>
                  </a:cubicBezTo>
                  <a:cubicBezTo>
                    <a:pt x="5975" y="6821"/>
                    <a:pt x="7545" y="4649"/>
                    <a:pt x="8028" y="3201"/>
                  </a:cubicBezTo>
                  <a:cubicBezTo>
                    <a:pt x="8288" y="2417"/>
                    <a:pt x="7491" y="1073"/>
                    <a:pt x="670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3817;p64">
              <a:extLst>
                <a:ext uri="{FF2B5EF4-FFF2-40B4-BE49-F238E27FC236}">
                  <a16:creationId xmlns:a16="http://schemas.microsoft.com/office/drawing/2014/main" id="{27DEB413-FDD8-39B9-A72B-E126F578C1AE}"/>
                </a:ext>
              </a:extLst>
            </p:cNvPr>
            <p:cNvSpPr/>
            <p:nvPr/>
          </p:nvSpPr>
          <p:spPr>
            <a:xfrm>
              <a:off x="1856600" y="2365175"/>
              <a:ext cx="15250" cy="41925"/>
            </a:xfrm>
            <a:custGeom>
              <a:avLst/>
              <a:gdLst/>
              <a:ahLst/>
              <a:cxnLst/>
              <a:rect l="l" t="t" r="r" b="b"/>
              <a:pathLst>
                <a:path w="610" h="1677" extrusionOk="0">
                  <a:moveTo>
                    <a:pt x="304" y="0"/>
                  </a:moveTo>
                  <a:cubicBezTo>
                    <a:pt x="136" y="0"/>
                    <a:pt x="0" y="376"/>
                    <a:pt x="0" y="839"/>
                  </a:cubicBezTo>
                  <a:cubicBezTo>
                    <a:pt x="0" y="1301"/>
                    <a:pt x="136" y="1677"/>
                    <a:pt x="304" y="1677"/>
                  </a:cubicBezTo>
                  <a:cubicBezTo>
                    <a:pt x="472" y="1677"/>
                    <a:pt x="609" y="1301"/>
                    <a:pt x="609" y="839"/>
                  </a:cubicBezTo>
                  <a:cubicBezTo>
                    <a:pt x="609" y="375"/>
                    <a:pt x="472"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3818;p64">
              <a:extLst>
                <a:ext uri="{FF2B5EF4-FFF2-40B4-BE49-F238E27FC236}">
                  <a16:creationId xmlns:a16="http://schemas.microsoft.com/office/drawing/2014/main" id="{CC612D04-1D66-EB44-D064-98D47FF02FA8}"/>
                </a:ext>
              </a:extLst>
            </p:cNvPr>
            <p:cNvSpPr/>
            <p:nvPr/>
          </p:nvSpPr>
          <p:spPr>
            <a:xfrm>
              <a:off x="1832850" y="2314700"/>
              <a:ext cx="55550" cy="39000"/>
            </a:xfrm>
            <a:custGeom>
              <a:avLst/>
              <a:gdLst/>
              <a:ahLst/>
              <a:cxnLst/>
              <a:rect l="l" t="t" r="r" b="b"/>
              <a:pathLst>
                <a:path w="2222" h="1560" extrusionOk="0">
                  <a:moveTo>
                    <a:pt x="1441" y="0"/>
                  </a:moveTo>
                  <a:cubicBezTo>
                    <a:pt x="1001" y="0"/>
                    <a:pt x="569" y="366"/>
                    <a:pt x="114" y="1126"/>
                  </a:cubicBezTo>
                  <a:cubicBezTo>
                    <a:pt x="1" y="1317"/>
                    <a:pt x="137" y="1558"/>
                    <a:pt x="358" y="1559"/>
                  </a:cubicBezTo>
                  <a:cubicBezTo>
                    <a:pt x="458" y="1559"/>
                    <a:pt x="552" y="1507"/>
                    <a:pt x="604" y="1421"/>
                  </a:cubicBezTo>
                  <a:cubicBezTo>
                    <a:pt x="1067" y="649"/>
                    <a:pt x="1334" y="572"/>
                    <a:pt x="1434" y="572"/>
                  </a:cubicBezTo>
                  <a:cubicBezTo>
                    <a:pt x="1436" y="572"/>
                    <a:pt x="1439" y="572"/>
                    <a:pt x="1441" y="572"/>
                  </a:cubicBezTo>
                  <a:cubicBezTo>
                    <a:pt x="1555" y="576"/>
                    <a:pt x="1635" y="715"/>
                    <a:pt x="1640" y="722"/>
                  </a:cubicBezTo>
                  <a:cubicBezTo>
                    <a:pt x="1690" y="822"/>
                    <a:pt x="1790" y="879"/>
                    <a:pt x="1895" y="879"/>
                  </a:cubicBezTo>
                  <a:cubicBezTo>
                    <a:pt x="1939" y="879"/>
                    <a:pt x="1983" y="869"/>
                    <a:pt x="2024" y="848"/>
                  </a:cubicBezTo>
                  <a:cubicBezTo>
                    <a:pt x="2165" y="776"/>
                    <a:pt x="2222" y="604"/>
                    <a:pt x="2150" y="464"/>
                  </a:cubicBezTo>
                  <a:cubicBezTo>
                    <a:pt x="2068" y="298"/>
                    <a:pt x="1831" y="15"/>
                    <a:pt x="1466" y="1"/>
                  </a:cubicBezTo>
                  <a:cubicBezTo>
                    <a:pt x="1457" y="1"/>
                    <a:pt x="1449" y="0"/>
                    <a:pt x="14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3819;p64">
              <a:extLst>
                <a:ext uri="{FF2B5EF4-FFF2-40B4-BE49-F238E27FC236}">
                  <a16:creationId xmlns:a16="http://schemas.microsoft.com/office/drawing/2014/main" id="{A7D07885-6F8D-DF52-1271-3ACF4A21ECFE}"/>
                </a:ext>
              </a:extLst>
            </p:cNvPr>
            <p:cNvSpPr/>
            <p:nvPr/>
          </p:nvSpPr>
          <p:spPr>
            <a:xfrm>
              <a:off x="1858875" y="2491475"/>
              <a:ext cx="19225" cy="27725"/>
            </a:xfrm>
            <a:custGeom>
              <a:avLst/>
              <a:gdLst/>
              <a:ahLst/>
              <a:cxnLst/>
              <a:rect l="l" t="t" r="r" b="b"/>
              <a:pathLst>
                <a:path w="769" h="1109" extrusionOk="0">
                  <a:moveTo>
                    <a:pt x="384" y="0"/>
                  </a:moveTo>
                  <a:cubicBezTo>
                    <a:pt x="171" y="0"/>
                    <a:pt x="0" y="249"/>
                    <a:pt x="0" y="554"/>
                  </a:cubicBezTo>
                  <a:cubicBezTo>
                    <a:pt x="0" y="860"/>
                    <a:pt x="172" y="1109"/>
                    <a:pt x="384" y="1109"/>
                  </a:cubicBezTo>
                  <a:cubicBezTo>
                    <a:pt x="596" y="1109"/>
                    <a:pt x="768" y="860"/>
                    <a:pt x="768" y="554"/>
                  </a:cubicBezTo>
                  <a:cubicBezTo>
                    <a:pt x="768" y="248"/>
                    <a:pt x="596" y="0"/>
                    <a:pt x="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3820;p64">
              <a:extLst>
                <a:ext uri="{FF2B5EF4-FFF2-40B4-BE49-F238E27FC236}">
                  <a16:creationId xmlns:a16="http://schemas.microsoft.com/office/drawing/2014/main" id="{BFC02DE6-60A4-0096-9FF5-541CFC1E256A}"/>
                </a:ext>
              </a:extLst>
            </p:cNvPr>
            <p:cNvSpPr/>
            <p:nvPr/>
          </p:nvSpPr>
          <p:spPr>
            <a:xfrm>
              <a:off x="1599200" y="2539775"/>
              <a:ext cx="112925" cy="215200"/>
            </a:xfrm>
            <a:custGeom>
              <a:avLst/>
              <a:gdLst/>
              <a:ahLst/>
              <a:cxnLst/>
              <a:rect l="l" t="t" r="r" b="b"/>
              <a:pathLst>
                <a:path w="4517" h="8608" extrusionOk="0">
                  <a:moveTo>
                    <a:pt x="1752" y="1"/>
                  </a:moveTo>
                  <a:lnTo>
                    <a:pt x="0" y="1131"/>
                  </a:lnTo>
                  <a:lnTo>
                    <a:pt x="785" y="8608"/>
                  </a:lnTo>
                  <a:lnTo>
                    <a:pt x="4517" y="4685"/>
                  </a:lnTo>
                  <a:lnTo>
                    <a:pt x="1752"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3821;p64">
              <a:extLst>
                <a:ext uri="{FF2B5EF4-FFF2-40B4-BE49-F238E27FC236}">
                  <a16:creationId xmlns:a16="http://schemas.microsoft.com/office/drawing/2014/main" id="{8A8E3A3A-8EA3-C4D2-6A0A-49EFFF2E1679}"/>
                </a:ext>
              </a:extLst>
            </p:cNvPr>
            <p:cNvSpPr/>
            <p:nvPr/>
          </p:nvSpPr>
          <p:spPr>
            <a:xfrm>
              <a:off x="1591800" y="2532625"/>
              <a:ext cx="128100" cy="229500"/>
            </a:xfrm>
            <a:custGeom>
              <a:avLst/>
              <a:gdLst/>
              <a:ahLst/>
              <a:cxnLst/>
              <a:rect l="l" t="t" r="r" b="b"/>
              <a:pathLst>
                <a:path w="5124" h="9180" extrusionOk="0">
                  <a:moveTo>
                    <a:pt x="1953" y="688"/>
                  </a:moveTo>
                  <a:lnTo>
                    <a:pt x="4455" y="4931"/>
                  </a:lnTo>
                  <a:lnTo>
                    <a:pt x="1301" y="8247"/>
                  </a:lnTo>
                  <a:lnTo>
                    <a:pt x="599" y="1562"/>
                  </a:lnTo>
                  <a:lnTo>
                    <a:pt x="1953" y="688"/>
                  </a:lnTo>
                  <a:close/>
                  <a:moveTo>
                    <a:pt x="2047" y="0"/>
                  </a:moveTo>
                  <a:cubicBezTo>
                    <a:pt x="1993" y="0"/>
                    <a:pt x="1939" y="16"/>
                    <a:pt x="1893" y="46"/>
                  </a:cubicBezTo>
                  <a:lnTo>
                    <a:pt x="141" y="1176"/>
                  </a:lnTo>
                  <a:cubicBezTo>
                    <a:pt x="50" y="1234"/>
                    <a:pt x="0" y="1339"/>
                    <a:pt x="12" y="1447"/>
                  </a:cubicBezTo>
                  <a:lnTo>
                    <a:pt x="796" y="8923"/>
                  </a:lnTo>
                  <a:cubicBezTo>
                    <a:pt x="809" y="9035"/>
                    <a:pt x="883" y="9128"/>
                    <a:pt x="988" y="9164"/>
                  </a:cubicBezTo>
                  <a:cubicBezTo>
                    <a:pt x="1019" y="9175"/>
                    <a:pt x="1050" y="9180"/>
                    <a:pt x="1082" y="9180"/>
                  </a:cubicBezTo>
                  <a:cubicBezTo>
                    <a:pt x="1160" y="9180"/>
                    <a:pt x="1234" y="9148"/>
                    <a:pt x="1288" y="9091"/>
                  </a:cubicBezTo>
                  <a:lnTo>
                    <a:pt x="5019" y="5168"/>
                  </a:lnTo>
                  <a:cubicBezTo>
                    <a:pt x="5107" y="5075"/>
                    <a:pt x="5124" y="4935"/>
                    <a:pt x="5059" y="4825"/>
                  </a:cubicBezTo>
                  <a:lnTo>
                    <a:pt x="2294" y="141"/>
                  </a:lnTo>
                  <a:cubicBezTo>
                    <a:pt x="2256" y="74"/>
                    <a:pt x="2190" y="27"/>
                    <a:pt x="2115" y="9"/>
                  </a:cubicBezTo>
                  <a:cubicBezTo>
                    <a:pt x="2093" y="3"/>
                    <a:pt x="2070" y="0"/>
                    <a:pt x="20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3822;p64">
              <a:extLst>
                <a:ext uri="{FF2B5EF4-FFF2-40B4-BE49-F238E27FC236}">
                  <a16:creationId xmlns:a16="http://schemas.microsoft.com/office/drawing/2014/main" id="{8D05C109-D1DB-6C47-C9CA-0B2BAD2E984B}"/>
                </a:ext>
              </a:extLst>
            </p:cNvPr>
            <p:cNvSpPr/>
            <p:nvPr/>
          </p:nvSpPr>
          <p:spPr>
            <a:xfrm>
              <a:off x="1599200" y="2539775"/>
              <a:ext cx="112925" cy="215200"/>
            </a:xfrm>
            <a:custGeom>
              <a:avLst/>
              <a:gdLst/>
              <a:ahLst/>
              <a:cxnLst/>
              <a:rect l="l" t="t" r="r" b="b"/>
              <a:pathLst>
                <a:path w="4517" h="8608" extrusionOk="0">
                  <a:moveTo>
                    <a:pt x="1752" y="1"/>
                  </a:moveTo>
                  <a:lnTo>
                    <a:pt x="0" y="1131"/>
                  </a:lnTo>
                  <a:lnTo>
                    <a:pt x="785" y="8608"/>
                  </a:lnTo>
                  <a:lnTo>
                    <a:pt x="4517" y="4685"/>
                  </a:lnTo>
                  <a:lnTo>
                    <a:pt x="1752"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3823;p64">
              <a:extLst>
                <a:ext uri="{FF2B5EF4-FFF2-40B4-BE49-F238E27FC236}">
                  <a16:creationId xmlns:a16="http://schemas.microsoft.com/office/drawing/2014/main" id="{49D82D83-B6A3-AB94-9009-25F03D2958B1}"/>
                </a:ext>
              </a:extLst>
            </p:cNvPr>
            <p:cNvSpPr/>
            <p:nvPr/>
          </p:nvSpPr>
          <p:spPr>
            <a:xfrm>
              <a:off x="1181700" y="3457400"/>
              <a:ext cx="881575" cy="1568625"/>
            </a:xfrm>
            <a:custGeom>
              <a:avLst/>
              <a:gdLst/>
              <a:ahLst/>
              <a:cxnLst/>
              <a:rect l="l" t="t" r="r" b="b"/>
              <a:pathLst>
                <a:path w="35263" h="62745" extrusionOk="0">
                  <a:moveTo>
                    <a:pt x="1389" y="0"/>
                  </a:moveTo>
                  <a:cubicBezTo>
                    <a:pt x="0" y="5352"/>
                    <a:pt x="283" y="7142"/>
                    <a:pt x="3346" y="11918"/>
                  </a:cubicBezTo>
                  <a:cubicBezTo>
                    <a:pt x="9690" y="21806"/>
                    <a:pt x="26222" y="32054"/>
                    <a:pt x="26222" y="32054"/>
                  </a:cubicBezTo>
                  <a:cubicBezTo>
                    <a:pt x="26222" y="32054"/>
                    <a:pt x="24310" y="39396"/>
                    <a:pt x="24791" y="45547"/>
                  </a:cubicBezTo>
                  <a:cubicBezTo>
                    <a:pt x="25268" y="51630"/>
                    <a:pt x="24743" y="62640"/>
                    <a:pt x="24743" y="62640"/>
                  </a:cubicBezTo>
                  <a:lnTo>
                    <a:pt x="29224" y="62745"/>
                  </a:lnTo>
                  <a:cubicBezTo>
                    <a:pt x="29224" y="62745"/>
                    <a:pt x="34705" y="32960"/>
                    <a:pt x="34985" y="32333"/>
                  </a:cubicBezTo>
                  <a:cubicBezTo>
                    <a:pt x="35263" y="31706"/>
                    <a:pt x="34395" y="29444"/>
                    <a:pt x="30814" y="24849"/>
                  </a:cubicBezTo>
                  <a:cubicBezTo>
                    <a:pt x="27234" y="20253"/>
                    <a:pt x="14217" y="4716"/>
                    <a:pt x="14217" y="4716"/>
                  </a:cubicBezTo>
                  <a:lnTo>
                    <a:pt x="1389"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3824;p64">
              <a:extLst>
                <a:ext uri="{FF2B5EF4-FFF2-40B4-BE49-F238E27FC236}">
                  <a16:creationId xmlns:a16="http://schemas.microsoft.com/office/drawing/2014/main" id="{03EBC212-EAE7-8590-BA82-727363758B94}"/>
                </a:ext>
              </a:extLst>
            </p:cNvPr>
            <p:cNvSpPr/>
            <p:nvPr/>
          </p:nvSpPr>
          <p:spPr>
            <a:xfrm>
              <a:off x="1174075" y="3450225"/>
              <a:ext cx="899525" cy="1582950"/>
            </a:xfrm>
            <a:custGeom>
              <a:avLst/>
              <a:gdLst/>
              <a:ahLst/>
              <a:cxnLst/>
              <a:rect l="l" t="t" r="r" b="b"/>
              <a:pathLst>
                <a:path w="35981" h="63318" extrusionOk="0">
                  <a:moveTo>
                    <a:pt x="1694" y="1"/>
                  </a:moveTo>
                  <a:cubicBezTo>
                    <a:pt x="1567" y="1"/>
                    <a:pt x="1452" y="86"/>
                    <a:pt x="1419" y="214"/>
                  </a:cubicBezTo>
                  <a:cubicBezTo>
                    <a:pt x="0" y="5686"/>
                    <a:pt x="297" y="7501"/>
                    <a:pt x="3412" y="12357"/>
                  </a:cubicBezTo>
                  <a:cubicBezTo>
                    <a:pt x="9363" y="21637"/>
                    <a:pt x="24395" y="31329"/>
                    <a:pt x="26201" y="32473"/>
                  </a:cubicBezTo>
                  <a:cubicBezTo>
                    <a:pt x="25899" y="33707"/>
                    <a:pt x="24377" y="40297"/>
                    <a:pt x="24811" y="45856"/>
                  </a:cubicBezTo>
                  <a:cubicBezTo>
                    <a:pt x="25280" y="51851"/>
                    <a:pt x="24768" y="62804"/>
                    <a:pt x="24763" y="62914"/>
                  </a:cubicBezTo>
                  <a:cubicBezTo>
                    <a:pt x="24755" y="63074"/>
                    <a:pt x="24881" y="63209"/>
                    <a:pt x="25042" y="63214"/>
                  </a:cubicBezTo>
                  <a:lnTo>
                    <a:pt x="29522" y="63318"/>
                  </a:lnTo>
                  <a:lnTo>
                    <a:pt x="29529" y="63318"/>
                  </a:lnTo>
                  <a:cubicBezTo>
                    <a:pt x="29667" y="63318"/>
                    <a:pt x="29786" y="63219"/>
                    <a:pt x="29811" y="63082"/>
                  </a:cubicBezTo>
                  <a:cubicBezTo>
                    <a:pt x="31319" y="54886"/>
                    <a:pt x="35292" y="33457"/>
                    <a:pt x="35552" y="32735"/>
                  </a:cubicBezTo>
                  <a:cubicBezTo>
                    <a:pt x="35980" y="31774"/>
                    <a:pt x="34446" y="28939"/>
                    <a:pt x="31346" y="24959"/>
                  </a:cubicBezTo>
                  <a:cubicBezTo>
                    <a:pt x="27803" y="20412"/>
                    <a:pt x="14872" y="4973"/>
                    <a:pt x="14741" y="4818"/>
                  </a:cubicBezTo>
                  <a:cubicBezTo>
                    <a:pt x="14684" y="4750"/>
                    <a:pt x="14603" y="4716"/>
                    <a:pt x="14521" y="4716"/>
                  </a:cubicBezTo>
                  <a:cubicBezTo>
                    <a:pt x="14456" y="4716"/>
                    <a:pt x="14391" y="4738"/>
                    <a:pt x="14337" y="4783"/>
                  </a:cubicBezTo>
                  <a:cubicBezTo>
                    <a:pt x="14217" y="4884"/>
                    <a:pt x="14201" y="5065"/>
                    <a:pt x="14302" y="5187"/>
                  </a:cubicBezTo>
                  <a:cubicBezTo>
                    <a:pt x="14433" y="5342"/>
                    <a:pt x="27358" y="20772"/>
                    <a:pt x="30894" y="25311"/>
                  </a:cubicBezTo>
                  <a:cubicBezTo>
                    <a:pt x="34587" y="30052"/>
                    <a:pt x="35214" y="32089"/>
                    <a:pt x="35029" y="32505"/>
                  </a:cubicBezTo>
                  <a:cubicBezTo>
                    <a:pt x="34750" y="33129"/>
                    <a:pt x="30030" y="58741"/>
                    <a:pt x="29293" y="62740"/>
                  </a:cubicBezTo>
                  <a:lnTo>
                    <a:pt x="25348" y="62647"/>
                  </a:lnTo>
                  <a:cubicBezTo>
                    <a:pt x="25427" y="60856"/>
                    <a:pt x="25812" y="51289"/>
                    <a:pt x="25383" y="45811"/>
                  </a:cubicBezTo>
                  <a:cubicBezTo>
                    <a:pt x="24911" y="39779"/>
                    <a:pt x="26788" y="32485"/>
                    <a:pt x="26806" y="32412"/>
                  </a:cubicBezTo>
                  <a:cubicBezTo>
                    <a:pt x="26838" y="32292"/>
                    <a:pt x="26786" y="32164"/>
                    <a:pt x="26680" y="32097"/>
                  </a:cubicBezTo>
                  <a:cubicBezTo>
                    <a:pt x="26515" y="31996"/>
                    <a:pt x="10130" y="21770"/>
                    <a:pt x="3895" y="12049"/>
                  </a:cubicBezTo>
                  <a:cubicBezTo>
                    <a:pt x="893" y="7372"/>
                    <a:pt x="606" y="5624"/>
                    <a:pt x="1972" y="359"/>
                  </a:cubicBezTo>
                  <a:cubicBezTo>
                    <a:pt x="2012" y="206"/>
                    <a:pt x="1920" y="50"/>
                    <a:pt x="1767" y="10"/>
                  </a:cubicBezTo>
                  <a:cubicBezTo>
                    <a:pt x="1743" y="4"/>
                    <a:pt x="1718" y="1"/>
                    <a:pt x="1694"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3825;p64">
              <a:extLst>
                <a:ext uri="{FF2B5EF4-FFF2-40B4-BE49-F238E27FC236}">
                  <a16:creationId xmlns:a16="http://schemas.microsoft.com/office/drawing/2014/main" id="{4CDD9F06-2284-D323-796A-A586B1222E58}"/>
                </a:ext>
              </a:extLst>
            </p:cNvPr>
            <p:cNvSpPr/>
            <p:nvPr/>
          </p:nvSpPr>
          <p:spPr>
            <a:xfrm>
              <a:off x="1839450" y="4868850"/>
              <a:ext cx="12200" cy="89675"/>
            </a:xfrm>
            <a:custGeom>
              <a:avLst/>
              <a:gdLst/>
              <a:ahLst/>
              <a:cxnLst/>
              <a:rect l="l" t="t" r="r" b="b"/>
              <a:pathLst>
                <a:path w="488" h="3587" extrusionOk="0">
                  <a:moveTo>
                    <a:pt x="349" y="1"/>
                  </a:moveTo>
                  <a:cubicBezTo>
                    <a:pt x="267" y="4"/>
                    <a:pt x="203" y="57"/>
                    <a:pt x="198" y="135"/>
                  </a:cubicBezTo>
                  <a:cubicBezTo>
                    <a:pt x="83" y="2140"/>
                    <a:pt x="6" y="3435"/>
                    <a:pt x="6" y="3435"/>
                  </a:cubicBezTo>
                  <a:cubicBezTo>
                    <a:pt x="1" y="3515"/>
                    <a:pt x="61" y="3583"/>
                    <a:pt x="141" y="3586"/>
                  </a:cubicBezTo>
                  <a:lnTo>
                    <a:pt x="148" y="3586"/>
                  </a:lnTo>
                  <a:cubicBezTo>
                    <a:pt x="149" y="3586"/>
                    <a:pt x="150" y="3586"/>
                    <a:pt x="151" y="3586"/>
                  </a:cubicBezTo>
                  <a:cubicBezTo>
                    <a:pt x="226" y="3586"/>
                    <a:pt x="288" y="3528"/>
                    <a:pt x="293" y="3452"/>
                  </a:cubicBezTo>
                  <a:cubicBezTo>
                    <a:pt x="293" y="3452"/>
                    <a:pt x="370" y="2156"/>
                    <a:pt x="484" y="152"/>
                  </a:cubicBezTo>
                  <a:cubicBezTo>
                    <a:pt x="488" y="74"/>
                    <a:pt x="428" y="6"/>
                    <a:pt x="3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3826;p64">
              <a:extLst>
                <a:ext uri="{FF2B5EF4-FFF2-40B4-BE49-F238E27FC236}">
                  <a16:creationId xmlns:a16="http://schemas.microsoft.com/office/drawing/2014/main" id="{57D1C4A5-EDDF-901A-D0C2-07556EE8C7A0}"/>
                </a:ext>
              </a:extLst>
            </p:cNvPr>
            <p:cNvSpPr/>
            <p:nvPr/>
          </p:nvSpPr>
          <p:spPr>
            <a:xfrm>
              <a:off x="1388525" y="3764925"/>
              <a:ext cx="536475" cy="1024075"/>
            </a:xfrm>
            <a:custGeom>
              <a:avLst/>
              <a:gdLst/>
              <a:ahLst/>
              <a:cxnLst/>
              <a:rect l="l" t="t" r="r" b="b"/>
              <a:pathLst>
                <a:path w="21459" h="40963" extrusionOk="0">
                  <a:moveTo>
                    <a:pt x="162" y="0"/>
                  </a:moveTo>
                  <a:cubicBezTo>
                    <a:pt x="132" y="0"/>
                    <a:pt x="101" y="10"/>
                    <a:pt x="75" y="30"/>
                  </a:cubicBezTo>
                  <a:cubicBezTo>
                    <a:pt x="13" y="79"/>
                    <a:pt x="1" y="169"/>
                    <a:pt x="50" y="232"/>
                  </a:cubicBezTo>
                  <a:cubicBezTo>
                    <a:pt x="2080" y="2849"/>
                    <a:pt x="4002" y="4997"/>
                    <a:pt x="5762" y="6616"/>
                  </a:cubicBezTo>
                  <a:cubicBezTo>
                    <a:pt x="7496" y="8211"/>
                    <a:pt x="9961" y="10347"/>
                    <a:pt x="12346" y="12413"/>
                  </a:cubicBezTo>
                  <a:cubicBezTo>
                    <a:pt x="16041" y="15613"/>
                    <a:pt x="20606" y="19568"/>
                    <a:pt x="20988" y="20340"/>
                  </a:cubicBezTo>
                  <a:cubicBezTo>
                    <a:pt x="20281" y="20363"/>
                    <a:pt x="19601" y="20713"/>
                    <a:pt x="19241" y="21244"/>
                  </a:cubicBezTo>
                  <a:cubicBezTo>
                    <a:pt x="18958" y="21663"/>
                    <a:pt x="18900" y="22140"/>
                    <a:pt x="19080" y="22589"/>
                  </a:cubicBezTo>
                  <a:cubicBezTo>
                    <a:pt x="19272" y="23071"/>
                    <a:pt x="19035" y="29712"/>
                    <a:pt x="18429" y="40811"/>
                  </a:cubicBezTo>
                  <a:cubicBezTo>
                    <a:pt x="18425" y="40891"/>
                    <a:pt x="18485" y="40958"/>
                    <a:pt x="18563" y="40963"/>
                  </a:cubicBezTo>
                  <a:lnTo>
                    <a:pt x="18571" y="40963"/>
                  </a:lnTo>
                  <a:cubicBezTo>
                    <a:pt x="18648" y="40963"/>
                    <a:pt x="18711" y="40902"/>
                    <a:pt x="18715" y="40827"/>
                  </a:cubicBezTo>
                  <a:cubicBezTo>
                    <a:pt x="19350" y="29195"/>
                    <a:pt x="19563" y="23023"/>
                    <a:pt x="19346" y="22482"/>
                  </a:cubicBezTo>
                  <a:cubicBezTo>
                    <a:pt x="19203" y="22125"/>
                    <a:pt x="19250" y="21742"/>
                    <a:pt x="19478" y="21405"/>
                  </a:cubicBezTo>
                  <a:cubicBezTo>
                    <a:pt x="19800" y="20930"/>
                    <a:pt x="20422" y="20624"/>
                    <a:pt x="21062" y="20624"/>
                  </a:cubicBezTo>
                  <a:cubicBezTo>
                    <a:pt x="21217" y="20624"/>
                    <a:pt x="21269" y="20529"/>
                    <a:pt x="21285" y="20488"/>
                  </a:cubicBezTo>
                  <a:cubicBezTo>
                    <a:pt x="21458" y="20024"/>
                    <a:pt x="19360" y="18110"/>
                    <a:pt x="12533" y="12196"/>
                  </a:cubicBezTo>
                  <a:cubicBezTo>
                    <a:pt x="10151" y="10132"/>
                    <a:pt x="7687" y="7997"/>
                    <a:pt x="5956" y="6405"/>
                  </a:cubicBezTo>
                  <a:cubicBezTo>
                    <a:pt x="4207" y="4795"/>
                    <a:pt x="2296" y="2659"/>
                    <a:pt x="277" y="56"/>
                  </a:cubicBezTo>
                  <a:cubicBezTo>
                    <a:pt x="248" y="20"/>
                    <a:pt x="205" y="0"/>
                    <a:pt x="1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3827;p64">
              <a:extLst>
                <a:ext uri="{FF2B5EF4-FFF2-40B4-BE49-F238E27FC236}">
                  <a16:creationId xmlns:a16="http://schemas.microsoft.com/office/drawing/2014/main" id="{BDE4B990-8D1F-4526-98D1-1F29F4F2DEDF}"/>
                </a:ext>
              </a:extLst>
            </p:cNvPr>
            <p:cNvSpPr/>
            <p:nvPr/>
          </p:nvSpPr>
          <p:spPr>
            <a:xfrm>
              <a:off x="1232575" y="3456725"/>
              <a:ext cx="117725" cy="243750"/>
            </a:xfrm>
            <a:custGeom>
              <a:avLst/>
              <a:gdLst/>
              <a:ahLst/>
              <a:cxnLst/>
              <a:rect l="l" t="t" r="r" b="b"/>
              <a:pathLst>
                <a:path w="4709" h="9750" extrusionOk="0">
                  <a:moveTo>
                    <a:pt x="1824" y="0"/>
                  </a:moveTo>
                  <a:cubicBezTo>
                    <a:pt x="1788" y="0"/>
                    <a:pt x="1751" y="14"/>
                    <a:pt x="1723" y="43"/>
                  </a:cubicBezTo>
                  <a:cubicBezTo>
                    <a:pt x="1546" y="218"/>
                    <a:pt x="0" y="1796"/>
                    <a:pt x="227" y="2670"/>
                  </a:cubicBezTo>
                  <a:cubicBezTo>
                    <a:pt x="269" y="2835"/>
                    <a:pt x="396" y="3053"/>
                    <a:pt x="758" y="3157"/>
                  </a:cubicBezTo>
                  <a:cubicBezTo>
                    <a:pt x="915" y="3202"/>
                    <a:pt x="1096" y="3252"/>
                    <a:pt x="1290" y="3305"/>
                  </a:cubicBezTo>
                  <a:cubicBezTo>
                    <a:pt x="2199" y="3559"/>
                    <a:pt x="4329" y="4151"/>
                    <a:pt x="4420" y="4436"/>
                  </a:cubicBezTo>
                  <a:cubicBezTo>
                    <a:pt x="4420" y="4436"/>
                    <a:pt x="4395" y="4477"/>
                    <a:pt x="4245" y="4527"/>
                  </a:cubicBezTo>
                  <a:cubicBezTo>
                    <a:pt x="2988" y="4946"/>
                    <a:pt x="1962" y="6163"/>
                    <a:pt x="1920" y="6215"/>
                  </a:cubicBezTo>
                  <a:cubicBezTo>
                    <a:pt x="1880" y="6262"/>
                    <a:pt x="1875" y="6330"/>
                    <a:pt x="1909" y="6383"/>
                  </a:cubicBezTo>
                  <a:cubicBezTo>
                    <a:pt x="1918" y="6397"/>
                    <a:pt x="2789" y="7773"/>
                    <a:pt x="4155" y="9690"/>
                  </a:cubicBezTo>
                  <a:cubicBezTo>
                    <a:pt x="4182" y="9727"/>
                    <a:pt x="4226" y="9749"/>
                    <a:pt x="4272" y="9749"/>
                  </a:cubicBezTo>
                  <a:cubicBezTo>
                    <a:pt x="4274" y="9749"/>
                    <a:pt x="4275" y="9749"/>
                    <a:pt x="4277" y="9749"/>
                  </a:cubicBezTo>
                  <a:cubicBezTo>
                    <a:pt x="4305" y="9749"/>
                    <a:pt x="4331" y="9740"/>
                    <a:pt x="4354" y="9725"/>
                  </a:cubicBezTo>
                  <a:cubicBezTo>
                    <a:pt x="4418" y="9679"/>
                    <a:pt x="4433" y="9589"/>
                    <a:pt x="4387" y="9525"/>
                  </a:cubicBezTo>
                  <a:cubicBezTo>
                    <a:pt x="3225" y="7895"/>
                    <a:pt x="2422" y="6655"/>
                    <a:pt x="2207" y="6321"/>
                  </a:cubicBezTo>
                  <a:cubicBezTo>
                    <a:pt x="2453" y="6048"/>
                    <a:pt x="3330" y="5133"/>
                    <a:pt x="4335" y="4800"/>
                  </a:cubicBezTo>
                  <a:cubicBezTo>
                    <a:pt x="4427" y="4769"/>
                    <a:pt x="4709" y="4674"/>
                    <a:pt x="4702" y="4442"/>
                  </a:cubicBezTo>
                  <a:cubicBezTo>
                    <a:pt x="4692" y="4028"/>
                    <a:pt x="3618" y="3658"/>
                    <a:pt x="1365" y="3031"/>
                  </a:cubicBezTo>
                  <a:cubicBezTo>
                    <a:pt x="1173" y="2977"/>
                    <a:pt x="994" y="2927"/>
                    <a:pt x="836" y="2883"/>
                  </a:cubicBezTo>
                  <a:cubicBezTo>
                    <a:pt x="647" y="2829"/>
                    <a:pt x="539" y="2735"/>
                    <a:pt x="504" y="2599"/>
                  </a:cubicBezTo>
                  <a:cubicBezTo>
                    <a:pt x="346" y="1992"/>
                    <a:pt x="1477" y="694"/>
                    <a:pt x="1925" y="245"/>
                  </a:cubicBezTo>
                  <a:cubicBezTo>
                    <a:pt x="1982" y="189"/>
                    <a:pt x="1982" y="98"/>
                    <a:pt x="1925" y="43"/>
                  </a:cubicBezTo>
                  <a:cubicBezTo>
                    <a:pt x="1898" y="14"/>
                    <a:pt x="1861" y="0"/>
                    <a:pt x="18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3828;p64">
              <a:extLst>
                <a:ext uri="{FF2B5EF4-FFF2-40B4-BE49-F238E27FC236}">
                  <a16:creationId xmlns:a16="http://schemas.microsoft.com/office/drawing/2014/main" id="{D3544CA8-F0D6-DCC2-98FC-E32923FDE4BA}"/>
                </a:ext>
              </a:extLst>
            </p:cNvPr>
            <p:cNvSpPr/>
            <p:nvPr/>
          </p:nvSpPr>
          <p:spPr>
            <a:xfrm>
              <a:off x="1356275" y="3508075"/>
              <a:ext cx="414600" cy="356425"/>
            </a:xfrm>
            <a:custGeom>
              <a:avLst/>
              <a:gdLst/>
              <a:ahLst/>
              <a:cxnLst/>
              <a:rect l="l" t="t" r="r" b="b"/>
              <a:pathLst>
                <a:path w="16584" h="14257" extrusionOk="0">
                  <a:moveTo>
                    <a:pt x="162" y="1"/>
                  </a:moveTo>
                  <a:cubicBezTo>
                    <a:pt x="105" y="1"/>
                    <a:pt x="51" y="35"/>
                    <a:pt x="30" y="92"/>
                  </a:cubicBezTo>
                  <a:cubicBezTo>
                    <a:pt x="0" y="165"/>
                    <a:pt x="38" y="248"/>
                    <a:pt x="111" y="276"/>
                  </a:cubicBezTo>
                  <a:cubicBezTo>
                    <a:pt x="4753" y="2093"/>
                    <a:pt x="16175" y="14092"/>
                    <a:pt x="16291" y="14212"/>
                  </a:cubicBezTo>
                  <a:cubicBezTo>
                    <a:pt x="16317" y="14240"/>
                    <a:pt x="16354" y="14257"/>
                    <a:pt x="16394" y="14257"/>
                  </a:cubicBezTo>
                  <a:lnTo>
                    <a:pt x="16394" y="14257"/>
                  </a:lnTo>
                  <a:cubicBezTo>
                    <a:pt x="16519" y="14256"/>
                    <a:pt x="16584" y="14107"/>
                    <a:pt x="16497" y="14016"/>
                  </a:cubicBezTo>
                  <a:cubicBezTo>
                    <a:pt x="16027" y="13519"/>
                    <a:pt x="4915" y="1850"/>
                    <a:pt x="216" y="11"/>
                  </a:cubicBezTo>
                  <a:cubicBezTo>
                    <a:pt x="198" y="4"/>
                    <a:pt x="180" y="1"/>
                    <a:pt x="162" y="1"/>
                  </a:cubicBezTo>
                  <a:close/>
                  <a:moveTo>
                    <a:pt x="16394" y="14257"/>
                  </a:moveTo>
                  <a:cubicBezTo>
                    <a:pt x="16393" y="14257"/>
                    <a:pt x="16393" y="14257"/>
                    <a:pt x="16393" y="14257"/>
                  </a:cubicBezTo>
                  <a:lnTo>
                    <a:pt x="16394" y="14257"/>
                  </a:lnTo>
                  <a:cubicBezTo>
                    <a:pt x="16394" y="14257"/>
                    <a:pt x="16394" y="14257"/>
                    <a:pt x="16394" y="1425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3829;p64">
              <a:extLst>
                <a:ext uri="{FF2B5EF4-FFF2-40B4-BE49-F238E27FC236}">
                  <a16:creationId xmlns:a16="http://schemas.microsoft.com/office/drawing/2014/main" id="{965469BE-54E3-38F9-CCD9-0ACD24100DCE}"/>
                </a:ext>
              </a:extLst>
            </p:cNvPr>
            <p:cNvSpPr/>
            <p:nvPr/>
          </p:nvSpPr>
          <p:spPr>
            <a:xfrm>
              <a:off x="1756100" y="5023375"/>
              <a:ext cx="386275" cy="154825"/>
            </a:xfrm>
            <a:custGeom>
              <a:avLst/>
              <a:gdLst/>
              <a:ahLst/>
              <a:cxnLst/>
              <a:rect l="l" t="t" r="r" b="b"/>
              <a:pathLst>
                <a:path w="15451" h="6193" extrusionOk="0">
                  <a:moveTo>
                    <a:pt x="1767" y="1"/>
                  </a:moveTo>
                  <a:cubicBezTo>
                    <a:pt x="1767" y="1"/>
                    <a:pt x="0" y="5980"/>
                    <a:pt x="618" y="6156"/>
                  </a:cubicBezTo>
                  <a:cubicBezTo>
                    <a:pt x="706" y="6181"/>
                    <a:pt x="1022" y="6192"/>
                    <a:pt x="1501" y="6192"/>
                  </a:cubicBezTo>
                  <a:cubicBezTo>
                    <a:pt x="4383" y="6192"/>
                    <a:pt x="13187" y="5798"/>
                    <a:pt x="14232" y="5751"/>
                  </a:cubicBezTo>
                  <a:cubicBezTo>
                    <a:pt x="15451" y="5696"/>
                    <a:pt x="15424" y="5087"/>
                    <a:pt x="15424" y="5087"/>
                  </a:cubicBezTo>
                  <a:lnTo>
                    <a:pt x="6248" y="106"/>
                  </a:lnTo>
                  <a:lnTo>
                    <a:pt x="17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3830;p64">
              <a:extLst>
                <a:ext uri="{FF2B5EF4-FFF2-40B4-BE49-F238E27FC236}">
                  <a16:creationId xmlns:a16="http://schemas.microsoft.com/office/drawing/2014/main" id="{736C374F-4ACA-3637-1401-4D3C9E49C86E}"/>
                </a:ext>
              </a:extLst>
            </p:cNvPr>
            <p:cNvSpPr/>
            <p:nvPr/>
          </p:nvSpPr>
          <p:spPr>
            <a:xfrm>
              <a:off x="1753400" y="5016225"/>
              <a:ext cx="395475" cy="169000"/>
            </a:xfrm>
            <a:custGeom>
              <a:avLst/>
              <a:gdLst/>
              <a:ahLst/>
              <a:cxnLst/>
              <a:rect l="l" t="t" r="r" b="b"/>
              <a:pathLst>
                <a:path w="15819" h="6760" extrusionOk="0">
                  <a:moveTo>
                    <a:pt x="2088" y="578"/>
                  </a:moveTo>
                  <a:lnTo>
                    <a:pt x="6280" y="675"/>
                  </a:lnTo>
                  <a:lnTo>
                    <a:pt x="15172" y="5504"/>
                  </a:lnTo>
                  <a:cubicBezTo>
                    <a:pt x="15063" y="5612"/>
                    <a:pt x="14816" y="5729"/>
                    <a:pt x="14327" y="5751"/>
                  </a:cubicBezTo>
                  <a:cubicBezTo>
                    <a:pt x="9030" y="5988"/>
                    <a:pt x="3542" y="6194"/>
                    <a:pt x="1553" y="6194"/>
                  </a:cubicBezTo>
                  <a:cubicBezTo>
                    <a:pt x="1238" y="6194"/>
                    <a:pt x="1011" y="6189"/>
                    <a:pt x="886" y="6178"/>
                  </a:cubicBezTo>
                  <a:cubicBezTo>
                    <a:pt x="781" y="5609"/>
                    <a:pt x="1403" y="2934"/>
                    <a:pt x="2088" y="578"/>
                  </a:cubicBezTo>
                  <a:close/>
                  <a:moveTo>
                    <a:pt x="1867" y="0"/>
                  </a:moveTo>
                  <a:cubicBezTo>
                    <a:pt x="1746" y="0"/>
                    <a:pt x="1637" y="87"/>
                    <a:pt x="1601" y="206"/>
                  </a:cubicBezTo>
                  <a:cubicBezTo>
                    <a:pt x="1218" y="1502"/>
                    <a:pt x="1" y="5785"/>
                    <a:pt x="402" y="6514"/>
                  </a:cubicBezTo>
                  <a:cubicBezTo>
                    <a:pt x="473" y="6645"/>
                    <a:pt x="576" y="6697"/>
                    <a:pt x="648" y="6718"/>
                  </a:cubicBezTo>
                  <a:cubicBezTo>
                    <a:pt x="753" y="6747"/>
                    <a:pt x="1117" y="6760"/>
                    <a:pt x="1668" y="6760"/>
                  </a:cubicBezTo>
                  <a:cubicBezTo>
                    <a:pt x="4285" y="6760"/>
                    <a:pt x="11116" y="6468"/>
                    <a:pt x="14353" y="6322"/>
                  </a:cubicBezTo>
                  <a:cubicBezTo>
                    <a:pt x="14937" y="6296"/>
                    <a:pt x="15358" y="6146"/>
                    <a:pt x="15604" y="5878"/>
                  </a:cubicBezTo>
                  <a:cubicBezTo>
                    <a:pt x="15819" y="5642"/>
                    <a:pt x="15819" y="5405"/>
                    <a:pt x="15818" y="5360"/>
                  </a:cubicBezTo>
                  <a:cubicBezTo>
                    <a:pt x="15813" y="5260"/>
                    <a:pt x="15756" y="5169"/>
                    <a:pt x="15669" y="5122"/>
                  </a:cubicBezTo>
                  <a:lnTo>
                    <a:pt x="6493" y="139"/>
                  </a:lnTo>
                  <a:cubicBezTo>
                    <a:pt x="6453" y="117"/>
                    <a:pt x="6408" y="106"/>
                    <a:pt x="6364" y="105"/>
                  </a:cubicBezTo>
                  <a:lnTo>
                    <a:pt x="1882" y="1"/>
                  </a:lnTo>
                  <a:cubicBezTo>
                    <a:pt x="1877" y="1"/>
                    <a:pt x="1872" y="0"/>
                    <a:pt x="1867"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3831;p64">
              <a:extLst>
                <a:ext uri="{FF2B5EF4-FFF2-40B4-BE49-F238E27FC236}">
                  <a16:creationId xmlns:a16="http://schemas.microsoft.com/office/drawing/2014/main" id="{3FAD7671-973C-B942-7155-171042905421}"/>
                </a:ext>
              </a:extLst>
            </p:cNvPr>
            <p:cNvSpPr/>
            <p:nvPr/>
          </p:nvSpPr>
          <p:spPr>
            <a:xfrm>
              <a:off x="809075" y="2574200"/>
              <a:ext cx="578200" cy="951525"/>
            </a:xfrm>
            <a:custGeom>
              <a:avLst/>
              <a:gdLst/>
              <a:ahLst/>
              <a:cxnLst/>
              <a:rect l="l" t="t" r="r" b="b"/>
              <a:pathLst>
                <a:path w="23128" h="38061" extrusionOk="0">
                  <a:moveTo>
                    <a:pt x="22751" y="0"/>
                  </a:moveTo>
                  <a:lnTo>
                    <a:pt x="1614" y="16244"/>
                  </a:lnTo>
                  <a:cubicBezTo>
                    <a:pt x="443" y="17144"/>
                    <a:pt x="0" y="18707"/>
                    <a:pt x="526" y="20089"/>
                  </a:cubicBezTo>
                  <a:lnTo>
                    <a:pt x="7376" y="38060"/>
                  </a:lnTo>
                  <a:lnTo>
                    <a:pt x="11013" y="37491"/>
                  </a:lnTo>
                  <a:lnTo>
                    <a:pt x="8806" y="22084"/>
                  </a:lnTo>
                  <a:cubicBezTo>
                    <a:pt x="8609" y="20713"/>
                    <a:pt x="9279" y="19361"/>
                    <a:pt x="10490" y="18687"/>
                  </a:cubicBezTo>
                  <a:lnTo>
                    <a:pt x="20390" y="13170"/>
                  </a:lnTo>
                  <a:cubicBezTo>
                    <a:pt x="20390" y="13170"/>
                    <a:pt x="23128" y="1568"/>
                    <a:pt x="227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3832;p64">
              <a:extLst>
                <a:ext uri="{FF2B5EF4-FFF2-40B4-BE49-F238E27FC236}">
                  <a16:creationId xmlns:a16="http://schemas.microsoft.com/office/drawing/2014/main" id="{80FD68D3-1C34-F7AA-043A-88F1337EB979}"/>
                </a:ext>
              </a:extLst>
            </p:cNvPr>
            <p:cNvSpPr/>
            <p:nvPr/>
          </p:nvSpPr>
          <p:spPr>
            <a:xfrm>
              <a:off x="801125" y="2567025"/>
              <a:ext cx="593200" cy="965875"/>
            </a:xfrm>
            <a:custGeom>
              <a:avLst/>
              <a:gdLst/>
              <a:ahLst/>
              <a:cxnLst/>
              <a:rect l="l" t="t" r="r" b="b"/>
              <a:pathLst>
                <a:path w="23728" h="38635" extrusionOk="0">
                  <a:moveTo>
                    <a:pt x="22820" y="839"/>
                  </a:moveTo>
                  <a:cubicBezTo>
                    <a:pt x="22762" y="3024"/>
                    <a:pt x="21164" y="10262"/>
                    <a:pt x="20458" y="13268"/>
                  </a:cubicBezTo>
                  <a:lnTo>
                    <a:pt x="10668" y="18724"/>
                  </a:lnTo>
                  <a:cubicBezTo>
                    <a:pt x="9364" y="19451"/>
                    <a:pt x="8628" y="20933"/>
                    <a:pt x="8840" y="22412"/>
                  </a:cubicBezTo>
                  <a:lnTo>
                    <a:pt x="11007" y="37539"/>
                  </a:lnTo>
                  <a:lnTo>
                    <a:pt x="7878" y="38030"/>
                  </a:lnTo>
                  <a:lnTo>
                    <a:pt x="1113" y="20273"/>
                  </a:lnTo>
                  <a:cubicBezTo>
                    <a:pt x="627" y="19000"/>
                    <a:pt x="1027" y="17587"/>
                    <a:pt x="2108" y="16757"/>
                  </a:cubicBezTo>
                  <a:lnTo>
                    <a:pt x="22820" y="839"/>
                  </a:lnTo>
                  <a:close/>
                  <a:moveTo>
                    <a:pt x="23069" y="0"/>
                  </a:moveTo>
                  <a:cubicBezTo>
                    <a:pt x="23009" y="0"/>
                    <a:pt x="22948" y="19"/>
                    <a:pt x="22895" y="59"/>
                  </a:cubicBezTo>
                  <a:lnTo>
                    <a:pt x="1758" y="16303"/>
                  </a:lnTo>
                  <a:cubicBezTo>
                    <a:pt x="475" y="17290"/>
                    <a:pt x="1" y="18966"/>
                    <a:pt x="576" y="20477"/>
                  </a:cubicBezTo>
                  <a:lnTo>
                    <a:pt x="7427" y="38450"/>
                  </a:lnTo>
                  <a:cubicBezTo>
                    <a:pt x="7468" y="38562"/>
                    <a:pt x="7575" y="38635"/>
                    <a:pt x="7694" y="38635"/>
                  </a:cubicBezTo>
                  <a:cubicBezTo>
                    <a:pt x="7709" y="38635"/>
                    <a:pt x="7723" y="38633"/>
                    <a:pt x="7739" y="38631"/>
                  </a:cubicBezTo>
                  <a:lnTo>
                    <a:pt x="11376" y="38062"/>
                  </a:lnTo>
                  <a:cubicBezTo>
                    <a:pt x="11530" y="38037"/>
                    <a:pt x="11636" y="37893"/>
                    <a:pt x="11614" y="37737"/>
                  </a:cubicBezTo>
                  <a:lnTo>
                    <a:pt x="9407" y="22332"/>
                  </a:lnTo>
                  <a:cubicBezTo>
                    <a:pt x="9229" y="21085"/>
                    <a:pt x="9848" y="19836"/>
                    <a:pt x="10948" y="19224"/>
                  </a:cubicBezTo>
                  <a:lnTo>
                    <a:pt x="20848" y="13707"/>
                  </a:lnTo>
                  <a:cubicBezTo>
                    <a:pt x="20918" y="13668"/>
                    <a:pt x="20968" y="13602"/>
                    <a:pt x="20988" y="13523"/>
                  </a:cubicBezTo>
                  <a:cubicBezTo>
                    <a:pt x="21268" y="12329"/>
                    <a:pt x="23728" y="1809"/>
                    <a:pt x="23348" y="219"/>
                  </a:cubicBezTo>
                  <a:cubicBezTo>
                    <a:pt x="23315" y="83"/>
                    <a:pt x="23194" y="0"/>
                    <a:pt x="230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3833;p64">
              <a:extLst>
                <a:ext uri="{FF2B5EF4-FFF2-40B4-BE49-F238E27FC236}">
                  <a16:creationId xmlns:a16="http://schemas.microsoft.com/office/drawing/2014/main" id="{F5ED0F15-73D9-63CC-4CE5-E631F8AC410B}"/>
                </a:ext>
              </a:extLst>
            </p:cNvPr>
            <p:cNvSpPr/>
            <p:nvPr/>
          </p:nvSpPr>
          <p:spPr>
            <a:xfrm>
              <a:off x="809075" y="2574200"/>
              <a:ext cx="578200" cy="951525"/>
            </a:xfrm>
            <a:custGeom>
              <a:avLst/>
              <a:gdLst/>
              <a:ahLst/>
              <a:cxnLst/>
              <a:rect l="l" t="t" r="r" b="b"/>
              <a:pathLst>
                <a:path w="23128" h="38061" extrusionOk="0">
                  <a:moveTo>
                    <a:pt x="22751" y="0"/>
                  </a:moveTo>
                  <a:lnTo>
                    <a:pt x="1614" y="16244"/>
                  </a:lnTo>
                  <a:cubicBezTo>
                    <a:pt x="443" y="17144"/>
                    <a:pt x="0" y="18707"/>
                    <a:pt x="526" y="20089"/>
                  </a:cubicBezTo>
                  <a:lnTo>
                    <a:pt x="7376" y="38060"/>
                  </a:lnTo>
                  <a:lnTo>
                    <a:pt x="9156" y="37782"/>
                  </a:lnTo>
                  <a:cubicBezTo>
                    <a:pt x="7384" y="33811"/>
                    <a:pt x="1160" y="19801"/>
                    <a:pt x="1058" y="18558"/>
                  </a:cubicBezTo>
                  <a:cubicBezTo>
                    <a:pt x="946" y="17231"/>
                    <a:pt x="6608" y="12765"/>
                    <a:pt x="9508" y="12765"/>
                  </a:cubicBezTo>
                  <a:cubicBezTo>
                    <a:pt x="9774" y="12765"/>
                    <a:pt x="10017" y="12803"/>
                    <a:pt x="10230" y="12884"/>
                  </a:cubicBezTo>
                  <a:cubicBezTo>
                    <a:pt x="11778" y="13475"/>
                    <a:pt x="13862" y="14961"/>
                    <a:pt x="15254" y="16033"/>
                  </a:cubicBezTo>
                  <a:lnTo>
                    <a:pt x="20390" y="13170"/>
                  </a:lnTo>
                  <a:cubicBezTo>
                    <a:pt x="20390" y="13170"/>
                    <a:pt x="23128" y="1568"/>
                    <a:pt x="22751"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3834;p64">
              <a:extLst>
                <a:ext uri="{FF2B5EF4-FFF2-40B4-BE49-F238E27FC236}">
                  <a16:creationId xmlns:a16="http://schemas.microsoft.com/office/drawing/2014/main" id="{98D13CC2-AFB5-1582-4185-9D2808C43B6A}"/>
                </a:ext>
              </a:extLst>
            </p:cNvPr>
            <p:cNvSpPr/>
            <p:nvPr/>
          </p:nvSpPr>
          <p:spPr>
            <a:xfrm>
              <a:off x="809075" y="2574200"/>
              <a:ext cx="578200" cy="951525"/>
            </a:xfrm>
            <a:custGeom>
              <a:avLst/>
              <a:gdLst/>
              <a:ahLst/>
              <a:cxnLst/>
              <a:rect l="l" t="t" r="r" b="b"/>
              <a:pathLst>
                <a:path w="23128" h="38061" extrusionOk="0">
                  <a:moveTo>
                    <a:pt x="22751" y="0"/>
                  </a:moveTo>
                  <a:lnTo>
                    <a:pt x="1614" y="16244"/>
                  </a:lnTo>
                  <a:cubicBezTo>
                    <a:pt x="443" y="17144"/>
                    <a:pt x="0" y="18707"/>
                    <a:pt x="526" y="20089"/>
                  </a:cubicBezTo>
                  <a:lnTo>
                    <a:pt x="7376" y="38060"/>
                  </a:lnTo>
                  <a:lnTo>
                    <a:pt x="9156" y="37782"/>
                  </a:lnTo>
                  <a:cubicBezTo>
                    <a:pt x="7384" y="33811"/>
                    <a:pt x="1160" y="19801"/>
                    <a:pt x="1058" y="18558"/>
                  </a:cubicBezTo>
                  <a:cubicBezTo>
                    <a:pt x="946" y="17231"/>
                    <a:pt x="6608" y="12765"/>
                    <a:pt x="9508" y="12765"/>
                  </a:cubicBezTo>
                  <a:cubicBezTo>
                    <a:pt x="9774" y="12765"/>
                    <a:pt x="10017" y="12803"/>
                    <a:pt x="10230" y="12884"/>
                  </a:cubicBezTo>
                  <a:cubicBezTo>
                    <a:pt x="11778" y="13475"/>
                    <a:pt x="13862" y="14961"/>
                    <a:pt x="15254" y="16033"/>
                  </a:cubicBezTo>
                  <a:lnTo>
                    <a:pt x="20390" y="13170"/>
                  </a:lnTo>
                  <a:cubicBezTo>
                    <a:pt x="20390" y="13170"/>
                    <a:pt x="23128" y="1568"/>
                    <a:pt x="22751"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3835;p64">
              <a:extLst>
                <a:ext uri="{FF2B5EF4-FFF2-40B4-BE49-F238E27FC236}">
                  <a16:creationId xmlns:a16="http://schemas.microsoft.com/office/drawing/2014/main" id="{8B9C8EBE-6B1E-0A0A-61C1-21180ED83A52}"/>
                </a:ext>
              </a:extLst>
            </p:cNvPr>
            <p:cNvSpPr/>
            <p:nvPr/>
          </p:nvSpPr>
          <p:spPr>
            <a:xfrm>
              <a:off x="907375" y="2977675"/>
              <a:ext cx="129450" cy="101625"/>
            </a:xfrm>
            <a:custGeom>
              <a:avLst/>
              <a:gdLst/>
              <a:ahLst/>
              <a:cxnLst/>
              <a:rect l="l" t="t" r="r" b="b"/>
              <a:pathLst>
                <a:path w="5178" h="4065" extrusionOk="0">
                  <a:moveTo>
                    <a:pt x="1535" y="1"/>
                  </a:moveTo>
                  <a:cubicBezTo>
                    <a:pt x="1419" y="1"/>
                    <a:pt x="1309" y="72"/>
                    <a:pt x="1265" y="189"/>
                  </a:cubicBezTo>
                  <a:cubicBezTo>
                    <a:pt x="1209" y="342"/>
                    <a:pt x="1293" y="513"/>
                    <a:pt x="1450" y="560"/>
                  </a:cubicBezTo>
                  <a:cubicBezTo>
                    <a:pt x="2560" y="969"/>
                    <a:pt x="3475" y="2117"/>
                    <a:pt x="4021" y="2954"/>
                  </a:cubicBezTo>
                  <a:cubicBezTo>
                    <a:pt x="3177" y="2466"/>
                    <a:pt x="1868" y="1755"/>
                    <a:pt x="428" y="1156"/>
                  </a:cubicBezTo>
                  <a:cubicBezTo>
                    <a:pt x="394" y="1143"/>
                    <a:pt x="359" y="1137"/>
                    <a:pt x="325" y="1137"/>
                  </a:cubicBezTo>
                  <a:cubicBezTo>
                    <a:pt x="212" y="1137"/>
                    <a:pt x="107" y="1203"/>
                    <a:pt x="61" y="1313"/>
                  </a:cubicBezTo>
                  <a:cubicBezTo>
                    <a:pt x="0" y="1456"/>
                    <a:pt x="66" y="1621"/>
                    <a:pt x="208" y="1684"/>
                  </a:cubicBezTo>
                  <a:cubicBezTo>
                    <a:pt x="2615" y="2686"/>
                    <a:pt x="4652" y="4004"/>
                    <a:pt x="4673" y="4017"/>
                  </a:cubicBezTo>
                  <a:cubicBezTo>
                    <a:pt x="4719" y="4047"/>
                    <a:pt x="4773" y="4064"/>
                    <a:pt x="4828" y="4064"/>
                  </a:cubicBezTo>
                  <a:cubicBezTo>
                    <a:pt x="5039" y="4064"/>
                    <a:pt x="5178" y="3844"/>
                    <a:pt x="5087" y="3654"/>
                  </a:cubicBezTo>
                  <a:cubicBezTo>
                    <a:pt x="5031" y="3536"/>
                    <a:pt x="3680" y="773"/>
                    <a:pt x="1647" y="25"/>
                  </a:cubicBezTo>
                  <a:cubicBezTo>
                    <a:pt x="1610" y="9"/>
                    <a:pt x="1572" y="1"/>
                    <a:pt x="15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3836;p64">
              <a:extLst>
                <a:ext uri="{FF2B5EF4-FFF2-40B4-BE49-F238E27FC236}">
                  <a16:creationId xmlns:a16="http://schemas.microsoft.com/office/drawing/2014/main" id="{CBDB23C7-0E5D-44E8-A301-4A31362464B3}"/>
                </a:ext>
              </a:extLst>
            </p:cNvPr>
            <p:cNvSpPr/>
            <p:nvPr/>
          </p:nvSpPr>
          <p:spPr>
            <a:xfrm>
              <a:off x="993450" y="3511475"/>
              <a:ext cx="177000" cy="271500"/>
            </a:xfrm>
            <a:custGeom>
              <a:avLst/>
              <a:gdLst/>
              <a:ahLst/>
              <a:cxnLst/>
              <a:rect l="l" t="t" r="r" b="b"/>
              <a:pathLst>
                <a:path w="7080" h="10860" extrusionOk="0">
                  <a:moveTo>
                    <a:pt x="3638" y="0"/>
                  </a:moveTo>
                  <a:lnTo>
                    <a:pt x="1" y="569"/>
                  </a:lnTo>
                  <a:cubicBezTo>
                    <a:pt x="1" y="569"/>
                    <a:pt x="52" y="4527"/>
                    <a:pt x="243" y="4870"/>
                  </a:cubicBezTo>
                  <a:cubicBezTo>
                    <a:pt x="434" y="5213"/>
                    <a:pt x="1270" y="6229"/>
                    <a:pt x="1270" y="6229"/>
                  </a:cubicBezTo>
                  <a:lnTo>
                    <a:pt x="2158" y="8385"/>
                  </a:lnTo>
                  <a:lnTo>
                    <a:pt x="3141" y="8779"/>
                  </a:lnTo>
                  <a:lnTo>
                    <a:pt x="3760" y="10859"/>
                  </a:lnTo>
                  <a:lnTo>
                    <a:pt x="4804" y="10636"/>
                  </a:lnTo>
                  <a:lnTo>
                    <a:pt x="4525" y="4414"/>
                  </a:lnTo>
                  <a:lnTo>
                    <a:pt x="5008" y="3427"/>
                  </a:lnTo>
                  <a:lnTo>
                    <a:pt x="6492" y="5205"/>
                  </a:lnTo>
                  <a:lnTo>
                    <a:pt x="7079" y="4564"/>
                  </a:lnTo>
                  <a:lnTo>
                    <a:pt x="5539" y="1560"/>
                  </a:lnTo>
                  <a:lnTo>
                    <a:pt x="36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3837;p64">
              <a:extLst>
                <a:ext uri="{FF2B5EF4-FFF2-40B4-BE49-F238E27FC236}">
                  <a16:creationId xmlns:a16="http://schemas.microsoft.com/office/drawing/2014/main" id="{49FAD80A-833E-E807-1EF4-04983DBC605C}"/>
                </a:ext>
              </a:extLst>
            </p:cNvPr>
            <p:cNvSpPr/>
            <p:nvPr/>
          </p:nvSpPr>
          <p:spPr>
            <a:xfrm>
              <a:off x="986250" y="3504300"/>
              <a:ext cx="191875" cy="285825"/>
            </a:xfrm>
            <a:custGeom>
              <a:avLst/>
              <a:gdLst/>
              <a:ahLst/>
              <a:cxnLst/>
              <a:rect l="l" t="t" r="r" b="b"/>
              <a:pathLst>
                <a:path w="7675" h="11433" extrusionOk="0">
                  <a:moveTo>
                    <a:pt x="3844" y="590"/>
                  </a:moveTo>
                  <a:lnTo>
                    <a:pt x="5600" y="2029"/>
                  </a:lnTo>
                  <a:lnTo>
                    <a:pt x="7021" y="4805"/>
                  </a:lnTo>
                  <a:lnTo>
                    <a:pt x="6790" y="5057"/>
                  </a:lnTo>
                  <a:lnTo>
                    <a:pt x="5516" y="3531"/>
                  </a:lnTo>
                  <a:cubicBezTo>
                    <a:pt x="5463" y="3465"/>
                    <a:pt x="5383" y="3427"/>
                    <a:pt x="5298" y="3427"/>
                  </a:cubicBezTo>
                  <a:cubicBezTo>
                    <a:pt x="5286" y="3427"/>
                    <a:pt x="5274" y="3428"/>
                    <a:pt x="5261" y="3430"/>
                  </a:cubicBezTo>
                  <a:cubicBezTo>
                    <a:pt x="5165" y="3441"/>
                    <a:pt x="5082" y="3502"/>
                    <a:pt x="5040" y="3589"/>
                  </a:cubicBezTo>
                  <a:lnTo>
                    <a:pt x="4557" y="4576"/>
                  </a:lnTo>
                  <a:cubicBezTo>
                    <a:pt x="4536" y="4619"/>
                    <a:pt x="4526" y="4667"/>
                    <a:pt x="4528" y="4714"/>
                  </a:cubicBezTo>
                  <a:lnTo>
                    <a:pt x="4795" y="10695"/>
                  </a:lnTo>
                  <a:lnTo>
                    <a:pt x="4246" y="10812"/>
                  </a:lnTo>
                  <a:lnTo>
                    <a:pt x="3702" y="8986"/>
                  </a:lnTo>
                  <a:cubicBezTo>
                    <a:pt x="3677" y="8901"/>
                    <a:pt x="3616" y="8834"/>
                    <a:pt x="3535" y="8801"/>
                  </a:cubicBezTo>
                  <a:lnTo>
                    <a:pt x="2664" y="8451"/>
                  </a:lnTo>
                  <a:lnTo>
                    <a:pt x="1823" y="6407"/>
                  </a:lnTo>
                  <a:cubicBezTo>
                    <a:pt x="1811" y="6381"/>
                    <a:pt x="1797" y="6357"/>
                    <a:pt x="1779" y="6335"/>
                  </a:cubicBezTo>
                  <a:cubicBezTo>
                    <a:pt x="1551" y="6057"/>
                    <a:pt x="927" y="5282"/>
                    <a:pt x="787" y="5031"/>
                  </a:cubicBezTo>
                  <a:cubicBezTo>
                    <a:pt x="690" y="4779"/>
                    <a:pt x="607" y="2880"/>
                    <a:pt x="579" y="1103"/>
                  </a:cubicBezTo>
                  <a:lnTo>
                    <a:pt x="3844" y="590"/>
                  </a:lnTo>
                  <a:close/>
                  <a:moveTo>
                    <a:pt x="3925" y="1"/>
                  </a:moveTo>
                  <a:cubicBezTo>
                    <a:pt x="3910" y="1"/>
                    <a:pt x="3896" y="2"/>
                    <a:pt x="3881" y="4"/>
                  </a:cubicBezTo>
                  <a:lnTo>
                    <a:pt x="244" y="573"/>
                  </a:lnTo>
                  <a:cubicBezTo>
                    <a:pt x="103" y="596"/>
                    <a:pt x="1" y="718"/>
                    <a:pt x="3" y="860"/>
                  </a:cubicBezTo>
                  <a:cubicBezTo>
                    <a:pt x="22" y="2365"/>
                    <a:pt x="84" y="4942"/>
                    <a:pt x="281" y="5296"/>
                  </a:cubicBezTo>
                  <a:cubicBezTo>
                    <a:pt x="466" y="5627"/>
                    <a:pt x="1146" y="6466"/>
                    <a:pt x="1309" y="6665"/>
                  </a:cubicBezTo>
                  <a:lnTo>
                    <a:pt x="2181" y="8780"/>
                  </a:lnTo>
                  <a:cubicBezTo>
                    <a:pt x="2209" y="8852"/>
                    <a:pt x="2266" y="8909"/>
                    <a:pt x="2338" y="8937"/>
                  </a:cubicBezTo>
                  <a:lnTo>
                    <a:pt x="3193" y="9280"/>
                  </a:lnTo>
                  <a:lnTo>
                    <a:pt x="3774" y="11228"/>
                  </a:lnTo>
                  <a:cubicBezTo>
                    <a:pt x="3809" y="11349"/>
                    <a:pt x="3921" y="11432"/>
                    <a:pt x="4048" y="11432"/>
                  </a:cubicBezTo>
                  <a:cubicBezTo>
                    <a:pt x="4068" y="11432"/>
                    <a:pt x="4087" y="11431"/>
                    <a:pt x="4108" y="11426"/>
                  </a:cubicBezTo>
                  <a:lnTo>
                    <a:pt x="5151" y="11204"/>
                  </a:lnTo>
                  <a:cubicBezTo>
                    <a:pt x="5288" y="11174"/>
                    <a:pt x="5383" y="11050"/>
                    <a:pt x="5378" y="10910"/>
                  </a:cubicBezTo>
                  <a:lnTo>
                    <a:pt x="5103" y="4761"/>
                  </a:lnTo>
                  <a:lnTo>
                    <a:pt x="5359" y="4236"/>
                  </a:lnTo>
                  <a:lnTo>
                    <a:pt x="6561" y="5675"/>
                  </a:lnTo>
                  <a:cubicBezTo>
                    <a:pt x="6613" y="5739"/>
                    <a:pt x="6690" y="5776"/>
                    <a:pt x="6774" y="5778"/>
                  </a:cubicBezTo>
                  <a:cubicBezTo>
                    <a:pt x="6775" y="5778"/>
                    <a:pt x="6777" y="5778"/>
                    <a:pt x="6778" y="5778"/>
                  </a:cubicBezTo>
                  <a:cubicBezTo>
                    <a:pt x="6859" y="5778"/>
                    <a:pt x="6936" y="5743"/>
                    <a:pt x="6992" y="5684"/>
                  </a:cubicBezTo>
                  <a:lnTo>
                    <a:pt x="7577" y="5043"/>
                  </a:lnTo>
                  <a:cubicBezTo>
                    <a:pt x="7658" y="4956"/>
                    <a:pt x="7675" y="4827"/>
                    <a:pt x="7621" y="4720"/>
                  </a:cubicBezTo>
                  <a:lnTo>
                    <a:pt x="6082" y="1716"/>
                  </a:lnTo>
                  <a:cubicBezTo>
                    <a:pt x="6064" y="1681"/>
                    <a:pt x="6038" y="1650"/>
                    <a:pt x="6009" y="1625"/>
                  </a:cubicBezTo>
                  <a:lnTo>
                    <a:pt x="4107" y="66"/>
                  </a:lnTo>
                  <a:cubicBezTo>
                    <a:pt x="4054" y="24"/>
                    <a:pt x="3990" y="1"/>
                    <a:pt x="3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3838;p64">
              <a:extLst>
                <a:ext uri="{FF2B5EF4-FFF2-40B4-BE49-F238E27FC236}">
                  <a16:creationId xmlns:a16="http://schemas.microsoft.com/office/drawing/2014/main" id="{0414E6F1-87F6-8CFC-40F7-6C74212B8EBF}"/>
                </a:ext>
              </a:extLst>
            </p:cNvPr>
            <p:cNvSpPr/>
            <p:nvPr/>
          </p:nvSpPr>
          <p:spPr>
            <a:xfrm>
              <a:off x="1066425" y="3656550"/>
              <a:ext cx="5525" cy="74425"/>
            </a:xfrm>
            <a:custGeom>
              <a:avLst/>
              <a:gdLst/>
              <a:ahLst/>
              <a:cxnLst/>
              <a:rect l="l" t="t" r="r" b="b"/>
              <a:pathLst>
                <a:path w="221" h="2977" extrusionOk="0">
                  <a:moveTo>
                    <a:pt x="220" y="2976"/>
                  </a:moveTo>
                  <a:lnTo>
                    <a:pt x="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3839;p64">
              <a:extLst>
                <a:ext uri="{FF2B5EF4-FFF2-40B4-BE49-F238E27FC236}">
                  <a16:creationId xmlns:a16="http://schemas.microsoft.com/office/drawing/2014/main" id="{34ECC770-092B-0C6D-6274-83794901F464}"/>
                </a:ext>
              </a:extLst>
            </p:cNvPr>
            <p:cNvSpPr/>
            <p:nvPr/>
          </p:nvSpPr>
          <p:spPr>
            <a:xfrm>
              <a:off x="1058975" y="3649400"/>
              <a:ext cx="20400" cy="88750"/>
            </a:xfrm>
            <a:custGeom>
              <a:avLst/>
              <a:gdLst/>
              <a:ahLst/>
              <a:cxnLst/>
              <a:rect l="l" t="t" r="r" b="b"/>
              <a:pathLst>
                <a:path w="816" h="3550" extrusionOk="0">
                  <a:moveTo>
                    <a:pt x="303" y="1"/>
                  </a:moveTo>
                  <a:cubicBezTo>
                    <a:pt x="294" y="1"/>
                    <a:pt x="286" y="1"/>
                    <a:pt x="278" y="2"/>
                  </a:cubicBezTo>
                  <a:cubicBezTo>
                    <a:pt x="120" y="13"/>
                    <a:pt x="1" y="152"/>
                    <a:pt x="12" y="310"/>
                  </a:cubicBezTo>
                  <a:lnTo>
                    <a:pt x="234" y="3284"/>
                  </a:lnTo>
                  <a:cubicBezTo>
                    <a:pt x="246" y="3433"/>
                    <a:pt x="370" y="3548"/>
                    <a:pt x="518" y="3549"/>
                  </a:cubicBezTo>
                  <a:lnTo>
                    <a:pt x="540" y="3549"/>
                  </a:lnTo>
                  <a:cubicBezTo>
                    <a:pt x="698" y="3537"/>
                    <a:pt x="816" y="3399"/>
                    <a:pt x="804" y="3242"/>
                  </a:cubicBezTo>
                  <a:lnTo>
                    <a:pt x="584" y="266"/>
                  </a:lnTo>
                  <a:cubicBezTo>
                    <a:pt x="574" y="117"/>
                    <a:pt x="450"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3840;p64">
              <a:extLst>
                <a:ext uri="{FF2B5EF4-FFF2-40B4-BE49-F238E27FC236}">
                  <a16:creationId xmlns:a16="http://schemas.microsoft.com/office/drawing/2014/main" id="{87FEEDA1-3921-D82E-5F64-126E3BE03B77}"/>
                </a:ext>
              </a:extLst>
            </p:cNvPr>
            <p:cNvSpPr/>
            <p:nvPr/>
          </p:nvSpPr>
          <p:spPr>
            <a:xfrm>
              <a:off x="1035550" y="3653575"/>
              <a:ext cx="11825" cy="67525"/>
            </a:xfrm>
            <a:custGeom>
              <a:avLst/>
              <a:gdLst/>
              <a:ahLst/>
              <a:cxnLst/>
              <a:rect l="l" t="t" r="r" b="b"/>
              <a:pathLst>
                <a:path w="473" h="2701" extrusionOk="0">
                  <a:moveTo>
                    <a:pt x="473" y="2701"/>
                  </a:moveTo>
                  <a:lnTo>
                    <a:pt x="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3841;p64">
              <a:extLst>
                <a:ext uri="{FF2B5EF4-FFF2-40B4-BE49-F238E27FC236}">
                  <a16:creationId xmlns:a16="http://schemas.microsoft.com/office/drawing/2014/main" id="{0F030BFA-6F73-3F90-1564-437ABBF9EF88}"/>
                </a:ext>
              </a:extLst>
            </p:cNvPr>
            <p:cNvSpPr/>
            <p:nvPr/>
          </p:nvSpPr>
          <p:spPr>
            <a:xfrm>
              <a:off x="1027800" y="3646375"/>
              <a:ext cx="27300" cy="81875"/>
            </a:xfrm>
            <a:custGeom>
              <a:avLst/>
              <a:gdLst/>
              <a:ahLst/>
              <a:cxnLst/>
              <a:rect l="l" t="t" r="r" b="b"/>
              <a:pathLst>
                <a:path w="1092" h="3275" extrusionOk="0">
                  <a:moveTo>
                    <a:pt x="315" y="1"/>
                  </a:moveTo>
                  <a:cubicBezTo>
                    <a:pt x="297" y="1"/>
                    <a:pt x="279" y="3"/>
                    <a:pt x="261" y="6"/>
                  </a:cubicBezTo>
                  <a:cubicBezTo>
                    <a:pt x="106" y="33"/>
                    <a:pt x="1" y="181"/>
                    <a:pt x="28" y="337"/>
                  </a:cubicBezTo>
                  <a:lnTo>
                    <a:pt x="501" y="3037"/>
                  </a:lnTo>
                  <a:cubicBezTo>
                    <a:pt x="525" y="3174"/>
                    <a:pt x="643" y="3274"/>
                    <a:pt x="783" y="3274"/>
                  </a:cubicBezTo>
                  <a:cubicBezTo>
                    <a:pt x="799" y="3274"/>
                    <a:pt x="816" y="3273"/>
                    <a:pt x="831" y="3270"/>
                  </a:cubicBezTo>
                  <a:cubicBezTo>
                    <a:pt x="988" y="3244"/>
                    <a:pt x="1091" y="3095"/>
                    <a:pt x="1064" y="2940"/>
                  </a:cubicBezTo>
                  <a:lnTo>
                    <a:pt x="592" y="238"/>
                  </a:lnTo>
                  <a:cubicBezTo>
                    <a:pt x="569" y="102"/>
                    <a:pt x="449" y="1"/>
                    <a:pt x="3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3842;p64">
              <a:extLst>
                <a:ext uri="{FF2B5EF4-FFF2-40B4-BE49-F238E27FC236}">
                  <a16:creationId xmlns:a16="http://schemas.microsoft.com/office/drawing/2014/main" id="{71F6DE9F-7A4A-D371-CB83-AB8555665BBA}"/>
                </a:ext>
              </a:extLst>
            </p:cNvPr>
            <p:cNvSpPr/>
            <p:nvPr/>
          </p:nvSpPr>
          <p:spPr>
            <a:xfrm>
              <a:off x="1019125" y="3630150"/>
              <a:ext cx="6075" cy="37050"/>
            </a:xfrm>
            <a:custGeom>
              <a:avLst/>
              <a:gdLst/>
              <a:ahLst/>
              <a:cxnLst/>
              <a:rect l="l" t="t" r="r" b="b"/>
              <a:pathLst>
                <a:path w="243" h="1482" extrusionOk="0">
                  <a:moveTo>
                    <a:pt x="243" y="1482"/>
                  </a:moveTo>
                  <a:lnTo>
                    <a:pt x="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3843;p64">
              <a:extLst>
                <a:ext uri="{FF2B5EF4-FFF2-40B4-BE49-F238E27FC236}">
                  <a16:creationId xmlns:a16="http://schemas.microsoft.com/office/drawing/2014/main" id="{0CFAC16F-EF9D-E033-DCB8-91BB78867815}"/>
                </a:ext>
              </a:extLst>
            </p:cNvPr>
            <p:cNvSpPr/>
            <p:nvPr/>
          </p:nvSpPr>
          <p:spPr>
            <a:xfrm>
              <a:off x="1011525" y="3623150"/>
              <a:ext cx="21375" cy="51200"/>
            </a:xfrm>
            <a:custGeom>
              <a:avLst/>
              <a:gdLst/>
              <a:ahLst/>
              <a:cxnLst/>
              <a:rect l="l" t="t" r="r" b="b"/>
              <a:pathLst>
                <a:path w="855" h="2048" extrusionOk="0">
                  <a:moveTo>
                    <a:pt x="305" y="0"/>
                  </a:moveTo>
                  <a:cubicBezTo>
                    <a:pt x="290" y="0"/>
                    <a:pt x="275" y="1"/>
                    <a:pt x="260" y="4"/>
                  </a:cubicBezTo>
                  <a:cubicBezTo>
                    <a:pt x="107" y="29"/>
                    <a:pt x="1" y="171"/>
                    <a:pt x="23" y="327"/>
                  </a:cubicBezTo>
                  <a:lnTo>
                    <a:pt x="265" y="1808"/>
                  </a:lnTo>
                  <a:cubicBezTo>
                    <a:pt x="287" y="1946"/>
                    <a:pt x="406" y="2048"/>
                    <a:pt x="547" y="2048"/>
                  </a:cubicBezTo>
                  <a:cubicBezTo>
                    <a:pt x="562" y="2048"/>
                    <a:pt x="577" y="2046"/>
                    <a:pt x="593" y="2044"/>
                  </a:cubicBezTo>
                  <a:cubicBezTo>
                    <a:pt x="749" y="2018"/>
                    <a:pt x="854" y="1872"/>
                    <a:pt x="829" y="1716"/>
                  </a:cubicBezTo>
                  <a:lnTo>
                    <a:pt x="588" y="234"/>
                  </a:lnTo>
                  <a:cubicBezTo>
                    <a:pt x="562" y="97"/>
                    <a:pt x="441" y="0"/>
                    <a:pt x="3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3844;p64">
              <a:extLst>
                <a:ext uri="{FF2B5EF4-FFF2-40B4-BE49-F238E27FC236}">
                  <a16:creationId xmlns:a16="http://schemas.microsoft.com/office/drawing/2014/main" id="{C6692FE2-AEFB-28A6-F76E-51B682ECAB76}"/>
                </a:ext>
              </a:extLst>
            </p:cNvPr>
            <p:cNvSpPr/>
            <p:nvPr/>
          </p:nvSpPr>
          <p:spPr>
            <a:xfrm>
              <a:off x="2384550" y="3570950"/>
              <a:ext cx="149000" cy="130800"/>
            </a:xfrm>
            <a:custGeom>
              <a:avLst/>
              <a:gdLst/>
              <a:ahLst/>
              <a:cxnLst/>
              <a:rect l="l" t="t" r="r" b="b"/>
              <a:pathLst>
                <a:path w="5960" h="5232" extrusionOk="0">
                  <a:moveTo>
                    <a:pt x="4049" y="0"/>
                  </a:moveTo>
                  <a:lnTo>
                    <a:pt x="1101" y="236"/>
                  </a:lnTo>
                  <a:lnTo>
                    <a:pt x="0" y="2930"/>
                  </a:lnTo>
                  <a:lnTo>
                    <a:pt x="1525" y="4116"/>
                  </a:lnTo>
                  <a:lnTo>
                    <a:pt x="4897" y="5231"/>
                  </a:lnTo>
                  <a:lnTo>
                    <a:pt x="5960" y="1496"/>
                  </a:lnTo>
                  <a:lnTo>
                    <a:pt x="40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3845;p64">
              <a:extLst>
                <a:ext uri="{FF2B5EF4-FFF2-40B4-BE49-F238E27FC236}">
                  <a16:creationId xmlns:a16="http://schemas.microsoft.com/office/drawing/2014/main" id="{1CF43559-1443-CFB2-AF76-94A8108D7D8A}"/>
                </a:ext>
              </a:extLst>
            </p:cNvPr>
            <p:cNvSpPr/>
            <p:nvPr/>
          </p:nvSpPr>
          <p:spPr>
            <a:xfrm>
              <a:off x="2376725" y="3563800"/>
              <a:ext cx="164525" cy="145100"/>
            </a:xfrm>
            <a:custGeom>
              <a:avLst/>
              <a:gdLst/>
              <a:ahLst/>
              <a:cxnLst/>
              <a:rect l="l" t="t" r="r" b="b"/>
              <a:pathLst>
                <a:path w="6581" h="5804" extrusionOk="0">
                  <a:moveTo>
                    <a:pt x="4273" y="581"/>
                  </a:moveTo>
                  <a:lnTo>
                    <a:pt x="5946" y="1888"/>
                  </a:lnTo>
                  <a:lnTo>
                    <a:pt x="5018" y="5151"/>
                  </a:lnTo>
                  <a:lnTo>
                    <a:pt x="1974" y="4146"/>
                  </a:lnTo>
                  <a:lnTo>
                    <a:pt x="661" y="3122"/>
                  </a:lnTo>
                  <a:lnTo>
                    <a:pt x="1613" y="792"/>
                  </a:lnTo>
                  <a:lnTo>
                    <a:pt x="4273" y="581"/>
                  </a:lnTo>
                  <a:close/>
                  <a:moveTo>
                    <a:pt x="4361" y="1"/>
                  </a:moveTo>
                  <a:cubicBezTo>
                    <a:pt x="4354" y="1"/>
                    <a:pt x="4347" y="1"/>
                    <a:pt x="4340" y="2"/>
                  </a:cubicBezTo>
                  <a:lnTo>
                    <a:pt x="1392" y="236"/>
                  </a:lnTo>
                  <a:cubicBezTo>
                    <a:pt x="1285" y="245"/>
                    <a:pt x="1190" y="313"/>
                    <a:pt x="1149" y="413"/>
                  </a:cubicBezTo>
                  <a:lnTo>
                    <a:pt x="49" y="3107"/>
                  </a:lnTo>
                  <a:cubicBezTo>
                    <a:pt x="1" y="3226"/>
                    <a:pt x="36" y="3362"/>
                    <a:pt x="138" y="3441"/>
                  </a:cubicBezTo>
                  <a:lnTo>
                    <a:pt x="1661" y="4628"/>
                  </a:lnTo>
                  <a:cubicBezTo>
                    <a:pt x="1687" y="4649"/>
                    <a:pt x="1717" y="4664"/>
                    <a:pt x="1749" y="4673"/>
                  </a:cubicBezTo>
                  <a:lnTo>
                    <a:pt x="5120" y="5789"/>
                  </a:lnTo>
                  <a:cubicBezTo>
                    <a:pt x="5150" y="5798"/>
                    <a:pt x="5181" y="5803"/>
                    <a:pt x="5210" y="5803"/>
                  </a:cubicBezTo>
                  <a:lnTo>
                    <a:pt x="5211" y="5803"/>
                  </a:lnTo>
                  <a:cubicBezTo>
                    <a:pt x="5338" y="5803"/>
                    <a:pt x="5451" y="5719"/>
                    <a:pt x="5486" y="5596"/>
                  </a:cubicBezTo>
                  <a:lnTo>
                    <a:pt x="6548" y="1860"/>
                  </a:lnTo>
                  <a:cubicBezTo>
                    <a:pt x="6580" y="1748"/>
                    <a:pt x="6540" y="1628"/>
                    <a:pt x="6449" y="1556"/>
                  </a:cubicBezTo>
                  <a:lnTo>
                    <a:pt x="4539" y="62"/>
                  </a:lnTo>
                  <a:cubicBezTo>
                    <a:pt x="4488" y="21"/>
                    <a:pt x="4425" y="1"/>
                    <a:pt x="43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3846;p64">
              <a:extLst>
                <a:ext uri="{FF2B5EF4-FFF2-40B4-BE49-F238E27FC236}">
                  <a16:creationId xmlns:a16="http://schemas.microsoft.com/office/drawing/2014/main" id="{FF17601A-ADC1-4C74-7544-CDAD080E0A51}"/>
                </a:ext>
              </a:extLst>
            </p:cNvPr>
            <p:cNvSpPr/>
            <p:nvPr/>
          </p:nvSpPr>
          <p:spPr>
            <a:xfrm>
              <a:off x="2502950" y="3601225"/>
              <a:ext cx="85450" cy="63625"/>
            </a:xfrm>
            <a:custGeom>
              <a:avLst/>
              <a:gdLst/>
              <a:ahLst/>
              <a:cxnLst/>
              <a:rect l="l" t="t" r="r" b="b"/>
              <a:pathLst>
                <a:path w="3418" h="2545" extrusionOk="0">
                  <a:moveTo>
                    <a:pt x="565" y="0"/>
                  </a:moveTo>
                  <a:lnTo>
                    <a:pt x="1" y="1188"/>
                  </a:lnTo>
                  <a:lnTo>
                    <a:pt x="2852" y="2544"/>
                  </a:lnTo>
                  <a:lnTo>
                    <a:pt x="3418" y="1356"/>
                  </a:lnTo>
                  <a:lnTo>
                    <a:pt x="5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3847;p64">
              <a:extLst>
                <a:ext uri="{FF2B5EF4-FFF2-40B4-BE49-F238E27FC236}">
                  <a16:creationId xmlns:a16="http://schemas.microsoft.com/office/drawing/2014/main" id="{244BEEB0-91DD-3AD2-B8A3-C5D9E162C2E1}"/>
                </a:ext>
              </a:extLst>
            </p:cNvPr>
            <p:cNvSpPr/>
            <p:nvPr/>
          </p:nvSpPr>
          <p:spPr>
            <a:xfrm>
              <a:off x="2494725" y="3594075"/>
              <a:ext cx="101750" cy="77950"/>
            </a:xfrm>
            <a:custGeom>
              <a:avLst/>
              <a:gdLst/>
              <a:ahLst/>
              <a:cxnLst/>
              <a:rect l="l" t="t" r="r" b="b"/>
              <a:pathLst>
                <a:path w="4070" h="3118" extrusionOk="0">
                  <a:moveTo>
                    <a:pt x="1028" y="667"/>
                  </a:moveTo>
                  <a:lnTo>
                    <a:pt x="3363" y="1778"/>
                  </a:lnTo>
                  <a:lnTo>
                    <a:pt x="3044" y="2449"/>
                  </a:lnTo>
                  <a:lnTo>
                    <a:pt x="709" y="1340"/>
                  </a:lnTo>
                  <a:lnTo>
                    <a:pt x="1028" y="667"/>
                  </a:lnTo>
                  <a:close/>
                  <a:moveTo>
                    <a:pt x="892" y="1"/>
                  </a:moveTo>
                  <a:cubicBezTo>
                    <a:pt x="785" y="1"/>
                    <a:pt x="683" y="61"/>
                    <a:pt x="634" y="163"/>
                  </a:cubicBezTo>
                  <a:lnTo>
                    <a:pt x="68" y="1351"/>
                  </a:lnTo>
                  <a:cubicBezTo>
                    <a:pt x="1" y="1495"/>
                    <a:pt x="62" y="1665"/>
                    <a:pt x="204" y="1733"/>
                  </a:cubicBezTo>
                  <a:lnTo>
                    <a:pt x="3057" y="3089"/>
                  </a:lnTo>
                  <a:cubicBezTo>
                    <a:pt x="3094" y="3108"/>
                    <a:pt x="3137" y="3117"/>
                    <a:pt x="3180" y="3117"/>
                  </a:cubicBezTo>
                  <a:cubicBezTo>
                    <a:pt x="3212" y="3117"/>
                    <a:pt x="3244" y="3112"/>
                    <a:pt x="3275" y="3100"/>
                  </a:cubicBezTo>
                  <a:cubicBezTo>
                    <a:pt x="3347" y="3075"/>
                    <a:pt x="3406" y="3022"/>
                    <a:pt x="3438" y="2954"/>
                  </a:cubicBezTo>
                  <a:lnTo>
                    <a:pt x="4002" y="1765"/>
                  </a:lnTo>
                  <a:cubicBezTo>
                    <a:pt x="4070" y="1623"/>
                    <a:pt x="4009" y="1452"/>
                    <a:pt x="3867" y="1384"/>
                  </a:cubicBezTo>
                  <a:lnTo>
                    <a:pt x="1016" y="29"/>
                  </a:lnTo>
                  <a:cubicBezTo>
                    <a:pt x="976" y="10"/>
                    <a:pt x="933" y="1"/>
                    <a:pt x="8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3848;p64">
              <a:extLst>
                <a:ext uri="{FF2B5EF4-FFF2-40B4-BE49-F238E27FC236}">
                  <a16:creationId xmlns:a16="http://schemas.microsoft.com/office/drawing/2014/main" id="{A21D8794-91BD-A328-EA8A-DC8AF4D3B736}"/>
                </a:ext>
              </a:extLst>
            </p:cNvPr>
            <p:cNvSpPr/>
            <p:nvPr/>
          </p:nvSpPr>
          <p:spPr>
            <a:xfrm>
              <a:off x="2486750" y="3630475"/>
              <a:ext cx="85475" cy="63650"/>
            </a:xfrm>
            <a:custGeom>
              <a:avLst/>
              <a:gdLst/>
              <a:ahLst/>
              <a:cxnLst/>
              <a:rect l="l" t="t" r="r" b="b"/>
              <a:pathLst>
                <a:path w="3419" h="2546" extrusionOk="0">
                  <a:moveTo>
                    <a:pt x="566" y="0"/>
                  </a:moveTo>
                  <a:lnTo>
                    <a:pt x="0" y="1190"/>
                  </a:lnTo>
                  <a:lnTo>
                    <a:pt x="2853" y="2545"/>
                  </a:lnTo>
                  <a:lnTo>
                    <a:pt x="3418" y="1357"/>
                  </a:lnTo>
                  <a:lnTo>
                    <a:pt x="5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3849;p64">
              <a:extLst>
                <a:ext uri="{FF2B5EF4-FFF2-40B4-BE49-F238E27FC236}">
                  <a16:creationId xmlns:a16="http://schemas.microsoft.com/office/drawing/2014/main" id="{A116C57D-E1C3-E52E-EADA-DFA78288365A}"/>
                </a:ext>
              </a:extLst>
            </p:cNvPr>
            <p:cNvSpPr/>
            <p:nvPr/>
          </p:nvSpPr>
          <p:spPr>
            <a:xfrm>
              <a:off x="2478475" y="3623325"/>
              <a:ext cx="101800" cy="77950"/>
            </a:xfrm>
            <a:custGeom>
              <a:avLst/>
              <a:gdLst/>
              <a:ahLst/>
              <a:cxnLst/>
              <a:rect l="l" t="t" r="r" b="b"/>
              <a:pathLst>
                <a:path w="4072" h="3118" extrusionOk="0">
                  <a:moveTo>
                    <a:pt x="1029" y="668"/>
                  </a:moveTo>
                  <a:lnTo>
                    <a:pt x="3364" y="1778"/>
                  </a:lnTo>
                  <a:lnTo>
                    <a:pt x="3045" y="2451"/>
                  </a:lnTo>
                  <a:lnTo>
                    <a:pt x="708" y="1340"/>
                  </a:lnTo>
                  <a:lnTo>
                    <a:pt x="1029" y="668"/>
                  </a:lnTo>
                  <a:close/>
                  <a:moveTo>
                    <a:pt x="893" y="1"/>
                  </a:moveTo>
                  <a:cubicBezTo>
                    <a:pt x="786" y="1"/>
                    <a:pt x="684" y="61"/>
                    <a:pt x="634" y="164"/>
                  </a:cubicBezTo>
                  <a:lnTo>
                    <a:pt x="70" y="1353"/>
                  </a:lnTo>
                  <a:cubicBezTo>
                    <a:pt x="1" y="1495"/>
                    <a:pt x="62" y="1666"/>
                    <a:pt x="205" y="1734"/>
                  </a:cubicBezTo>
                  <a:lnTo>
                    <a:pt x="3056" y="3089"/>
                  </a:lnTo>
                  <a:cubicBezTo>
                    <a:pt x="3095" y="3108"/>
                    <a:pt x="3137" y="3117"/>
                    <a:pt x="3179" y="3117"/>
                  </a:cubicBezTo>
                  <a:cubicBezTo>
                    <a:pt x="3289" y="3117"/>
                    <a:pt x="3391" y="3053"/>
                    <a:pt x="3438" y="2954"/>
                  </a:cubicBezTo>
                  <a:lnTo>
                    <a:pt x="4003" y="1766"/>
                  </a:lnTo>
                  <a:cubicBezTo>
                    <a:pt x="4071" y="1623"/>
                    <a:pt x="4010" y="1452"/>
                    <a:pt x="3867" y="1385"/>
                  </a:cubicBezTo>
                  <a:lnTo>
                    <a:pt x="1016" y="29"/>
                  </a:lnTo>
                  <a:cubicBezTo>
                    <a:pt x="976" y="10"/>
                    <a:pt x="934" y="1"/>
                    <a:pt x="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3850;p64">
              <a:extLst>
                <a:ext uri="{FF2B5EF4-FFF2-40B4-BE49-F238E27FC236}">
                  <a16:creationId xmlns:a16="http://schemas.microsoft.com/office/drawing/2014/main" id="{380DB07C-54A5-F9C1-CDFC-060A7ED5D45D}"/>
                </a:ext>
              </a:extLst>
            </p:cNvPr>
            <p:cNvSpPr/>
            <p:nvPr/>
          </p:nvSpPr>
          <p:spPr>
            <a:xfrm>
              <a:off x="2459100" y="3651475"/>
              <a:ext cx="85450" cy="63625"/>
            </a:xfrm>
            <a:custGeom>
              <a:avLst/>
              <a:gdLst/>
              <a:ahLst/>
              <a:cxnLst/>
              <a:rect l="l" t="t" r="r" b="b"/>
              <a:pathLst>
                <a:path w="3418" h="2545" extrusionOk="0">
                  <a:moveTo>
                    <a:pt x="566" y="1"/>
                  </a:moveTo>
                  <a:lnTo>
                    <a:pt x="0" y="1189"/>
                  </a:lnTo>
                  <a:lnTo>
                    <a:pt x="2852" y="2545"/>
                  </a:lnTo>
                  <a:lnTo>
                    <a:pt x="3417" y="1357"/>
                  </a:lnTo>
                  <a:lnTo>
                    <a:pt x="5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3851;p64">
              <a:extLst>
                <a:ext uri="{FF2B5EF4-FFF2-40B4-BE49-F238E27FC236}">
                  <a16:creationId xmlns:a16="http://schemas.microsoft.com/office/drawing/2014/main" id="{6CDB1E1F-86AE-76AF-8C12-27F7D37ED5B4}"/>
                </a:ext>
              </a:extLst>
            </p:cNvPr>
            <p:cNvSpPr/>
            <p:nvPr/>
          </p:nvSpPr>
          <p:spPr>
            <a:xfrm>
              <a:off x="2450900" y="3644325"/>
              <a:ext cx="101750" cy="77950"/>
            </a:xfrm>
            <a:custGeom>
              <a:avLst/>
              <a:gdLst/>
              <a:ahLst/>
              <a:cxnLst/>
              <a:rect l="l" t="t" r="r" b="b"/>
              <a:pathLst>
                <a:path w="4070" h="3118" extrusionOk="0">
                  <a:moveTo>
                    <a:pt x="1027" y="668"/>
                  </a:moveTo>
                  <a:lnTo>
                    <a:pt x="3362" y="1779"/>
                  </a:lnTo>
                  <a:lnTo>
                    <a:pt x="3043" y="2450"/>
                  </a:lnTo>
                  <a:lnTo>
                    <a:pt x="708" y="1339"/>
                  </a:lnTo>
                  <a:lnTo>
                    <a:pt x="1027" y="668"/>
                  </a:lnTo>
                  <a:close/>
                  <a:moveTo>
                    <a:pt x="893" y="0"/>
                  </a:moveTo>
                  <a:cubicBezTo>
                    <a:pt x="785" y="0"/>
                    <a:pt x="683" y="61"/>
                    <a:pt x="633" y="164"/>
                  </a:cubicBezTo>
                  <a:lnTo>
                    <a:pt x="68" y="1352"/>
                  </a:lnTo>
                  <a:cubicBezTo>
                    <a:pt x="0" y="1494"/>
                    <a:pt x="61" y="1666"/>
                    <a:pt x="204" y="1734"/>
                  </a:cubicBezTo>
                  <a:lnTo>
                    <a:pt x="3056" y="3090"/>
                  </a:lnTo>
                  <a:cubicBezTo>
                    <a:pt x="3094" y="3108"/>
                    <a:pt x="3136" y="3118"/>
                    <a:pt x="3179" y="3118"/>
                  </a:cubicBezTo>
                  <a:cubicBezTo>
                    <a:pt x="3211" y="3118"/>
                    <a:pt x="3244" y="3112"/>
                    <a:pt x="3275" y="3101"/>
                  </a:cubicBezTo>
                  <a:cubicBezTo>
                    <a:pt x="3345" y="3076"/>
                    <a:pt x="3404" y="3023"/>
                    <a:pt x="3436" y="2954"/>
                  </a:cubicBezTo>
                  <a:lnTo>
                    <a:pt x="4001" y="1766"/>
                  </a:lnTo>
                  <a:cubicBezTo>
                    <a:pt x="4069" y="1622"/>
                    <a:pt x="4009" y="1452"/>
                    <a:pt x="3867" y="1384"/>
                  </a:cubicBezTo>
                  <a:lnTo>
                    <a:pt x="1015" y="28"/>
                  </a:lnTo>
                  <a:cubicBezTo>
                    <a:pt x="976" y="9"/>
                    <a:pt x="934" y="0"/>
                    <a:pt x="8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3852;p64">
              <a:extLst>
                <a:ext uri="{FF2B5EF4-FFF2-40B4-BE49-F238E27FC236}">
                  <a16:creationId xmlns:a16="http://schemas.microsoft.com/office/drawing/2014/main" id="{B9670AD5-A624-62F0-22F2-25D212F9D693}"/>
                </a:ext>
              </a:extLst>
            </p:cNvPr>
            <p:cNvSpPr/>
            <p:nvPr/>
          </p:nvSpPr>
          <p:spPr>
            <a:xfrm>
              <a:off x="2456725" y="3682875"/>
              <a:ext cx="64725" cy="48800"/>
            </a:xfrm>
            <a:custGeom>
              <a:avLst/>
              <a:gdLst/>
              <a:ahLst/>
              <a:cxnLst/>
              <a:rect l="l" t="t" r="r" b="b"/>
              <a:pathLst>
                <a:path w="2589" h="1952" extrusionOk="0">
                  <a:moveTo>
                    <a:pt x="444" y="1"/>
                  </a:moveTo>
                  <a:lnTo>
                    <a:pt x="1" y="931"/>
                  </a:lnTo>
                  <a:lnTo>
                    <a:pt x="2145" y="1951"/>
                  </a:lnTo>
                  <a:lnTo>
                    <a:pt x="2588" y="1020"/>
                  </a:lnTo>
                  <a:lnTo>
                    <a:pt x="4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3853;p64">
              <a:extLst>
                <a:ext uri="{FF2B5EF4-FFF2-40B4-BE49-F238E27FC236}">
                  <a16:creationId xmlns:a16="http://schemas.microsoft.com/office/drawing/2014/main" id="{F9E60B27-A949-03CD-B6C0-870F51CA75B4}"/>
                </a:ext>
              </a:extLst>
            </p:cNvPr>
            <p:cNvSpPr/>
            <p:nvPr/>
          </p:nvSpPr>
          <p:spPr>
            <a:xfrm>
              <a:off x="2448525" y="3675750"/>
              <a:ext cx="81025" cy="63100"/>
            </a:xfrm>
            <a:custGeom>
              <a:avLst/>
              <a:gdLst/>
              <a:ahLst/>
              <a:cxnLst/>
              <a:rect l="l" t="t" r="r" b="b"/>
              <a:pathLst>
                <a:path w="3241" h="2524" extrusionOk="0">
                  <a:moveTo>
                    <a:pt x="905" y="667"/>
                  </a:moveTo>
                  <a:lnTo>
                    <a:pt x="2533" y="1441"/>
                  </a:lnTo>
                  <a:lnTo>
                    <a:pt x="2337" y="1855"/>
                  </a:lnTo>
                  <a:lnTo>
                    <a:pt x="708" y="1082"/>
                  </a:lnTo>
                  <a:lnTo>
                    <a:pt x="905" y="667"/>
                  </a:lnTo>
                  <a:close/>
                  <a:moveTo>
                    <a:pt x="769" y="0"/>
                  </a:moveTo>
                  <a:cubicBezTo>
                    <a:pt x="662" y="0"/>
                    <a:pt x="560" y="60"/>
                    <a:pt x="511" y="163"/>
                  </a:cubicBezTo>
                  <a:lnTo>
                    <a:pt x="68" y="1095"/>
                  </a:lnTo>
                  <a:cubicBezTo>
                    <a:pt x="1" y="1237"/>
                    <a:pt x="61" y="1407"/>
                    <a:pt x="204" y="1475"/>
                  </a:cubicBezTo>
                  <a:lnTo>
                    <a:pt x="2348" y="2495"/>
                  </a:lnTo>
                  <a:cubicBezTo>
                    <a:pt x="2387" y="2513"/>
                    <a:pt x="2428" y="2522"/>
                    <a:pt x="2471" y="2524"/>
                  </a:cubicBezTo>
                  <a:cubicBezTo>
                    <a:pt x="2582" y="2522"/>
                    <a:pt x="2682" y="2459"/>
                    <a:pt x="2729" y="2359"/>
                  </a:cubicBezTo>
                  <a:lnTo>
                    <a:pt x="3172" y="1429"/>
                  </a:lnTo>
                  <a:cubicBezTo>
                    <a:pt x="3240" y="1286"/>
                    <a:pt x="3179" y="1115"/>
                    <a:pt x="3037" y="1047"/>
                  </a:cubicBezTo>
                  <a:lnTo>
                    <a:pt x="892" y="28"/>
                  </a:lnTo>
                  <a:cubicBezTo>
                    <a:pt x="853" y="9"/>
                    <a:pt x="811" y="0"/>
                    <a:pt x="7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3854;p64">
              <a:extLst>
                <a:ext uri="{FF2B5EF4-FFF2-40B4-BE49-F238E27FC236}">
                  <a16:creationId xmlns:a16="http://schemas.microsoft.com/office/drawing/2014/main" id="{1D76852D-5457-285C-57F7-6E3FA94A7ABF}"/>
                </a:ext>
              </a:extLst>
            </p:cNvPr>
            <p:cNvSpPr/>
            <p:nvPr/>
          </p:nvSpPr>
          <p:spPr>
            <a:xfrm>
              <a:off x="2437900" y="3570950"/>
              <a:ext cx="108775" cy="117150"/>
            </a:xfrm>
            <a:custGeom>
              <a:avLst/>
              <a:gdLst/>
              <a:ahLst/>
              <a:cxnLst/>
              <a:rect l="l" t="t" r="r" b="b"/>
              <a:pathLst>
                <a:path w="4351" h="4686" extrusionOk="0">
                  <a:moveTo>
                    <a:pt x="1915" y="0"/>
                  </a:moveTo>
                  <a:lnTo>
                    <a:pt x="0" y="2370"/>
                  </a:lnTo>
                  <a:cubicBezTo>
                    <a:pt x="416" y="2654"/>
                    <a:pt x="902" y="2742"/>
                    <a:pt x="1342" y="2742"/>
                  </a:cubicBezTo>
                  <a:cubicBezTo>
                    <a:pt x="2050" y="2742"/>
                    <a:pt x="2641" y="2515"/>
                    <a:pt x="2641" y="2515"/>
                  </a:cubicBezTo>
                  <a:lnTo>
                    <a:pt x="2641" y="2515"/>
                  </a:lnTo>
                  <a:lnTo>
                    <a:pt x="2532" y="4013"/>
                  </a:lnTo>
                  <a:lnTo>
                    <a:pt x="3178" y="4686"/>
                  </a:lnTo>
                  <a:lnTo>
                    <a:pt x="4351" y="1471"/>
                  </a:lnTo>
                  <a:lnTo>
                    <a:pt x="19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3855;p64">
              <a:extLst>
                <a:ext uri="{FF2B5EF4-FFF2-40B4-BE49-F238E27FC236}">
                  <a16:creationId xmlns:a16="http://schemas.microsoft.com/office/drawing/2014/main" id="{71A5B17D-9BFF-B2FF-FC43-2444E9545681}"/>
                </a:ext>
              </a:extLst>
            </p:cNvPr>
            <p:cNvSpPr/>
            <p:nvPr/>
          </p:nvSpPr>
          <p:spPr>
            <a:xfrm>
              <a:off x="2429625" y="3563800"/>
              <a:ext cx="124975" cy="131450"/>
            </a:xfrm>
            <a:custGeom>
              <a:avLst/>
              <a:gdLst/>
              <a:ahLst/>
              <a:cxnLst/>
              <a:rect l="l" t="t" r="r" b="b"/>
              <a:pathLst>
                <a:path w="4999" h="5258" extrusionOk="0">
                  <a:moveTo>
                    <a:pt x="2247" y="1"/>
                  </a:moveTo>
                  <a:cubicBezTo>
                    <a:pt x="2150" y="1"/>
                    <a:pt x="2055" y="50"/>
                    <a:pt x="2001" y="139"/>
                  </a:cubicBezTo>
                  <a:cubicBezTo>
                    <a:pt x="1919" y="273"/>
                    <a:pt x="1962" y="450"/>
                    <a:pt x="2098" y="531"/>
                  </a:cubicBezTo>
                  <a:lnTo>
                    <a:pt x="4333" y="1880"/>
                  </a:lnTo>
                  <a:lnTo>
                    <a:pt x="3398" y="4442"/>
                  </a:lnTo>
                  <a:lnTo>
                    <a:pt x="3159" y="4192"/>
                  </a:lnTo>
                  <a:lnTo>
                    <a:pt x="3258" y="2821"/>
                  </a:lnTo>
                  <a:cubicBezTo>
                    <a:pt x="3266" y="2724"/>
                    <a:pt x="3222" y="2629"/>
                    <a:pt x="3144" y="2571"/>
                  </a:cubicBezTo>
                  <a:cubicBezTo>
                    <a:pt x="3094" y="2533"/>
                    <a:pt x="3034" y="2514"/>
                    <a:pt x="2973" y="2514"/>
                  </a:cubicBezTo>
                  <a:cubicBezTo>
                    <a:pt x="2939" y="2514"/>
                    <a:pt x="2904" y="2520"/>
                    <a:pt x="2871" y="2533"/>
                  </a:cubicBezTo>
                  <a:cubicBezTo>
                    <a:pt x="2862" y="2536"/>
                    <a:pt x="2314" y="2740"/>
                    <a:pt x="1672" y="2740"/>
                  </a:cubicBezTo>
                  <a:cubicBezTo>
                    <a:pt x="1280" y="2740"/>
                    <a:pt x="853" y="2664"/>
                    <a:pt x="494" y="2419"/>
                  </a:cubicBezTo>
                  <a:cubicBezTo>
                    <a:pt x="443" y="2382"/>
                    <a:pt x="385" y="2365"/>
                    <a:pt x="327" y="2365"/>
                  </a:cubicBezTo>
                  <a:cubicBezTo>
                    <a:pt x="236" y="2365"/>
                    <a:pt x="146" y="2409"/>
                    <a:pt x="90" y="2490"/>
                  </a:cubicBezTo>
                  <a:cubicBezTo>
                    <a:pt x="0" y="2622"/>
                    <a:pt x="36" y="2804"/>
                    <a:pt x="171" y="2892"/>
                  </a:cubicBezTo>
                  <a:cubicBezTo>
                    <a:pt x="645" y="3215"/>
                    <a:pt x="1188" y="3314"/>
                    <a:pt x="1676" y="3314"/>
                  </a:cubicBezTo>
                  <a:cubicBezTo>
                    <a:pt x="2057" y="3314"/>
                    <a:pt x="2404" y="3254"/>
                    <a:pt x="2658" y="3193"/>
                  </a:cubicBezTo>
                  <a:lnTo>
                    <a:pt x="2658" y="3193"/>
                  </a:lnTo>
                  <a:lnTo>
                    <a:pt x="2580" y="4278"/>
                  </a:lnTo>
                  <a:cubicBezTo>
                    <a:pt x="2574" y="4358"/>
                    <a:pt x="2602" y="4438"/>
                    <a:pt x="2657" y="4496"/>
                  </a:cubicBezTo>
                  <a:lnTo>
                    <a:pt x="3302" y="5169"/>
                  </a:lnTo>
                  <a:cubicBezTo>
                    <a:pt x="3356" y="5225"/>
                    <a:pt x="3431" y="5257"/>
                    <a:pt x="3509" y="5257"/>
                  </a:cubicBezTo>
                  <a:cubicBezTo>
                    <a:pt x="3529" y="5257"/>
                    <a:pt x="3549" y="5256"/>
                    <a:pt x="3568" y="5252"/>
                  </a:cubicBezTo>
                  <a:cubicBezTo>
                    <a:pt x="3664" y="5232"/>
                    <a:pt x="3744" y="5162"/>
                    <a:pt x="3778" y="5070"/>
                  </a:cubicBezTo>
                  <a:lnTo>
                    <a:pt x="4951" y="1856"/>
                  </a:lnTo>
                  <a:cubicBezTo>
                    <a:pt x="4999" y="1728"/>
                    <a:pt x="4947" y="1584"/>
                    <a:pt x="4831" y="1514"/>
                  </a:cubicBezTo>
                  <a:lnTo>
                    <a:pt x="2393" y="41"/>
                  </a:lnTo>
                  <a:cubicBezTo>
                    <a:pt x="2347" y="14"/>
                    <a:pt x="2297" y="1"/>
                    <a:pt x="22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3856;p64">
              <a:extLst>
                <a:ext uri="{FF2B5EF4-FFF2-40B4-BE49-F238E27FC236}">
                  <a16:creationId xmlns:a16="http://schemas.microsoft.com/office/drawing/2014/main" id="{7181EDB8-C9AC-91D8-1E06-C23C874C22AA}"/>
                </a:ext>
              </a:extLst>
            </p:cNvPr>
            <p:cNvSpPr/>
            <p:nvPr/>
          </p:nvSpPr>
          <p:spPr>
            <a:xfrm>
              <a:off x="1166800" y="4801025"/>
              <a:ext cx="327325" cy="176250"/>
            </a:xfrm>
            <a:custGeom>
              <a:avLst/>
              <a:gdLst/>
              <a:ahLst/>
              <a:cxnLst/>
              <a:rect l="l" t="t" r="r" b="b"/>
              <a:pathLst>
                <a:path w="13093" h="7050" extrusionOk="0">
                  <a:moveTo>
                    <a:pt x="2786" y="1"/>
                  </a:moveTo>
                  <a:lnTo>
                    <a:pt x="431" y="2919"/>
                  </a:lnTo>
                  <a:cubicBezTo>
                    <a:pt x="0" y="3452"/>
                    <a:pt x="153" y="4246"/>
                    <a:pt x="753" y="4578"/>
                  </a:cubicBezTo>
                  <a:cubicBezTo>
                    <a:pt x="1545" y="5015"/>
                    <a:pt x="2567" y="5506"/>
                    <a:pt x="3164" y="5506"/>
                  </a:cubicBezTo>
                  <a:cubicBezTo>
                    <a:pt x="3179" y="5506"/>
                    <a:pt x="3194" y="5505"/>
                    <a:pt x="3208" y="5505"/>
                  </a:cubicBezTo>
                  <a:cubicBezTo>
                    <a:pt x="3229" y="5504"/>
                    <a:pt x="3249" y="5503"/>
                    <a:pt x="3270" y="5503"/>
                  </a:cubicBezTo>
                  <a:cubicBezTo>
                    <a:pt x="4281" y="5503"/>
                    <a:pt x="5178" y="6613"/>
                    <a:pt x="5861" y="6613"/>
                  </a:cubicBezTo>
                  <a:cubicBezTo>
                    <a:pt x="5870" y="6613"/>
                    <a:pt x="5879" y="6613"/>
                    <a:pt x="5888" y="6612"/>
                  </a:cubicBezTo>
                  <a:cubicBezTo>
                    <a:pt x="5908" y="6611"/>
                    <a:pt x="5931" y="6611"/>
                    <a:pt x="5956" y="6611"/>
                  </a:cubicBezTo>
                  <a:cubicBezTo>
                    <a:pt x="6774" y="6611"/>
                    <a:pt x="10286" y="7049"/>
                    <a:pt x="11661" y="7049"/>
                  </a:cubicBezTo>
                  <a:cubicBezTo>
                    <a:pt x="11737" y="7049"/>
                    <a:pt x="11806" y="7048"/>
                    <a:pt x="11868" y="7045"/>
                  </a:cubicBezTo>
                  <a:cubicBezTo>
                    <a:pt x="13093" y="6990"/>
                    <a:pt x="12712" y="6306"/>
                    <a:pt x="12712" y="6306"/>
                  </a:cubicBezTo>
                  <a:lnTo>
                    <a:pt x="8928" y="4021"/>
                  </a:lnTo>
                  <a:lnTo>
                    <a:pt x="6857" y="1813"/>
                  </a:lnTo>
                  <a:lnTo>
                    <a:pt x="27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3857;p64">
              <a:extLst>
                <a:ext uri="{FF2B5EF4-FFF2-40B4-BE49-F238E27FC236}">
                  <a16:creationId xmlns:a16="http://schemas.microsoft.com/office/drawing/2014/main" id="{075E1AE1-C4DF-3514-5F76-42BA86A6E7D3}"/>
                </a:ext>
              </a:extLst>
            </p:cNvPr>
            <p:cNvSpPr/>
            <p:nvPr/>
          </p:nvSpPr>
          <p:spPr>
            <a:xfrm>
              <a:off x="1158425" y="4793850"/>
              <a:ext cx="337250" cy="190600"/>
            </a:xfrm>
            <a:custGeom>
              <a:avLst/>
              <a:gdLst/>
              <a:ahLst/>
              <a:cxnLst/>
              <a:rect l="l" t="t" r="r" b="b"/>
              <a:pathLst>
                <a:path w="13490" h="7624" extrusionOk="0">
                  <a:moveTo>
                    <a:pt x="3206" y="639"/>
                  </a:moveTo>
                  <a:lnTo>
                    <a:pt x="7022" y="2337"/>
                  </a:lnTo>
                  <a:lnTo>
                    <a:pt x="9054" y="4503"/>
                  </a:lnTo>
                  <a:cubicBezTo>
                    <a:pt x="9072" y="4522"/>
                    <a:pt x="9092" y="4538"/>
                    <a:pt x="9115" y="4553"/>
                  </a:cubicBezTo>
                  <a:lnTo>
                    <a:pt x="12814" y="6786"/>
                  </a:lnTo>
                  <a:cubicBezTo>
                    <a:pt x="12822" y="6815"/>
                    <a:pt x="12818" y="6844"/>
                    <a:pt x="12806" y="6870"/>
                  </a:cubicBezTo>
                  <a:cubicBezTo>
                    <a:pt x="12791" y="6895"/>
                    <a:pt x="12691" y="7025"/>
                    <a:pt x="12191" y="7047"/>
                  </a:cubicBezTo>
                  <a:cubicBezTo>
                    <a:pt x="12135" y="7049"/>
                    <a:pt x="12073" y="7050"/>
                    <a:pt x="12004" y="7050"/>
                  </a:cubicBezTo>
                  <a:cubicBezTo>
                    <a:pt x="11245" y="7050"/>
                    <a:pt x="9747" y="6908"/>
                    <a:pt x="8527" y="6790"/>
                  </a:cubicBezTo>
                  <a:cubicBezTo>
                    <a:pt x="7495" y="6692"/>
                    <a:pt x="6665" y="6612"/>
                    <a:pt x="6292" y="6612"/>
                  </a:cubicBezTo>
                  <a:lnTo>
                    <a:pt x="6291" y="6612"/>
                  </a:lnTo>
                  <a:cubicBezTo>
                    <a:pt x="6261" y="6612"/>
                    <a:pt x="6234" y="6612"/>
                    <a:pt x="6210" y="6613"/>
                  </a:cubicBezTo>
                  <a:cubicBezTo>
                    <a:pt x="6206" y="6613"/>
                    <a:pt x="6202" y="6614"/>
                    <a:pt x="6199" y="6614"/>
                  </a:cubicBezTo>
                  <a:cubicBezTo>
                    <a:pt x="5988" y="6614"/>
                    <a:pt x="5649" y="6407"/>
                    <a:pt x="5304" y="6185"/>
                  </a:cubicBezTo>
                  <a:cubicBezTo>
                    <a:pt x="4806" y="5865"/>
                    <a:pt x="4248" y="5504"/>
                    <a:pt x="3608" y="5504"/>
                  </a:cubicBezTo>
                  <a:cubicBezTo>
                    <a:pt x="3582" y="5504"/>
                    <a:pt x="3556" y="5505"/>
                    <a:pt x="3530" y="5506"/>
                  </a:cubicBezTo>
                  <a:cubicBezTo>
                    <a:pt x="3529" y="5506"/>
                    <a:pt x="3527" y="5506"/>
                    <a:pt x="3525" y="5506"/>
                  </a:cubicBezTo>
                  <a:cubicBezTo>
                    <a:pt x="3285" y="5506"/>
                    <a:pt x="2666" y="5410"/>
                    <a:pt x="1226" y="4614"/>
                  </a:cubicBezTo>
                  <a:cubicBezTo>
                    <a:pt x="1016" y="4499"/>
                    <a:pt x="867" y="4295"/>
                    <a:pt x="822" y="4059"/>
                  </a:cubicBezTo>
                  <a:cubicBezTo>
                    <a:pt x="775" y="3821"/>
                    <a:pt x="836" y="3573"/>
                    <a:pt x="989" y="3385"/>
                  </a:cubicBezTo>
                  <a:lnTo>
                    <a:pt x="3206" y="639"/>
                  </a:lnTo>
                  <a:close/>
                  <a:moveTo>
                    <a:pt x="3121" y="0"/>
                  </a:moveTo>
                  <a:cubicBezTo>
                    <a:pt x="3037" y="0"/>
                    <a:pt x="2954" y="38"/>
                    <a:pt x="2898" y="107"/>
                  </a:cubicBezTo>
                  <a:lnTo>
                    <a:pt x="544" y="3025"/>
                  </a:lnTo>
                  <a:cubicBezTo>
                    <a:pt x="1" y="3696"/>
                    <a:pt x="194" y="4696"/>
                    <a:pt x="950" y="5115"/>
                  </a:cubicBezTo>
                  <a:cubicBezTo>
                    <a:pt x="2092" y="5745"/>
                    <a:pt x="2947" y="6079"/>
                    <a:pt x="3479" y="6079"/>
                  </a:cubicBezTo>
                  <a:cubicBezTo>
                    <a:pt x="3506" y="6079"/>
                    <a:pt x="3531" y="6078"/>
                    <a:pt x="3556" y="6076"/>
                  </a:cubicBezTo>
                  <a:cubicBezTo>
                    <a:pt x="3570" y="6076"/>
                    <a:pt x="3585" y="6076"/>
                    <a:pt x="3599" y="6076"/>
                  </a:cubicBezTo>
                  <a:cubicBezTo>
                    <a:pt x="4067" y="6076"/>
                    <a:pt x="4541" y="6374"/>
                    <a:pt x="4995" y="6666"/>
                  </a:cubicBezTo>
                  <a:cubicBezTo>
                    <a:pt x="5397" y="6924"/>
                    <a:pt x="5783" y="7187"/>
                    <a:pt x="6159" y="7187"/>
                  </a:cubicBezTo>
                  <a:cubicBezTo>
                    <a:pt x="6184" y="7187"/>
                    <a:pt x="6210" y="7186"/>
                    <a:pt x="6236" y="7184"/>
                  </a:cubicBezTo>
                  <a:cubicBezTo>
                    <a:pt x="6249" y="7183"/>
                    <a:pt x="6263" y="7183"/>
                    <a:pt x="6279" y="7183"/>
                  </a:cubicBezTo>
                  <a:cubicBezTo>
                    <a:pt x="6608" y="7183"/>
                    <a:pt x="7514" y="7269"/>
                    <a:pt x="8472" y="7361"/>
                  </a:cubicBezTo>
                  <a:cubicBezTo>
                    <a:pt x="9762" y="7484"/>
                    <a:pt x="11209" y="7623"/>
                    <a:pt x="12001" y="7623"/>
                  </a:cubicBezTo>
                  <a:cubicBezTo>
                    <a:pt x="12078" y="7623"/>
                    <a:pt x="12151" y="7622"/>
                    <a:pt x="12215" y="7618"/>
                  </a:cubicBezTo>
                  <a:cubicBezTo>
                    <a:pt x="12778" y="7592"/>
                    <a:pt x="13145" y="7435"/>
                    <a:pt x="13305" y="7146"/>
                  </a:cubicBezTo>
                  <a:cubicBezTo>
                    <a:pt x="13489" y="6818"/>
                    <a:pt x="13316" y="6490"/>
                    <a:pt x="13297" y="6453"/>
                  </a:cubicBezTo>
                  <a:cubicBezTo>
                    <a:pt x="13273" y="6410"/>
                    <a:pt x="13237" y="6374"/>
                    <a:pt x="13195" y="6348"/>
                  </a:cubicBezTo>
                  <a:lnTo>
                    <a:pt x="9443" y="4082"/>
                  </a:lnTo>
                  <a:lnTo>
                    <a:pt x="7399" y="1902"/>
                  </a:lnTo>
                  <a:cubicBezTo>
                    <a:pt x="7374" y="1875"/>
                    <a:pt x="7342" y="1852"/>
                    <a:pt x="7307" y="1837"/>
                  </a:cubicBezTo>
                  <a:lnTo>
                    <a:pt x="3238" y="25"/>
                  </a:lnTo>
                  <a:cubicBezTo>
                    <a:pt x="3200" y="8"/>
                    <a:pt x="3161" y="0"/>
                    <a:pt x="3121"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3858;p64">
              <a:extLst>
                <a:ext uri="{FF2B5EF4-FFF2-40B4-BE49-F238E27FC236}">
                  <a16:creationId xmlns:a16="http://schemas.microsoft.com/office/drawing/2014/main" id="{AFEA5F16-7FBF-AF61-97CF-FDEED9587BBF}"/>
                </a:ext>
              </a:extLst>
            </p:cNvPr>
            <p:cNvSpPr/>
            <p:nvPr/>
          </p:nvSpPr>
          <p:spPr>
            <a:xfrm>
              <a:off x="1166800" y="4872150"/>
              <a:ext cx="327325" cy="105125"/>
            </a:xfrm>
            <a:custGeom>
              <a:avLst/>
              <a:gdLst/>
              <a:ahLst/>
              <a:cxnLst/>
              <a:rect l="l" t="t" r="r" b="b"/>
              <a:pathLst>
                <a:path w="13093" h="4205" extrusionOk="0">
                  <a:moveTo>
                    <a:pt x="489" y="1"/>
                  </a:moveTo>
                  <a:lnTo>
                    <a:pt x="431" y="74"/>
                  </a:lnTo>
                  <a:cubicBezTo>
                    <a:pt x="0" y="607"/>
                    <a:pt x="153" y="1401"/>
                    <a:pt x="753" y="1733"/>
                  </a:cubicBezTo>
                  <a:cubicBezTo>
                    <a:pt x="1545" y="2170"/>
                    <a:pt x="2567" y="2661"/>
                    <a:pt x="3164" y="2661"/>
                  </a:cubicBezTo>
                  <a:cubicBezTo>
                    <a:pt x="3179" y="2661"/>
                    <a:pt x="3194" y="2660"/>
                    <a:pt x="3208" y="2660"/>
                  </a:cubicBezTo>
                  <a:cubicBezTo>
                    <a:pt x="3229" y="2659"/>
                    <a:pt x="3249" y="2658"/>
                    <a:pt x="3270" y="2658"/>
                  </a:cubicBezTo>
                  <a:cubicBezTo>
                    <a:pt x="4281" y="2658"/>
                    <a:pt x="5178" y="3768"/>
                    <a:pt x="5861" y="3768"/>
                  </a:cubicBezTo>
                  <a:cubicBezTo>
                    <a:pt x="5870" y="3768"/>
                    <a:pt x="5879" y="3768"/>
                    <a:pt x="5888" y="3767"/>
                  </a:cubicBezTo>
                  <a:cubicBezTo>
                    <a:pt x="5908" y="3766"/>
                    <a:pt x="5931" y="3766"/>
                    <a:pt x="5956" y="3766"/>
                  </a:cubicBezTo>
                  <a:cubicBezTo>
                    <a:pt x="6774" y="3766"/>
                    <a:pt x="10286" y="4204"/>
                    <a:pt x="11661" y="4204"/>
                  </a:cubicBezTo>
                  <a:cubicBezTo>
                    <a:pt x="11737" y="4204"/>
                    <a:pt x="11806" y="4203"/>
                    <a:pt x="11868" y="4200"/>
                  </a:cubicBezTo>
                  <a:cubicBezTo>
                    <a:pt x="13093" y="4145"/>
                    <a:pt x="12712" y="3461"/>
                    <a:pt x="12712" y="3461"/>
                  </a:cubicBezTo>
                  <a:lnTo>
                    <a:pt x="12635" y="3415"/>
                  </a:lnTo>
                  <a:cubicBezTo>
                    <a:pt x="10887" y="3378"/>
                    <a:pt x="7173" y="3181"/>
                    <a:pt x="5292" y="2215"/>
                  </a:cubicBezTo>
                  <a:cubicBezTo>
                    <a:pt x="3626" y="1360"/>
                    <a:pt x="1747" y="821"/>
                    <a:pt x="4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3859;p64">
              <a:extLst>
                <a:ext uri="{FF2B5EF4-FFF2-40B4-BE49-F238E27FC236}">
                  <a16:creationId xmlns:a16="http://schemas.microsoft.com/office/drawing/2014/main" id="{EE2F1A5E-36A6-7AE4-5D3C-1496EFAC2315}"/>
                </a:ext>
              </a:extLst>
            </p:cNvPr>
            <p:cNvSpPr/>
            <p:nvPr/>
          </p:nvSpPr>
          <p:spPr>
            <a:xfrm>
              <a:off x="1158425" y="4865000"/>
              <a:ext cx="337275" cy="119450"/>
            </a:xfrm>
            <a:custGeom>
              <a:avLst/>
              <a:gdLst/>
              <a:ahLst/>
              <a:cxnLst/>
              <a:rect l="l" t="t" r="r" b="b"/>
              <a:pathLst>
                <a:path w="13491" h="4778" extrusionOk="0">
                  <a:moveTo>
                    <a:pt x="900" y="671"/>
                  </a:moveTo>
                  <a:cubicBezTo>
                    <a:pt x="1598" y="1086"/>
                    <a:pt x="2436" y="1428"/>
                    <a:pt x="3316" y="1790"/>
                  </a:cubicBezTo>
                  <a:cubicBezTo>
                    <a:pt x="4042" y="2086"/>
                    <a:pt x="4790" y="2394"/>
                    <a:pt x="5496" y="2755"/>
                  </a:cubicBezTo>
                  <a:cubicBezTo>
                    <a:pt x="7344" y="3705"/>
                    <a:pt x="10815" y="3933"/>
                    <a:pt x="12818" y="3984"/>
                  </a:cubicBezTo>
                  <a:cubicBezTo>
                    <a:pt x="12816" y="3997"/>
                    <a:pt x="12813" y="4011"/>
                    <a:pt x="12806" y="4024"/>
                  </a:cubicBezTo>
                  <a:cubicBezTo>
                    <a:pt x="12791" y="4049"/>
                    <a:pt x="12691" y="4179"/>
                    <a:pt x="12191" y="4201"/>
                  </a:cubicBezTo>
                  <a:cubicBezTo>
                    <a:pt x="12135" y="4203"/>
                    <a:pt x="12073" y="4204"/>
                    <a:pt x="12004" y="4204"/>
                  </a:cubicBezTo>
                  <a:cubicBezTo>
                    <a:pt x="11245" y="4204"/>
                    <a:pt x="9747" y="4062"/>
                    <a:pt x="8527" y="3944"/>
                  </a:cubicBezTo>
                  <a:cubicBezTo>
                    <a:pt x="7495" y="3846"/>
                    <a:pt x="6665" y="3766"/>
                    <a:pt x="6292" y="3766"/>
                  </a:cubicBezTo>
                  <a:lnTo>
                    <a:pt x="6291" y="3766"/>
                  </a:lnTo>
                  <a:cubicBezTo>
                    <a:pt x="6261" y="3766"/>
                    <a:pt x="6234" y="3766"/>
                    <a:pt x="6210" y="3767"/>
                  </a:cubicBezTo>
                  <a:cubicBezTo>
                    <a:pt x="6207" y="3767"/>
                    <a:pt x="6204" y="3767"/>
                    <a:pt x="6200" y="3767"/>
                  </a:cubicBezTo>
                  <a:cubicBezTo>
                    <a:pt x="5989" y="3767"/>
                    <a:pt x="5650" y="3561"/>
                    <a:pt x="5304" y="3339"/>
                  </a:cubicBezTo>
                  <a:cubicBezTo>
                    <a:pt x="4805" y="3018"/>
                    <a:pt x="4246" y="2657"/>
                    <a:pt x="3605" y="2657"/>
                  </a:cubicBezTo>
                  <a:cubicBezTo>
                    <a:pt x="3580" y="2657"/>
                    <a:pt x="3555" y="2658"/>
                    <a:pt x="3530" y="2659"/>
                  </a:cubicBezTo>
                  <a:cubicBezTo>
                    <a:pt x="3527" y="2659"/>
                    <a:pt x="3524" y="2659"/>
                    <a:pt x="3521" y="2659"/>
                  </a:cubicBezTo>
                  <a:cubicBezTo>
                    <a:pt x="3277" y="2659"/>
                    <a:pt x="2656" y="2558"/>
                    <a:pt x="1226" y="1768"/>
                  </a:cubicBezTo>
                  <a:cubicBezTo>
                    <a:pt x="1016" y="1653"/>
                    <a:pt x="867" y="1449"/>
                    <a:pt x="822" y="1213"/>
                  </a:cubicBezTo>
                  <a:cubicBezTo>
                    <a:pt x="785" y="1029"/>
                    <a:pt x="813" y="838"/>
                    <a:pt x="900" y="671"/>
                  </a:cubicBezTo>
                  <a:close/>
                  <a:moveTo>
                    <a:pt x="825" y="0"/>
                  </a:moveTo>
                  <a:cubicBezTo>
                    <a:pt x="741" y="0"/>
                    <a:pt x="658" y="37"/>
                    <a:pt x="602" y="107"/>
                  </a:cubicBezTo>
                  <a:lnTo>
                    <a:pt x="544" y="179"/>
                  </a:lnTo>
                  <a:cubicBezTo>
                    <a:pt x="1" y="850"/>
                    <a:pt x="194" y="1850"/>
                    <a:pt x="950" y="2269"/>
                  </a:cubicBezTo>
                  <a:cubicBezTo>
                    <a:pt x="2092" y="2899"/>
                    <a:pt x="2947" y="3233"/>
                    <a:pt x="3479" y="3233"/>
                  </a:cubicBezTo>
                  <a:cubicBezTo>
                    <a:pt x="3506" y="3233"/>
                    <a:pt x="3531" y="3232"/>
                    <a:pt x="3556" y="3230"/>
                  </a:cubicBezTo>
                  <a:cubicBezTo>
                    <a:pt x="3570" y="3230"/>
                    <a:pt x="3585" y="3230"/>
                    <a:pt x="3599" y="3230"/>
                  </a:cubicBezTo>
                  <a:cubicBezTo>
                    <a:pt x="4067" y="3230"/>
                    <a:pt x="4541" y="3528"/>
                    <a:pt x="4995" y="3820"/>
                  </a:cubicBezTo>
                  <a:cubicBezTo>
                    <a:pt x="5397" y="4078"/>
                    <a:pt x="5783" y="4341"/>
                    <a:pt x="6159" y="4341"/>
                  </a:cubicBezTo>
                  <a:cubicBezTo>
                    <a:pt x="6184" y="4341"/>
                    <a:pt x="6210" y="4340"/>
                    <a:pt x="6236" y="4338"/>
                  </a:cubicBezTo>
                  <a:cubicBezTo>
                    <a:pt x="6249" y="4337"/>
                    <a:pt x="6263" y="4337"/>
                    <a:pt x="6279" y="4337"/>
                  </a:cubicBezTo>
                  <a:cubicBezTo>
                    <a:pt x="6608" y="4337"/>
                    <a:pt x="7514" y="4423"/>
                    <a:pt x="8472" y="4515"/>
                  </a:cubicBezTo>
                  <a:cubicBezTo>
                    <a:pt x="9762" y="4638"/>
                    <a:pt x="11209" y="4777"/>
                    <a:pt x="12001" y="4777"/>
                  </a:cubicBezTo>
                  <a:cubicBezTo>
                    <a:pt x="12078" y="4777"/>
                    <a:pt x="12151" y="4776"/>
                    <a:pt x="12217" y="4771"/>
                  </a:cubicBezTo>
                  <a:cubicBezTo>
                    <a:pt x="12779" y="4746"/>
                    <a:pt x="13146" y="4589"/>
                    <a:pt x="13306" y="4300"/>
                  </a:cubicBezTo>
                  <a:cubicBezTo>
                    <a:pt x="13491" y="3971"/>
                    <a:pt x="13318" y="3643"/>
                    <a:pt x="13298" y="3607"/>
                  </a:cubicBezTo>
                  <a:cubicBezTo>
                    <a:pt x="13274" y="3564"/>
                    <a:pt x="13238" y="3526"/>
                    <a:pt x="13196" y="3501"/>
                  </a:cubicBezTo>
                  <a:lnTo>
                    <a:pt x="13118" y="3455"/>
                  </a:lnTo>
                  <a:cubicBezTo>
                    <a:pt x="13075" y="3429"/>
                    <a:pt x="13027" y="3415"/>
                    <a:pt x="12977" y="3414"/>
                  </a:cubicBezTo>
                  <a:cubicBezTo>
                    <a:pt x="11426" y="3382"/>
                    <a:pt x="7617" y="3201"/>
                    <a:pt x="5759" y="2246"/>
                  </a:cubicBezTo>
                  <a:cubicBezTo>
                    <a:pt x="5031" y="1873"/>
                    <a:pt x="4270" y="1560"/>
                    <a:pt x="3534" y="1259"/>
                  </a:cubicBezTo>
                  <a:cubicBezTo>
                    <a:pt x="2578" y="868"/>
                    <a:pt x="1674" y="499"/>
                    <a:pt x="981" y="47"/>
                  </a:cubicBezTo>
                  <a:cubicBezTo>
                    <a:pt x="933" y="15"/>
                    <a:pt x="879" y="0"/>
                    <a:pt x="825"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3860;p64">
              <a:extLst>
                <a:ext uri="{FF2B5EF4-FFF2-40B4-BE49-F238E27FC236}">
                  <a16:creationId xmlns:a16="http://schemas.microsoft.com/office/drawing/2014/main" id="{8C95F773-5C7B-2B80-9055-2A60CD5271EB}"/>
                </a:ext>
              </a:extLst>
            </p:cNvPr>
            <p:cNvSpPr/>
            <p:nvPr/>
          </p:nvSpPr>
          <p:spPr>
            <a:xfrm>
              <a:off x="1766750" y="5135800"/>
              <a:ext cx="375625" cy="42400"/>
            </a:xfrm>
            <a:custGeom>
              <a:avLst/>
              <a:gdLst/>
              <a:ahLst/>
              <a:cxnLst/>
              <a:rect l="l" t="t" r="r" b="b"/>
              <a:pathLst>
                <a:path w="15025" h="1696" extrusionOk="0">
                  <a:moveTo>
                    <a:pt x="13914" y="1"/>
                  </a:moveTo>
                  <a:cubicBezTo>
                    <a:pt x="11577" y="213"/>
                    <a:pt x="8054" y="475"/>
                    <a:pt x="4896" y="475"/>
                  </a:cubicBezTo>
                  <a:cubicBezTo>
                    <a:pt x="3116" y="475"/>
                    <a:pt x="1453" y="392"/>
                    <a:pt x="183" y="170"/>
                  </a:cubicBezTo>
                  <a:lnTo>
                    <a:pt x="183" y="170"/>
                  </a:lnTo>
                  <a:cubicBezTo>
                    <a:pt x="38" y="991"/>
                    <a:pt x="1" y="1604"/>
                    <a:pt x="192" y="1659"/>
                  </a:cubicBezTo>
                  <a:cubicBezTo>
                    <a:pt x="280" y="1684"/>
                    <a:pt x="596" y="1695"/>
                    <a:pt x="1075" y="1695"/>
                  </a:cubicBezTo>
                  <a:cubicBezTo>
                    <a:pt x="3957" y="1695"/>
                    <a:pt x="12761" y="1301"/>
                    <a:pt x="13806" y="1254"/>
                  </a:cubicBezTo>
                  <a:cubicBezTo>
                    <a:pt x="15025" y="1199"/>
                    <a:pt x="14998" y="590"/>
                    <a:pt x="14998" y="590"/>
                  </a:cubicBezTo>
                  <a:lnTo>
                    <a:pt x="1391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3861;p64">
              <a:extLst>
                <a:ext uri="{FF2B5EF4-FFF2-40B4-BE49-F238E27FC236}">
                  <a16:creationId xmlns:a16="http://schemas.microsoft.com/office/drawing/2014/main" id="{486A4CF1-E2A1-8935-381E-915AC55DBB5C}"/>
                </a:ext>
              </a:extLst>
            </p:cNvPr>
            <p:cNvSpPr/>
            <p:nvPr/>
          </p:nvSpPr>
          <p:spPr>
            <a:xfrm>
              <a:off x="1758850" y="5128675"/>
              <a:ext cx="390025" cy="56550"/>
            </a:xfrm>
            <a:custGeom>
              <a:avLst/>
              <a:gdLst/>
              <a:ahLst/>
              <a:cxnLst/>
              <a:rect l="l" t="t" r="r" b="b"/>
              <a:pathLst>
                <a:path w="15601" h="2262" extrusionOk="0">
                  <a:moveTo>
                    <a:pt x="14169" y="579"/>
                  </a:moveTo>
                  <a:lnTo>
                    <a:pt x="14954" y="1006"/>
                  </a:lnTo>
                  <a:cubicBezTo>
                    <a:pt x="14845" y="1114"/>
                    <a:pt x="14598" y="1230"/>
                    <a:pt x="14109" y="1252"/>
                  </a:cubicBezTo>
                  <a:cubicBezTo>
                    <a:pt x="8797" y="1491"/>
                    <a:pt x="3292" y="1695"/>
                    <a:pt x="1318" y="1695"/>
                  </a:cubicBezTo>
                  <a:cubicBezTo>
                    <a:pt x="1015" y="1695"/>
                    <a:pt x="795" y="1690"/>
                    <a:pt x="672" y="1680"/>
                  </a:cubicBezTo>
                  <a:cubicBezTo>
                    <a:pt x="658" y="1580"/>
                    <a:pt x="650" y="1335"/>
                    <a:pt x="735" y="783"/>
                  </a:cubicBezTo>
                  <a:cubicBezTo>
                    <a:pt x="1978" y="972"/>
                    <a:pt x="3544" y="1044"/>
                    <a:pt x="5208" y="1044"/>
                  </a:cubicBezTo>
                  <a:cubicBezTo>
                    <a:pt x="8354" y="1044"/>
                    <a:pt x="11849" y="787"/>
                    <a:pt x="14169" y="579"/>
                  </a:cubicBezTo>
                  <a:close/>
                  <a:moveTo>
                    <a:pt x="14225" y="0"/>
                  </a:moveTo>
                  <a:cubicBezTo>
                    <a:pt x="14218" y="0"/>
                    <a:pt x="14211" y="1"/>
                    <a:pt x="14204" y="1"/>
                  </a:cubicBezTo>
                  <a:cubicBezTo>
                    <a:pt x="11894" y="210"/>
                    <a:pt x="8363" y="473"/>
                    <a:pt x="5206" y="473"/>
                  </a:cubicBezTo>
                  <a:cubicBezTo>
                    <a:pt x="3445" y="473"/>
                    <a:pt x="1800" y="391"/>
                    <a:pt x="548" y="173"/>
                  </a:cubicBezTo>
                  <a:cubicBezTo>
                    <a:pt x="528" y="169"/>
                    <a:pt x="509" y="167"/>
                    <a:pt x="491" y="167"/>
                  </a:cubicBezTo>
                  <a:cubicBezTo>
                    <a:pt x="355" y="167"/>
                    <a:pt x="240" y="269"/>
                    <a:pt x="216" y="405"/>
                  </a:cubicBezTo>
                  <a:cubicBezTo>
                    <a:pt x="0" y="1639"/>
                    <a:pt x="57" y="2114"/>
                    <a:pt x="430" y="2220"/>
                  </a:cubicBezTo>
                  <a:cubicBezTo>
                    <a:pt x="535" y="2249"/>
                    <a:pt x="899" y="2262"/>
                    <a:pt x="1450" y="2262"/>
                  </a:cubicBezTo>
                  <a:cubicBezTo>
                    <a:pt x="4067" y="2262"/>
                    <a:pt x="10898" y="1970"/>
                    <a:pt x="14135" y="1824"/>
                  </a:cubicBezTo>
                  <a:cubicBezTo>
                    <a:pt x="14719" y="1798"/>
                    <a:pt x="15140" y="1648"/>
                    <a:pt x="15386" y="1380"/>
                  </a:cubicBezTo>
                  <a:cubicBezTo>
                    <a:pt x="15601" y="1144"/>
                    <a:pt x="15601" y="907"/>
                    <a:pt x="15600" y="862"/>
                  </a:cubicBezTo>
                  <a:cubicBezTo>
                    <a:pt x="15595" y="761"/>
                    <a:pt x="15538" y="671"/>
                    <a:pt x="15450" y="623"/>
                  </a:cubicBezTo>
                  <a:lnTo>
                    <a:pt x="14366" y="34"/>
                  </a:lnTo>
                  <a:cubicBezTo>
                    <a:pt x="14322" y="12"/>
                    <a:pt x="14274" y="0"/>
                    <a:pt x="14225"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98734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36"/>
          <p:cNvSpPr txBox="1">
            <a:spLocks noGrp="1"/>
          </p:cNvSpPr>
          <p:nvPr>
            <p:ph type="title"/>
          </p:nvPr>
        </p:nvSpPr>
        <p:spPr>
          <a:xfrm>
            <a:off x="626625" y="338175"/>
            <a:ext cx="147117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GRAPHS</a:t>
            </a:r>
            <a:endParaRPr dirty="0"/>
          </a:p>
        </p:txBody>
      </p:sp>
      <p:sp>
        <p:nvSpPr>
          <p:cNvPr id="627" name="Google Shape;627;p36"/>
          <p:cNvSpPr txBox="1">
            <a:spLocks noGrp="1"/>
          </p:cNvSpPr>
          <p:nvPr>
            <p:ph type="body" idx="1"/>
          </p:nvPr>
        </p:nvSpPr>
        <p:spPr>
          <a:xfrm>
            <a:off x="5316193" y="3450299"/>
            <a:ext cx="2628600" cy="1486059"/>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sz="1200" dirty="0"/>
              <a:t>Video files are split into 1 MB chunks. The graph shows Encryption delay. Chunks vary between 1-1.2 MB and encryption time varies from 0.9 to 1.2 seconds. AES module used for encryption.</a:t>
            </a:r>
            <a:endParaRPr sz="1200" dirty="0"/>
          </a:p>
        </p:txBody>
      </p:sp>
      <p:sp>
        <p:nvSpPr>
          <p:cNvPr id="628" name="Google Shape;628;p36"/>
          <p:cNvSpPr txBox="1">
            <a:spLocks noGrp="1"/>
          </p:cNvSpPr>
          <p:nvPr>
            <p:ph type="title" idx="2"/>
          </p:nvPr>
        </p:nvSpPr>
        <p:spPr>
          <a:xfrm>
            <a:off x="5316193" y="2952450"/>
            <a:ext cx="26286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200" dirty="0"/>
              <a:t>Time taken to encrypt the video chunks</a:t>
            </a:r>
            <a:endParaRPr sz="1200" dirty="0"/>
          </a:p>
        </p:txBody>
      </p:sp>
      <p:sp>
        <p:nvSpPr>
          <p:cNvPr id="629" name="Google Shape;629;p36"/>
          <p:cNvSpPr txBox="1">
            <a:spLocks noGrp="1"/>
          </p:cNvSpPr>
          <p:nvPr>
            <p:ph type="body" idx="3"/>
          </p:nvPr>
        </p:nvSpPr>
        <p:spPr>
          <a:xfrm>
            <a:off x="1199212" y="3450299"/>
            <a:ext cx="2628600" cy="1576725"/>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sz="1200" dirty="0"/>
              <a:t>The method and equation for key derivation are the same for encryption and decryption. Keys are generated using receiver's public key, partial video data, MAC address, and previously computed key. Time between key generation is consistent.</a:t>
            </a:r>
            <a:endParaRPr sz="1200" dirty="0"/>
          </a:p>
        </p:txBody>
      </p:sp>
      <p:sp>
        <p:nvSpPr>
          <p:cNvPr id="630" name="Google Shape;630;p36"/>
          <p:cNvSpPr txBox="1">
            <a:spLocks noGrp="1"/>
          </p:cNvSpPr>
          <p:nvPr>
            <p:ph type="title" idx="4"/>
          </p:nvPr>
        </p:nvSpPr>
        <p:spPr>
          <a:xfrm>
            <a:off x="1142339" y="2952450"/>
            <a:ext cx="2628600" cy="35468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200" dirty="0"/>
              <a:t>Delay in generating multi keys</a:t>
            </a:r>
            <a:endParaRPr sz="1200" dirty="0"/>
          </a:p>
        </p:txBody>
      </p:sp>
      <p:sp>
        <p:nvSpPr>
          <p:cNvPr id="697" name="Google Shape;697;p36"/>
          <p:cNvSpPr/>
          <p:nvPr/>
        </p:nvSpPr>
        <p:spPr>
          <a:xfrm>
            <a:off x="2097795" y="2050837"/>
            <a:ext cx="156548" cy="216095"/>
          </a:xfrm>
          <a:custGeom>
            <a:avLst/>
            <a:gdLst/>
            <a:ahLst/>
            <a:cxnLst/>
            <a:rect l="l" t="t" r="r" b="b"/>
            <a:pathLst>
              <a:path w="21773" h="30055" extrusionOk="0">
                <a:moveTo>
                  <a:pt x="7514" y="1"/>
                </a:moveTo>
                <a:lnTo>
                  <a:pt x="1" y="5562"/>
                </a:lnTo>
                <a:cubicBezTo>
                  <a:pt x="1" y="5562"/>
                  <a:pt x="592" y="6745"/>
                  <a:pt x="5384" y="13549"/>
                </a:cubicBezTo>
                <a:cubicBezTo>
                  <a:pt x="8993" y="18873"/>
                  <a:pt x="12247" y="24375"/>
                  <a:pt x="15205" y="30055"/>
                </a:cubicBezTo>
                <a:lnTo>
                  <a:pt x="21772" y="21654"/>
                </a:lnTo>
                <a:lnTo>
                  <a:pt x="75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6"/>
          <p:cNvSpPr/>
          <p:nvPr/>
        </p:nvSpPr>
        <p:spPr>
          <a:xfrm>
            <a:off x="2097795" y="2050837"/>
            <a:ext cx="156548" cy="216095"/>
          </a:xfrm>
          <a:custGeom>
            <a:avLst/>
            <a:gdLst/>
            <a:ahLst/>
            <a:cxnLst/>
            <a:rect l="l" t="t" r="r" b="b"/>
            <a:pathLst>
              <a:path w="21773" h="30055" extrusionOk="0">
                <a:moveTo>
                  <a:pt x="7514" y="1"/>
                </a:moveTo>
                <a:lnTo>
                  <a:pt x="1" y="5562"/>
                </a:lnTo>
                <a:cubicBezTo>
                  <a:pt x="1" y="5562"/>
                  <a:pt x="592" y="6745"/>
                  <a:pt x="5384" y="13549"/>
                </a:cubicBezTo>
                <a:cubicBezTo>
                  <a:pt x="8993" y="18873"/>
                  <a:pt x="12247" y="24375"/>
                  <a:pt x="15205" y="30055"/>
                </a:cubicBezTo>
                <a:lnTo>
                  <a:pt x="21772" y="21654"/>
                </a:lnTo>
                <a:lnTo>
                  <a:pt x="75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6"/>
          <p:cNvSpPr/>
          <p:nvPr/>
        </p:nvSpPr>
        <p:spPr>
          <a:xfrm>
            <a:off x="2415751" y="2265732"/>
            <a:ext cx="272242" cy="206540"/>
          </a:xfrm>
          <a:custGeom>
            <a:avLst/>
            <a:gdLst/>
            <a:ahLst/>
            <a:cxnLst/>
            <a:rect l="l" t="t" r="r" b="b"/>
            <a:pathLst>
              <a:path w="37864" h="28726" extrusionOk="0">
                <a:moveTo>
                  <a:pt x="13860" y="1"/>
                </a:moveTo>
                <a:cubicBezTo>
                  <a:pt x="13647" y="1"/>
                  <a:pt x="13407" y="264"/>
                  <a:pt x="13134" y="920"/>
                </a:cubicBezTo>
                <a:cubicBezTo>
                  <a:pt x="12247" y="3050"/>
                  <a:pt x="6685" y="8788"/>
                  <a:pt x="4970" y="10208"/>
                </a:cubicBezTo>
                <a:cubicBezTo>
                  <a:pt x="3254" y="11628"/>
                  <a:pt x="3136" y="13344"/>
                  <a:pt x="2722" y="16302"/>
                </a:cubicBezTo>
                <a:cubicBezTo>
                  <a:pt x="2307" y="19319"/>
                  <a:pt x="0" y="23993"/>
                  <a:pt x="0" y="23993"/>
                </a:cubicBezTo>
                <a:lnTo>
                  <a:pt x="2662" y="28726"/>
                </a:lnTo>
                <a:lnTo>
                  <a:pt x="8401" y="24998"/>
                </a:lnTo>
                <a:cubicBezTo>
                  <a:pt x="9510" y="25132"/>
                  <a:pt x="10620" y="25198"/>
                  <a:pt x="11729" y="25198"/>
                </a:cubicBezTo>
                <a:cubicBezTo>
                  <a:pt x="12099" y="25198"/>
                  <a:pt x="12468" y="25191"/>
                  <a:pt x="12838" y="25176"/>
                </a:cubicBezTo>
                <a:cubicBezTo>
                  <a:pt x="14850" y="24998"/>
                  <a:pt x="20943" y="24170"/>
                  <a:pt x="20943" y="24170"/>
                </a:cubicBezTo>
                <a:cubicBezTo>
                  <a:pt x="20943" y="24170"/>
                  <a:pt x="27096" y="26892"/>
                  <a:pt x="27924" y="27010"/>
                </a:cubicBezTo>
                <a:cubicBezTo>
                  <a:pt x="28046" y="27026"/>
                  <a:pt x="28156" y="27035"/>
                  <a:pt x="28256" y="27035"/>
                </a:cubicBezTo>
                <a:cubicBezTo>
                  <a:pt x="28883" y="27035"/>
                  <a:pt x="29130" y="26702"/>
                  <a:pt x="29640" y="25886"/>
                </a:cubicBezTo>
                <a:cubicBezTo>
                  <a:pt x="30232" y="24880"/>
                  <a:pt x="28220" y="24525"/>
                  <a:pt x="27628" y="24170"/>
                </a:cubicBezTo>
                <a:cubicBezTo>
                  <a:pt x="27096" y="23756"/>
                  <a:pt x="22541" y="21212"/>
                  <a:pt x="22541" y="21212"/>
                </a:cubicBezTo>
                <a:lnTo>
                  <a:pt x="22541" y="21212"/>
                </a:lnTo>
                <a:cubicBezTo>
                  <a:pt x="22541" y="21212"/>
                  <a:pt x="31829" y="22632"/>
                  <a:pt x="32894" y="22632"/>
                </a:cubicBezTo>
                <a:cubicBezTo>
                  <a:pt x="34018" y="22632"/>
                  <a:pt x="34314" y="22632"/>
                  <a:pt x="34787" y="21745"/>
                </a:cubicBezTo>
                <a:cubicBezTo>
                  <a:pt x="35201" y="20916"/>
                  <a:pt x="35201" y="20621"/>
                  <a:pt x="34787" y="20088"/>
                </a:cubicBezTo>
                <a:cubicBezTo>
                  <a:pt x="34314" y="19496"/>
                  <a:pt x="22659" y="17662"/>
                  <a:pt x="22659" y="17662"/>
                </a:cubicBezTo>
                <a:lnTo>
                  <a:pt x="22363" y="16065"/>
                </a:lnTo>
                <a:cubicBezTo>
                  <a:pt x="22363" y="16065"/>
                  <a:pt x="33367" y="15237"/>
                  <a:pt x="34610" y="15237"/>
                </a:cubicBezTo>
                <a:cubicBezTo>
                  <a:pt x="34730" y="15254"/>
                  <a:pt x="34851" y="15263"/>
                  <a:pt x="34971" y="15263"/>
                </a:cubicBezTo>
                <a:cubicBezTo>
                  <a:pt x="35676" y="15263"/>
                  <a:pt x="36361" y="14973"/>
                  <a:pt x="36917" y="14468"/>
                </a:cubicBezTo>
                <a:cubicBezTo>
                  <a:pt x="37686" y="13935"/>
                  <a:pt x="37863" y="12870"/>
                  <a:pt x="37331" y="12042"/>
                </a:cubicBezTo>
                <a:cubicBezTo>
                  <a:pt x="37053" y="11653"/>
                  <a:pt x="36055" y="11538"/>
                  <a:pt x="34812" y="11538"/>
                </a:cubicBezTo>
                <a:cubicBezTo>
                  <a:pt x="33411" y="11538"/>
                  <a:pt x="31698" y="11684"/>
                  <a:pt x="30350" y="11746"/>
                </a:cubicBezTo>
                <a:cubicBezTo>
                  <a:pt x="27806" y="11924"/>
                  <a:pt x="22659" y="12042"/>
                  <a:pt x="22659" y="12042"/>
                </a:cubicBezTo>
                <a:lnTo>
                  <a:pt x="21653" y="11036"/>
                </a:lnTo>
                <a:lnTo>
                  <a:pt x="22955" y="10504"/>
                </a:lnTo>
                <a:cubicBezTo>
                  <a:pt x="24197" y="9912"/>
                  <a:pt x="33604" y="6658"/>
                  <a:pt x="34491" y="6244"/>
                </a:cubicBezTo>
                <a:cubicBezTo>
                  <a:pt x="35319" y="5771"/>
                  <a:pt x="35911" y="5653"/>
                  <a:pt x="35734" y="4233"/>
                </a:cubicBezTo>
                <a:cubicBezTo>
                  <a:pt x="35649" y="3222"/>
                  <a:pt x="34755" y="2630"/>
                  <a:pt x="33584" y="2630"/>
                </a:cubicBezTo>
                <a:cubicBezTo>
                  <a:pt x="33111" y="2630"/>
                  <a:pt x="32593" y="2727"/>
                  <a:pt x="32066" y="2931"/>
                </a:cubicBezTo>
                <a:cubicBezTo>
                  <a:pt x="30232" y="3641"/>
                  <a:pt x="12424" y="10326"/>
                  <a:pt x="12424" y="10326"/>
                </a:cubicBezTo>
                <a:lnTo>
                  <a:pt x="11122" y="9321"/>
                </a:lnTo>
                <a:cubicBezTo>
                  <a:pt x="11892" y="8374"/>
                  <a:pt x="12838" y="7487"/>
                  <a:pt x="13844" y="6777"/>
                </a:cubicBezTo>
                <a:cubicBezTo>
                  <a:pt x="15264" y="5771"/>
                  <a:pt x="15382" y="4233"/>
                  <a:pt x="14968" y="2517"/>
                </a:cubicBezTo>
                <a:cubicBezTo>
                  <a:pt x="14681" y="1330"/>
                  <a:pt x="14338" y="1"/>
                  <a:pt x="138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6"/>
          <p:cNvSpPr/>
          <p:nvPr/>
        </p:nvSpPr>
        <p:spPr>
          <a:xfrm>
            <a:off x="2199447" y="1944399"/>
            <a:ext cx="69707" cy="109173"/>
          </a:xfrm>
          <a:custGeom>
            <a:avLst/>
            <a:gdLst/>
            <a:ahLst/>
            <a:cxnLst/>
            <a:rect l="l" t="t" r="r" b="b"/>
            <a:pathLst>
              <a:path w="9695" h="15184" extrusionOk="0">
                <a:moveTo>
                  <a:pt x="4137" y="0"/>
                </a:moveTo>
                <a:cubicBezTo>
                  <a:pt x="0" y="0"/>
                  <a:pt x="199" y="6204"/>
                  <a:pt x="1471" y="10541"/>
                </a:cubicBezTo>
                <a:cubicBezTo>
                  <a:pt x="2357" y="13562"/>
                  <a:pt x="4093" y="15184"/>
                  <a:pt x="5914" y="15184"/>
                </a:cubicBezTo>
                <a:cubicBezTo>
                  <a:pt x="6767" y="15184"/>
                  <a:pt x="7640" y="14827"/>
                  <a:pt x="8452" y="14091"/>
                </a:cubicBezTo>
                <a:lnTo>
                  <a:pt x="9694" y="9239"/>
                </a:lnTo>
                <a:cubicBezTo>
                  <a:pt x="9694" y="9239"/>
                  <a:pt x="8866" y="306"/>
                  <a:pt x="4429" y="10"/>
                </a:cubicBezTo>
                <a:cubicBezTo>
                  <a:pt x="4329" y="4"/>
                  <a:pt x="4232" y="0"/>
                  <a:pt x="41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12598556-AC8D-7C52-C98E-D22D7E7E4C32}"/>
              </a:ext>
            </a:extLst>
          </p:cNvPr>
          <p:cNvPicPr>
            <a:picLocks noChangeAspect="1"/>
          </p:cNvPicPr>
          <p:nvPr/>
        </p:nvPicPr>
        <p:blipFill>
          <a:blip r:embed="rId3"/>
          <a:stretch>
            <a:fillRect/>
          </a:stretch>
        </p:blipFill>
        <p:spPr>
          <a:xfrm>
            <a:off x="1159185" y="1062892"/>
            <a:ext cx="2604926" cy="1889558"/>
          </a:xfrm>
          <a:prstGeom prst="rect">
            <a:avLst/>
          </a:prstGeom>
        </p:spPr>
      </p:pic>
      <p:pic>
        <p:nvPicPr>
          <p:cNvPr id="5" name="Picture 4">
            <a:extLst>
              <a:ext uri="{FF2B5EF4-FFF2-40B4-BE49-F238E27FC236}">
                <a16:creationId xmlns:a16="http://schemas.microsoft.com/office/drawing/2014/main" id="{6DBC843E-B9E0-232E-FE2A-915974149FE8}"/>
              </a:ext>
            </a:extLst>
          </p:cNvPr>
          <p:cNvPicPr>
            <a:picLocks noChangeAspect="1"/>
          </p:cNvPicPr>
          <p:nvPr/>
        </p:nvPicPr>
        <p:blipFill>
          <a:blip r:embed="rId4"/>
          <a:stretch>
            <a:fillRect/>
          </a:stretch>
        </p:blipFill>
        <p:spPr>
          <a:xfrm>
            <a:off x="4989795" y="1162653"/>
            <a:ext cx="2954993" cy="188955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85"/>
        <p:cNvGrpSpPr/>
        <p:nvPr/>
      </p:nvGrpSpPr>
      <p:grpSpPr>
        <a:xfrm>
          <a:off x="0" y="0"/>
          <a:ext cx="0" cy="0"/>
          <a:chOff x="0" y="0"/>
          <a:chExt cx="0" cy="0"/>
        </a:xfrm>
      </p:grpSpPr>
      <p:sp>
        <p:nvSpPr>
          <p:cNvPr id="2087" name="Google Shape;2087;p51"/>
          <p:cNvSpPr txBox="1">
            <a:spLocks noGrp="1"/>
          </p:cNvSpPr>
          <p:nvPr>
            <p:ph type="subTitle" idx="1"/>
          </p:nvPr>
        </p:nvSpPr>
        <p:spPr>
          <a:xfrm>
            <a:off x="597160" y="1018903"/>
            <a:ext cx="3832471" cy="362774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IN" dirty="0"/>
          </a:p>
          <a:p>
            <a:pPr marL="0" lvl="0" indent="0" algn="l" rtl="0">
              <a:spcBef>
                <a:spcPts val="0"/>
              </a:spcBef>
              <a:spcAft>
                <a:spcPts val="0"/>
              </a:spcAft>
              <a:buNone/>
            </a:pPr>
            <a:r>
              <a:rPr lang="en-IN" sz="1400" dirty="0"/>
              <a:t>The proposed hybrid multikey cryptography technique for video communication utilizes RSA, ECC, and AES to ensure robust security. </a:t>
            </a:r>
          </a:p>
          <a:p>
            <a:pPr marL="0" lvl="0" indent="0" algn="l" rtl="0">
              <a:spcBef>
                <a:spcPts val="0"/>
              </a:spcBef>
              <a:spcAft>
                <a:spcPts val="0"/>
              </a:spcAft>
              <a:buNone/>
            </a:pPr>
            <a:endParaRPr lang="en-IN" sz="1400" dirty="0"/>
          </a:p>
          <a:p>
            <a:pPr marL="0" lvl="0" indent="0" algn="l" rtl="0">
              <a:spcBef>
                <a:spcPts val="0"/>
              </a:spcBef>
              <a:spcAft>
                <a:spcPts val="0"/>
              </a:spcAft>
              <a:buNone/>
            </a:pPr>
            <a:r>
              <a:rPr lang="en-IN" sz="1400" dirty="0"/>
              <a:t>It combines asymmetric and symmetric encryption methods, offers efficient key management, and aids in copyright protection, promising secure video communication with improved performance.</a:t>
            </a:r>
            <a:endParaRPr sz="1400" dirty="0"/>
          </a:p>
        </p:txBody>
      </p:sp>
      <p:sp>
        <p:nvSpPr>
          <p:cNvPr id="2088" name="Google Shape;2088;p51"/>
          <p:cNvSpPr txBox="1">
            <a:spLocks noGrp="1"/>
          </p:cNvSpPr>
          <p:nvPr>
            <p:ph type="title" idx="2"/>
          </p:nvPr>
        </p:nvSpPr>
        <p:spPr>
          <a:xfrm>
            <a:off x="547888" y="677401"/>
            <a:ext cx="2058152" cy="41427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CONCLUSION</a:t>
            </a:r>
            <a:endParaRPr sz="2400" dirty="0"/>
          </a:p>
        </p:txBody>
      </p:sp>
      <p:grpSp>
        <p:nvGrpSpPr>
          <p:cNvPr id="2089" name="Google Shape;2089;p51"/>
          <p:cNvGrpSpPr/>
          <p:nvPr/>
        </p:nvGrpSpPr>
        <p:grpSpPr>
          <a:xfrm>
            <a:off x="5191075" y="918576"/>
            <a:ext cx="3867084" cy="3754195"/>
            <a:chOff x="1179935" y="-209451"/>
            <a:chExt cx="5745334" cy="5685426"/>
          </a:xfrm>
        </p:grpSpPr>
        <p:sp>
          <p:nvSpPr>
            <p:cNvPr id="2090" name="Google Shape;2090;p51"/>
            <p:cNvSpPr/>
            <p:nvPr/>
          </p:nvSpPr>
          <p:spPr>
            <a:xfrm>
              <a:off x="1179935" y="-209451"/>
              <a:ext cx="5745334" cy="4760386"/>
            </a:xfrm>
            <a:custGeom>
              <a:avLst/>
              <a:gdLst/>
              <a:ahLst/>
              <a:cxnLst/>
              <a:rect l="l" t="t" r="r" b="b"/>
              <a:pathLst>
                <a:path w="208202" h="172509" extrusionOk="0">
                  <a:moveTo>
                    <a:pt x="90297" y="0"/>
                  </a:moveTo>
                  <a:cubicBezTo>
                    <a:pt x="60081" y="0"/>
                    <a:pt x="29711" y="6469"/>
                    <a:pt x="13646" y="23022"/>
                  </a:cubicBezTo>
                  <a:cubicBezTo>
                    <a:pt x="13646" y="23022"/>
                    <a:pt x="3033" y="29085"/>
                    <a:pt x="1517" y="44245"/>
                  </a:cubicBezTo>
                  <a:cubicBezTo>
                    <a:pt x="1" y="59406"/>
                    <a:pt x="16677" y="80631"/>
                    <a:pt x="19204" y="99833"/>
                  </a:cubicBezTo>
                  <a:cubicBezTo>
                    <a:pt x="21730" y="119036"/>
                    <a:pt x="1517" y="123584"/>
                    <a:pt x="9603" y="147841"/>
                  </a:cubicBezTo>
                  <a:cubicBezTo>
                    <a:pt x="15216" y="164681"/>
                    <a:pt x="37392" y="172509"/>
                    <a:pt x="58037" y="172509"/>
                  </a:cubicBezTo>
                  <a:cubicBezTo>
                    <a:pt x="67129" y="172509"/>
                    <a:pt x="75924" y="170991"/>
                    <a:pt x="82877" y="168055"/>
                  </a:cubicBezTo>
                  <a:cubicBezTo>
                    <a:pt x="105618" y="158453"/>
                    <a:pt x="116230" y="134197"/>
                    <a:pt x="150088" y="134197"/>
                  </a:cubicBezTo>
                  <a:cubicBezTo>
                    <a:pt x="183946" y="134197"/>
                    <a:pt x="208202" y="118531"/>
                    <a:pt x="206181" y="83662"/>
                  </a:cubicBezTo>
                  <a:cubicBezTo>
                    <a:pt x="204160" y="48794"/>
                    <a:pt x="196580" y="38181"/>
                    <a:pt x="169290" y="17967"/>
                  </a:cubicBezTo>
                  <a:cubicBezTo>
                    <a:pt x="155147" y="7490"/>
                    <a:pt x="122811" y="0"/>
                    <a:pt x="902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51"/>
            <p:cNvSpPr/>
            <p:nvPr/>
          </p:nvSpPr>
          <p:spPr>
            <a:xfrm>
              <a:off x="1436950" y="5221775"/>
              <a:ext cx="4967025" cy="254200"/>
            </a:xfrm>
            <a:custGeom>
              <a:avLst/>
              <a:gdLst/>
              <a:ahLst/>
              <a:cxnLst/>
              <a:rect l="l" t="t" r="r" b="b"/>
              <a:pathLst>
                <a:path w="198681" h="10168" extrusionOk="0">
                  <a:moveTo>
                    <a:pt x="99341" y="0"/>
                  </a:moveTo>
                  <a:cubicBezTo>
                    <a:pt x="72994" y="0"/>
                    <a:pt x="47726" y="536"/>
                    <a:pt x="29096" y="1489"/>
                  </a:cubicBezTo>
                  <a:cubicBezTo>
                    <a:pt x="10467" y="2443"/>
                    <a:pt x="0" y="3736"/>
                    <a:pt x="0" y="5084"/>
                  </a:cubicBezTo>
                  <a:cubicBezTo>
                    <a:pt x="0" y="6432"/>
                    <a:pt x="10467" y="7724"/>
                    <a:pt x="29096" y="8679"/>
                  </a:cubicBezTo>
                  <a:cubicBezTo>
                    <a:pt x="47726" y="9632"/>
                    <a:pt x="72994" y="10167"/>
                    <a:pt x="99341" y="10167"/>
                  </a:cubicBezTo>
                  <a:cubicBezTo>
                    <a:pt x="125687" y="10167"/>
                    <a:pt x="150954" y="9632"/>
                    <a:pt x="169584" y="8679"/>
                  </a:cubicBezTo>
                  <a:cubicBezTo>
                    <a:pt x="188215" y="7724"/>
                    <a:pt x="198680" y="6432"/>
                    <a:pt x="198680" y="5084"/>
                  </a:cubicBezTo>
                  <a:cubicBezTo>
                    <a:pt x="198680" y="3736"/>
                    <a:pt x="188215" y="2443"/>
                    <a:pt x="169584" y="1489"/>
                  </a:cubicBezTo>
                  <a:cubicBezTo>
                    <a:pt x="150954" y="536"/>
                    <a:pt x="125687" y="0"/>
                    <a:pt x="993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51"/>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51"/>
            <p:cNvSpPr/>
            <p:nvPr/>
          </p:nvSpPr>
          <p:spPr>
            <a:xfrm>
              <a:off x="1830725" y="499100"/>
              <a:ext cx="4045100" cy="2678700"/>
            </a:xfrm>
            <a:custGeom>
              <a:avLst/>
              <a:gdLst/>
              <a:ahLst/>
              <a:cxnLst/>
              <a:rect l="l" t="t" r="r" b="b"/>
              <a:pathLst>
                <a:path w="161804" h="107148" extrusionOk="0">
                  <a:moveTo>
                    <a:pt x="161235" y="569"/>
                  </a:moveTo>
                  <a:lnTo>
                    <a:pt x="161235" y="106580"/>
                  </a:lnTo>
                  <a:lnTo>
                    <a:pt x="568" y="106580"/>
                  </a:lnTo>
                  <a:lnTo>
                    <a:pt x="569" y="569"/>
                  </a:lnTo>
                  <a:close/>
                  <a:moveTo>
                    <a:pt x="285" y="1"/>
                  </a:moveTo>
                  <a:cubicBezTo>
                    <a:pt x="128" y="1"/>
                    <a:pt x="1" y="128"/>
                    <a:pt x="1" y="285"/>
                  </a:cubicBezTo>
                  <a:lnTo>
                    <a:pt x="1" y="106863"/>
                  </a:lnTo>
                  <a:cubicBezTo>
                    <a:pt x="1" y="107019"/>
                    <a:pt x="128" y="107147"/>
                    <a:pt x="285" y="107147"/>
                  </a:cubicBezTo>
                  <a:lnTo>
                    <a:pt x="161518" y="107147"/>
                  </a:lnTo>
                  <a:cubicBezTo>
                    <a:pt x="161674" y="107147"/>
                    <a:pt x="161802" y="107021"/>
                    <a:pt x="161803" y="106864"/>
                  </a:cubicBezTo>
                  <a:lnTo>
                    <a:pt x="161803" y="285"/>
                  </a:lnTo>
                  <a:cubicBezTo>
                    <a:pt x="161803" y="128"/>
                    <a:pt x="161676" y="1"/>
                    <a:pt x="1615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51"/>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51"/>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FFFFFF"/>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51"/>
            <p:cNvSpPr/>
            <p:nvPr/>
          </p:nvSpPr>
          <p:spPr>
            <a:xfrm>
              <a:off x="2953725" y="803275"/>
              <a:ext cx="2811775" cy="2285975"/>
            </a:xfrm>
            <a:custGeom>
              <a:avLst/>
              <a:gdLst/>
              <a:ahLst/>
              <a:cxnLst/>
              <a:rect l="l" t="t" r="r" b="b"/>
              <a:pathLst>
                <a:path w="112471" h="91439" extrusionOk="0">
                  <a:moveTo>
                    <a:pt x="1" y="0"/>
                  </a:moveTo>
                  <a:lnTo>
                    <a:pt x="1" y="91438"/>
                  </a:lnTo>
                  <a:lnTo>
                    <a:pt x="112470" y="91438"/>
                  </a:lnTo>
                  <a:lnTo>
                    <a:pt x="1124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51"/>
            <p:cNvSpPr/>
            <p:nvPr/>
          </p:nvSpPr>
          <p:spPr>
            <a:xfrm>
              <a:off x="3342350" y="1015575"/>
              <a:ext cx="407700" cy="827825"/>
            </a:xfrm>
            <a:custGeom>
              <a:avLst/>
              <a:gdLst/>
              <a:ahLst/>
              <a:cxnLst/>
              <a:rect l="l" t="t" r="r" b="b"/>
              <a:pathLst>
                <a:path w="16308" h="33113" extrusionOk="0">
                  <a:moveTo>
                    <a:pt x="1" y="1"/>
                  </a:moveTo>
                  <a:lnTo>
                    <a:pt x="1" y="33112"/>
                  </a:lnTo>
                  <a:lnTo>
                    <a:pt x="16307" y="33112"/>
                  </a:lnTo>
                  <a:lnTo>
                    <a:pt x="16307"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51"/>
            <p:cNvSpPr/>
            <p:nvPr/>
          </p:nvSpPr>
          <p:spPr>
            <a:xfrm>
              <a:off x="5361625" y="1020425"/>
              <a:ext cx="407675" cy="411500"/>
            </a:xfrm>
            <a:custGeom>
              <a:avLst/>
              <a:gdLst/>
              <a:ahLst/>
              <a:cxnLst/>
              <a:rect l="l" t="t" r="r" b="b"/>
              <a:pathLst>
                <a:path w="16307" h="16460" extrusionOk="0">
                  <a:moveTo>
                    <a:pt x="0" y="0"/>
                  </a:moveTo>
                  <a:lnTo>
                    <a:pt x="0" y="16459"/>
                  </a:lnTo>
                  <a:lnTo>
                    <a:pt x="16307" y="16459"/>
                  </a:lnTo>
                  <a:lnTo>
                    <a:pt x="16307"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51"/>
            <p:cNvSpPr/>
            <p:nvPr/>
          </p:nvSpPr>
          <p:spPr>
            <a:xfrm>
              <a:off x="4148400" y="1020425"/>
              <a:ext cx="407675" cy="411500"/>
            </a:xfrm>
            <a:custGeom>
              <a:avLst/>
              <a:gdLst/>
              <a:ahLst/>
              <a:cxnLst/>
              <a:rect l="l" t="t" r="r" b="b"/>
              <a:pathLst>
                <a:path w="16307" h="16460" extrusionOk="0">
                  <a:moveTo>
                    <a:pt x="1" y="0"/>
                  </a:moveTo>
                  <a:lnTo>
                    <a:pt x="1" y="16459"/>
                  </a:lnTo>
                  <a:lnTo>
                    <a:pt x="16307" y="16459"/>
                  </a:lnTo>
                  <a:lnTo>
                    <a:pt x="16307"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51"/>
            <p:cNvSpPr/>
            <p:nvPr/>
          </p:nvSpPr>
          <p:spPr>
            <a:xfrm>
              <a:off x="2950050" y="2262200"/>
              <a:ext cx="798775" cy="411500"/>
            </a:xfrm>
            <a:custGeom>
              <a:avLst/>
              <a:gdLst/>
              <a:ahLst/>
              <a:cxnLst/>
              <a:rect l="l" t="t" r="r" b="b"/>
              <a:pathLst>
                <a:path w="31951" h="16460" extrusionOk="0">
                  <a:moveTo>
                    <a:pt x="1" y="1"/>
                  </a:moveTo>
                  <a:lnTo>
                    <a:pt x="1" y="16460"/>
                  </a:lnTo>
                  <a:lnTo>
                    <a:pt x="31950" y="16460"/>
                  </a:lnTo>
                  <a:lnTo>
                    <a:pt x="31950"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51"/>
            <p:cNvSpPr/>
            <p:nvPr/>
          </p:nvSpPr>
          <p:spPr>
            <a:xfrm>
              <a:off x="1837825" y="506225"/>
              <a:ext cx="4030850" cy="258950"/>
            </a:xfrm>
            <a:custGeom>
              <a:avLst/>
              <a:gdLst/>
              <a:ahLst/>
              <a:cxnLst/>
              <a:rect l="l" t="t" r="r" b="b"/>
              <a:pathLst>
                <a:path w="161234" h="10358" extrusionOk="0">
                  <a:moveTo>
                    <a:pt x="0" y="0"/>
                  </a:moveTo>
                  <a:lnTo>
                    <a:pt x="0" y="10358"/>
                  </a:lnTo>
                  <a:lnTo>
                    <a:pt x="161234" y="10358"/>
                  </a:lnTo>
                  <a:lnTo>
                    <a:pt x="161234" y="0"/>
                  </a:lnTo>
                  <a:close/>
                </a:path>
              </a:pathLst>
            </a:custGeom>
            <a:solidFill>
              <a:schemeClr val="accen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51"/>
            <p:cNvSpPr/>
            <p:nvPr/>
          </p:nvSpPr>
          <p:spPr>
            <a:xfrm>
              <a:off x="1830725" y="499100"/>
              <a:ext cx="4045100" cy="273175"/>
            </a:xfrm>
            <a:custGeom>
              <a:avLst/>
              <a:gdLst/>
              <a:ahLst/>
              <a:cxnLst/>
              <a:rect l="l" t="t" r="r" b="b"/>
              <a:pathLst>
                <a:path w="161804" h="10927" extrusionOk="0">
                  <a:moveTo>
                    <a:pt x="161235" y="569"/>
                  </a:moveTo>
                  <a:lnTo>
                    <a:pt x="161235" y="10359"/>
                  </a:lnTo>
                  <a:lnTo>
                    <a:pt x="568" y="10359"/>
                  </a:lnTo>
                  <a:lnTo>
                    <a:pt x="569" y="569"/>
                  </a:lnTo>
                  <a:close/>
                  <a:moveTo>
                    <a:pt x="285" y="1"/>
                  </a:moveTo>
                  <a:cubicBezTo>
                    <a:pt x="128" y="1"/>
                    <a:pt x="1" y="128"/>
                    <a:pt x="1" y="285"/>
                  </a:cubicBezTo>
                  <a:lnTo>
                    <a:pt x="1" y="10643"/>
                  </a:lnTo>
                  <a:cubicBezTo>
                    <a:pt x="1" y="10799"/>
                    <a:pt x="128" y="10926"/>
                    <a:pt x="285" y="10926"/>
                  </a:cubicBezTo>
                  <a:lnTo>
                    <a:pt x="161518" y="10926"/>
                  </a:lnTo>
                  <a:cubicBezTo>
                    <a:pt x="161674" y="10926"/>
                    <a:pt x="161802" y="10800"/>
                    <a:pt x="161803" y="10644"/>
                  </a:cubicBezTo>
                  <a:lnTo>
                    <a:pt x="161803" y="285"/>
                  </a:lnTo>
                  <a:cubicBezTo>
                    <a:pt x="161803" y="128"/>
                    <a:pt x="161676" y="1"/>
                    <a:pt x="1615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51"/>
            <p:cNvSpPr/>
            <p:nvPr/>
          </p:nvSpPr>
          <p:spPr>
            <a:xfrm>
              <a:off x="2946650" y="796150"/>
              <a:ext cx="2825925" cy="2300175"/>
            </a:xfrm>
            <a:custGeom>
              <a:avLst/>
              <a:gdLst/>
              <a:ahLst/>
              <a:cxnLst/>
              <a:rect l="l" t="t" r="r" b="b"/>
              <a:pathLst>
                <a:path w="113037" h="92007" extrusionOk="0">
                  <a:moveTo>
                    <a:pt x="112470" y="569"/>
                  </a:moveTo>
                  <a:lnTo>
                    <a:pt x="112470" y="91440"/>
                  </a:lnTo>
                  <a:lnTo>
                    <a:pt x="567" y="91440"/>
                  </a:lnTo>
                  <a:lnTo>
                    <a:pt x="567" y="569"/>
                  </a:lnTo>
                  <a:close/>
                  <a:moveTo>
                    <a:pt x="284" y="1"/>
                  </a:moveTo>
                  <a:cubicBezTo>
                    <a:pt x="127" y="1"/>
                    <a:pt x="0" y="128"/>
                    <a:pt x="0" y="285"/>
                  </a:cubicBezTo>
                  <a:lnTo>
                    <a:pt x="0" y="91723"/>
                  </a:lnTo>
                  <a:cubicBezTo>
                    <a:pt x="0" y="91880"/>
                    <a:pt x="127" y="92007"/>
                    <a:pt x="284" y="92007"/>
                  </a:cubicBezTo>
                  <a:lnTo>
                    <a:pt x="112753" y="92007"/>
                  </a:lnTo>
                  <a:cubicBezTo>
                    <a:pt x="112909" y="92007"/>
                    <a:pt x="113037" y="91880"/>
                    <a:pt x="113037" y="91723"/>
                  </a:cubicBezTo>
                  <a:lnTo>
                    <a:pt x="113037" y="285"/>
                  </a:lnTo>
                  <a:cubicBezTo>
                    <a:pt x="113037" y="128"/>
                    <a:pt x="112910" y="1"/>
                    <a:pt x="1127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51"/>
            <p:cNvSpPr/>
            <p:nvPr/>
          </p:nvSpPr>
          <p:spPr>
            <a:xfrm>
              <a:off x="3341775" y="1025150"/>
              <a:ext cx="14200" cy="2063575"/>
            </a:xfrm>
            <a:custGeom>
              <a:avLst/>
              <a:gdLst/>
              <a:ahLst/>
              <a:cxnLst/>
              <a:rect l="l" t="t" r="r" b="b"/>
              <a:pathLst>
                <a:path w="568" h="82543" extrusionOk="0">
                  <a:moveTo>
                    <a:pt x="284" y="1"/>
                  </a:moveTo>
                  <a:cubicBezTo>
                    <a:pt x="134" y="1"/>
                    <a:pt x="10" y="118"/>
                    <a:pt x="1" y="269"/>
                  </a:cubicBezTo>
                  <a:lnTo>
                    <a:pt x="1" y="82258"/>
                  </a:lnTo>
                  <a:cubicBezTo>
                    <a:pt x="1" y="82415"/>
                    <a:pt x="127" y="82543"/>
                    <a:pt x="284" y="82543"/>
                  </a:cubicBezTo>
                  <a:cubicBezTo>
                    <a:pt x="441" y="82542"/>
                    <a:pt x="568" y="82415"/>
                    <a:pt x="568" y="82259"/>
                  </a:cubicBezTo>
                  <a:lnTo>
                    <a:pt x="568" y="269"/>
                  </a:lnTo>
                  <a:cubicBezTo>
                    <a:pt x="559" y="118"/>
                    <a:pt x="435"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51"/>
            <p:cNvSpPr/>
            <p:nvPr/>
          </p:nvSpPr>
          <p:spPr>
            <a:xfrm>
              <a:off x="3744550" y="1025150"/>
              <a:ext cx="14200" cy="2063575"/>
            </a:xfrm>
            <a:custGeom>
              <a:avLst/>
              <a:gdLst/>
              <a:ahLst/>
              <a:cxnLst/>
              <a:rect l="l" t="t" r="r" b="b"/>
              <a:pathLst>
                <a:path w="568" h="82543" extrusionOk="0">
                  <a:moveTo>
                    <a:pt x="284" y="1"/>
                  </a:moveTo>
                  <a:cubicBezTo>
                    <a:pt x="134" y="1"/>
                    <a:pt x="9" y="118"/>
                    <a:pt x="1" y="269"/>
                  </a:cubicBezTo>
                  <a:lnTo>
                    <a:pt x="1" y="82258"/>
                  </a:lnTo>
                  <a:cubicBezTo>
                    <a:pt x="1" y="82415"/>
                    <a:pt x="127" y="82543"/>
                    <a:pt x="284" y="82543"/>
                  </a:cubicBezTo>
                  <a:cubicBezTo>
                    <a:pt x="441" y="82542"/>
                    <a:pt x="567" y="82415"/>
                    <a:pt x="567" y="82259"/>
                  </a:cubicBezTo>
                  <a:lnTo>
                    <a:pt x="567" y="269"/>
                  </a:lnTo>
                  <a:cubicBezTo>
                    <a:pt x="559" y="118"/>
                    <a:pt x="434"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51"/>
            <p:cNvSpPr/>
            <p:nvPr/>
          </p:nvSpPr>
          <p:spPr>
            <a:xfrm>
              <a:off x="4147325" y="1025150"/>
              <a:ext cx="14200" cy="2063575"/>
            </a:xfrm>
            <a:custGeom>
              <a:avLst/>
              <a:gdLst/>
              <a:ahLst/>
              <a:cxnLst/>
              <a:rect l="l" t="t" r="r" b="b"/>
              <a:pathLst>
                <a:path w="568" h="82543" extrusionOk="0">
                  <a:moveTo>
                    <a:pt x="284" y="1"/>
                  </a:moveTo>
                  <a:cubicBezTo>
                    <a:pt x="133" y="1"/>
                    <a:pt x="9" y="118"/>
                    <a:pt x="0" y="269"/>
                  </a:cubicBezTo>
                  <a:lnTo>
                    <a:pt x="0" y="82258"/>
                  </a:lnTo>
                  <a:cubicBezTo>
                    <a:pt x="0" y="82415"/>
                    <a:pt x="127" y="82543"/>
                    <a:pt x="284" y="82543"/>
                  </a:cubicBezTo>
                  <a:cubicBezTo>
                    <a:pt x="441" y="82542"/>
                    <a:pt x="567" y="82415"/>
                    <a:pt x="567" y="82259"/>
                  </a:cubicBezTo>
                  <a:lnTo>
                    <a:pt x="567" y="269"/>
                  </a:lnTo>
                  <a:cubicBezTo>
                    <a:pt x="558" y="118"/>
                    <a:pt x="434"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51"/>
            <p:cNvSpPr/>
            <p:nvPr/>
          </p:nvSpPr>
          <p:spPr>
            <a:xfrm>
              <a:off x="4550075" y="1025150"/>
              <a:ext cx="14200" cy="2063575"/>
            </a:xfrm>
            <a:custGeom>
              <a:avLst/>
              <a:gdLst/>
              <a:ahLst/>
              <a:cxnLst/>
              <a:rect l="l" t="t" r="r" b="b"/>
              <a:pathLst>
                <a:path w="568" h="82543" extrusionOk="0">
                  <a:moveTo>
                    <a:pt x="284" y="1"/>
                  </a:moveTo>
                  <a:cubicBezTo>
                    <a:pt x="134" y="1"/>
                    <a:pt x="10" y="118"/>
                    <a:pt x="1" y="269"/>
                  </a:cubicBezTo>
                  <a:lnTo>
                    <a:pt x="1" y="82258"/>
                  </a:lnTo>
                  <a:cubicBezTo>
                    <a:pt x="1" y="82415"/>
                    <a:pt x="127" y="82543"/>
                    <a:pt x="284" y="82543"/>
                  </a:cubicBezTo>
                  <a:cubicBezTo>
                    <a:pt x="441" y="82542"/>
                    <a:pt x="568" y="82415"/>
                    <a:pt x="568" y="82259"/>
                  </a:cubicBezTo>
                  <a:lnTo>
                    <a:pt x="568" y="269"/>
                  </a:lnTo>
                  <a:cubicBezTo>
                    <a:pt x="559" y="118"/>
                    <a:pt x="435"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51"/>
            <p:cNvSpPr/>
            <p:nvPr/>
          </p:nvSpPr>
          <p:spPr>
            <a:xfrm>
              <a:off x="4952850" y="1025150"/>
              <a:ext cx="14200" cy="2063575"/>
            </a:xfrm>
            <a:custGeom>
              <a:avLst/>
              <a:gdLst/>
              <a:ahLst/>
              <a:cxnLst/>
              <a:rect l="l" t="t" r="r" b="b"/>
              <a:pathLst>
                <a:path w="568" h="82543" extrusionOk="0">
                  <a:moveTo>
                    <a:pt x="284" y="1"/>
                  </a:moveTo>
                  <a:cubicBezTo>
                    <a:pt x="133" y="1"/>
                    <a:pt x="9" y="118"/>
                    <a:pt x="1" y="269"/>
                  </a:cubicBezTo>
                  <a:lnTo>
                    <a:pt x="1" y="82258"/>
                  </a:lnTo>
                  <a:cubicBezTo>
                    <a:pt x="1" y="82415"/>
                    <a:pt x="127" y="82543"/>
                    <a:pt x="284" y="82543"/>
                  </a:cubicBezTo>
                  <a:cubicBezTo>
                    <a:pt x="440" y="82542"/>
                    <a:pt x="566" y="82415"/>
                    <a:pt x="567" y="82259"/>
                  </a:cubicBezTo>
                  <a:lnTo>
                    <a:pt x="567" y="269"/>
                  </a:lnTo>
                  <a:cubicBezTo>
                    <a:pt x="559" y="118"/>
                    <a:pt x="434" y="1"/>
                    <a:pt x="2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51"/>
            <p:cNvSpPr/>
            <p:nvPr/>
          </p:nvSpPr>
          <p:spPr>
            <a:xfrm>
              <a:off x="5355600" y="1025150"/>
              <a:ext cx="14200" cy="2063575"/>
            </a:xfrm>
            <a:custGeom>
              <a:avLst/>
              <a:gdLst/>
              <a:ahLst/>
              <a:cxnLst/>
              <a:rect l="l" t="t" r="r" b="b"/>
              <a:pathLst>
                <a:path w="568" h="82543" extrusionOk="0">
                  <a:moveTo>
                    <a:pt x="284" y="1"/>
                  </a:moveTo>
                  <a:cubicBezTo>
                    <a:pt x="133" y="1"/>
                    <a:pt x="9" y="118"/>
                    <a:pt x="0" y="269"/>
                  </a:cubicBezTo>
                  <a:lnTo>
                    <a:pt x="0" y="82258"/>
                  </a:lnTo>
                  <a:cubicBezTo>
                    <a:pt x="0" y="82415"/>
                    <a:pt x="128" y="82543"/>
                    <a:pt x="285" y="82543"/>
                  </a:cubicBezTo>
                  <a:cubicBezTo>
                    <a:pt x="441" y="82542"/>
                    <a:pt x="567" y="82415"/>
                    <a:pt x="567" y="82259"/>
                  </a:cubicBezTo>
                  <a:lnTo>
                    <a:pt x="567" y="269"/>
                  </a:lnTo>
                  <a:cubicBezTo>
                    <a:pt x="558" y="118"/>
                    <a:pt x="434"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51"/>
            <p:cNvSpPr/>
            <p:nvPr/>
          </p:nvSpPr>
          <p:spPr>
            <a:xfrm>
              <a:off x="2953725" y="1024225"/>
              <a:ext cx="2811775" cy="25"/>
            </a:xfrm>
            <a:custGeom>
              <a:avLst/>
              <a:gdLst/>
              <a:ahLst/>
              <a:cxnLst/>
              <a:rect l="l" t="t" r="r" b="b"/>
              <a:pathLst>
                <a:path w="112471" h="1" extrusionOk="0">
                  <a:moveTo>
                    <a:pt x="1" y="1"/>
                  </a:moveTo>
                  <a:lnTo>
                    <a:pt x="11247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51"/>
            <p:cNvSpPr/>
            <p:nvPr/>
          </p:nvSpPr>
          <p:spPr>
            <a:xfrm>
              <a:off x="2947075" y="1017125"/>
              <a:ext cx="2825950" cy="14225"/>
            </a:xfrm>
            <a:custGeom>
              <a:avLst/>
              <a:gdLst/>
              <a:ahLst/>
              <a:cxnLst/>
              <a:rect l="l" t="t" r="r" b="b"/>
              <a:pathLst>
                <a:path w="113038" h="569" extrusionOk="0">
                  <a:moveTo>
                    <a:pt x="112754" y="1"/>
                  </a:moveTo>
                  <a:cubicBezTo>
                    <a:pt x="112748" y="1"/>
                    <a:pt x="112742" y="1"/>
                    <a:pt x="112736" y="1"/>
                  </a:cubicBezTo>
                  <a:lnTo>
                    <a:pt x="267" y="1"/>
                  </a:lnTo>
                  <a:cubicBezTo>
                    <a:pt x="117" y="10"/>
                    <a:pt x="1" y="134"/>
                    <a:pt x="1" y="285"/>
                  </a:cubicBezTo>
                  <a:cubicBezTo>
                    <a:pt x="1" y="435"/>
                    <a:pt x="117" y="558"/>
                    <a:pt x="267" y="568"/>
                  </a:cubicBezTo>
                  <a:lnTo>
                    <a:pt x="112736" y="568"/>
                  </a:lnTo>
                  <a:cubicBezTo>
                    <a:pt x="112742" y="569"/>
                    <a:pt x="112748" y="569"/>
                    <a:pt x="112754" y="569"/>
                  </a:cubicBezTo>
                  <a:cubicBezTo>
                    <a:pt x="112909" y="569"/>
                    <a:pt x="113037" y="442"/>
                    <a:pt x="113037" y="285"/>
                  </a:cubicBezTo>
                  <a:cubicBezTo>
                    <a:pt x="113037" y="127"/>
                    <a:pt x="112909" y="1"/>
                    <a:pt x="112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51"/>
            <p:cNvSpPr/>
            <p:nvPr/>
          </p:nvSpPr>
          <p:spPr>
            <a:xfrm>
              <a:off x="2947050" y="1428600"/>
              <a:ext cx="2825950" cy="14225"/>
            </a:xfrm>
            <a:custGeom>
              <a:avLst/>
              <a:gdLst/>
              <a:ahLst/>
              <a:cxnLst/>
              <a:rect l="l" t="t" r="r" b="b"/>
              <a:pathLst>
                <a:path w="113038" h="569" extrusionOk="0">
                  <a:moveTo>
                    <a:pt x="112755" y="1"/>
                  </a:moveTo>
                  <a:cubicBezTo>
                    <a:pt x="112749" y="1"/>
                    <a:pt x="112743" y="1"/>
                    <a:pt x="112737" y="1"/>
                  </a:cubicBezTo>
                  <a:lnTo>
                    <a:pt x="268" y="1"/>
                  </a:lnTo>
                  <a:cubicBezTo>
                    <a:pt x="117" y="10"/>
                    <a:pt x="0" y="134"/>
                    <a:pt x="0" y="285"/>
                  </a:cubicBezTo>
                  <a:cubicBezTo>
                    <a:pt x="0" y="435"/>
                    <a:pt x="117" y="560"/>
                    <a:pt x="268" y="568"/>
                  </a:cubicBezTo>
                  <a:lnTo>
                    <a:pt x="112737" y="568"/>
                  </a:lnTo>
                  <a:cubicBezTo>
                    <a:pt x="112743" y="569"/>
                    <a:pt x="112749" y="569"/>
                    <a:pt x="112755" y="569"/>
                  </a:cubicBezTo>
                  <a:cubicBezTo>
                    <a:pt x="112909" y="569"/>
                    <a:pt x="113037" y="442"/>
                    <a:pt x="113037" y="285"/>
                  </a:cubicBezTo>
                  <a:cubicBezTo>
                    <a:pt x="113037" y="127"/>
                    <a:pt x="112909" y="1"/>
                    <a:pt x="112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51"/>
            <p:cNvSpPr/>
            <p:nvPr/>
          </p:nvSpPr>
          <p:spPr>
            <a:xfrm>
              <a:off x="2947075" y="1840075"/>
              <a:ext cx="2825950" cy="14225"/>
            </a:xfrm>
            <a:custGeom>
              <a:avLst/>
              <a:gdLst/>
              <a:ahLst/>
              <a:cxnLst/>
              <a:rect l="l" t="t" r="r" b="b"/>
              <a:pathLst>
                <a:path w="113038" h="569" extrusionOk="0">
                  <a:moveTo>
                    <a:pt x="112755" y="1"/>
                  </a:moveTo>
                  <a:cubicBezTo>
                    <a:pt x="112749" y="1"/>
                    <a:pt x="112743" y="1"/>
                    <a:pt x="112736" y="1"/>
                  </a:cubicBezTo>
                  <a:lnTo>
                    <a:pt x="267" y="1"/>
                  </a:lnTo>
                  <a:cubicBezTo>
                    <a:pt x="117" y="10"/>
                    <a:pt x="1" y="135"/>
                    <a:pt x="1" y="285"/>
                  </a:cubicBezTo>
                  <a:cubicBezTo>
                    <a:pt x="1" y="434"/>
                    <a:pt x="117" y="559"/>
                    <a:pt x="267" y="568"/>
                  </a:cubicBezTo>
                  <a:lnTo>
                    <a:pt x="112736" y="568"/>
                  </a:lnTo>
                  <a:cubicBezTo>
                    <a:pt x="112742" y="569"/>
                    <a:pt x="112748" y="569"/>
                    <a:pt x="112754" y="569"/>
                  </a:cubicBezTo>
                  <a:cubicBezTo>
                    <a:pt x="112909" y="569"/>
                    <a:pt x="113037" y="442"/>
                    <a:pt x="113037" y="285"/>
                  </a:cubicBezTo>
                  <a:cubicBezTo>
                    <a:pt x="113037" y="127"/>
                    <a:pt x="112910" y="1"/>
                    <a:pt x="112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51"/>
            <p:cNvSpPr/>
            <p:nvPr/>
          </p:nvSpPr>
          <p:spPr>
            <a:xfrm>
              <a:off x="2947050" y="2251575"/>
              <a:ext cx="2825950" cy="14200"/>
            </a:xfrm>
            <a:custGeom>
              <a:avLst/>
              <a:gdLst/>
              <a:ahLst/>
              <a:cxnLst/>
              <a:rect l="l" t="t" r="r" b="b"/>
              <a:pathLst>
                <a:path w="113038" h="568" extrusionOk="0">
                  <a:moveTo>
                    <a:pt x="112755" y="0"/>
                  </a:moveTo>
                  <a:cubicBezTo>
                    <a:pt x="112749" y="0"/>
                    <a:pt x="112743" y="0"/>
                    <a:pt x="112737" y="1"/>
                  </a:cubicBezTo>
                  <a:lnTo>
                    <a:pt x="268" y="1"/>
                  </a:lnTo>
                  <a:cubicBezTo>
                    <a:pt x="117" y="9"/>
                    <a:pt x="0" y="134"/>
                    <a:pt x="0" y="284"/>
                  </a:cubicBezTo>
                  <a:cubicBezTo>
                    <a:pt x="0" y="434"/>
                    <a:pt x="117" y="559"/>
                    <a:pt x="268" y="567"/>
                  </a:cubicBezTo>
                  <a:lnTo>
                    <a:pt x="112737" y="567"/>
                  </a:lnTo>
                  <a:cubicBezTo>
                    <a:pt x="112743" y="568"/>
                    <a:pt x="112748" y="568"/>
                    <a:pt x="112753" y="568"/>
                  </a:cubicBezTo>
                  <a:cubicBezTo>
                    <a:pt x="112908" y="568"/>
                    <a:pt x="113037" y="442"/>
                    <a:pt x="113037" y="284"/>
                  </a:cubicBezTo>
                  <a:cubicBezTo>
                    <a:pt x="113037" y="126"/>
                    <a:pt x="112909" y="0"/>
                    <a:pt x="112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51"/>
            <p:cNvSpPr/>
            <p:nvPr/>
          </p:nvSpPr>
          <p:spPr>
            <a:xfrm>
              <a:off x="2947075" y="2663050"/>
              <a:ext cx="2825950" cy="14225"/>
            </a:xfrm>
            <a:custGeom>
              <a:avLst/>
              <a:gdLst/>
              <a:ahLst/>
              <a:cxnLst/>
              <a:rect l="l" t="t" r="r" b="b"/>
              <a:pathLst>
                <a:path w="113038" h="569" extrusionOk="0">
                  <a:moveTo>
                    <a:pt x="112755" y="0"/>
                  </a:moveTo>
                  <a:cubicBezTo>
                    <a:pt x="112749" y="0"/>
                    <a:pt x="112743" y="0"/>
                    <a:pt x="112736" y="1"/>
                  </a:cubicBezTo>
                  <a:lnTo>
                    <a:pt x="267" y="1"/>
                  </a:lnTo>
                  <a:cubicBezTo>
                    <a:pt x="117" y="9"/>
                    <a:pt x="1" y="134"/>
                    <a:pt x="1" y="284"/>
                  </a:cubicBezTo>
                  <a:cubicBezTo>
                    <a:pt x="1" y="433"/>
                    <a:pt x="117" y="558"/>
                    <a:pt x="267" y="568"/>
                  </a:cubicBezTo>
                  <a:lnTo>
                    <a:pt x="112736" y="568"/>
                  </a:lnTo>
                  <a:cubicBezTo>
                    <a:pt x="112742" y="568"/>
                    <a:pt x="112748" y="568"/>
                    <a:pt x="112754" y="568"/>
                  </a:cubicBezTo>
                  <a:cubicBezTo>
                    <a:pt x="112909" y="568"/>
                    <a:pt x="113037" y="442"/>
                    <a:pt x="113037" y="284"/>
                  </a:cubicBezTo>
                  <a:cubicBezTo>
                    <a:pt x="113037" y="126"/>
                    <a:pt x="112910" y="0"/>
                    <a:pt x="112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51"/>
            <p:cNvSpPr/>
            <p:nvPr/>
          </p:nvSpPr>
          <p:spPr>
            <a:xfrm>
              <a:off x="1993625" y="918350"/>
              <a:ext cx="45300" cy="45325"/>
            </a:xfrm>
            <a:custGeom>
              <a:avLst/>
              <a:gdLst/>
              <a:ahLst/>
              <a:cxnLst/>
              <a:rect l="l" t="t" r="r" b="b"/>
              <a:pathLst>
                <a:path w="1812" h="1813" extrusionOk="0">
                  <a:moveTo>
                    <a:pt x="906" y="0"/>
                  </a:moveTo>
                  <a:cubicBezTo>
                    <a:pt x="406" y="0"/>
                    <a:pt x="1" y="406"/>
                    <a:pt x="1" y="906"/>
                  </a:cubicBezTo>
                  <a:cubicBezTo>
                    <a:pt x="1" y="1407"/>
                    <a:pt x="406" y="1812"/>
                    <a:pt x="906" y="1812"/>
                  </a:cubicBezTo>
                  <a:cubicBezTo>
                    <a:pt x="1406" y="1812"/>
                    <a:pt x="1812" y="1407"/>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51"/>
            <p:cNvSpPr/>
            <p:nvPr/>
          </p:nvSpPr>
          <p:spPr>
            <a:xfrm>
              <a:off x="2118150" y="918350"/>
              <a:ext cx="45325" cy="45325"/>
            </a:xfrm>
            <a:custGeom>
              <a:avLst/>
              <a:gdLst/>
              <a:ahLst/>
              <a:cxnLst/>
              <a:rect l="l" t="t" r="r" b="b"/>
              <a:pathLst>
                <a:path w="1813" h="1813" extrusionOk="0">
                  <a:moveTo>
                    <a:pt x="906" y="0"/>
                  </a:moveTo>
                  <a:cubicBezTo>
                    <a:pt x="406" y="0"/>
                    <a:pt x="0" y="406"/>
                    <a:pt x="0" y="906"/>
                  </a:cubicBezTo>
                  <a:cubicBezTo>
                    <a:pt x="0" y="1407"/>
                    <a:pt x="406" y="1812"/>
                    <a:pt x="906" y="1812"/>
                  </a:cubicBezTo>
                  <a:cubicBezTo>
                    <a:pt x="1407" y="1812"/>
                    <a:pt x="1812" y="1407"/>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51"/>
            <p:cNvSpPr/>
            <p:nvPr/>
          </p:nvSpPr>
          <p:spPr>
            <a:xfrm>
              <a:off x="2242700" y="918350"/>
              <a:ext cx="45300" cy="45325"/>
            </a:xfrm>
            <a:custGeom>
              <a:avLst/>
              <a:gdLst/>
              <a:ahLst/>
              <a:cxnLst/>
              <a:rect l="l" t="t" r="r" b="b"/>
              <a:pathLst>
                <a:path w="1812" h="1813" extrusionOk="0">
                  <a:moveTo>
                    <a:pt x="906" y="0"/>
                  </a:moveTo>
                  <a:cubicBezTo>
                    <a:pt x="406" y="0"/>
                    <a:pt x="0" y="406"/>
                    <a:pt x="0" y="906"/>
                  </a:cubicBezTo>
                  <a:cubicBezTo>
                    <a:pt x="0" y="1407"/>
                    <a:pt x="406" y="1812"/>
                    <a:pt x="906" y="1812"/>
                  </a:cubicBezTo>
                  <a:cubicBezTo>
                    <a:pt x="1406" y="1812"/>
                    <a:pt x="1811" y="1407"/>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51"/>
            <p:cNvSpPr/>
            <p:nvPr/>
          </p:nvSpPr>
          <p:spPr>
            <a:xfrm>
              <a:off x="2365425" y="918350"/>
              <a:ext cx="47125" cy="45325"/>
            </a:xfrm>
            <a:custGeom>
              <a:avLst/>
              <a:gdLst/>
              <a:ahLst/>
              <a:cxnLst/>
              <a:rect l="l" t="t" r="r" b="b"/>
              <a:pathLst>
                <a:path w="1885" h="1813" extrusionOk="0">
                  <a:moveTo>
                    <a:pt x="978" y="0"/>
                  </a:moveTo>
                  <a:cubicBezTo>
                    <a:pt x="611" y="0"/>
                    <a:pt x="281" y="221"/>
                    <a:pt x="140" y="560"/>
                  </a:cubicBezTo>
                  <a:cubicBezTo>
                    <a:pt x="1" y="898"/>
                    <a:pt x="77" y="1288"/>
                    <a:pt x="337" y="1547"/>
                  </a:cubicBezTo>
                  <a:cubicBezTo>
                    <a:pt x="510" y="1720"/>
                    <a:pt x="742" y="1812"/>
                    <a:pt x="978" y="1812"/>
                  </a:cubicBezTo>
                  <a:cubicBezTo>
                    <a:pt x="1095" y="1812"/>
                    <a:pt x="1213" y="1790"/>
                    <a:pt x="1325" y="1743"/>
                  </a:cubicBezTo>
                  <a:cubicBezTo>
                    <a:pt x="1662" y="1603"/>
                    <a:pt x="1884" y="1273"/>
                    <a:pt x="1884" y="906"/>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51"/>
            <p:cNvSpPr/>
            <p:nvPr/>
          </p:nvSpPr>
          <p:spPr>
            <a:xfrm>
              <a:off x="2491750" y="918350"/>
              <a:ext cx="45300" cy="45325"/>
            </a:xfrm>
            <a:custGeom>
              <a:avLst/>
              <a:gdLst/>
              <a:ahLst/>
              <a:cxnLst/>
              <a:rect l="l" t="t" r="r" b="b"/>
              <a:pathLst>
                <a:path w="1812" h="1813" extrusionOk="0">
                  <a:moveTo>
                    <a:pt x="906" y="0"/>
                  </a:moveTo>
                  <a:cubicBezTo>
                    <a:pt x="405" y="0"/>
                    <a:pt x="1" y="406"/>
                    <a:pt x="1" y="906"/>
                  </a:cubicBezTo>
                  <a:cubicBezTo>
                    <a:pt x="1" y="1407"/>
                    <a:pt x="405" y="1812"/>
                    <a:pt x="906" y="1812"/>
                  </a:cubicBezTo>
                  <a:cubicBezTo>
                    <a:pt x="1406" y="1812"/>
                    <a:pt x="1812" y="1407"/>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51"/>
            <p:cNvSpPr/>
            <p:nvPr/>
          </p:nvSpPr>
          <p:spPr>
            <a:xfrm>
              <a:off x="2616275" y="918350"/>
              <a:ext cx="45300" cy="45325"/>
            </a:xfrm>
            <a:custGeom>
              <a:avLst/>
              <a:gdLst/>
              <a:ahLst/>
              <a:cxnLst/>
              <a:rect l="l" t="t" r="r" b="b"/>
              <a:pathLst>
                <a:path w="1812" h="1813" extrusionOk="0">
                  <a:moveTo>
                    <a:pt x="906" y="0"/>
                  </a:moveTo>
                  <a:cubicBezTo>
                    <a:pt x="406" y="0"/>
                    <a:pt x="1" y="406"/>
                    <a:pt x="1" y="906"/>
                  </a:cubicBezTo>
                  <a:cubicBezTo>
                    <a:pt x="1" y="1407"/>
                    <a:pt x="406" y="1812"/>
                    <a:pt x="906" y="1812"/>
                  </a:cubicBezTo>
                  <a:cubicBezTo>
                    <a:pt x="1407" y="1812"/>
                    <a:pt x="1812" y="1407"/>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51"/>
            <p:cNvSpPr/>
            <p:nvPr/>
          </p:nvSpPr>
          <p:spPr>
            <a:xfrm>
              <a:off x="2740825" y="918350"/>
              <a:ext cx="45300" cy="45325"/>
            </a:xfrm>
            <a:custGeom>
              <a:avLst/>
              <a:gdLst/>
              <a:ahLst/>
              <a:cxnLst/>
              <a:rect l="l" t="t" r="r" b="b"/>
              <a:pathLst>
                <a:path w="1812" h="1813" extrusionOk="0">
                  <a:moveTo>
                    <a:pt x="906" y="0"/>
                  </a:moveTo>
                  <a:cubicBezTo>
                    <a:pt x="405" y="0"/>
                    <a:pt x="0" y="406"/>
                    <a:pt x="0" y="906"/>
                  </a:cubicBezTo>
                  <a:cubicBezTo>
                    <a:pt x="0" y="1407"/>
                    <a:pt x="405" y="1812"/>
                    <a:pt x="906" y="1812"/>
                  </a:cubicBezTo>
                  <a:cubicBezTo>
                    <a:pt x="1406" y="1812"/>
                    <a:pt x="1811" y="1407"/>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51"/>
            <p:cNvSpPr/>
            <p:nvPr/>
          </p:nvSpPr>
          <p:spPr>
            <a:xfrm>
              <a:off x="1993625" y="1032300"/>
              <a:ext cx="45300" cy="45300"/>
            </a:xfrm>
            <a:custGeom>
              <a:avLst/>
              <a:gdLst/>
              <a:ahLst/>
              <a:cxnLst/>
              <a:rect l="l" t="t" r="r" b="b"/>
              <a:pathLst>
                <a:path w="1812" h="1812" extrusionOk="0">
                  <a:moveTo>
                    <a:pt x="906" y="0"/>
                  </a:moveTo>
                  <a:cubicBezTo>
                    <a:pt x="406" y="0"/>
                    <a:pt x="1" y="406"/>
                    <a:pt x="1" y="906"/>
                  </a:cubicBezTo>
                  <a:cubicBezTo>
                    <a:pt x="1" y="1405"/>
                    <a:pt x="406" y="1811"/>
                    <a:pt x="906" y="1811"/>
                  </a:cubicBezTo>
                  <a:cubicBezTo>
                    <a:pt x="1406" y="1811"/>
                    <a:pt x="1812" y="1405"/>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51"/>
            <p:cNvSpPr/>
            <p:nvPr/>
          </p:nvSpPr>
          <p:spPr>
            <a:xfrm>
              <a:off x="2118150" y="1032300"/>
              <a:ext cx="45325" cy="45300"/>
            </a:xfrm>
            <a:custGeom>
              <a:avLst/>
              <a:gdLst/>
              <a:ahLst/>
              <a:cxnLst/>
              <a:rect l="l" t="t" r="r" b="b"/>
              <a:pathLst>
                <a:path w="1813" h="1812" extrusionOk="0">
                  <a:moveTo>
                    <a:pt x="906" y="0"/>
                  </a:moveTo>
                  <a:cubicBezTo>
                    <a:pt x="406" y="0"/>
                    <a:pt x="0" y="406"/>
                    <a:pt x="0" y="906"/>
                  </a:cubicBezTo>
                  <a:cubicBezTo>
                    <a:pt x="0" y="1405"/>
                    <a:pt x="406" y="1811"/>
                    <a:pt x="906" y="1811"/>
                  </a:cubicBezTo>
                  <a:cubicBezTo>
                    <a:pt x="1407" y="1811"/>
                    <a:pt x="1812" y="1405"/>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51"/>
            <p:cNvSpPr/>
            <p:nvPr/>
          </p:nvSpPr>
          <p:spPr>
            <a:xfrm>
              <a:off x="2242700" y="1032300"/>
              <a:ext cx="45300" cy="45300"/>
            </a:xfrm>
            <a:custGeom>
              <a:avLst/>
              <a:gdLst/>
              <a:ahLst/>
              <a:cxnLst/>
              <a:rect l="l" t="t" r="r" b="b"/>
              <a:pathLst>
                <a:path w="1812" h="1812" extrusionOk="0">
                  <a:moveTo>
                    <a:pt x="906" y="0"/>
                  </a:moveTo>
                  <a:cubicBezTo>
                    <a:pt x="406" y="0"/>
                    <a:pt x="0" y="406"/>
                    <a:pt x="0" y="906"/>
                  </a:cubicBezTo>
                  <a:cubicBezTo>
                    <a:pt x="0" y="1405"/>
                    <a:pt x="406" y="1811"/>
                    <a:pt x="906" y="1811"/>
                  </a:cubicBezTo>
                  <a:cubicBezTo>
                    <a:pt x="1406" y="1811"/>
                    <a:pt x="1811" y="1405"/>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51"/>
            <p:cNvSpPr/>
            <p:nvPr/>
          </p:nvSpPr>
          <p:spPr>
            <a:xfrm>
              <a:off x="2365425" y="1032300"/>
              <a:ext cx="47125" cy="45300"/>
            </a:xfrm>
            <a:custGeom>
              <a:avLst/>
              <a:gdLst/>
              <a:ahLst/>
              <a:cxnLst/>
              <a:rect l="l" t="t" r="r" b="b"/>
              <a:pathLst>
                <a:path w="1885" h="1812" extrusionOk="0">
                  <a:moveTo>
                    <a:pt x="978" y="0"/>
                  </a:moveTo>
                  <a:cubicBezTo>
                    <a:pt x="611" y="0"/>
                    <a:pt x="281" y="221"/>
                    <a:pt x="140" y="558"/>
                  </a:cubicBezTo>
                  <a:cubicBezTo>
                    <a:pt x="1" y="897"/>
                    <a:pt x="77" y="1288"/>
                    <a:pt x="337" y="1546"/>
                  </a:cubicBezTo>
                  <a:cubicBezTo>
                    <a:pt x="510" y="1720"/>
                    <a:pt x="742" y="1812"/>
                    <a:pt x="978" y="1812"/>
                  </a:cubicBezTo>
                  <a:cubicBezTo>
                    <a:pt x="1095" y="1812"/>
                    <a:pt x="1213" y="1789"/>
                    <a:pt x="1325" y="1743"/>
                  </a:cubicBezTo>
                  <a:cubicBezTo>
                    <a:pt x="1662" y="1602"/>
                    <a:pt x="1884" y="1272"/>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51"/>
            <p:cNvSpPr/>
            <p:nvPr/>
          </p:nvSpPr>
          <p:spPr>
            <a:xfrm>
              <a:off x="2491750" y="1032300"/>
              <a:ext cx="45300" cy="45300"/>
            </a:xfrm>
            <a:custGeom>
              <a:avLst/>
              <a:gdLst/>
              <a:ahLst/>
              <a:cxnLst/>
              <a:rect l="l" t="t" r="r" b="b"/>
              <a:pathLst>
                <a:path w="1812" h="1812" extrusionOk="0">
                  <a:moveTo>
                    <a:pt x="906" y="0"/>
                  </a:moveTo>
                  <a:cubicBezTo>
                    <a:pt x="405" y="0"/>
                    <a:pt x="1" y="406"/>
                    <a:pt x="1" y="906"/>
                  </a:cubicBezTo>
                  <a:cubicBezTo>
                    <a:pt x="1" y="1405"/>
                    <a:pt x="405" y="1811"/>
                    <a:pt x="906" y="1811"/>
                  </a:cubicBezTo>
                  <a:cubicBezTo>
                    <a:pt x="1406" y="1811"/>
                    <a:pt x="1812" y="1405"/>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51"/>
            <p:cNvSpPr/>
            <p:nvPr/>
          </p:nvSpPr>
          <p:spPr>
            <a:xfrm>
              <a:off x="2616275" y="1032300"/>
              <a:ext cx="45300" cy="45300"/>
            </a:xfrm>
            <a:custGeom>
              <a:avLst/>
              <a:gdLst/>
              <a:ahLst/>
              <a:cxnLst/>
              <a:rect l="l" t="t" r="r" b="b"/>
              <a:pathLst>
                <a:path w="1812" h="1812" extrusionOk="0">
                  <a:moveTo>
                    <a:pt x="906" y="0"/>
                  </a:moveTo>
                  <a:cubicBezTo>
                    <a:pt x="406" y="0"/>
                    <a:pt x="1" y="406"/>
                    <a:pt x="1" y="906"/>
                  </a:cubicBezTo>
                  <a:cubicBezTo>
                    <a:pt x="1" y="1405"/>
                    <a:pt x="406" y="1811"/>
                    <a:pt x="906" y="1811"/>
                  </a:cubicBezTo>
                  <a:cubicBezTo>
                    <a:pt x="1407" y="1811"/>
                    <a:pt x="1812" y="1405"/>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51"/>
            <p:cNvSpPr/>
            <p:nvPr/>
          </p:nvSpPr>
          <p:spPr>
            <a:xfrm>
              <a:off x="2740825" y="1032300"/>
              <a:ext cx="45300" cy="45300"/>
            </a:xfrm>
            <a:custGeom>
              <a:avLst/>
              <a:gdLst/>
              <a:ahLst/>
              <a:cxnLst/>
              <a:rect l="l" t="t" r="r" b="b"/>
              <a:pathLst>
                <a:path w="1812" h="1812" extrusionOk="0">
                  <a:moveTo>
                    <a:pt x="906" y="0"/>
                  </a:moveTo>
                  <a:cubicBezTo>
                    <a:pt x="405" y="0"/>
                    <a:pt x="0" y="406"/>
                    <a:pt x="0" y="906"/>
                  </a:cubicBezTo>
                  <a:cubicBezTo>
                    <a:pt x="0" y="1405"/>
                    <a:pt x="405" y="1811"/>
                    <a:pt x="906" y="1811"/>
                  </a:cubicBezTo>
                  <a:cubicBezTo>
                    <a:pt x="1406" y="1811"/>
                    <a:pt x="1811" y="1405"/>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51"/>
            <p:cNvSpPr/>
            <p:nvPr/>
          </p:nvSpPr>
          <p:spPr>
            <a:xfrm>
              <a:off x="1993625" y="1146225"/>
              <a:ext cx="45300" cy="45300"/>
            </a:xfrm>
            <a:custGeom>
              <a:avLst/>
              <a:gdLst/>
              <a:ahLst/>
              <a:cxnLst/>
              <a:rect l="l" t="t" r="r" b="b"/>
              <a:pathLst>
                <a:path w="1812" h="1812" extrusionOk="0">
                  <a:moveTo>
                    <a:pt x="906" y="1"/>
                  </a:moveTo>
                  <a:cubicBezTo>
                    <a:pt x="406" y="1"/>
                    <a:pt x="1" y="406"/>
                    <a:pt x="1" y="906"/>
                  </a:cubicBezTo>
                  <a:cubicBezTo>
                    <a:pt x="1" y="1406"/>
                    <a:pt x="406" y="1812"/>
                    <a:pt x="906" y="1812"/>
                  </a:cubicBezTo>
                  <a:cubicBezTo>
                    <a:pt x="1406" y="1812"/>
                    <a:pt x="1812" y="1406"/>
                    <a:pt x="1812" y="906"/>
                  </a:cubicBezTo>
                  <a:cubicBezTo>
                    <a:pt x="1812"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51"/>
            <p:cNvSpPr/>
            <p:nvPr/>
          </p:nvSpPr>
          <p:spPr>
            <a:xfrm>
              <a:off x="2118150" y="1146225"/>
              <a:ext cx="45325" cy="45300"/>
            </a:xfrm>
            <a:custGeom>
              <a:avLst/>
              <a:gdLst/>
              <a:ahLst/>
              <a:cxnLst/>
              <a:rect l="l" t="t" r="r" b="b"/>
              <a:pathLst>
                <a:path w="1813" h="1812" extrusionOk="0">
                  <a:moveTo>
                    <a:pt x="906" y="1"/>
                  </a:moveTo>
                  <a:cubicBezTo>
                    <a:pt x="406" y="1"/>
                    <a:pt x="0" y="406"/>
                    <a:pt x="0" y="906"/>
                  </a:cubicBezTo>
                  <a:cubicBezTo>
                    <a:pt x="0" y="1406"/>
                    <a:pt x="406" y="1812"/>
                    <a:pt x="906" y="1812"/>
                  </a:cubicBezTo>
                  <a:cubicBezTo>
                    <a:pt x="1407" y="1812"/>
                    <a:pt x="1812" y="1406"/>
                    <a:pt x="1812" y="906"/>
                  </a:cubicBezTo>
                  <a:cubicBezTo>
                    <a:pt x="1812" y="406"/>
                    <a:pt x="1407"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51"/>
            <p:cNvSpPr/>
            <p:nvPr/>
          </p:nvSpPr>
          <p:spPr>
            <a:xfrm>
              <a:off x="2242700" y="1146225"/>
              <a:ext cx="45300" cy="45300"/>
            </a:xfrm>
            <a:custGeom>
              <a:avLst/>
              <a:gdLst/>
              <a:ahLst/>
              <a:cxnLst/>
              <a:rect l="l" t="t" r="r" b="b"/>
              <a:pathLst>
                <a:path w="1812" h="1812" extrusionOk="0">
                  <a:moveTo>
                    <a:pt x="906" y="1"/>
                  </a:moveTo>
                  <a:cubicBezTo>
                    <a:pt x="406" y="1"/>
                    <a:pt x="0" y="406"/>
                    <a:pt x="0" y="906"/>
                  </a:cubicBezTo>
                  <a:cubicBezTo>
                    <a:pt x="0" y="1406"/>
                    <a:pt x="406" y="1812"/>
                    <a:pt x="906" y="1812"/>
                  </a:cubicBezTo>
                  <a:cubicBezTo>
                    <a:pt x="1406" y="1812"/>
                    <a:pt x="1811" y="1406"/>
                    <a:pt x="1811" y="906"/>
                  </a:cubicBezTo>
                  <a:cubicBezTo>
                    <a:pt x="1811"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51"/>
            <p:cNvSpPr/>
            <p:nvPr/>
          </p:nvSpPr>
          <p:spPr>
            <a:xfrm>
              <a:off x="2365425" y="1146200"/>
              <a:ext cx="47125" cy="45325"/>
            </a:xfrm>
            <a:custGeom>
              <a:avLst/>
              <a:gdLst/>
              <a:ahLst/>
              <a:cxnLst/>
              <a:rect l="l" t="t" r="r" b="b"/>
              <a:pathLst>
                <a:path w="1885" h="1813" extrusionOk="0">
                  <a:moveTo>
                    <a:pt x="978" y="1"/>
                  </a:moveTo>
                  <a:cubicBezTo>
                    <a:pt x="611" y="1"/>
                    <a:pt x="281" y="222"/>
                    <a:pt x="140" y="560"/>
                  </a:cubicBezTo>
                  <a:cubicBezTo>
                    <a:pt x="1" y="899"/>
                    <a:pt x="77" y="1288"/>
                    <a:pt x="337" y="1548"/>
                  </a:cubicBezTo>
                  <a:cubicBezTo>
                    <a:pt x="510" y="1721"/>
                    <a:pt x="742" y="1813"/>
                    <a:pt x="978" y="1813"/>
                  </a:cubicBezTo>
                  <a:cubicBezTo>
                    <a:pt x="1095" y="1813"/>
                    <a:pt x="1213" y="1790"/>
                    <a:pt x="1325" y="1744"/>
                  </a:cubicBezTo>
                  <a:cubicBezTo>
                    <a:pt x="1662" y="1604"/>
                    <a:pt x="1884" y="1273"/>
                    <a:pt x="1884" y="907"/>
                  </a:cubicBezTo>
                  <a:cubicBezTo>
                    <a:pt x="1884" y="407"/>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51"/>
            <p:cNvSpPr/>
            <p:nvPr/>
          </p:nvSpPr>
          <p:spPr>
            <a:xfrm>
              <a:off x="2491750" y="1146225"/>
              <a:ext cx="45300" cy="45300"/>
            </a:xfrm>
            <a:custGeom>
              <a:avLst/>
              <a:gdLst/>
              <a:ahLst/>
              <a:cxnLst/>
              <a:rect l="l" t="t" r="r" b="b"/>
              <a:pathLst>
                <a:path w="1812" h="1812" extrusionOk="0">
                  <a:moveTo>
                    <a:pt x="906" y="1"/>
                  </a:moveTo>
                  <a:cubicBezTo>
                    <a:pt x="405" y="1"/>
                    <a:pt x="1" y="406"/>
                    <a:pt x="1" y="906"/>
                  </a:cubicBezTo>
                  <a:cubicBezTo>
                    <a:pt x="1" y="1406"/>
                    <a:pt x="405" y="1812"/>
                    <a:pt x="906" y="1812"/>
                  </a:cubicBezTo>
                  <a:cubicBezTo>
                    <a:pt x="1406" y="1812"/>
                    <a:pt x="1812" y="1406"/>
                    <a:pt x="1812" y="906"/>
                  </a:cubicBezTo>
                  <a:cubicBezTo>
                    <a:pt x="1812"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51"/>
            <p:cNvSpPr/>
            <p:nvPr/>
          </p:nvSpPr>
          <p:spPr>
            <a:xfrm>
              <a:off x="2616275" y="1146225"/>
              <a:ext cx="45300" cy="45300"/>
            </a:xfrm>
            <a:custGeom>
              <a:avLst/>
              <a:gdLst/>
              <a:ahLst/>
              <a:cxnLst/>
              <a:rect l="l" t="t" r="r" b="b"/>
              <a:pathLst>
                <a:path w="1812" h="1812" extrusionOk="0">
                  <a:moveTo>
                    <a:pt x="906" y="1"/>
                  </a:moveTo>
                  <a:cubicBezTo>
                    <a:pt x="406" y="1"/>
                    <a:pt x="1" y="406"/>
                    <a:pt x="1" y="906"/>
                  </a:cubicBezTo>
                  <a:cubicBezTo>
                    <a:pt x="1" y="1406"/>
                    <a:pt x="406" y="1812"/>
                    <a:pt x="906" y="1812"/>
                  </a:cubicBezTo>
                  <a:cubicBezTo>
                    <a:pt x="1407" y="1812"/>
                    <a:pt x="1812" y="1406"/>
                    <a:pt x="1812" y="906"/>
                  </a:cubicBezTo>
                  <a:cubicBezTo>
                    <a:pt x="1812" y="406"/>
                    <a:pt x="1407"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51"/>
            <p:cNvSpPr/>
            <p:nvPr/>
          </p:nvSpPr>
          <p:spPr>
            <a:xfrm>
              <a:off x="2740825" y="1146225"/>
              <a:ext cx="45300" cy="45300"/>
            </a:xfrm>
            <a:custGeom>
              <a:avLst/>
              <a:gdLst/>
              <a:ahLst/>
              <a:cxnLst/>
              <a:rect l="l" t="t" r="r" b="b"/>
              <a:pathLst>
                <a:path w="1812" h="1812" extrusionOk="0">
                  <a:moveTo>
                    <a:pt x="906" y="1"/>
                  </a:moveTo>
                  <a:cubicBezTo>
                    <a:pt x="405" y="1"/>
                    <a:pt x="0" y="406"/>
                    <a:pt x="0" y="906"/>
                  </a:cubicBezTo>
                  <a:cubicBezTo>
                    <a:pt x="0" y="1406"/>
                    <a:pt x="405" y="1812"/>
                    <a:pt x="906" y="1812"/>
                  </a:cubicBezTo>
                  <a:cubicBezTo>
                    <a:pt x="1406" y="1812"/>
                    <a:pt x="1811" y="1406"/>
                    <a:pt x="1811" y="906"/>
                  </a:cubicBezTo>
                  <a:cubicBezTo>
                    <a:pt x="1811"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51"/>
            <p:cNvSpPr/>
            <p:nvPr/>
          </p:nvSpPr>
          <p:spPr>
            <a:xfrm>
              <a:off x="1991825" y="1260150"/>
              <a:ext cx="47100" cy="45325"/>
            </a:xfrm>
            <a:custGeom>
              <a:avLst/>
              <a:gdLst/>
              <a:ahLst/>
              <a:cxnLst/>
              <a:rect l="l" t="t" r="r" b="b"/>
              <a:pathLst>
                <a:path w="1884" h="1813" extrusionOk="0">
                  <a:moveTo>
                    <a:pt x="978" y="1"/>
                  </a:moveTo>
                  <a:cubicBezTo>
                    <a:pt x="611" y="1"/>
                    <a:pt x="281" y="221"/>
                    <a:pt x="141" y="560"/>
                  </a:cubicBezTo>
                  <a:cubicBezTo>
                    <a:pt x="0" y="899"/>
                    <a:pt x="78" y="1288"/>
                    <a:pt x="338" y="1548"/>
                  </a:cubicBezTo>
                  <a:cubicBezTo>
                    <a:pt x="511" y="1721"/>
                    <a:pt x="742" y="1813"/>
                    <a:pt x="978" y="1813"/>
                  </a:cubicBezTo>
                  <a:cubicBezTo>
                    <a:pt x="1094" y="1813"/>
                    <a:pt x="1212" y="1790"/>
                    <a:pt x="1324" y="1743"/>
                  </a:cubicBezTo>
                  <a:cubicBezTo>
                    <a:pt x="1663" y="1603"/>
                    <a:pt x="1884" y="1273"/>
                    <a:pt x="1884" y="906"/>
                  </a:cubicBezTo>
                  <a:cubicBezTo>
                    <a:pt x="1884" y="406"/>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51"/>
            <p:cNvSpPr/>
            <p:nvPr/>
          </p:nvSpPr>
          <p:spPr>
            <a:xfrm>
              <a:off x="2116375" y="1260150"/>
              <a:ext cx="47100" cy="45325"/>
            </a:xfrm>
            <a:custGeom>
              <a:avLst/>
              <a:gdLst/>
              <a:ahLst/>
              <a:cxnLst/>
              <a:rect l="l" t="t" r="r" b="b"/>
              <a:pathLst>
                <a:path w="1884" h="1813" extrusionOk="0">
                  <a:moveTo>
                    <a:pt x="977" y="1"/>
                  </a:moveTo>
                  <a:cubicBezTo>
                    <a:pt x="611" y="1"/>
                    <a:pt x="280" y="221"/>
                    <a:pt x="141" y="560"/>
                  </a:cubicBezTo>
                  <a:cubicBezTo>
                    <a:pt x="0" y="899"/>
                    <a:pt x="78" y="1288"/>
                    <a:pt x="336" y="1548"/>
                  </a:cubicBezTo>
                  <a:cubicBezTo>
                    <a:pt x="510" y="1721"/>
                    <a:pt x="742" y="1813"/>
                    <a:pt x="977" y="1813"/>
                  </a:cubicBezTo>
                  <a:cubicBezTo>
                    <a:pt x="1094" y="1813"/>
                    <a:pt x="1212" y="1790"/>
                    <a:pt x="1324" y="1743"/>
                  </a:cubicBezTo>
                  <a:cubicBezTo>
                    <a:pt x="1663" y="1603"/>
                    <a:pt x="1883" y="1273"/>
                    <a:pt x="1883" y="906"/>
                  </a:cubicBezTo>
                  <a:cubicBezTo>
                    <a:pt x="1883" y="406"/>
                    <a:pt x="1478" y="1"/>
                    <a:pt x="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51"/>
            <p:cNvSpPr/>
            <p:nvPr/>
          </p:nvSpPr>
          <p:spPr>
            <a:xfrm>
              <a:off x="2240875" y="1260150"/>
              <a:ext cx="47125" cy="45325"/>
            </a:xfrm>
            <a:custGeom>
              <a:avLst/>
              <a:gdLst/>
              <a:ahLst/>
              <a:cxnLst/>
              <a:rect l="l" t="t" r="r" b="b"/>
              <a:pathLst>
                <a:path w="1885" h="1813" extrusionOk="0">
                  <a:moveTo>
                    <a:pt x="979" y="1"/>
                  </a:moveTo>
                  <a:cubicBezTo>
                    <a:pt x="612" y="1"/>
                    <a:pt x="282" y="221"/>
                    <a:pt x="141" y="560"/>
                  </a:cubicBezTo>
                  <a:cubicBezTo>
                    <a:pt x="1" y="899"/>
                    <a:pt x="79" y="1288"/>
                    <a:pt x="337" y="1548"/>
                  </a:cubicBezTo>
                  <a:cubicBezTo>
                    <a:pt x="511" y="1721"/>
                    <a:pt x="743" y="1813"/>
                    <a:pt x="978" y="1813"/>
                  </a:cubicBezTo>
                  <a:cubicBezTo>
                    <a:pt x="1095" y="1813"/>
                    <a:pt x="1213" y="1790"/>
                    <a:pt x="1325" y="1743"/>
                  </a:cubicBezTo>
                  <a:cubicBezTo>
                    <a:pt x="1664" y="1603"/>
                    <a:pt x="1884" y="1273"/>
                    <a:pt x="1884" y="906"/>
                  </a:cubicBezTo>
                  <a:cubicBezTo>
                    <a:pt x="1884" y="406"/>
                    <a:pt x="1479" y="1"/>
                    <a:pt x="9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51"/>
            <p:cNvSpPr/>
            <p:nvPr/>
          </p:nvSpPr>
          <p:spPr>
            <a:xfrm>
              <a:off x="2365425" y="1260150"/>
              <a:ext cx="47125" cy="45325"/>
            </a:xfrm>
            <a:custGeom>
              <a:avLst/>
              <a:gdLst/>
              <a:ahLst/>
              <a:cxnLst/>
              <a:rect l="l" t="t" r="r" b="b"/>
              <a:pathLst>
                <a:path w="1885" h="1813" extrusionOk="0">
                  <a:moveTo>
                    <a:pt x="978" y="1"/>
                  </a:moveTo>
                  <a:cubicBezTo>
                    <a:pt x="611" y="1"/>
                    <a:pt x="281" y="221"/>
                    <a:pt x="140" y="560"/>
                  </a:cubicBezTo>
                  <a:cubicBezTo>
                    <a:pt x="1" y="899"/>
                    <a:pt x="77" y="1288"/>
                    <a:pt x="337" y="1548"/>
                  </a:cubicBezTo>
                  <a:cubicBezTo>
                    <a:pt x="510" y="1721"/>
                    <a:pt x="742" y="1813"/>
                    <a:pt x="978" y="1813"/>
                  </a:cubicBezTo>
                  <a:cubicBezTo>
                    <a:pt x="1095" y="1813"/>
                    <a:pt x="1213" y="1790"/>
                    <a:pt x="1325" y="1743"/>
                  </a:cubicBezTo>
                  <a:cubicBezTo>
                    <a:pt x="1662" y="1603"/>
                    <a:pt x="1884" y="1273"/>
                    <a:pt x="1884" y="906"/>
                  </a:cubicBezTo>
                  <a:cubicBezTo>
                    <a:pt x="1884" y="406"/>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51"/>
            <p:cNvSpPr/>
            <p:nvPr/>
          </p:nvSpPr>
          <p:spPr>
            <a:xfrm>
              <a:off x="2489950" y="1260150"/>
              <a:ext cx="47100" cy="45325"/>
            </a:xfrm>
            <a:custGeom>
              <a:avLst/>
              <a:gdLst/>
              <a:ahLst/>
              <a:cxnLst/>
              <a:rect l="l" t="t" r="r" b="b"/>
              <a:pathLst>
                <a:path w="1884" h="1813" extrusionOk="0">
                  <a:moveTo>
                    <a:pt x="978" y="1"/>
                  </a:moveTo>
                  <a:cubicBezTo>
                    <a:pt x="612" y="1"/>
                    <a:pt x="281" y="221"/>
                    <a:pt x="141" y="560"/>
                  </a:cubicBezTo>
                  <a:cubicBezTo>
                    <a:pt x="0" y="899"/>
                    <a:pt x="78" y="1288"/>
                    <a:pt x="337" y="1548"/>
                  </a:cubicBezTo>
                  <a:cubicBezTo>
                    <a:pt x="510" y="1721"/>
                    <a:pt x="742" y="1813"/>
                    <a:pt x="978" y="1813"/>
                  </a:cubicBezTo>
                  <a:cubicBezTo>
                    <a:pt x="1095" y="1813"/>
                    <a:pt x="1212" y="1790"/>
                    <a:pt x="1325" y="1743"/>
                  </a:cubicBezTo>
                  <a:cubicBezTo>
                    <a:pt x="1663" y="1603"/>
                    <a:pt x="1884" y="1273"/>
                    <a:pt x="1884" y="906"/>
                  </a:cubicBezTo>
                  <a:cubicBezTo>
                    <a:pt x="1884" y="406"/>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51"/>
            <p:cNvSpPr/>
            <p:nvPr/>
          </p:nvSpPr>
          <p:spPr>
            <a:xfrm>
              <a:off x="2614500" y="1260150"/>
              <a:ext cx="47075" cy="45325"/>
            </a:xfrm>
            <a:custGeom>
              <a:avLst/>
              <a:gdLst/>
              <a:ahLst/>
              <a:cxnLst/>
              <a:rect l="l" t="t" r="r" b="b"/>
              <a:pathLst>
                <a:path w="1883" h="1813" extrusionOk="0">
                  <a:moveTo>
                    <a:pt x="977" y="1"/>
                  </a:moveTo>
                  <a:cubicBezTo>
                    <a:pt x="610" y="1"/>
                    <a:pt x="280" y="221"/>
                    <a:pt x="140" y="560"/>
                  </a:cubicBezTo>
                  <a:cubicBezTo>
                    <a:pt x="0" y="899"/>
                    <a:pt x="77" y="1288"/>
                    <a:pt x="337" y="1548"/>
                  </a:cubicBezTo>
                  <a:cubicBezTo>
                    <a:pt x="510" y="1721"/>
                    <a:pt x="741" y="1813"/>
                    <a:pt x="977" y="1813"/>
                  </a:cubicBezTo>
                  <a:cubicBezTo>
                    <a:pt x="1093" y="1813"/>
                    <a:pt x="1211" y="1790"/>
                    <a:pt x="1323" y="1743"/>
                  </a:cubicBezTo>
                  <a:cubicBezTo>
                    <a:pt x="1662" y="1603"/>
                    <a:pt x="1883" y="1273"/>
                    <a:pt x="1883" y="906"/>
                  </a:cubicBezTo>
                  <a:cubicBezTo>
                    <a:pt x="1883" y="406"/>
                    <a:pt x="1477" y="1"/>
                    <a:pt x="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51"/>
            <p:cNvSpPr/>
            <p:nvPr/>
          </p:nvSpPr>
          <p:spPr>
            <a:xfrm>
              <a:off x="2739025" y="1260150"/>
              <a:ext cx="47100" cy="45325"/>
            </a:xfrm>
            <a:custGeom>
              <a:avLst/>
              <a:gdLst/>
              <a:ahLst/>
              <a:cxnLst/>
              <a:rect l="l" t="t" r="r" b="b"/>
              <a:pathLst>
                <a:path w="1884" h="1813" extrusionOk="0">
                  <a:moveTo>
                    <a:pt x="977" y="1"/>
                  </a:moveTo>
                  <a:cubicBezTo>
                    <a:pt x="611" y="1"/>
                    <a:pt x="280" y="221"/>
                    <a:pt x="141" y="560"/>
                  </a:cubicBezTo>
                  <a:cubicBezTo>
                    <a:pt x="0" y="899"/>
                    <a:pt x="78" y="1288"/>
                    <a:pt x="336" y="1548"/>
                  </a:cubicBezTo>
                  <a:cubicBezTo>
                    <a:pt x="510" y="1721"/>
                    <a:pt x="742" y="1813"/>
                    <a:pt x="977" y="1813"/>
                  </a:cubicBezTo>
                  <a:cubicBezTo>
                    <a:pt x="1094" y="1813"/>
                    <a:pt x="1212" y="1790"/>
                    <a:pt x="1324" y="1743"/>
                  </a:cubicBezTo>
                  <a:cubicBezTo>
                    <a:pt x="1663" y="1603"/>
                    <a:pt x="1883" y="1273"/>
                    <a:pt x="1883" y="906"/>
                  </a:cubicBezTo>
                  <a:cubicBezTo>
                    <a:pt x="1883" y="406"/>
                    <a:pt x="1478" y="1"/>
                    <a:pt x="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51"/>
            <p:cNvSpPr/>
            <p:nvPr/>
          </p:nvSpPr>
          <p:spPr>
            <a:xfrm>
              <a:off x="1991825" y="1374100"/>
              <a:ext cx="47100" cy="45300"/>
            </a:xfrm>
            <a:custGeom>
              <a:avLst/>
              <a:gdLst/>
              <a:ahLst/>
              <a:cxnLst/>
              <a:rect l="l" t="t" r="r" b="b"/>
              <a:pathLst>
                <a:path w="1884" h="1812" extrusionOk="0">
                  <a:moveTo>
                    <a:pt x="978" y="0"/>
                  </a:moveTo>
                  <a:cubicBezTo>
                    <a:pt x="611" y="0"/>
                    <a:pt x="281" y="221"/>
                    <a:pt x="141" y="559"/>
                  </a:cubicBezTo>
                  <a:cubicBezTo>
                    <a:pt x="0" y="897"/>
                    <a:pt x="78" y="1288"/>
                    <a:pt x="338" y="1546"/>
                  </a:cubicBezTo>
                  <a:cubicBezTo>
                    <a:pt x="511" y="1720"/>
                    <a:pt x="742" y="1812"/>
                    <a:pt x="978" y="1812"/>
                  </a:cubicBezTo>
                  <a:cubicBezTo>
                    <a:pt x="1095" y="1812"/>
                    <a:pt x="1212" y="1789"/>
                    <a:pt x="1324" y="1743"/>
                  </a:cubicBezTo>
                  <a:cubicBezTo>
                    <a:pt x="1663" y="1603"/>
                    <a:pt x="1884" y="1273"/>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51"/>
            <p:cNvSpPr/>
            <p:nvPr/>
          </p:nvSpPr>
          <p:spPr>
            <a:xfrm>
              <a:off x="2116375" y="1374100"/>
              <a:ext cx="47100" cy="45300"/>
            </a:xfrm>
            <a:custGeom>
              <a:avLst/>
              <a:gdLst/>
              <a:ahLst/>
              <a:cxnLst/>
              <a:rect l="l" t="t" r="r" b="b"/>
              <a:pathLst>
                <a:path w="1884" h="1812" extrusionOk="0">
                  <a:moveTo>
                    <a:pt x="977" y="0"/>
                  </a:moveTo>
                  <a:cubicBezTo>
                    <a:pt x="611" y="0"/>
                    <a:pt x="280" y="221"/>
                    <a:pt x="141" y="559"/>
                  </a:cubicBezTo>
                  <a:cubicBezTo>
                    <a:pt x="0" y="897"/>
                    <a:pt x="78" y="1288"/>
                    <a:pt x="336" y="1546"/>
                  </a:cubicBezTo>
                  <a:cubicBezTo>
                    <a:pt x="510" y="1720"/>
                    <a:pt x="742" y="1812"/>
                    <a:pt x="978" y="1812"/>
                  </a:cubicBezTo>
                  <a:cubicBezTo>
                    <a:pt x="1094" y="1812"/>
                    <a:pt x="1212" y="1789"/>
                    <a:pt x="1324" y="1743"/>
                  </a:cubicBezTo>
                  <a:cubicBezTo>
                    <a:pt x="1663" y="1603"/>
                    <a:pt x="1883" y="1273"/>
                    <a:pt x="1883" y="906"/>
                  </a:cubicBezTo>
                  <a:cubicBezTo>
                    <a:pt x="1883" y="405"/>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51"/>
            <p:cNvSpPr/>
            <p:nvPr/>
          </p:nvSpPr>
          <p:spPr>
            <a:xfrm>
              <a:off x="2240875" y="1374100"/>
              <a:ext cx="47125" cy="45300"/>
            </a:xfrm>
            <a:custGeom>
              <a:avLst/>
              <a:gdLst/>
              <a:ahLst/>
              <a:cxnLst/>
              <a:rect l="l" t="t" r="r" b="b"/>
              <a:pathLst>
                <a:path w="1885" h="1812" extrusionOk="0">
                  <a:moveTo>
                    <a:pt x="979" y="0"/>
                  </a:moveTo>
                  <a:cubicBezTo>
                    <a:pt x="612" y="0"/>
                    <a:pt x="282" y="221"/>
                    <a:pt x="141" y="559"/>
                  </a:cubicBezTo>
                  <a:cubicBezTo>
                    <a:pt x="1" y="897"/>
                    <a:pt x="79" y="1288"/>
                    <a:pt x="337" y="1546"/>
                  </a:cubicBezTo>
                  <a:cubicBezTo>
                    <a:pt x="511" y="1720"/>
                    <a:pt x="743" y="1812"/>
                    <a:pt x="979" y="1812"/>
                  </a:cubicBezTo>
                  <a:cubicBezTo>
                    <a:pt x="1095" y="1812"/>
                    <a:pt x="1213" y="1789"/>
                    <a:pt x="1325" y="1743"/>
                  </a:cubicBezTo>
                  <a:cubicBezTo>
                    <a:pt x="1664" y="1603"/>
                    <a:pt x="1884" y="1273"/>
                    <a:pt x="1884" y="906"/>
                  </a:cubicBezTo>
                  <a:cubicBezTo>
                    <a:pt x="1884" y="405"/>
                    <a:pt x="1479" y="0"/>
                    <a:pt x="9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51"/>
            <p:cNvSpPr/>
            <p:nvPr/>
          </p:nvSpPr>
          <p:spPr>
            <a:xfrm>
              <a:off x="2365425" y="1374100"/>
              <a:ext cx="47125" cy="45300"/>
            </a:xfrm>
            <a:custGeom>
              <a:avLst/>
              <a:gdLst/>
              <a:ahLst/>
              <a:cxnLst/>
              <a:rect l="l" t="t" r="r" b="b"/>
              <a:pathLst>
                <a:path w="1885" h="1812" extrusionOk="0">
                  <a:moveTo>
                    <a:pt x="978" y="0"/>
                  </a:moveTo>
                  <a:cubicBezTo>
                    <a:pt x="611" y="0"/>
                    <a:pt x="281" y="221"/>
                    <a:pt x="140" y="559"/>
                  </a:cubicBezTo>
                  <a:cubicBezTo>
                    <a:pt x="1" y="897"/>
                    <a:pt x="77" y="1288"/>
                    <a:pt x="337" y="1546"/>
                  </a:cubicBezTo>
                  <a:cubicBezTo>
                    <a:pt x="510" y="1720"/>
                    <a:pt x="742" y="1812"/>
                    <a:pt x="978" y="1812"/>
                  </a:cubicBezTo>
                  <a:cubicBezTo>
                    <a:pt x="1095" y="1812"/>
                    <a:pt x="1213" y="1789"/>
                    <a:pt x="1325" y="1743"/>
                  </a:cubicBezTo>
                  <a:cubicBezTo>
                    <a:pt x="1662" y="1603"/>
                    <a:pt x="1884" y="1273"/>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51"/>
            <p:cNvSpPr/>
            <p:nvPr/>
          </p:nvSpPr>
          <p:spPr>
            <a:xfrm>
              <a:off x="2489950" y="1374100"/>
              <a:ext cx="47100" cy="45300"/>
            </a:xfrm>
            <a:custGeom>
              <a:avLst/>
              <a:gdLst/>
              <a:ahLst/>
              <a:cxnLst/>
              <a:rect l="l" t="t" r="r" b="b"/>
              <a:pathLst>
                <a:path w="1884" h="1812" extrusionOk="0">
                  <a:moveTo>
                    <a:pt x="978" y="0"/>
                  </a:moveTo>
                  <a:cubicBezTo>
                    <a:pt x="612" y="0"/>
                    <a:pt x="281" y="221"/>
                    <a:pt x="141" y="559"/>
                  </a:cubicBezTo>
                  <a:cubicBezTo>
                    <a:pt x="0" y="897"/>
                    <a:pt x="78" y="1288"/>
                    <a:pt x="337" y="1546"/>
                  </a:cubicBezTo>
                  <a:cubicBezTo>
                    <a:pt x="511" y="1720"/>
                    <a:pt x="742" y="1812"/>
                    <a:pt x="978" y="1812"/>
                  </a:cubicBezTo>
                  <a:cubicBezTo>
                    <a:pt x="1095" y="1812"/>
                    <a:pt x="1212" y="1789"/>
                    <a:pt x="1325" y="1743"/>
                  </a:cubicBezTo>
                  <a:cubicBezTo>
                    <a:pt x="1663" y="1603"/>
                    <a:pt x="1884" y="1273"/>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51"/>
            <p:cNvSpPr/>
            <p:nvPr/>
          </p:nvSpPr>
          <p:spPr>
            <a:xfrm>
              <a:off x="2614500" y="1374100"/>
              <a:ext cx="47075" cy="45300"/>
            </a:xfrm>
            <a:custGeom>
              <a:avLst/>
              <a:gdLst/>
              <a:ahLst/>
              <a:cxnLst/>
              <a:rect l="l" t="t" r="r" b="b"/>
              <a:pathLst>
                <a:path w="1883" h="1812" extrusionOk="0">
                  <a:moveTo>
                    <a:pt x="977" y="0"/>
                  </a:moveTo>
                  <a:cubicBezTo>
                    <a:pt x="610" y="0"/>
                    <a:pt x="280" y="221"/>
                    <a:pt x="140" y="559"/>
                  </a:cubicBezTo>
                  <a:cubicBezTo>
                    <a:pt x="0" y="897"/>
                    <a:pt x="77" y="1288"/>
                    <a:pt x="337" y="1546"/>
                  </a:cubicBezTo>
                  <a:cubicBezTo>
                    <a:pt x="510" y="1720"/>
                    <a:pt x="741" y="1812"/>
                    <a:pt x="977" y="1812"/>
                  </a:cubicBezTo>
                  <a:cubicBezTo>
                    <a:pt x="1094" y="1812"/>
                    <a:pt x="1211" y="1789"/>
                    <a:pt x="1323" y="1743"/>
                  </a:cubicBezTo>
                  <a:cubicBezTo>
                    <a:pt x="1662" y="1603"/>
                    <a:pt x="1883" y="1273"/>
                    <a:pt x="1883" y="906"/>
                  </a:cubicBezTo>
                  <a:cubicBezTo>
                    <a:pt x="1883" y="405"/>
                    <a:pt x="1477"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51"/>
            <p:cNvSpPr/>
            <p:nvPr/>
          </p:nvSpPr>
          <p:spPr>
            <a:xfrm>
              <a:off x="2739025" y="1374100"/>
              <a:ext cx="47100" cy="45300"/>
            </a:xfrm>
            <a:custGeom>
              <a:avLst/>
              <a:gdLst/>
              <a:ahLst/>
              <a:cxnLst/>
              <a:rect l="l" t="t" r="r" b="b"/>
              <a:pathLst>
                <a:path w="1884" h="1812" extrusionOk="0">
                  <a:moveTo>
                    <a:pt x="977" y="0"/>
                  </a:moveTo>
                  <a:cubicBezTo>
                    <a:pt x="611" y="0"/>
                    <a:pt x="280" y="221"/>
                    <a:pt x="141" y="559"/>
                  </a:cubicBezTo>
                  <a:cubicBezTo>
                    <a:pt x="0" y="897"/>
                    <a:pt x="78" y="1288"/>
                    <a:pt x="336" y="1546"/>
                  </a:cubicBezTo>
                  <a:cubicBezTo>
                    <a:pt x="510" y="1720"/>
                    <a:pt x="742" y="1812"/>
                    <a:pt x="978" y="1812"/>
                  </a:cubicBezTo>
                  <a:cubicBezTo>
                    <a:pt x="1094" y="1812"/>
                    <a:pt x="1212" y="1789"/>
                    <a:pt x="1324" y="1743"/>
                  </a:cubicBezTo>
                  <a:cubicBezTo>
                    <a:pt x="1663" y="1603"/>
                    <a:pt x="1883" y="1273"/>
                    <a:pt x="1883" y="906"/>
                  </a:cubicBezTo>
                  <a:cubicBezTo>
                    <a:pt x="1883" y="405"/>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51"/>
            <p:cNvSpPr/>
            <p:nvPr/>
          </p:nvSpPr>
          <p:spPr>
            <a:xfrm>
              <a:off x="1991825" y="1488025"/>
              <a:ext cx="47100" cy="45325"/>
            </a:xfrm>
            <a:custGeom>
              <a:avLst/>
              <a:gdLst/>
              <a:ahLst/>
              <a:cxnLst/>
              <a:rect l="l" t="t" r="r" b="b"/>
              <a:pathLst>
                <a:path w="1884" h="1813" extrusionOk="0">
                  <a:moveTo>
                    <a:pt x="978" y="0"/>
                  </a:moveTo>
                  <a:cubicBezTo>
                    <a:pt x="611" y="0"/>
                    <a:pt x="281" y="221"/>
                    <a:pt x="141" y="559"/>
                  </a:cubicBezTo>
                  <a:cubicBezTo>
                    <a:pt x="0" y="898"/>
                    <a:pt x="78" y="1287"/>
                    <a:pt x="338" y="1547"/>
                  </a:cubicBezTo>
                  <a:cubicBezTo>
                    <a:pt x="511" y="1720"/>
                    <a:pt x="742" y="1812"/>
                    <a:pt x="978" y="1812"/>
                  </a:cubicBezTo>
                  <a:cubicBezTo>
                    <a:pt x="1094" y="1812"/>
                    <a:pt x="1212" y="1790"/>
                    <a:pt x="1324" y="1743"/>
                  </a:cubicBezTo>
                  <a:cubicBezTo>
                    <a:pt x="1663" y="1603"/>
                    <a:pt x="1884" y="1272"/>
                    <a:pt x="1884" y="907"/>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51"/>
            <p:cNvSpPr/>
            <p:nvPr/>
          </p:nvSpPr>
          <p:spPr>
            <a:xfrm>
              <a:off x="2116375" y="1488025"/>
              <a:ext cx="47100" cy="45325"/>
            </a:xfrm>
            <a:custGeom>
              <a:avLst/>
              <a:gdLst/>
              <a:ahLst/>
              <a:cxnLst/>
              <a:rect l="l" t="t" r="r" b="b"/>
              <a:pathLst>
                <a:path w="1884" h="1813" extrusionOk="0">
                  <a:moveTo>
                    <a:pt x="977" y="0"/>
                  </a:moveTo>
                  <a:cubicBezTo>
                    <a:pt x="611" y="0"/>
                    <a:pt x="280" y="221"/>
                    <a:pt x="141" y="559"/>
                  </a:cubicBezTo>
                  <a:cubicBezTo>
                    <a:pt x="0" y="898"/>
                    <a:pt x="78" y="1287"/>
                    <a:pt x="336" y="1547"/>
                  </a:cubicBezTo>
                  <a:cubicBezTo>
                    <a:pt x="510" y="1720"/>
                    <a:pt x="742" y="1812"/>
                    <a:pt x="977" y="1812"/>
                  </a:cubicBezTo>
                  <a:cubicBezTo>
                    <a:pt x="1094" y="1812"/>
                    <a:pt x="1212" y="1790"/>
                    <a:pt x="1324" y="1743"/>
                  </a:cubicBezTo>
                  <a:cubicBezTo>
                    <a:pt x="1663" y="1603"/>
                    <a:pt x="1883" y="1272"/>
                    <a:pt x="1883" y="907"/>
                  </a:cubicBezTo>
                  <a:cubicBezTo>
                    <a:pt x="1883" y="406"/>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51"/>
            <p:cNvSpPr/>
            <p:nvPr/>
          </p:nvSpPr>
          <p:spPr>
            <a:xfrm>
              <a:off x="2240875" y="1488025"/>
              <a:ext cx="47125" cy="45325"/>
            </a:xfrm>
            <a:custGeom>
              <a:avLst/>
              <a:gdLst/>
              <a:ahLst/>
              <a:cxnLst/>
              <a:rect l="l" t="t" r="r" b="b"/>
              <a:pathLst>
                <a:path w="1885" h="1813" extrusionOk="0">
                  <a:moveTo>
                    <a:pt x="979" y="0"/>
                  </a:moveTo>
                  <a:cubicBezTo>
                    <a:pt x="612" y="0"/>
                    <a:pt x="282" y="221"/>
                    <a:pt x="141" y="559"/>
                  </a:cubicBezTo>
                  <a:cubicBezTo>
                    <a:pt x="1" y="898"/>
                    <a:pt x="79" y="1287"/>
                    <a:pt x="337" y="1547"/>
                  </a:cubicBezTo>
                  <a:cubicBezTo>
                    <a:pt x="511" y="1720"/>
                    <a:pt x="743" y="1812"/>
                    <a:pt x="978" y="1812"/>
                  </a:cubicBezTo>
                  <a:cubicBezTo>
                    <a:pt x="1095" y="1812"/>
                    <a:pt x="1213" y="1790"/>
                    <a:pt x="1325" y="1743"/>
                  </a:cubicBezTo>
                  <a:cubicBezTo>
                    <a:pt x="1664" y="1603"/>
                    <a:pt x="1884" y="1272"/>
                    <a:pt x="1884" y="907"/>
                  </a:cubicBezTo>
                  <a:cubicBezTo>
                    <a:pt x="1884" y="406"/>
                    <a:pt x="1479" y="0"/>
                    <a:pt x="9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51"/>
            <p:cNvSpPr/>
            <p:nvPr/>
          </p:nvSpPr>
          <p:spPr>
            <a:xfrm>
              <a:off x="2365425" y="1488025"/>
              <a:ext cx="47125" cy="45325"/>
            </a:xfrm>
            <a:custGeom>
              <a:avLst/>
              <a:gdLst/>
              <a:ahLst/>
              <a:cxnLst/>
              <a:rect l="l" t="t" r="r" b="b"/>
              <a:pathLst>
                <a:path w="1885" h="1813" extrusionOk="0">
                  <a:moveTo>
                    <a:pt x="978" y="0"/>
                  </a:moveTo>
                  <a:cubicBezTo>
                    <a:pt x="611" y="0"/>
                    <a:pt x="281" y="221"/>
                    <a:pt x="140" y="559"/>
                  </a:cubicBezTo>
                  <a:cubicBezTo>
                    <a:pt x="1" y="898"/>
                    <a:pt x="77" y="1287"/>
                    <a:pt x="337" y="1547"/>
                  </a:cubicBezTo>
                  <a:cubicBezTo>
                    <a:pt x="510" y="1720"/>
                    <a:pt x="742" y="1812"/>
                    <a:pt x="978" y="1812"/>
                  </a:cubicBezTo>
                  <a:cubicBezTo>
                    <a:pt x="1095" y="1812"/>
                    <a:pt x="1213" y="1790"/>
                    <a:pt x="1325" y="1743"/>
                  </a:cubicBezTo>
                  <a:cubicBezTo>
                    <a:pt x="1662" y="1603"/>
                    <a:pt x="1884" y="1272"/>
                    <a:pt x="1884" y="907"/>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51"/>
            <p:cNvSpPr/>
            <p:nvPr/>
          </p:nvSpPr>
          <p:spPr>
            <a:xfrm>
              <a:off x="2489950" y="1488025"/>
              <a:ext cx="47100" cy="45325"/>
            </a:xfrm>
            <a:custGeom>
              <a:avLst/>
              <a:gdLst/>
              <a:ahLst/>
              <a:cxnLst/>
              <a:rect l="l" t="t" r="r" b="b"/>
              <a:pathLst>
                <a:path w="1884" h="1813" extrusionOk="0">
                  <a:moveTo>
                    <a:pt x="978" y="0"/>
                  </a:moveTo>
                  <a:cubicBezTo>
                    <a:pt x="612" y="0"/>
                    <a:pt x="281" y="221"/>
                    <a:pt x="141" y="559"/>
                  </a:cubicBezTo>
                  <a:cubicBezTo>
                    <a:pt x="0" y="898"/>
                    <a:pt x="78" y="1287"/>
                    <a:pt x="337" y="1547"/>
                  </a:cubicBezTo>
                  <a:cubicBezTo>
                    <a:pt x="510" y="1720"/>
                    <a:pt x="742" y="1812"/>
                    <a:pt x="978" y="1812"/>
                  </a:cubicBezTo>
                  <a:cubicBezTo>
                    <a:pt x="1095" y="1812"/>
                    <a:pt x="1212" y="1790"/>
                    <a:pt x="1325" y="1743"/>
                  </a:cubicBezTo>
                  <a:cubicBezTo>
                    <a:pt x="1663" y="1603"/>
                    <a:pt x="1884" y="1272"/>
                    <a:pt x="1884" y="907"/>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51"/>
            <p:cNvSpPr/>
            <p:nvPr/>
          </p:nvSpPr>
          <p:spPr>
            <a:xfrm>
              <a:off x="2614500" y="1488025"/>
              <a:ext cx="47075" cy="45325"/>
            </a:xfrm>
            <a:custGeom>
              <a:avLst/>
              <a:gdLst/>
              <a:ahLst/>
              <a:cxnLst/>
              <a:rect l="l" t="t" r="r" b="b"/>
              <a:pathLst>
                <a:path w="1883" h="1813" extrusionOk="0">
                  <a:moveTo>
                    <a:pt x="977" y="0"/>
                  </a:moveTo>
                  <a:cubicBezTo>
                    <a:pt x="610" y="0"/>
                    <a:pt x="280" y="221"/>
                    <a:pt x="140" y="559"/>
                  </a:cubicBezTo>
                  <a:cubicBezTo>
                    <a:pt x="0" y="898"/>
                    <a:pt x="77" y="1287"/>
                    <a:pt x="337" y="1547"/>
                  </a:cubicBezTo>
                  <a:cubicBezTo>
                    <a:pt x="510" y="1720"/>
                    <a:pt x="741" y="1812"/>
                    <a:pt x="977" y="1812"/>
                  </a:cubicBezTo>
                  <a:cubicBezTo>
                    <a:pt x="1093" y="1812"/>
                    <a:pt x="1211" y="1790"/>
                    <a:pt x="1323" y="1743"/>
                  </a:cubicBezTo>
                  <a:cubicBezTo>
                    <a:pt x="1662" y="1603"/>
                    <a:pt x="1883" y="1272"/>
                    <a:pt x="1883" y="907"/>
                  </a:cubicBezTo>
                  <a:cubicBezTo>
                    <a:pt x="1883" y="406"/>
                    <a:pt x="1477"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51"/>
            <p:cNvSpPr/>
            <p:nvPr/>
          </p:nvSpPr>
          <p:spPr>
            <a:xfrm>
              <a:off x="2739025" y="1488025"/>
              <a:ext cx="47100" cy="45325"/>
            </a:xfrm>
            <a:custGeom>
              <a:avLst/>
              <a:gdLst/>
              <a:ahLst/>
              <a:cxnLst/>
              <a:rect l="l" t="t" r="r" b="b"/>
              <a:pathLst>
                <a:path w="1884" h="1813" extrusionOk="0">
                  <a:moveTo>
                    <a:pt x="977" y="0"/>
                  </a:moveTo>
                  <a:cubicBezTo>
                    <a:pt x="611" y="0"/>
                    <a:pt x="280" y="221"/>
                    <a:pt x="141" y="559"/>
                  </a:cubicBezTo>
                  <a:cubicBezTo>
                    <a:pt x="0" y="898"/>
                    <a:pt x="78" y="1287"/>
                    <a:pt x="336" y="1547"/>
                  </a:cubicBezTo>
                  <a:cubicBezTo>
                    <a:pt x="510" y="1720"/>
                    <a:pt x="742" y="1812"/>
                    <a:pt x="977" y="1812"/>
                  </a:cubicBezTo>
                  <a:cubicBezTo>
                    <a:pt x="1094" y="1812"/>
                    <a:pt x="1212" y="1790"/>
                    <a:pt x="1324" y="1743"/>
                  </a:cubicBezTo>
                  <a:cubicBezTo>
                    <a:pt x="1663" y="1603"/>
                    <a:pt x="1883" y="1272"/>
                    <a:pt x="1883" y="907"/>
                  </a:cubicBezTo>
                  <a:cubicBezTo>
                    <a:pt x="1883" y="406"/>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51"/>
            <p:cNvSpPr/>
            <p:nvPr/>
          </p:nvSpPr>
          <p:spPr>
            <a:xfrm>
              <a:off x="1988475" y="1756475"/>
              <a:ext cx="362075" cy="14225"/>
            </a:xfrm>
            <a:custGeom>
              <a:avLst/>
              <a:gdLst/>
              <a:ahLst/>
              <a:cxnLst/>
              <a:rect l="l" t="t" r="r" b="b"/>
              <a:pathLst>
                <a:path w="14483" h="569" extrusionOk="0">
                  <a:moveTo>
                    <a:pt x="14198" y="0"/>
                  </a:moveTo>
                  <a:cubicBezTo>
                    <a:pt x="14193" y="0"/>
                    <a:pt x="14188" y="0"/>
                    <a:pt x="14183" y="0"/>
                  </a:cubicBezTo>
                  <a:lnTo>
                    <a:pt x="267" y="0"/>
                  </a:lnTo>
                  <a:cubicBezTo>
                    <a:pt x="117" y="9"/>
                    <a:pt x="0" y="133"/>
                    <a:pt x="0" y="284"/>
                  </a:cubicBezTo>
                  <a:cubicBezTo>
                    <a:pt x="0" y="435"/>
                    <a:pt x="117" y="559"/>
                    <a:pt x="267" y="568"/>
                  </a:cubicBezTo>
                  <a:lnTo>
                    <a:pt x="14183" y="568"/>
                  </a:lnTo>
                  <a:cubicBezTo>
                    <a:pt x="14188" y="569"/>
                    <a:pt x="14193" y="569"/>
                    <a:pt x="14198" y="569"/>
                  </a:cubicBezTo>
                  <a:cubicBezTo>
                    <a:pt x="14354" y="569"/>
                    <a:pt x="14483" y="442"/>
                    <a:pt x="14483" y="284"/>
                  </a:cubicBezTo>
                  <a:cubicBezTo>
                    <a:pt x="14483" y="127"/>
                    <a:pt x="14354" y="0"/>
                    <a:pt x="141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51"/>
            <p:cNvSpPr/>
            <p:nvPr/>
          </p:nvSpPr>
          <p:spPr>
            <a:xfrm>
              <a:off x="1988475" y="1991525"/>
              <a:ext cx="362075" cy="14225"/>
            </a:xfrm>
            <a:custGeom>
              <a:avLst/>
              <a:gdLst/>
              <a:ahLst/>
              <a:cxnLst/>
              <a:rect l="l" t="t" r="r" b="b"/>
              <a:pathLst>
                <a:path w="14483" h="569" extrusionOk="0">
                  <a:moveTo>
                    <a:pt x="14200" y="0"/>
                  </a:moveTo>
                  <a:cubicBezTo>
                    <a:pt x="14194" y="0"/>
                    <a:pt x="14189" y="0"/>
                    <a:pt x="14183" y="1"/>
                  </a:cubicBezTo>
                  <a:lnTo>
                    <a:pt x="267" y="1"/>
                  </a:lnTo>
                  <a:cubicBezTo>
                    <a:pt x="117" y="9"/>
                    <a:pt x="0" y="134"/>
                    <a:pt x="0" y="284"/>
                  </a:cubicBezTo>
                  <a:cubicBezTo>
                    <a:pt x="0" y="435"/>
                    <a:pt x="117" y="559"/>
                    <a:pt x="267" y="568"/>
                  </a:cubicBezTo>
                  <a:lnTo>
                    <a:pt x="14183" y="568"/>
                  </a:lnTo>
                  <a:cubicBezTo>
                    <a:pt x="14189" y="568"/>
                    <a:pt x="14194" y="568"/>
                    <a:pt x="14200" y="568"/>
                  </a:cubicBezTo>
                  <a:cubicBezTo>
                    <a:pt x="14355" y="568"/>
                    <a:pt x="14483" y="442"/>
                    <a:pt x="14483" y="284"/>
                  </a:cubicBezTo>
                  <a:cubicBezTo>
                    <a:pt x="14483" y="127"/>
                    <a:pt x="14355" y="0"/>
                    <a:pt x="142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51"/>
            <p:cNvSpPr/>
            <p:nvPr/>
          </p:nvSpPr>
          <p:spPr>
            <a:xfrm>
              <a:off x="1987625" y="2226550"/>
              <a:ext cx="362950" cy="14225"/>
            </a:xfrm>
            <a:custGeom>
              <a:avLst/>
              <a:gdLst/>
              <a:ahLst/>
              <a:cxnLst/>
              <a:rect l="l" t="t" r="r" b="b"/>
              <a:pathLst>
                <a:path w="14518" h="569" extrusionOk="0">
                  <a:moveTo>
                    <a:pt x="284" y="0"/>
                  </a:moveTo>
                  <a:cubicBezTo>
                    <a:pt x="128" y="0"/>
                    <a:pt x="0" y="127"/>
                    <a:pt x="0" y="284"/>
                  </a:cubicBezTo>
                  <a:cubicBezTo>
                    <a:pt x="0" y="442"/>
                    <a:pt x="127" y="568"/>
                    <a:pt x="282" y="568"/>
                  </a:cubicBezTo>
                  <a:cubicBezTo>
                    <a:pt x="289" y="568"/>
                    <a:pt x="295" y="568"/>
                    <a:pt x="301" y="568"/>
                  </a:cubicBezTo>
                  <a:lnTo>
                    <a:pt x="14217" y="568"/>
                  </a:lnTo>
                  <a:cubicBezTo>
                    <a:pt x="14223" y="568"/>
                    <a:pt x="14230" y="568"/>
                    <a:pt x="14236" y="568"/>
                  </a:cubicBezTo>
                  <a:cubicBezTo>
                    <a:pt x="14391" y="568"/>
                    <a:pt x="14518" y="442"/>
                    <a:pt x="14518" y="284"/>
                  </a:cubicBezTo>
                  <a:cubicBezTo>
                    <a:pt x="14518" y="127"/>
                    <a:pt x="14390" y="0"/>
                    <a:pt x="14234" y="0"/>
                  </a:cubicBezTo>
                  <a:cubicBezTo>
                    <a:pt x="14228" y="0"/>
                    <a:pt x="14223" y="1"/>
                    <a:pt x="14217" y="1"/>
                  </a:cubicBezTo>
                  <a:lnTo>
                    <a:pt x="301" y="1"/>
                  </a:lnTo>
                  <a:cubicBezTo>
                    <a:pt x="295" y="1"/>
                    <a:pt x="290" y="0"/>
                    <a:pt x="2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51"/>
            <p:cNvSpPr/>
            <p:nvPr/>
          </p:nvSpPr>
          <p:spPr>
            <a:xfrm>
              <a:off x="4707650" y="1162225"/>
              <a:ext cx="434275" cy="598325"/>
            </a:xfrm>
            <a:custGeom>
              <a:avLst/>
              <a:gdLst/>
              <a:ahLst/>
              <a:cxnLst/>
              <a:rect l="l" t="t" r="r" b="b"/>
              <a:pathLst>
                <a:path w="17371" h="23933" extrusionOk="0">
                  <a:moveTo>
                    <a:pt x="16538" y="0"/>
                  </a:moveTo>
                  <a:lnTo>
                    <a:pt x="2964" y="833"/>
                  </a:lnTo>
                  <a:cubicBezTo>
                    <a:pt x="2964" y="833"/>
                    <a:pt x="1247" y="5298"/>
                    <a:pt x="1604" y="5894"/>
                  </a:cubicBezTo>
                  <a:cubicBezTo>
                    <a:pt x="1961" y="6489"/>
                    <a:pt x="2845" y="7978"/>
                    <a:pt x="2368" y="9168"/>
                  </a:cubicBezTo>
                  <a:cubicBezTo>
                    <a:pt x="1892" y="10359"/>
                    <a:pt x="1" y="10562"/>
                    <a:pt x="239" y="11514"/>
                  </a:cubicBezTo>
                  <a:cubicBezTo>
                    <a:pt x="477" y="12467"/>
                    <a:pt x="1787" y="13181"/>
                    <a:pt x="1787" y="13181"/>
                  </a:cubicBezTo>
                  <a:cubicBezTo>
                    <a:pt x="1787" y="13181"/>
                    <a:pt x="3202" y="19527"/>
                    <a:pt x="3797" y="20360"/>
                  </a:cubicBezTo>
                  <a:cubicBezTo>
                    <a:pt x="4075" y="20750"/>
                    <a:pt x="4924" y="20854"/>
                    <a:pt x="5750" y="20854"/>
                  </a:cubicBezTo>
                  <a:cubicBezTo>
                    <a:pt x="6694" y="20854"/>
                    <a:pt x="7607" y="20719"/>
                    <a:pt x="7607" y="20719"/>
                  </a:cubicBezTo>
                  <a:lnTo>
                    <a:pt x="7845" y="23933"/>
                  </a:lnTo>
                  <a:lnTo>
                    <a:pt x="17371" y="23338"/>
                  </a:lnTo>
                  <a:lnTo>
                    <a:pt x="17014" y="17622"/>
                  </a:lnTo>
                  <a:lnTo>
                    <a:pt x="165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51"/>
            <p:cNvSpPr/>
            <p:nvPr/>
          </p:nvSpPr>
          <p:spPr>
            <a:xfrm>
              <a:off x="4702350" y="1155125"/>
              <a:ext cx="446900" cy="612525"/>
            </a:xfrm>
            <a:custGeom>
              <a:avLst/>
              <a:gdLst/>
              <a:ahLst/>
              <a:cxnLst/>
              <a:rect l="l" t="t" r="r" b="b"/>
              <a:pathLst>
                <a:path w="17876" h="24501" extrusionOk="0">
                  <a:moveTo>
                    <a:pt x="16474" y="585"/>
                  </a:moveTo>
                  <a:lnTo>
                    <a:pt x="16942" y="17924"/>
                  </a:lnTo>
                  <a:lnTo>
                    <a:pt x="17282" y="23357"/>
                  </a:lnTo>
                  <a:lnTo>
                    <a:pt x="8319" y="23917"/>
                  </a:lnTo>
                  <a:lnTo>
                    <a:pt x="8103" y="20981"/>
                  </a:lnTo>
                  <a:cubicBezTo>
                    <a:pt x="8091" y="20833"/>
                    <a:pt x="7967" y="20719"/>
                    <a:pt x="7819" y="20719"/>
                  </a:cubicBezTo>
                  <a:cubicBezTo>
                    <a:pt x="7805" y="20719"/>
                    <a:pt x="7791" y="20720"/>
                    <a:pt x="7778" y="20722"/>
                  </a:cubicBezTo>
                  <a:cubicBezTo>
                    <a:pt x="7242" y="20801"/>
                    <a:pt x="6586" y="20855"/>
                    <a:pt x="5983" y="20855"/>
                  </a:cubicBezTo>
                  <a:cubicBezTo>
                    <a:pt x="5161" y="20855"/>
                    <a:pt x="4435" y="20755"/>
                    <a:pt x="4239" y="20480"/>
                  </a:cubicBezTo>
                  <a:cubicBezTo>
                    <a:pt x="3827" y="19903"/>
                    <a:pt x="2838" y="15933"/>
                    <a:pt x="2275" y="13404"/>
                  </a:cubicBezTo>
                  <a:cubicBezTo>
                    <a:pt x="2257" y="13325"/>
                    <a:pt x="2205" y="13257"/>
                    <a:pt x="2134" y="13218"/>
                  </a:cubicBezTo>
                  <a:cubicBezTo>
                    <a:pt x="2122" y="13210"/>
                    <a:pt x="930" y="12549"/>
                    <a:pt x="725" y="11730"/>
                  </a:cubicBezTo>
                  <a:cubicBezTo>
                    <a:pt x="657" y="11455"/>
                    <a:pt x="903" y="11267"/>
                    <a:pt x="1480" y="10903"/>
                  </a:cubicBezTo>
                  <a:cubicBezTo>
                    <a:pt x="1998" y="10576"/>
                    <a:pt x="2584" y="10206"/>
                    <a:pt x="2843" y="9557"/>
                  </a:cubicBezTo>
                  <a:cubicBezTo>
                    <a:pt x="3376" y="8226"/>
                    <a:pt x="2419" y="6631"/>
                    <a:pt x="2063" y="6039"/>
                  </a:cubicBezTo>
                  <a:cubicBezTo>
                    <a:pt x="1918" y="5672"/>
                    <a:pt x="2621" y="3376"/>
                    <a:pt x="3375" y="1389"/>
                  </a:cubicBezTo>
                  <a:lnTo>
                    <a:pt x="16474" y="585"/>
                  </a:lnTo>
                  <a:close/>
                  <a:moveTo>
                    <a:pt x="16752" y="0"/>
                  </a:moveTo>
                  <a:cubicBezTo>
                    <a:pt x="16745" y="0"/>
                    <a:pt x="16739" y="0"/>
                    <a:pt x="16732" y="1"/>
                  </a:cubicBezTo>
                  <a:lnTo>
                    <a:pt x="3159" y="834"/>
                  </a:lnTo>
                  <a:cubicBezTo>
                    <a:pt x="3048" y="841"/>
                    <a:pt x="2951" y="912"/>
                    <a:pt x="2911" y="1016"/>
                  </a:cubicBezTo>
                  <a:cubicBezTo>
                    <a:pt x="2381" y="2397"/>
                    <a:pt x="1187" y="5679"/>
                    <a:pt x="1574" y="6323"/>
                  </a:cubicBezTo>
                  <a:cubicBezTo>
                    <a:pt x="1894" y="6858"/>
                    <a:pt x="2745" y="8277"/>
                    <a:pt x="2317" y="9347"/>
                  </a:cubicBezTo>
                  <a:cubicBezTo>
                    <a:pt x="2125" y="9825"/>
                    <a:pt x="1644" y="10129"/>
                    <a:pt x="1178" y="10423"/>
                  </a:cubicBezTo>
                  <a:cubicBezTo>
                    <a:pt x="626" y="10772"/>
                    <a:pt x="1" y="11166"/>
                    <a:pt x="176" y="11866"/>
                  </a:cubicBezTo>
                  <a:cubicBezTo>
                    <a:pt x="399" y="12762"/>
                    <a:pt x="1405" y="13439"/>
                    <a:pt x="1749" y="13648"/>
                  </a:cubicBezTo>
                  <a:cubicBezTo>
                    <a:pt x="1985" y="14699"/>
                    <a:pt x="3195" y="19993"/>
                    <a:pt x="3777" y="20809"/>
                  </a:cubicBezTo>
                  <a:cubicBezTo>
                    <a:pt x="4127" y="21297"/>
                    <a:pt x="5083" y="21426"/>
                    <a:pt x="5992" y="21426"/>
                  </a:cubicBezTo>
                  <a:cubicBezTo>
                    <a:pt x="6600" y="21426"/>
                    <a:pt x="7187" y="21369"/>
                    <a:pt x="7559" y="21323"/>
                  </a:cubicBezTo>
                  <a:lnTo>
                    <a:pt x="7775" y="24238"/>
                  </a:lnTo>
                  <a:cubicBezTo>
                    <a:pt x="7786" y="24385"/>
                    <a:pt x="7909" y="24500"/>
                    <a:pt x="8057" y="24500"/>
                  </a:cubicBezTo>
                  <a:lnTo>
                    <a:pt x="8075" y="24500"/>
                  </a:lnTo>
                  <a:lnTo>
                    <a:pt x="17601" y="23905"/>
                  </a:lnTo>
                  <a:cubicBezTo>
                    <a:pt x="17757" y="23895"/>
                    <a:pt x="17876" y="23760"/>
                    <a:pt x="17866" y="23604"/>
                  </a:cubicBezTo>
                  <a:lnTo>
                    <a:pt x="17509" y="17899"/>
                  </a:lnTo>
                  <a:lnTo>
                    <a:pt x="17033" y="276"/>
                  </a:lnTo>
                  <a:cubicBezTo>
                    <a:pt x="17031" y="199"/>
                    <a:pt x="16997" y="126"/>
                    <a:pt x="16941" y="74"/>
                  </a:cubicBezTo>
                  <a:cubicBezTo>
                    <a:pt x="16890" y="27"/>
                    <a:pt x="16822" y="0"/>
                    <a:pt x="167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51"/>
            <p:cNvSpPr/>
            <p:nvPr/>
          </p:nvSpPr>
          <p:spPr>
            <a:xfrm>
              <a:off x="4660275" y="1011275"/>
              <a:ext cx="612600" cy="600325"/>
            </a:xfrm>
            <a:custGeom>
              <a:avLst/>
              <a:gdLst/>
              <a:ahLst/>
              <a:cxnLst/>
              <a:rect l="l" t="t" r="r" b="b"/>
              <a:pathLst>
                <a:path w="24504" h="24013" extrusionOk="0">
                  <a:moveTo>
                    <a:pt x="12830" y="1"/>
                  </a:moveTo>
                  <a:cubicBezTo>
                    <a:pt x="10402" y="1"/>
                    <a:pt x="9363" y="1214"/>
                    <a:pt x="7801" y="1214"/>
                  </a:cubicBezTo>
                  <a:cubicBezTo>
                    <a:pt x="6898" y="1214"/>
                    <a:pt x="6169" y="575"/>
                    <a:pt x="5211" y="575"/>
                  </a:cubicBezTo>
                  <a:cubicBezTo>
                    <a:pt x="4514" y="575"/>
                    <a:pt x="3695" y="913"/>
                    <a:pt x="2600" y="2081"/>
                  </a:cubicBezTo>
                  <a:cubicBezTo>
                    <a:pt x="0" y="4855"/>
                    <a:pt x="3295" y="7803"/>
                    <a:pt x="3295" y="7803"/>
                  </a:cubicBezTo>
                  <a:cubicBezTo>
                    <a:pt x="4135" y="8560"/>
                    <a:pt x="4782" y="8727"/>
                    <a:pt x="5437" y="8727"/>
                  </a:cubicBezTo>
                  <a:cubicBezTo>
                    <a:pt x="5581" y="8727"/>
                    <a:pt x="5724" y="8719"/>
                    <a:pt x="5870" y="8707"/>
                  </a:cubicBezTo>
                  <a:lnTo>
                    <a:pt x="5870" y="8707"/>
                  </a:lnTo>
                  <a:cubicBezTo>
                    <a:pt x="5764" y="9236"/>
                    <a:pt x="5543" y="10388"/>
                    <a:pt x="5454" y="11277"/>
                  </a:cubicBezTo>
                  <a:cubicBezTo>
                    <a:pt x="5335" y="12468"/>
                    <a:pt x="7478" y="13778"/>
                    <a:pt x="7478" y="13778"/>
                  </a:cubicBezTo>
                  <a:cubicBezTo>
                    <a:pt x="7478" y="13778"/>
                    <a:pt x="7359" y="15564"/>
                    <a:pt x="7597" y="16159"/>
                  </a:cubicBezTo>
                  <a:cubicBezTo>
                    <a:pt x="7736" y="16506"/>
                    <a:pt x="7995" y="16691"/>
                    <a:pt x="8259" y="16691"/>
                  </a:cubicBezTo>
                  <a:cubicBezTo>
                    <a:pt x="8447" y="16691"/>
                    <a:pt x="8638" y="16596"/>
                    <a:pt x="8787" y="16397"/>
                  </a:cubicBezTo>
                  <a:cubicBezTo>
                    <a:pt x="9083" y="16002"/>
                    <a:pt x="9297" y="14379"/>
                    <a:pt x="9566" y="14379"/>
                  </a:cubicBezTo>
                  <a:cubicBezTo>
                    <a:pt x="9621" y="14379"/>
                    <a:pt x="9679" y="14448"/>
                    <a:pt x="9740" y="14611"/>
                  </a:cubicBezTo>
                  <a:cubicBezTo>
                    <a:pt x="10097" y="15564"/>
                    <a:pt x="11525" y="22707"/>
                    <a:pt x="12478" y="23541"/>
                  </a:cubicBezTo>
                  <a:cubicBezTo>
                    <a:pt x="12883" y="23895"/>
                    <a:pt x="13889" y="24013"/>
                    <a:pt x="15004" y="24013"/>
                  </a:cubicBezTo>
                  <a:cubicBezTo>
                    <a:pt x="16514" y="24013"/>
                    <a:pt x="18223" y="23797"/>
                    <a:pt x="18908" y="23660"/>
                  </a:cubicBezTo>
                  <a:cubicBezTo>
                    <a:pt x="20099" y="23422"/>
                    <a:pt x="22361" y="18421"/>
                    <a:pt x="23433" y="15445"/>
                  </a:cubicBezTo>
                  <a:cubicBezTo>
                    <a:pt x="24504" y="12468"/>
                    <a:pt x="24029" y="7228"/>
                    <a:pt x="22481" y="4847"/>
                  </a:cubicBezTo>
                  <a:cubicBezTo>
                    <a:pt x="21320" y="3061"/>
                    <a:pt x="19287" y="2279"/>
                    <a:pt x="17690" y="2101"/>
                  </a:cubicBezTo>
                  <a:cubicBezTo>
                    <a:pt x="17687" y="2090"/>
                    <a:pt x="17684" y="2081"/>
                    <a:pt x="17684" y="2081"/>
                  </a:cubicBezTo>
                  <a:cubicBezTo>
                    <a:pt x="17684" y="2081"/>
                    <a:pt x="15257" y="1"/>
                    <a:pt x="128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51"/>
            <p:cNvSpPr/>
            <p:nvPr/>
          </p:nvSpPr>
          <p:spPr>
            <a:xfrm>
              <a:off x="4692250" y="1004200"/>
              <a:ext cx="587825" cy="614425"/>
            </a:xfrm>
            <a:custGeom>
              <a:avLst/>
              <a:gdLst/>
              <a:ahLst/>
              <a:cxnLst/>
              <a:rect l="l" t="t" r="r" b="b"/>
              <a:pathLst>
                <a:path w="23513" h="24577" extrusionOk="0">
                  <a:moveTo>
                    <a:pt x="11552" y="567"/>
                  </a:moveTo>
                  <a:cubicBezTo>
                    <a:pt x="13669" y="567"/>
                    <a:pt x="15841" y="2268"/>
                    <a:pt x="16177" y="2542"/>
                  </a:cubicBezTo>
                  <a:cubicBezTo>
                    <a:pt x="16223" y="2611"/>
                    <a:pt x="16298" y="2656"/>
                    <a:pt x="16380" y="2666"/>
                  </a:cubicBezTo>
                  <a:cubicBezTo>
                    <a:pt x="17109" y="2747"/>
                    <a:pt x="19594" y="3176"/>
                    <a:pt x="20965" y="5284"/>
                  </a:cubicBezTo>
                  <a:cubicBezTo>
                    <a:pt x="22474" y="7606"/>
                    <a:pt x="22932" y="12732"/>
                    <a:pt x="21888" y="15632"/>
                  </a:cubicBezTo>
                  <a:cubicBezTo>
                    <a:pt x="20574" y="19278"/>
                    <a:pt x="18451" y="23489"/>
                    <a:pt x="17574" y="23665"/>
                  </a:cubicBezTo>
                  <a:cubicBezTo>
                    <a:pt x="16752" y="23830"/>
                    <a:pt x="15119" y="24010"/>
                    <a:pt x="13719" y="24010"/>
                  </a:cubicBezTo>
                  <a:cubicBezTo>
                    <a:pt x="12654" y="24010"/>
                    <a:pt x="11724" y="23906"/>
                    <a:pt x="11386" y="23611"/>
                  </a:cubicBezTo>
                  <a:cubicBezTo>
                    <a:pt x="10778" y="23079"/>
                    <a:pt x="9805" y="19071"/>
                    <a:pt x="9281" y="16918"/>
                  </a:cubicBezTo>
                  <a:cubicBezTo>
                    <a:pt x="9025" y="15854"/>
                    <a:pt x="8838" y="15087"/>
                    <a:pt x="8727" y="14794"/>
                  </a:cubicBezTo>
                  <a:cubicBezTo>
                    <a:pt x="8688" y="14690"/>
                    <a:pt x="8571" y="14379"/>
                    <a:pt x="8290" y="14379"/>
                  </a:cubicBezTo>
                  <a:lnTo>
                    <a:pt x="8289" y="14379"/>
                  </a:lnTo>
                  <a:cubicBezTo>
                    <a:pt x="8284" y="14379"/>
                    <a:pt x="8277" y="14379"/>
                    <a:pt x="8272" y="14378"/>
                  </a:cubicBezTo>
                  <a:cubicBezTo>
                    <a:pt x="7921" y="14394"/>
                    <a:pt x="7801" y="14835"/>
                    <a:pt x="7603" y="15568"/>
                  </a:cubicBezTo>
                  <a:cubicBezTo>
                    <a:pt x="7507" y="15926"/>
                    <a:pt x="7386" y="16372"/>
                    <a:pt x="7283" y="16508"/>
                  </a:cubicBezTo>
                  <a:cubicBezTo>
                    <a:pt x="7194" y="16626"/>
                    <a:pt x="7087" y="16689"/>
                    <a:pt x="6979" y="16689"/>
                  </a:cubicBezTo>
                  <a:cubicBezTo>
                    <a:pt x="6968" y="16689"/>
                    <a:pt x="6956" y="16688"/>
                    <a:pt x="6944" y="16686"/>
                  </a:cubicBezTo>
                  <a:cubicBezTo>
                    <a:pt x="6798" y="16667"/>
                    <a:pt x="6662" y="16536"/>
                    <a:pt x="6582" y="16335"/>
                  </a:cubicBezTo>
                  <a:cubicBezTo>
                    <a:pt x="6407" y="15897"/>
                    <a:pt x="6451" y="14557"/>
                    <a:pt x="6482" y="14078"/>
                  </a:cubicBezTo>
                  <a:cubicBezTo>
                    <a:pt x="6490" y="13972"/>
                    <a:pt x="6438" y="13871"/>
                    <a:pt x="6347" y="13817"/>
                  </a:cubicBezTo>
                  <a:cubicBezTo>
                    <a:pt x="5831" y="13501"/>
                    <a:pt x="4375" y="12414"/>
                    <a:pt x="4457" y="11587"/>
                  </a:cubicBezTo>
                  <a:cubicBezTo>
                    <a:pt x="4547" y="10690"/>
                    <a:pt x="4775" y="9511"/>
                    <a:pt x="4870" y="9045"/>
                  </a:cubicBezTo>
                  <a:cubicBezTo>
                    <a:pt x="4905" y="8868"/>
                    <a:pt x="4768" y="8706"/>
                    <a:pt x="4592" y="8706"/>
                  </a:cubicBezTo>
                  <a:cubicBezTo>
                    <a:pt x="4584" y="8706"/>
                    <a:pt x="4577" y="8706"/>
                    <a:pt x="4570" y="8707"/>
                  </a:cubicBezTo>
                  <a:cubicBezTo>
                    <a:pt x="4428" y="8718"/>
                    <a:pt x="4289" y="8726"/>
                    <a:pt x="4151" y="8726"/>
                  </a:cubicBezTo>
                  <a:cubicBezTo>
                    <a:pt x="3562" y="8726"/>
                    <a:pt x="2986" y="8577"/>
                    <a:pt x="2205" y="7874"/>
                  </a:cubicBezTo>
                  <a:cubicBezTo>
                    <a:pt x="2191" y="7860"/>
                    <a:pt x="683" y="6492"/>
                    <a:pt x="609" y="4815"/>
                  </a:cubicBezTo>
                  <a:cubicBezTo>
                    <a:pt x="573" y="4006"/>
                    <a:pt x="883" y="3247"/>
                    <a:pt x="1530" y="2558"/>
                  </a:cubicBezTo>
                  <a:cubicBezTo>
                    <a:pt x="2555" y="1463"/>
                    <a:pt x="3298" y="1144"/>
                    <a:pt x="3937" y="1144"/>
                  </a:cubicBezTo>
                  <a:cubicBezTo>
                    <a:pt x="4376" y="1144"/>
                    <a:pt x="4767" y="1295"/>
                    <a:pt x="5166" y="1449"/>
                  </a:cubicBezTo>
                  <a:cubicBezTo>
                    <a:pt x="5589" y="1611"/>
                    <a:pt x="6026" y="1780"/>
                    <a:pt x="6524" y="1780"/>
                  </a:cubicBezTo>
                  <a:cubicBezTo>
                    <a:pt x="7273" y="1780"/>
                    <a:pt x="7905" y="1524"/>
                    <a:pt x="8573" y="1253"/>
                  </a:cubicBezTo>
                  <a:cubicBezTo>
                    <a:pt x="9364" y="930"/>
                    <a:pt x="10260" y="567"/>
                    <a:pt x="11552" y="567"/>
                  </a:cubicBezTo>
                  <a:close/>
                  <a:moveTo>
                    <a:pt x="11551" y="0"/>
                  </a:moveTo>
                  <a:cubicBezTo>
                    <a:pt x="10149" y="0"/>
                    <a:pt x="9198" y="386"/>
                    <a:pt x="8359" y="727"/>
                  </a:cubicBezTo>
                  <a:cubicBezTo>
                    <a:pt x="7717" y="988"/>
                    <a:pt x="7163" y="1214"/>
                    <a:pt x="6524" y="1214"/>
                  </a:cubicBezTo>
                  <a:cubicBezTo>
                    <a:pt x="6132" y="1214"/>
                    <a:pt x="5762" y="1071"/>
                    <a:pt x="5369" y="920"/>
                  </a:cubicBezTo>
                  <a:cubicBezTo>
                    <a:pt x="4929" y="750"/>
                    <a:pt x="4465" y="571"/>
                    <a:pt x="3930" y="571"/>
                  </a:cubicBezTo>
                  <a:cubicBezTo>
                    <a:pt x="3176" y="571"/>
                    <a:pt x="2281" y="928"/>
                    <a:pt x="1115" y="2170"/>
                  </a:cubicBezTo>
                  <a:cubicBezTo>
                    <a:pt x="361" y="2975"/>
                    <a:pt x="0" y="3873"/>
                    <a:pt x="42" y="4841"/>
                  </a:cubicBezTo>
                  <a:cubicBezTo>
                    <a:pt x="127" y="6754"/>
                    <a:pt x="1757" y="8234"/>
                    <a:pt x="1826" y="8296"/>
                  </a:cubicBezTo>
                  <a:cubicBezTo>
                    <a:pt x="2755" y="9132"/>
                    <a:pt x="3493" y="9294"/>
                    <a:pt x="4175" y="9294"/>
                  </a:cubicBezTo>
                  <a:cubicBezTo>
                    <a:pt x="4198" y="9294"/>
                    <a:pt x="4221" y="9293"/>
                    <a:pt x="4244" y="9293"/>
                  </a:cubicBezTo>
                  <a:lnTo>
                    <a:pt x="4244" y="9293"/>
                  </a:lnTo>
                  <a:cubicBezTo>
                    <a:pt x="4133" y="9872"/>
                    <a:pt x="3968" y="10791"/>
                    <a:pt x="3894" y="11531"/>
                  </a:cubicBezTo>
                  <a:cubicBezTo>
                    <a:pt x="3776" y="12710"/>
                    <a:pt x="5378" y="13863"/>
                    <a:pt x="5907" y="14210"/>
                  </a:cubicBezTo>
                  <a:cubicBezTo>
                    <a:pt x="5882" y="14696"/>
                    <a:pt x="5838" y="16003"/>
                    <a:pt x="6056" y="16547"/>
                  </a:cubicBezTo>
                  <a:cubicBezTo>
                    <a:pt x="6213" y="16941"/>
                    <a:pt x="6517" y="17203"/>
                    <a:pt x="6869" y="17250"/>
                  </a:cubicBezTo>
                  <a:cubicBezTo>
                    <a:pt x="6907" y="17255"/>
                    <a:pt x="6944" y="17257"/>
                    <a:pt x="6982" y="17257"/>
                  </a:cubicBezTo>
                  <a:cubicBezTo>
                    <a:pt x="7268" y="17257"/>
                    <a:pt x="7539" y="17113"/>
                    <a:pt x="7736" y="16850"/>
                  </a:cubicBezTo>
                  <a:cubicBezTo>
                    <a:pt x="7904" y="16626"/>
                    <a:pt x="8024" y="16184"/>
                    <a:pt x="8151" y="15717"/>
                  </a:cubicBezTo>
                  <a:cubicBezTo>
                    <a:pt x="8187" y="15580"/>
                    <a:pt x="8234" y="15410"/>
                    <a:pt x="8279" y="15258"/>
                  </a:cubicBezTo>
                  <a:cubicBezTo>
                    <a:pt x="8389" y="15645"/>
                    <a:pt x="8551" y="16309"/>
                    <a:pt x="8732" y="17052"/>
                  </a:cubicBezTo>
                  <a:cubicBezTo>
                    <a:pt x="9573" y="20518"/>
                    <a:pt x="10326" y="23436"/>
                    <a:pt x="11014" y="24037"/>
                  </a:cubicBezTo>
                  <a:cubicBezTo>
                    <a:pt x="11482" y="24447"/>
                    <a:pt x="12561" y="24576"/>
                    <a:pt x="13724" y="24576"/>
                  </a:cubicBezTo>
                  <a:cubicBezTo>
                    <a:pt x="15413" y="24576"/>
                    <a:pt x="17277" y="24304"/>
                    <a:pt x="17686" y="24221"/>
                  </a:cubicBezTo>
                  <a:cubicBezTo>
                    <a:pt x="19482" y="23862"/>
                    <a:pt x="22393" y="15903"/>
                    <a:pt x="22421" y="15823"/>
                  </a:cubicBezTo>
                  <a:cubicBezTo>
                    <a:pt x="23513" y="12791"/>
                    <a:pt x="23027" y="7417"/>
                    <a:pt x="21440" y="4975"/>
                  </a:cubicBezTo>
                  <a:cubicBezTo>
                    <a:pt x="19997" y="2754"/>
                    <a:pt x="17454" y="2232"/>
                    <a:pt x="16550" y="2115"/>
                  </a:cubicBezTo>
                  <a:cubicBezTo>
                    <a:pt x="16209" y="1832"/>
                    <a:pt x="13911" y="0"/>
                    <a:pt x="115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51"/>
            <p:cNvSpPr/>
            <p:nvPr/>
          </p:nvSpPr>
          <p:spPr>
            <a:xfrm>
              <a:off x="4863625" y="1358700"/>
              <a:ext cx="69050" cy="172750"/>
            </a:xfrm>
            <a:custGeom>
              <a:avLst/>
              <a:gdLst/>
              <a:ahLst/>
              <a:cxnLst/>
              <a:rect l="l" t="t" r="r" b="b"/>
              <a:pathLst>
                <a:path w="2762" h="6910" extrusionOk="0">
                  <a:moveTo>
                    <a:pt x="1674" y="0"/>
                  </a:moveTo>
                  <a:cubicBezTo>
                    <a:pt x="1405" y="0"/>
                    <a:pt x="1051" y="186"/>
                    <a:pt x="582" y="655"/>
                  </a:cubicBezTo>
                  <a:cubicBezTo>
                    <a:pt x="582" y="655"/>
                    <a:pt x="873" y="2689"/>
                    <a:pt x="873" y="3997"/>
                  </a:cubicBezTo>
                  <a:cubicBezTo>
                    <a:pt x="873" y="5305"/>
                    <a:pt x="1" y="6032"/>
                    <a:pt x="582" y="6613"/>
                  </a:cubicBezTo>
                  <a:cubicBezTo>
                    <a:pt x="781" y="6813"/>
                    <a:pt x="964" y="6910"/>
                    <a:pt x="1135" y="6910"/>
                  </a:cubicBezTo>
                  <a:cubicBezTo>
                    <a:pt x="1463" y="6910"/>
                    <a:pt x="1749" y="6555"/>
                    <a:pt x="2036" y="5887"/>
                  </a:cubicBezTo>
                  <a:cubicBezTo>
                    <a:pt x="2472" y="4869"/>
                    <a:pt x="2761" y="3125"/>
                    <a:pt x="2617" y="2108"/>
                  </a:cubicBezTo>
                  <a:cubicBezTo>
                    <a:pt x="2511" y="1365"/>
                    <a:pt x="2404" y="0"/>
                    <a:pt x="16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51"/>
            <p:cNvSpPr/>
            <p:nvPr/>
          </p:nvSpPr>
          <p:spPr>
            <a:xfrm>
              <a:off x="4861750" y="1351575"/>
              <a:ext cx="77975" cy="186950"/>
            </a:xfrm>
            <a:custGeom>
              <a:avLst/>
              <a:gdLst/>
              <a:ahLst/>
              <a:cxnLst/>
              <a:rect l="l" t="t" r="r" b="b"/>
              <a:pathLst>
                <a:path w="3119" h="7478" extrusionOk="0">
                  <a:moveTo>
                    <a:pt x="1752" y="569"/>
                  </a:moveTo>
                  <a:cubicBezTo>
                    <a:pt x="1785" y="569"/>
                    <a:pt x="1810" y="574"/>
                    <a:pt x="1828" y="580"/>
                  </a:cubicBezTo>
                  <a:cubicBezTo>
                    <a:pt x="2181" y="700"/>
                    <a:pt x="2311" y="1681"/>
                    <a:pt x="2381" y="2209"/>
                  </a:cubicBezTo>
                  <a:lnTo>
                    <a:pt x="2411" y="2432"/>
                  </a:lnTo>
                  <a:cubicBezTo>
                    <a:pt x="2543" y="3358"/>
                    <a:pt x="2281" y="5053"/>
                    <a:pt x="1850" y="6060"/>
                  </a:cubicBezTo>
                  <a:cubicBezTo>
                    <a:pt x="1552" y="6753"/>
                    <a:pt x="1341" y="6888"/>
                    <a:pt x="1242" y="6908"/>
                  </a:cubicBezTo>
                  <a:cubicBezTo>
                    <a:pt x="1232" y="6910"/>
                    <a:pt x="1221" y="6911"/>
                    <a:pt x="1210" y="6911"/>
                  </a:cubicBezTo>
                  <a:cubicBezTo>
                    <a:pt x="1096" y="6911"/>
                    <a:pt x="957" y="6796"/>
                    <a:pt x="857" y="6697"/>
                  </a:cubicBezTo>
                  <a:cubicBezTo>
                    <a:pt x="672" y="6512"/>
                    <a:pt x="718" y="6325"/>
                    <a:pt x="911" y="5792"/>
                  </a:cubicBezTo>
                  <a:cubicBezTo>
                    <a:pt x="1054" y="5395"/>
                    <a:pt x="1231" y="4901"/>
                    <a:pt x="1231" y="4282"/>
                  </a:cubicBezTo>
                  <a:cubicBezTo>
                    <a:pt x="1231" y="3155"/>
                    <a:pt x="1024" y="1533"/>
                    <a:pt x="957" y="1043"/>
                  </a:cubicBezTo>
                  <a:cubicBezTo>
                    <a:pt x="1378" y="645"/>
                    <a:pt x="1625" y="569"/>
                    <a:pt x="1752" y="569"/>
                  </a:cubicBezTo>
                  <a:close/>
                  <a:moveTo>
                    <a:pt x="1748" y="0"/>
                  </a:moveTo>
                  <a:cubicBezTo>
                    <a:pt x="1376" y="0"/>
                    <a:pt x="951" y="245"/>
                    <a:pt x="456" y="739"/>
                  </a:cubicBezTo>
                  <a:cubicBezTo>
                    <a:pt x="394" y="802"/>
                    <a:pt x="363" y="892"/>
                    <a:pt x="376" y="979"/>
                  </a:cubicBezTo>
                  <a:cubicBezTo>
                    <a:pt x="379" y="1000"/>
                    <a:pt x="664" y="3009"/>
                    <a:pt x="664" y="4282"/>
                  </a:cubicBezTo>
                  <a:cubicBezTo>
                    <a:pt x="664" y="4803"/>
                    <a:pt x="512" y="5227"/>
                    <a:pt x="376" y="5601"/>
                  </a:cubicBezTo>
                  <a:cubicBezTo>
                    <a:pt x="192" y="6113"/>
                    <a:pt x="1" y="6643"/>
                    <a:pt x="456" y="7098"/>
                  </a:cubicBezTo>
                  <a:cubicBezTo>
                    <a:pt x="709" y="7350"/>
                    <a:pt x="962" y="7478"/>
                    <a:pt x="1210" y="7478"/>
                  </a:cubicBezTo>
                  <a:cubicBezTo>
                    <a:pt x="1257" y="7478"/>
                    <a:pt x="1304" y="7474"/>
                    <a:pt x="1349" y="7464"/>
                  </a:cubicBezTo>
                  <a:cubicBezTo>
                    <a:pt x="1737" y="7389"/>
                    <a:pt x="2053" y="7025"/>
                    <a:pt x="2371" y="6282"/>
                  </a:cubicBezTo>
                  <a:cubicBezTo>
                    <a:pt x="2844" y="5180"/>
                    <a:pt x="3119" y="3380"/>
                    <a:pt x="2973" y="2352"/>
                  </a:cubicBezTo>
                  <a:lnTo>
                    <a:pt x="2944" y="2135"/>
                  </a:lnTo>
                  <a:cubicBezTo>
                    <a:pt x="2839" y="1350"/>
                    <a:pt x="2697" y="276"/>
                    <a:pt x="2010" y="43"/>
                  </a:cubicBezTo>
                  <a:cubicBezTo>
                    <a:pt x="1926" y="15"/>
                    <a:pt x="1838" y="0"/>
                    <a:pt x="1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51"/>
            <p:cNvSpPr/>
            <p:nvPr/>
          </p:nvSpPr>
          <p:spPr>
            <a:xfrm>
              <a:off x="4446475" y="3047525"/>
              <a:ext cx="1082950" cy="2160925"/>
            </a:xfrm>
            <a:custGeom>
              <a:avLst/>
              <a:gdLst/>
              <a:ahLst/>
              <a:cxnLst/>
              <a:rect l="l" t="t" r="r" b="b"/>
              <a:pathLst>
                <a:path w="43318" h="86437" extrusionOk="0">
                  <a:moveTo>
                    <a:pt x="7576" y="0"/>
                  </a:moveTo>
                  <a:cubicBezTo>
                    <a:pt x="7576" y="0"/>
                    <a:pt x="4598" y="19855"/>
                    <a:pt x="2299" y="39393"/>
                  </a:cubicBezTo>
                  <a:cubicBezTo>
                    <a:pt x="0" y="58931"/>
                    <a:pt x="288" y="86228"/>
                    <a:pt x="288" y="86228"/>
                  </a:cubicBezTo>
                  <a:lnTo>
                    <a:pt x="6342" y="86194"/>
                  </a:lnTo>
                  <a:cubicBezTo>
                    <a:pt x="6342" y="86194"/>
                    <a:pt x="13217" y="48013"/>
                    <a:pt x="14654" y="43703"/>
                  </a:cubicBezTo>
                  <a:cubicBezTo>
                    <a:pt x="16091" y="39393"/>
                    <a:pt x="20975" y="21292"/>
                    <a:pt x="20975" y="21292"/>
                  </a:cubicBezTo>
                  <a:cubicBezTo>
                    <a:pt x="20975" y="21292"/>
                    <a:pt x="23562" y="41980"/>
                    <a:pt x="24424" y="43415"/>
                  </a:cubicBezTo>
                  <a:cubicBezTo>
                    <a:pt x="25286" y="44852"/>
                    <a:pt x="36988" y="86437"/>
                    <a:pt x="36988" y="86437"/>
                  </a:cubicBezTo>
                  <a:lnTo>
                    <a:pt x="43317" y="86356"/>
                  </a:lnTo>
                  <a:lnTo>
                    <a:pt x="37065" y="41405"/>
                  </a:lnTo>
                  <a:lnTo>
                    <a:pt x="33617" y="30"/>
                  </a:lnTo>
                  <a:lnTo>
                    <a:pt x="75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51"/>
            <p:cNvSpPr/>
            <p:nvPr/>
          </p:nvSpPr>
          <p:spPr>
            <a:xfrm>
              <a:off x="4440025" y="3040425"/>
              <a:ext cx="1096950" cy="2175150"/>
            </a:xfrm>
            <a:custGeom>
              <a:avLst/>
              <a:gdLst/>
              <a:ahLst/>
              <a:cxnLst/>
              <a:rect l="l" t="t" r="r" b="b"/>
              <a:pathLst>
                <a:path w="43878" h="87006" extrusionOk="0">
                  <a:moveTo>
                    <a:pt x="8079" y="569"/>
                  </a:moveTo>
                  <a:lnTo>
                    <a:pt x="33615" y="597"/>
                  </a:lnTo>
                  <a:lnTo>
                    <a:pt x="37043" y="41728"/>
                  </a:lnTo>
                  <a:lnTo>
                    <a:pt x="43249" y="86361"/>
                  </a:lnTo>
                  <a:lnTo>
                    <a:pt x="37461" y="86435"/>
                  </a:lnTo>
                  <a:cubicBezTo>
                    <a:pt x="36462" y="82889"/>
                    <a:pt x="25772" y="44968"/>
                    <a:pt x="24924" y="43553"/>
                  </a:cubicBezTo>
                  <a:cubicBezTo>
                    <a:pt x="24314" y="42537"/>
                    <a:pt x="22551" y="29832"/>
                    <a:pt x="21514" y="21540"/>
                  </a:cubicBezTo>
                  <a:cubicBezTo>
                    <a:pt x="21497" y="21406"/>
                    <a:pt x="21388" y="21302"/>
                    <a:pt x="21252" y="21292"/>
                  </a:cubicBezTo>
                  <a:lnTo>
                    <a:pt x="21233" y="21292"/>
                  </a:lnTo>
                  <a:cubicBezTo>
                    <a:pt x="21105" y="21292"/>
                    <a:pt x="20993" y="21379"/>
                    <a:pt x="20959" y="21502"/>
                  </a:cubicBezTo>
                  <a:cubicBezTo>
                    <a:pt x="20911" y="21683"/>
                    <a:pt x="16061" y="39645"/>
                    <a:pt x="14644" y="43897"/>
                  </a:cubicBezTo>
                  <a:cubicBezTo>
                    <a:pt x="13259" y="48049"/>
                    <a:pt x="6992" y="82707"/>
                    <a:pt x="6363" y="86196"/>
                  </a:cubicBezTo>
                  <a:lnTo>
                    <a:pt x="827" y="86226"/>
                  </a:lnTo>
                  <a:cubicBezTo>
                    <a:pt x="806" y="83275"/>
                    <a:pt x="693" y="57950"/>
                    <a:pt x="2839" y="39711"/>
                  </a:cubicBezTo>
                  <a:cubicBezTo>
                    <a:pt x="4975" y="21553"/>
                    <a:pt x="7733" y="2896"/>
                    <a:pt x="8079" y="569"/>
                  </a:cubicBezTo>
                  <a:close/>
                  <a:moveTo>
                    <a:pt x="7834" y="1"/>
                  </a:moveTo>
                  <a:cubicBezTo>
                    <a:pt x="7694" y="1"/>
                    <a:pt x="7575" y="103"/>
                    <a:pt x="7554" y="242"/>
                  </a:cubicBezTo>
                  <a:cubicBezTo>
                    <a:pt x="7524" y="441"/>
                    <a:pt x="4549" y="20325"/>
                    <a:pt x="2276" y="39645"/>
                  </a:cubicBezTo>
                  <a:cubicBezTo>
                    <a:pt x="1" y="58977"/>
                    <a:pt x="259" y="86242"/>
                    <a:pt x="263" y="86514"/>
                  </a:cubicBezTo>
                  <a:cubicBezTo>
                    <a:pt x="264" y="86670"/>
                    <a:pt x="390" y="86795"/>
                    <a:pt x="546" y="86795"/>
                  </a:cubicBezTo>
                  <a:lnTo>
                    <a:pt x="548" y="86795"/>
                  </a:lnTo>
                  <a:lnTo>
                    <a:pt x="6602" y="86762"/>
                  </a:lnTo>
                  <a:cubicBezTo>
                    <a:pt x="6739" y="86762"/>
                    <a:pt x="6855" y="86663"/>
                    <a:pt x="6879" y="86529"/>
                  </a:cubicBezTo>
                  <a:cubicBezTo>
                    <a:pt x="6948" y="86146"/>
                    <a:pt x="13767" y="48318"/>
                    <a:pt x="15181" y="44077"/>
                  </a:cubicBezTo>
                  <a:cubicBezTo>
                    <a:pt x="16370" y="40509"/>
                    <a:pt x="19959" y="27356"/>
                    <a:pt x="21131" y="23034"/>
                  </a:cubicBezTo>
                  <a:cubicBezTo>
                    <a:pt x="21761" y="27973"/>
                    <a:pt x="23675" y="42573"/>
                    <a:pt x="24439" y="43845"/>
                  </a:cubicBezTo>
                  <a:cubicBezTo>
                    <a:pt x="25104" y="44956"/>
                    <a:pt x="32929" y="72428"/>
                    <a:pt x="36974" y="86798"/>
                  </a:cubicBezTo>
                  <a:cubicBezTo>
                    <a:pt x="37008" y="86920"/>
                    <a:pt x="37120" y="87004"/>
                    <a:pt x="37246" y="87004"/>
                  </a:cubicBezTo>
                  <a:lnTo>
                    <a:pt x="37251" y="87005"/>
                  </a:lnTo>
                  <a:lnTo>
                    <a:pt x="43578" y="86924"/>
                  </a:lnTo>
                  <a:cubicBezTo>
                    <a:pt x="43748" y="86921"/>
                    <a:pt x="43878" y="86771"/>
                    <a:pt x="43855" y="86602"/>
                  </a:cubicBezTo>
                  <a:lnTo>
                    <a:pt x="37607" y="41664"/>
                  </a:lnTo>
                  <a:lnTo>
                    <a:pt x="34157" y="289"/>
                  </a:lnTo>
                  <a:cubicBezTo>
                    <a:pt x="34145" y="143"/>
                    <a:pt x="34022" y="30"/>
                    <a:pt x="33875" y="30"/>
                  </a:cubicBezTo>
                  <a:lnTo>
                    <a:pt x="78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51"/>
            <p:cNvSpPr/>
            <p:nvPr/>
          </p:nvSpPr>
          <p:spPr>
            <a:xfrm>
              <a:off x="4963975" y="3405300"/>
              <a:ext cx="291075" cy="179850"/>
            </a:xfrm>
            <a:custGeom>
              <a:avLst/>
              <a:gdLst/>
              <a:ahLst/>
              <a:cxnLst/>
              <a:rect l="l" t="t" r="r" b="b"/>
              <a:pathLst>
                <a:path w="11643" h="7194" extrusionOk="0">
                  <a:moveTo>
                    <a:pt x="11403" y="0"/>
                  </a:moveTo>
                  <a:cubicBezTo>
                    <a:pt x="11379" y="0"/>
                    <a:pt x="11355" y="4"/>
                    <a:pt x="11331" y="13"/>
                  </a:cubicBezTo>
                  <a:lnTo>
                    <a:pt x="2876" y="3212"/>
                  </a:lnTo>
                  <a:cubicBezTo>
                    <a:pt x="2838" y="3227"/>
                    <a:pt x="2805" y="3250"/>
                    <a:pt x="2782" y="3284"/>
                  </a:cubicBezTo>
                  <a:lnTo>
                    <a:pt x="105" y="6854"/>
                  </a:lnTo>
                  <a:cubicBezTo>
                    <a:pt x="0" y="6994"/>
                    <a:pt x="100" y="7194"/>
                    <a:pt x="275" y="7194"/>
                  </a:cubicBezTo>
                  <a:cubicBezTo>
                    <a:pt x="342" y="7194"/>
                    <a:pt x="405" y="7161"/>
                    <a:pt x="445" y="7108"/>
                  </a:cubicBezTo>
                  <a:lnTo>
                    <a:pt x="3083" y="3588"/>
                  </a:lnTo>
                  <a:lnTo>
                    <a:pt x="11482" y="411"/>
                  </a:lnTo>
                  <a:cubicBezTo>
                    <a:pt x="11590" y="367"/>
                    <a:pt x="11643" y="246"/>
                    <a:pt x="11602" y="138"/>
                  </a:cubicBezTo>
                  <a:cubicBezTo>
                    <a:pt x="11570" y="52"/>
                    <a:pt x="11489" y="0"/>
                    <a:pt x="114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51"/>
            <p:cNvSpPr/>
            <p:nvPr/>
          </p:nvSpPr>
          <p:spPr>
            <a:xfrm>
              <a:off x="4735375" y="3171050"/>
              <a:ext cx="199175" cy="10650"/>
            </a:xfrm>
            <a:custGeom>
              <a:avLst/>
              <a:gdLst/>
              <a:ahLst/>
              <a:cxnLst/>
              <a:rect l="l" t="t" r="r" b="b"/>
              <a:pathLst>
                <a:path w="7967" h="426" extrusionOk="0">
                  <a:moveTo>
                    <a:pt x="214" y="1"/>
                  </a:moveTo>
                  <a:cubicBezTo>
                    <a:pt x="96" y="1"/>
                    <a:pt x="1" y="96"/>
                    <a:pt x="1" y="213"/>
                  </a:cubicBezTo>
                  <a:cubicBezTo>
                    <a:pt x="1" y="331"/>
                    <a:pt x="96" y="426"/>
                    <a:pt x="214" y="426"/>
                  </a:cubicBezTo>
                  <a:lnTo>
                    <a:pt x="7754" y="426"/>
                  </a:lnTo>
                  <a:cubicBezTo>
                    <a:pt x="7872" y="426"/>
                    <a:pt x="7966" y="331"/>
                    <a:pt x="7966" y="213"/>
                  </a:cubicBezTo>
                  <a:cubicBezTo>
                    <a:pt x="7966" y="96"/>
                    <a:pt x="7872" y="1"/>
                    <a:pt x="77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51"/>
            <p:cNvSpPr/>
            <p:nvPr/>
          </p:nvSpPr>
          <p:spPr>
            <a:xfrm>
              <a:off x="5192400" y="3171050"/>
              <a:ext cx="84925" cy="10650"/>
            </a:xfrm>
            <a:custGeom>
              <a:avLst/>
              <a:gdLst/>
              <a:ahLst/>
              <a:cxnLst/>
              <a:rect l="l" t="t" r="r" b="b"/>
              <a:pathLst>
                <a:path w="3397" h="426" extrusionOk="0">
                  <a:moveTo>
                    <a:pt x="214" y="1"/>
                  </a:moveTo>
                  <a:cubicBezTo>
                    <a:pt x="96" y="1"/>
                    <a:pt x="0" y="96"/>
                    <a:pt x="0" y="213"/>
                  </a:cubicBezTo>
                  <a:cubicBezTo>
                    <a:pt x="0" y="331"/>
                    <a:pt x="96" y="426"/>
                    <a:pt x="214" y="426"/>
                  </a:cubicBezTo>
                  <a:lnTo>
                    <a:pt x="3184" y="426"/>
                  </a:lnTo>
                  <a:cubicBezTo>
                    <a:pt x="3301" y="426"/>
                    <a:pt x="3396" y="331"/>
                    <a:pt x="3396" y="213"/>
                  </a:cubicBezTo>
                  <a:cubicBezTo>
                    <a:pt x="3396" y="96"/>
                    <a:pt x="3301" y="1"/>
                    <a:pt x="31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51"/>
            <p:cNvSpPr/>
            <p:nvPr/>
          </p:nvSpPr>
          <p:spPr>
            <a:xfrm>
              <a:off x="4199325" y="5206425"/>
              <a:ext cx="411775" cy="149375"/>
            </a:xfrm>
            <a:custGeom>
              <a:avLst/>
              <a:gdLst/>
              <a:ahLst/>
              <a:cxnLst/>
              <a:rect l="l" t="t" r="r" b="b"/>
              <a:pathLst>
                <a:path w="16471" h="5975" extrusionOk="0">
                  <a:moveTo>
                    <a:pt x="16470" y="1"/>
                  </a:moveTo>
                  <a:lnTo>
                    <a:pt x="9851" y="81"/>
                  </a:lnTo>
                  <a:lnTo>
                    <a:pt x="8801" y="1534"/>
                  </a:lnTo>
                  <a:cubicBezTo>
                    <a:pt x="8801" y="1534"/>
                    <a:pt x="82" y="5086"/>
                    <a:pt x="82" y="5409"/>
                  </a:cubicBezTo>
                  <a:cubicBezTo>
                    <a:pt x="82" y="5732"/>
                    <a:pt x="1" y="5975"/>
                    <a:pt x="728" y="5975"/>
                  </a:cubicBezTo>
                  <a:lnTo>
                    <a:pt x="11949" y="5975"/>
                  </a:lnTo>
                  <a:lnTo>
                    <a:pt x="13160" y="5571"/>
                  </a:lnTo>
                  <a:lnTo>
                    <a:pt x="13160" y="5975"/>
                  </a:lnTo>
                  <a:lnTo>
                    <a:pt x="16389" y="5975"/>
                  </a:lnTo>
                  <a:lnTo>
                    <a:pt x="164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51"/>
            <p:cNvSpPr/>
            <p:nvPr/>
          </p:nvSpPr>
          <p:spPr>
            <a:xfrm>
              <a:off x="5125700" y="5206425"/>
              <a:ext cx="411775" cy="149375"/>
            </a:xfrm>
            <a:custGeom>
              <a:avLst/>
              <a:gdLst/>
              <a:ahLst/>
              <a:cxnLst/>
              <a:rect l="l" t="t" r="r" b="b"/>
              <a:pathLst>
                <a:path w="16471" h="5975" extrusionOk="0">
                  <a:moveTo>
                    <a:pt x="16470" y="1"/>
                  </a:moveTo>
                  <a:lnTo>
                    <a:pt x="9851" y="81"/>
                  </a:lnTo>
                  <a:lnTo>
                    <a:pt x="8801" y="1534"/>
                  </a:lnTo>
                  <a:cubicBezTo>
                    <a:pt x="8801" y="1534"/>
                    <a:pt x="82" y="5086"/>
                    <a:pt x="82" y="5409"/>
                  </a:cubicBezTo>
                  <a:cubicBezTo>
                    <a:pt x="82" y="5732"/>
                    <a:pt x="1" y="5975"/>
                    <a:pt x="728" y="5975"/>
                  </a:cubicBezTo>
                  <a:lnTo>
                    <a:pt x="11949" y="5975"/>
                  </a:lnTo>
                  <a:lnTo>
                    <a:pt x="13160" y="5571"/>
                  </a:lnTo>
                  <a:lnTo>
                    <a:pt x="13160" y="5975"/>
                  </a:lnTo>
                  <a:lnTo>
                    <a:pt x="16389" y="5975"/>
                  </a:lnTo>
                  <a:lnTo>
                    <a:pt x="164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51"/>
            <p:cNvSpPr/>
            <p:nvPr/>
          </p:nvSpPr>
          <p:spPr>
            <a:xfrm>
              <a:off x="4781725" y="1727075"/>
              <a:ext cx="440575" cy="143650"/>
            </a:xfrm>
            <a:custGeom>
              <a:avLst/>
              <a:gdLst/>
              <a:ahLst/>
              <a:cxnLst/>
              <a:rect l="l" t="t" r="r" b="b"/>
              <a:pathLst>
                <a:path w="17623" h="5746" extrusionOk="0">
                  <a:moveTo>
                    <a:pt x="8537" y="1"/>
                  </a:moveTo>
                  <a:cubicBezTo>
                    <a:pt x="6393" y="1"/>
                    <a:pt x="4198" y="236"/>
                    <a:pt x="2620" y="982"/>
                  </a:cubicBezTo>
                  <a:lnTo>
                    <a:pt x="1" y="5745"/>
                  </a:lnTo>
                  <a:cubicBezTo>
                    <a:pt x="1" y="5745"/>
                    <a:pt x="6549" y="3840"/>
                    <a:pt x="10121" y="3840"/>
                  </a:cubicBezTo>
                  <a:cubicBezTo>
                    <a:pt x="13694" y="3840"/>
                    <a:pt x="17623" y="4555"/>
                    <a:pt x="17623" y="4555"/>
                  </a:cubicBezTo>
                  <a:lnTo>
                    <a:pt x="15739" y="694"/>
                  </a:lnTo>
                  <a:cubicBezTo>
                    <a:pt x="15739" y="694"/>
                    <a:pt x="12214" y="1"/>
                    <a:pt x="853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51"/>
            <p:cNvSpPr/>
            <p:nvPr/>
          </p:nvSpPr>
          <p:spPr>
            <a:xfrm>
              <a:off x="4772950" y="1719850"/>
              <a:ext cx="458075" cy="157950"/>
            </a:xfrm>
            <a:custGeom>
              <a:avLst/>
              <a:gdLst/>
              <a:ahLst/>
              <a:cxnLst/>
              <a:rect l="l" t="t" r="r" b="b"/>
              <a:pathLst>
                <a:path w="18323" h="6318" extrusionOk="0">
                  <a:moveTo>
                    <a:pt x="8873" y="576"/>
                  </a:moveTo>
                  <a:cubicBezTo>
                    <a:pt x="12090" y="576"/>
                    <a:pt x="15213" y="1111"/>
                    <a:pt x="15899" y="1235"/>
                  </a:cubicBezTo>
                  <a:lnTo>
                    <a:pt x="17477" y="4473"/>
                  </a:lnTo>
                  <a:cubicBezTo>
                    <a:pt x="16267" y="4279"/>
                    <a:pt x="13248" y="3845"/>
                    <a:pt x="10472" y="3845"/>
                  </a:cubicBezTo>
                  <a:cubicBezTo>
                    <a:pt x="7527" y="3845"/>
                    <a:pt x="2682" y="5097"/>
                    <a:pt x="925" y="5579"/>
                  </a:cubicBezTo>
                  <a:lnTo>
                    <a:pt x="3174" y="1490"/>
                  </a:lnTo>
                  <a:lnTo>
                    <a:pt x="3174" y="1489"/>
                  </a:lnTo>
                  <a:cubicBezTo>
                    <a:pt x="4697" y="797"/>
                    <a:pt x="6804" y="576"/>
                    <a:pt x="8873" y="576"/>
                  </a:cubicBezTo>
                  <a:close/>
                  <a:moveTo>
                    <a:pt x="8908" y="1"/>
                  </a:moveTo>
                  <a:cubicBezTo>
                    <a:pt x="6727" y="1"/>
                    <a:pt x="4482" y="243"/>
                    <a:pt x="2850" y="1014"/>
                  </a:cubicBezTo>
                  <a:cubicBezTo>
                    <a:pt x="2796" y="1040"/>
                    <a:pt x="2751" y="1082"/>
                    <a:pt x="2722" y="1134"/>
                  </a:cubicBezTo>
                  <a:lnTo>
                    <a:pt x="103" y="5898"/>
                  </a:lnTo>
                  <a:cubicBezTo>
                    <a:pt x="0" y="6086"/>
                    <a:pt x="137" y="6316"/>
                    <a:pt x="352" y="6317"/>
                  </a:cubicBezTo>
                  <a:cubicBezTo>
                    <a:pt x="378" y="6317"/>
                    <a:pt x="405" y="6313"/>
                    <a:pt x="431" y="6306"/>
                  </a:cubicBezTo>
                  <a:cubicBezTo>
                    <a:pt x="496" y="6287"/>
                    <a:pt x="6981" y="4412"/>
                    <a:pt x="10472" y="4412"/>
                  </a:cubicBezTo>
                  <a:cubicBezTo>
                    <a:pt x="13976" y="4412"/>
                    <a:pt x="17884" y="5114"/>
                    <a:pt x="17923" y="5122"/>
                  </a:cubicBezTo>
                  <a:cubicBezTo>
                    <a:pt x="17940" y="5125"/>
                    <a:pt x="17957" y="5127"/>
                    <a:pt x="17974" y="5127"/>
                  </a:cubicBezTo>
                  <a:cubicBezTo>
                    <a:pt x="18177" y="5127"/>
                    <a:pt x="18322" y="4911"/>
                    <a:pt x="18228" y="4719"/>
                  </a:cubicBezTo>
                  <a:lnTo>
                    <a:pt x="16346" y="857"/>
                  </a:lnTo>
                  <a:cubicBezTo>
                    <a:pt x="16307" y="777"/>
                    <a:pt x="16232" y="721"/>
                    <a:pt x="16146" y="704"/>
                  </a:cubicBezTo>
                  <a:cubicBezTo>
                    <a:pt x="15919" y="659"/>
                    <a:pt x="12500" y="1"/>
                    <a:pt x="8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51"/>
            <p:cNvSpPr/>
            <p:nvPr/>
          </p:nvSpPr>
          <p:spPr>
            <a:xfrm>
              <a:off x="5154275" y="1927700"/>
              <a:ext cx="518725" cy="985300"/>
            </a:xfrm>
            <a:custGeom>
              <a:avLst/>
              <a:gdLst/>
              <a:ahLst/>
              <a:cxnLst/>
              <a:rect l="l" t="t" r="r" b="b"/>
              <a:pathLst>
                <a:path w="20749" h="39412" extrusionOk="0">
                  <a:moveTo>
                    <a:pt x="12201" y="1"/>
                  </a:moveTo>
                  <a:cubicBezTo>
                    <a:pt x="9248" y="241"/>
                    <a:pt x="7266" y="20313"/>
                    <a:pt x="7266" y="20313"/>
                  </a:cubicBezTo>
                  <a:lnTo>
                    <a:pt x="9134" y="29655"/>
                  </a:lnTo>
                  <a:lnTo>
                    <a:pt x="415" y="33806"/>
                  </a:lnTo>
                  <a:lnTo>
                    <a:pt x="0" y="39412"/>
                  </a:lnTo>
                  <a:lnTo>
                    <a:pt x="0" y="39412"/>
                  </a:lnTo>
                  <a:lnTo>
                    <a:pt x="17363" y="37029"/>
                  </a:lnTo>
                  <a:cubicBezTo>
                    <a:pt x="19402" y="36748"/>
                    <a:pt x="20749" y="34765"/>
                    <a:pt x="20257" y="32768"/>
                  </a:cubicBezTo>
                  <a:lnTo>
                    <a:pt x="12201"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51"/>
            <p:cNvSpPr/>
            <p:nvPr/>
          </p:nvSpPr>
          <p:spPr>
            <a:xfrm>
              <a:off x="5146900" y="1920600"/>
              <a:ext cx="527025" cy="999500"/>
            </a:xfrm>
            <a:custGeom>
              <a:avLst/>
              <a:gdLst/>
              <a:ahLst/>
              <a:cxnLst/>
              <a:rect l="l" t="t" r="r" b="b"/>
              <a:pathLst>
                <a:path w="21081" h="39980" extrusionOk="0">
                  <a:moveTo>
                    <a:pt x="12291" y="638"/>
                  </a:moveTo>
                  <a:lnTo>
                    <a:pt x="20277" y="33121"/>
                  </a:lnTo>
                  <a:cubicBezTo>
                    <a:pt x="20492" y="33996"/>
                    <a:pt x="20326" y="34922"/>
                    <a:pt x="19819" y="35667"/>
                  </a:cubicBezTo>
                  <a:cubicBezTo>
                    <a:pt x="19313" y="36413"/>
                    <a:pt x="18513" y="36909"/>
                    <a:pt x="17620" y="37031"/>
                  </a:cubicBezTo>
                  <a:lnTo>
                    <a:pt x="604" y="39367"/>
                  </a:lnTo>
                  <a:lnTo>
                    <a:pt x="982" y="34276"/>
                  </a:lnTo>
                  <a:lnTo>
                    <a:pt x="9552" y="30194"/>
                  </a:lnTo>
                  <a:cubicBezTo>
                    <a:pt x="9669" y="30139"/>
                    <a:pt x="9734" y="30010"/>
                    <a:pt x="9708" y="29883"/>
                  </a:cubicBezTo>
                  <a:lnTo>
                    <a:pt x="7848" y="20582"/>
                  </a:lnTo>
                  <a:cubicBezTo>
                    <a:pt x="8579" y="13206"/>
                    <a:pt x="10395" y="1660"/>
                    <a:pt x="12291" y="638"/>
                  </a:cubicBezTo>
                  <a:close/>
                  <a:moveTo>
                    <a:pt x="12492" y="0"/>
                  </a:moveTo>
                  <a:cubicBezTo>
                    <a:pt x="12486" y="0"/>
                    <a:pt x="12479" y="1"/>
                    <a:pt x="12472" y="1"/>
                  </a:cubicBezTo>
                  <a:cubicBezTo>
                    <a:pt x="9437" y="249"/>
                    <a:pt x="7615" y="17177"/>
                    <a:pt x="7279" y="20568"/>
                  </a:cubicBezTo>
                  <a:cubicBezTo>
                    <a:pt x="7277" y="20596"/>
                    <a:pt x="7278" y="20624"/>
                    <a:pt x="7284" y="20652"/>
                  </a:cubicBezTo>
                  <a:lnTo>
                    <a:pt x="9109" y="29778"/>
                  </a:lnTo>
                  <a:lnTo>
                    <a:pt x="589" y="33835"/>
                  </a:lnTo>
                  <a:cubicBezTo>
                    <a:pt x="497" y="33878"/>
                    <a:pt x="436" y="33968"/>
                    <a:pt x="428" y="34069"/>
                  </a:cubicBezTo>
                  <a:lnTo>
                    <a:pt x="13" y="39674"/>
                  </a:lnTo>
                  <a:cubicBezTo>
                    <a:pt x="1" y="39839"/>
                    <a:pt x="131" y="39978"/>
                    <a:pt x="295" y="39979"/>
                  </a:cubicBezTo>
                  <a:cubicBezTo>
                    <a:pt x="308" y="39978"/>
                    <a:pt x="321" y="39978"/>
                    <a:pt x="333" y="39976"/>
                  </a:cubicBezTo>
                  <a:lnTo>
                    <a:pt x="17696" y="37593"/>
                  </a:lnTo>
                  <a:cubicBezTo>
                    <a:pt x="18749" y="37449"/>
                    <a:pt x="19690" y="36865"/>
                    <a:pt x="20287" y="35986"/>
                  </a:cubicBezTo>
                  <a:cubicBezTo>
                    <a:pt x="20885" y="35107"/>
                    <a:pt x="21080" y="34016"/>
                    <a:pt x="20826" y="32985"/>
                  </a:cubicBezTo>
                  <a:lnTo>
                    <a:pt x="12771" y="216"/>
                  </a:lnTo>
                  <a:cubicBezTo>
                    <a:pt x="12738" y="89"/>
                    <a:pt x="12623" y="0"/>
                    <a:pt x="124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51"/>
            <p:cNvSpPr/>
            <p:nvPr/>
          </p:nvSpPr>
          <p:spPr>
            <a:xfrm>
              <a:off x="4543950" y="1815650"/>
              <a:ext cx="918300" cy="1251350"/>
            </a:xfrm>
            <a:custGeom>
              <a:avLst/>
              <a:gdLst/>
              <a:ahLst/>
              <a:cxnLst/>
              <a:rect l="l" t="t" r="r" b="b"/>
              <a:pathLst>
                <a:path w="36732" h="50054" extrusionOk="0">
                  <a:moveTo>
                    <a:pt x="18657" y="0"/>
                  </a:moveTo>
                  <a:cubicBezTo>
                    <a:pt x="15879" y="0"/>
                    <a:pt x="13007" y="296"/>
                    <a:pt x="10308" y="861"/>
                  </a:cubicBezTo>
                  <a:cubicBezTo>
                    <a:pt x="7851" y="1374"/>
                    <a:pt x="5538" y="2109"/>
                    <a:pt x="3571" y="3046"/>
                  </a:cubicBezTo>
                  <a:cubicBezTo>
                    <a:pt x="1071" y="4236"/>
                    <a:pt x="0" y="4593"/>
                    <a:pt x="0" y="4593"/>
                  </a:cubicBezTo>
                  <a:cubicBezTo>
                    <a:pt x="0" y="4593"/>
                    <a:pt x="3081" y="44513"/>
                    <a:pt x="3081" y="46537"/>
                  </a:cubicBezTo>
                  <a:cubicBezTo>
                    <a:pt x="3081" y="48561"/>
                    <a:pt x="2962" y="48680"/>
                    <a:pt x="3676" y="49275"/>
                  </a:cubicBezTo>
                  <a:cubicBezTo>
                    <a:pt x="4281" y="49779"/>
                    <a:pt x="7024" y="50053"/>
                    <a:pt x="11825" y="50053"/>
                  </a:cubicBezTo>
                  <a:cubicBezTo>
                    <a:pt x="12695" y="50053"/>
                    <a:pt x="13632" y="50044"/>
                    <a:pt x="14635" y="50026"/>
                  </a:cubicBezTo>
                  <a:cubicBezTo>
                    <a:pt x="17364" y="49976"/>
                    <a:pt x="19968" y="49962"/>
                    <a:pt x="22121" y="49962"/>
                  </a:cubicBezTo>
                  <a:cubicBezTo>
                    <a:pt x="25134" y="49962"/>
                    <a:pt x="27263" y="49990"/>
                    <a:pt x="27610" y="49990"/>
                  </a:cubicBezTo>
                  <a:cubicBezTo>
                    <a:pt x="28205" y="49990"/>
                    <a:pt x="29277" y="49632"/>
                    <a:pt x="29991" y="48561"/>
                  </a:cubicBezTo>
                  <a:cubicBezTo>
                    <a:pt x="30706" y="47489"/>
                    <a:pt x="36496" y="4959"/>
                    <a:pt x="36614" y="4483"/>
                  </a:cubicBezTo>
                  <a:cubicBezTo>
                    <a:pt x="36732" y="4005"/>
                    <a:pt x="27619" y="1251"/>
                    <a:pt x="26777" y="1011"/>
                  </a:cubicBezTo>
                  <a:cubicBezTo>
                    <a:pt x="24383" y="327"/>
                    <a:pt x="21572" y="0"/>
                    <a:pt x="18657"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51"/>
            <p:cNvSpPr/>
            <p:nvPr/>
          </p:nvSpPr>
          <p:spPr>
            <a:xfrm>
              <a:off x="4536625" y="1808450"/>
              <a:ext cx="933050" cy="1265625"/>
            </a:xfrm>
            <a:custGeom>
              <a:avLst/>
              <a:gdLst/>
              <a:ahLst/>
              <a:cxnLst/>
              <a:rect l="l" t="t" r="r" b="b"/>
              <a:pathLst>
                <a:path w="37322" h="50625" extrusionOk="0">
                  <a:moveTo>
                    <a:pt x="18942" y="566"/>
                  </a:moveTo>
                  <a:cubicBezTo>
                    <a:pt x="21873" y="566"/>
                    <a:pt x="24649" y="902"/>
                    <a:pt x="26992" y="1572"/>
                  </a:cubicBezTo>
                  <a:cubicBezTo>
                    <a:pt x="28646" y="2044"/>
                    <a:pt x="35732" y="4245"/>
                    <a:pt x="36607" y="4844"/>
                  </a:cubicBezTo>
                  <a:cubicBezTo>
                    <a:pt x="36534" y="5315"/>
                    <a:pt x="36301" y="6968"/>
                    <a:pt x="35754" y="10873"/>
                  </a:cubicBezTo>
                  <a:cubicBezTo>
                    <a:pt x="34212" y="21871"/>
                    <a:pt x="30602" y="47625"/>
                    <a:pt x="30048" y="48691"/>
                  </a:cubicBezTo>
                  <a:cubicBezTo>
                    <a:pt x="29362" y="49721"/>
                    <a:pt x="28345" y="49994"/>
                    <a:pt x="27903" y="49994"/>
                  </a:cubicBezTo>
                  <a:lnTo>
                    <a:pt x="27314" y="49989"/>
                  </a:lnTo>
                  <a:cubicBezTo>
                    <a:pt x="26453" y="49982"/>
                    <a:pt x="24693" y="49966"/>
                    <a:pt x="22431" y="49966"/>
                  </a:cubicBezTo>
                  <a:cubicBezTo>
                    <a:pt x="20270" y="49966"/>
                    <a:pt x="17652" y="49981"/>
                    <a:pt x="14924" y="50030"/>
                  </a:cubicBezTo>
                  <a:cubicBezTo>
                    <a:pt x="13893" y="50049"/>
                    <a:pt x="12961" y="50058"/>
                    <a:pt x="12116" y="50058"/>
                  </a:cubicBezTo>
                  <a:cubicBezTo>
                    <a:pt x="5763" y="50058"/>
                    <a:pt x="4426" y="49575"/>
                    <a:pt x="4152" y="49346"/>
                  </a:cubicBezTo>
                  <a:cubicBezTo>
                    <a:pt x="3641" y="48920"/>
                    <a:pt x="3642" y="48870"/>
                    <a:pt x="3654" y="47575"/>
                  </a:cubicBezTo>
                  <a:cubicBezTo>
                    <a:pt x="3656" y="47358"/>
                    <a:pt x="3658" y="47110"/>
                    <a:pt x="3658" y="46825"/>
                  </a:cubicBezTo>
                  <a:cubicBezTo>
                    <a:pt x="3658" y="44868"/>
                    <a:pt x="861" y="8568"/>
                    <a:pt x="592" y="5075"/>
                  </a:cubicBezTo>
                  <a:cubicBezTo>
                    <a:pt x="1014" y="4918"/>
                    <a:pt x="2088" y="4494"/>
                    <a:pt x="3987" y="3589"/>
                  </a:cubicBezTo>
                  <a:cubicBezTo>
                    <a:pt x="5896" y="2679"/>
                    <a:pt x="8141" y="1951"/>
                    <a:pt x="10658" y="1426"/>
                  </a:cubicBezTo>
                  <a:cubicBezTo>
                    <a:pt x="13405" y="851"/>
                    <a:pt x="16239" y="566"/>
                    <a:pt x="18942" y="566"/>
                  </a:cubicBezTo>
                  <a:close/>
                  <a:moveTo>
                    <a:pt x="18942" y="1"/>
                  </a:moveTo>
                  <a:cubicBezTo>
                    <a:pt x="16199" y="1"/>
                    <a:pt x="13325" y="290"/>
                    <a:pt x="10543" y="872"/>
                  </a:cubicBezTo>
                  <a:cubicBezTo>
                    <a:pt x="7982" y="1406"/>
                    <a:pt x="5694" y="2149"/>
                    <a:pt x="3743" y="3077"/>
                  </a:cubicBezTo>
                  <a:cubicBezTo>
                    <a:pt x="1294" y="4244"/>
                    <a:pt x="213" y="4609"/>
                    <a:pt x="204" y="4613"/>
                  </a:cubicBezTo>
                  <a:cubicBezTo>
                    <a:pt x="79" y="4654"/>
                    <a:pt x="0" y="4774"/>
                    <a:pt x="10" y="4904"/>
                  </a:cubicBezTo>
                  <a:cubicBezTo>
                    <a:pt x="41" y="5302"/>
                    <a:pt x="3091" y="44834"/>
                    <a:pt x="3091" y="46825"/>
                  </a:cubicBezTo>
                  <a:cubicBezTo>
                    <a:pt x="3091" y="47108"/>
                    <a:pt x="3089" y="47355"/>
                    <a:pt x="3087" y="47569"/>
                  </a:cubicBezTo>
                  <a:cubicBezTo>
                    <a:pt x="3074" y="48905"/>
                    <a:pt x="3071" y="49183"/>
                    <a:pt x="3789" y="49780"/>
                  </a:cubicBezTo>
                  <a:cubicBezTo>
                    <a:pt x="4462" y="50342"/>
                    <a:pt x="7258" y="50624"/>
                    <a:pt x="12117" y="50624"/>
                  </a:cubicBezTo>
                  <a:cubicBezTo>
                    <a:pt x="12990" y="50624"/>
                    <a:pt x="13929" y="50616"/>
                    <a:pt x="14934" y="50597"/>
                  </a:cubicBezTo>
                  <a:cubicBezTo>
                    <a:pt x="17659" y="50548"/>
                    <a:pt x="20273" y="50533"/>
                    <a:pt x="22431" y="50533"/>
                  </a:cubicBezTo>
                  <a:cubicBezTo>
                    <a:pt x="24691" y="50533"/>
                    <a:pt x="26449" y="50549"/>
                    <a:pt x="27309" y="50556"/>
                  </a:cubicBezTo>
                  <a:lnTo>
                    <a:pt x="27903" y="50560"/>
                  </a:lnTo>
                  <a:cubicBezTo>
                    <a:pt x="28490" y="50560"/>
                    <a:pt x="29702" y="50234"/>
                    <a:pt x="30520" y="49006"/>
                  </a:cubicBezTo>
                  <a:cubicBezTo>
                    <a:pt x="31004" y="48279"/>
                    <a:pt x="33187" y="33267"/>
                    <a:pt x="36314" y="10952"/>
                  </a:cubicBezTo>
                  <a:cubicBezTo>
                    <a:pt x="36799" y="7494"/>
                    <a:pt x="37149" y="4994"/>
                    <a:pt x="37182" y="4839"/>
                  </a:cubicBezTo>
                  <a:cubicBezTo>
                    <a:pt x="37263" y="4515"/>
                    <a:pt x="37321" y="4280"/>
                    <a:pt x="32437" y="2676"/>
                  </a:cubicBezTo>
                  <a:cubicBezTo>
                    <a:pt x="30038" y="1890"/>
                    <a:pt x="27564" y="1145"/>
                    <a:pt x="27149" y="1026"/>
                  </a:cubicBezTo>
                  <a:cubicBezTo>
                    <a:pt x="24758" y="344"/>
                    <a:pt x="21927" y="1"/>
                    <a:pt x="189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51"/>
            <p:cNvSpPr/>
            <p:nvPr/>
          </p:nvSpPr>
          <p:spPr>
            <a:xfrm>
              <a:off x="5098750" y="2607025"/>
              <a:ext cx="76075" cy="61225"/>
            </a:xfrm>
            <a:custGeom>
              <a:avLst/>
              <a:gdLst/>
              <a:ahLst/>
              <a:cxnLst/>
              <a:rect l="l" t="t" r="r" b="b"/>
              <a:pathLst>
                <a:path w="3043" h="2449" extrusionOk="0">
                  <a:moveTo>
                    <a:pt x="2721" y="0"/>
                  </a:moveTo>
                  <a:cubicBezTo>
                    <a:pt x="2646" y="0"/>
                    <a:pt x="2571" y="30"/>
                    <a:pt x="2515" y="89"/>
                  </a:cubicBezTo>
                  <a:cubicBezTo>
                    <a:pt x="1775" y="762"/>
                    <a:pt x="984" y="1376"/>
                    <a:pt x="150" y="1928"/>
                  </a:cubicBezTo>
                  <a:cubicBezTo>
                    <a:pt x="47" y="1997"/>
                    <a:pt x="0" y="2126"/>
                    <a:pt x="36" y="2245"/>
                  </a:cubicBezTo>
                  <a:cubicBezTo>
                    <a:pt x="71" y="2365"/>
                    <a:pt x="182" y="2447"/>
                    <a:pt x="306" y="2448"/>
                  </a:cubicBezTo>
                  <a:cubicBezTo>
                    <a:pt x="361" y="2448"/>
                    <a:pt x="415" y="2432"/>
                    <a:pt x="462" y="2402"/>
                  </a:cubicBezTo>
                  <a:cubicBezTo>
                    <a:pt x="1321" y="1834"/>
                    <a:pt x="2134" y="1201"/>
                    <a:pt x="2896" y="507"/>
                  </a:cubicBezTo>
                  <a:cubicBezTo>
                    <a:pt x="3026" y="406"/>
                    <a:pt x="3042" y="215"/>
                    <a:pt x="2931" y="93"/>
                  </a:cubicBezTo>
                  <a:cubicBezTo>
                    <a:pt x="2875" y="31"/>
                    <a:pt x="2798" y="0"/>
                    <a:pt x="27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51"/>
            <p:cNvSpPr/>
            <p:nvPr/>
          </p:nvSpPr>
          <p:spPr>
            <a:xfrm>
              <a:off x="5213825" y="2219000"/>
              <a:ext cx="179225" cy="342950"/>
            </a:xfrm>
            <a:custGeom>
              <a:avLst/>
              <a:gdLst/>
              <a:ahLst/>
              <a:cxnLst/>
              <a:rect l="l" t="t" r="r" b="b"/>
              <a:pathLst>
                <a:path w="7169" h="13718" extrusionOk="0">
                  <a:moveTo>
                    <a:pt x="6857" y="1"/>
                  </a:moveTo>
                  <a:cubicBezTo>
                    <a:pt x="6726" y="1"/>
                    <a:pt x="6608" y="92"/>
                    <a:pt x="6580" y="225"/>
                  </a:cubicBezTo>
                  <a:cubicBezTo>
                    <a:pt x="6563" y="297"/>
                    <a:pt x="4880" y="7540"/>
                    <a:pt x="153" y="13252"/>
                  </a:cubicBezTo>
                  <a:cubicBezTo>
                    <a:pt x="0" y="13437"/>
                    <a:pt x="131" y="13717"/>
                    <a:pt x="371" y="13718"/>
                  </a:cubicBezTo>
                  <a:cubicBezTo>
                    <a:pt x="456" y="13718"/>
                    <a:pt x="536" y="13680"/>
                    <a:pt x="589" y="13615"/>
                  </a:cubicBezTo>
                  <a:cubicBezTo>
                    <a:pt x="5406" y="7795"/>
                    <a:pt x="7115" y="424"/>
                    <a:pt x="7132" y="350"/>
                  </a:cubicBezTo>
                  <a:cubicBezTo>
                    <a:pt x="7168" y="197"/>
                    <a:pt x="7073" y="43"/>
                    <a:pt x="6920" y="8"/>
                  </a:cubicBezTo>
                  <a:cubicBezTo>
                    <a:pt x="6899" y="3"/>
                    <a:pt x="6878" y="1"/>
                    <a:pt x="68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51"/>
            <p:cNvSpPr/>
            <p:nvPr/>
          </p:nvSpPr>
          <p:spPr>
            <a:xfrm>
              <a:off x="5395900" y="2664750"/>
              <a:ext cx="165100" cy="82175"/>
            </a:xfrm>
            <a:custGeom>
              <a:avLst/>
              <a:gdLst/>
              <a:ahLst/>
              <a:cxnLst/>
              <a:rect l="l" t="t" r="r" b="b"/>
              <a:pathLst>
                <a:path w="6604" h="3287" extrusionOk="0">
                  <a:moveTo>
                    <a:pt x="321" y="0"/>
                  </a:moveTo>
                  <a:cubicBezTo>
                    <a:pt x="264" y="0"/>
                    <a:pt x="206" y="17"/>
                    <a:pt x="156" y="53"/>
                  </a:cubicBezTo>
                  <a:cubicBezTo>
                    <a:pt x="34" y="140"/>
                    <a:pt x="0" y="307"/>
                    <a:pt x="80" y="435"/>
                  </a:cubicBezTo>
                  <a:cubicBezTo>
                    <a:pt x="154" y="538"/>
                    <a:pt x="1951" y="2996"/>
                    <a:pt x="6304" y="3285"/>
                  </a:cubicBezTo>
                  <a:cubicBezTo>
                    <a:pt x="6312" y="3286"/>
                    <a:pt x="6317" y="3286"/>
                    <a:pt x="6323" y="3286"/>
                  </a:cubicBezTo>
                  <a:lnTo>
                    <a:pt x="6325" y="3286"/>
                  </a:lnTo>
                  <a:cubicBezTo>
                    <a:pt x="6474" y="3281"/>
                    <a:pt x="6594" y="3161"/>
                    <a:pt x="6598" y="3012"/>
                  </a:cubicBezTo>
                  <a:cubicBezTo>
                    <a:pt x="6604" y="2861"/>
                    <a:pt x="6491" y="2734"/>
                    <a:pt x="6343" y="2719"/>
                  </a:cubicBezTo>
                  <a:cubicBezTo>
                    <a:pt x="2272" y="2449"/>
                    <a:pt x="558" y="128"/>
                    <a:pt x="541" y="105"/>
                  </a:cubicBezTo>
                  <a:cubicBezTo>
                    <a:pt x="485" y="36"/>
                    <a:pt x="404" y="0"/>
                    <a:pt x="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51"/>
            <p:cNvSpPr/>
            <p:nvPr/>
          </p:nvSpPr>
          <p:spPr>
            <a:xfrm>
              <a:off x="5375050" y="2662275"/>
              <a:ext cx="104575" cy="116525"/>
            </a:xfrm>
            <a:custGeom>
              <a:avLst/>
              <a:gdLst/>
              <a:ahLst/>
              <a:cxnLst/>
              <a:rect l="l" t="t" r="r" b="b"/>
              <a:pathLst>
                <a:path w="4183" h="4661" extrusionOk="0">
                  <a:moveTo>
                    <a:pt x="308" y="0"/>
                  </a:moveTo>
                  <a:cubicBezTo>
                    <a:pt x="285" y="0"/>
                    <a:pt x="262" y="3"/>
                    <a:pt x="239" y="9"/>
                  </a:cubicBezTo>
                  <a:cubicBezTo>
                    <a:pt x="92" y="46"/>
                    <a:pt x="0" y="191"/>
                    <a:pt x="29" y="340"/>
                  </a:cubicBezTo>
                  <a:cubicBezTo>
                    <a:pt x="57" y="453"/>
                    <a:pt x="753" y="3131"/>
                    <a:pt x="3751" y="4631"/>
                  </a:cubicBezTo>
                  <a:cubicBezTo>
                    <a:pt x="3791" y="4650"/>
                    <a:pt x="3834" y="4660"/>
                    <a:pt x="3877" y="4661"/>
                  </a:cubicBezTo>
                  <a:cubicBezTo>
                    <a:pt x="4008" y="4660"/>
                    <a:pt x="4122" y="4569"/>
                    <a:pt x="4152" y="4441"/>
                  </a:cubicBezTo>
                  <a:cubicBezTo>
                    <a:pt x="4182" y="4315"/>
                    <a:pt x="4121" y="4183"/>
                    <a:pt x="4005" y="4123"/>
                  </a:cubicBezTo>
                  <a:cubicBezTo>
                    <a:pt x="1250" y="2746"/>
                    <a:pt x="585" y="227"/>
                    <a:pt x="580" y="203"/>
                  </a:cubicBezTo>
                  <a:cubicBezTo>
                    <a:pt x="543" y="80"/>
                    <a:pt x="430"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51"/>
            <p:cNvSpPr/>
            <p:nvPr/>
          </p:nvSpPr>
          <p:spPr>
            <a:xfrm>
              <a:off x="3624925" y="1542075"/>
              <a:ext cx="1000550" cy="848475"/>
            </a:xfrm>
            <a:custGeom>
              <a:avLst/>
              <a:gdLst/>
              <a:ahLst/>
              <a:cxnLst/>
              <a:rect l="l" t="t" r="r" b="b"/>
              <a:pathLst>
                <a:path w="40022" h="33939" extrusionOk="0">
                  <a:moveTo>
                    <a:pt x="3242" y="1"/>
                  </a:moveTo>
                  <a:lnTo>
                    <a:pt x="1" y="2702"/>
                  </a:lnTo>
                  <a:lnTo>
                    <a:pt x="14963" y="31490"/>
                  </a:lnTo>
                  <a:cubicBezTo>
                    <a:pt x="15757" y="33017"/>
                    <a:pt x="17327" y="33938"/>
                    <a:pt x="18995" y="33938"/>
                  </a:cubicBezTo>
                  <a:cubicBezTo>
                    <a:pt x="19319" y="33938"/>
                    <a:pt x="19646" y="33904"/>
                    <a:pt x="19972" y="33832"/>
                  </a:cubicBezTo>
                  <a:lnTo>
                    <a:pt x="37823" y="29898"/>
                  </a:lnTo>
                  <a:cubicBezTo>
                    <a:pt x="37823" y="29898"/>
                    <a:pt x="40022" y="23868"/>
                    <a:pt x="36761" y="15536"/>
                  </a:cubicBezTo>
                  <a:lnTo>
                    <a:pt x="19940" y="20794"/>
                  </a:lnTo>
                  <a:lnTo>
                    <a:pt x="3242"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51"/>
            <p:cNvSpPr/>
            <p:nvPr/>
          </p:nvSpPr>
          <p:spPr>
            <a:xfrm>
              <a:off x="3617100" y="1535000"/>
              <a:ext cx="1015025" cy="862625"/>
            </a:xfrm>
            <a:custGeom>
              <a:avLst/>
              <a:gdLst/>
              <a:ahLst/>
              <a:cxnLst/>
              <a:rect l="l" t="t" r="r" b="b"/>
              <a:pathLst>
                <a:path w="40601" h="34505" extrusionOk="0">
                  <a:moveTo>
                    <a:pt x="3515" y="685"/>
                  </a:moveTo>
                  <a:lnTo>
                    <a:pt x="20032" y="21254"/>
                  </a:lnTo>
                  <a:cubicBezTo>
                    <a:pt x="20086" y="21322"/>
                    <a:pt x="20168" y="21360"/>
                    <a:pt x="20252" y="21360"/>
                  </a:cubicBezTo>
                  <a:cubicBezTo>
                    <a:pt x="20281" y="21360"/>
                    <a:pt x="20309" y="21356"/>
                    <a:pt x="20337" y="21347"/>
                  </a:cubicBezTo>
                  <a:lnTo>
                    <a:pt x="36904" y="16168"/>
                  </a:lnTo>
                  <a:cubicBezTo>
                    <a:pt x="39682" y="23470"/>
                    <a:pt x="38210" y="28988"/>
                    <a:pt x="37916" y="29939"/>
                  </a:cubicBezTo>
                  <a:lnTo>
                    <a:pt x="20225" y="33838"/>
                  </a:lnTo>
                  <a:cubicBezTo>
                    <a:pt x="19920" y="33905"/>
                    <a:pt x="19613" y="33938"/>
                    <a:pt x="19310" y="33938"/>
                  </a:cubicBezTo>
                  <a:cubicBezTo>
                    <a:pt x="17746" y="33938"/>
                    <a:pt x="16271" y="33072"/>
                    <a:pt x="15529" y="31643"/>
                  </a:cubicBezTo>
                  <a:lnTo>
                    <a:pt x="671" y="3056"/>
                  </a:lnTo>
                  <a:lnTo>
                    <a:pt x="3515" y="685"/>
                  </a:lnTo>
                  <a:close/>
                  <a:moveTo>
                    <a:pt x="3559" y="0"/>
                  </a:moveTo>
                  <a:cubicBezTo>
                    <a:pt x="3491" y="0"/>
                    <a:pt x="3426" y="23"/>
                    <a:pt x="3374" y="65"/>
                  </a:cubicBezTo>
                  <a:lnTo>
                    <a:pt x="132" y="2768"/>
                  </a:lnTo>
                  <a:cubicBezTo>
                    <a:pt x="30" y="2853"/>
                    <a:pt x="1" y="2998"/>
                    <a:pt x="62" y="3116"/>
                  </a:cubicBezTo>
                  <a:lnTo>
                    <a:pt x="15025" y="31904"/>
                  </a:lnTo>
                  <a:cubicBezTo>
                    <a:pt x="15867" y="33524"/>
                    <a:pt x="17540" y="34504"/>
                    <a:pt x="19311" y="34504"/>
                  </a:cubicBezTo>
                  <a:cubicBezTo>
                    <a:pt x="19659" y="34504"/>
                    <a:pt x="20006" y="34467"/>
                    <a:pt x="20346" y="34392"/>
                  </a:cubicBezTo>
                  <a:lnTo>
                    <a:pt x="38196" y="30458"/>
                  </a:lnTo>
                  <a:cubicBezTo>
                    <a:pt x="38291" y="30438"/>
                    <a:pt x="38368" y="30370"/>
                    <a:pt x="38402" y="30279"/>
                  </a:cubicBezTo>
                  <a:cubicBezTo>
                    <a:pt x="38494" y="30028"/>
                    <a:pt x="40600" y="24052"/>
                    <a:pt x="37338" y="15716"/>
                  </a:cubicBezTo>
                  <a:cubicBezTo>
                    <a:pt x="37294" y="15605"/>
                    <a:pt x="37187" y="15536"/>
                    <a:pt x="37073" y="15536"/>
                  </a:cubicBezTo>
                  <a:cubicBezTo>
                    <a:pt x="37045" y="15536"/>
                    <a:pt x="37017" y="15540"/>
                    <a:pt x="36989" y="15548"/>
                  </a:cubicBezTo>
                  <a:lnTo>
                    <a:pt x="20354" y="20748"/>
                  </a:lnTo>
                  <a:lnTo>
                    <a:pt x="3777" y="106"/>
                  </a:lnTo>
                  <a:cubicBezTo>
                    <a:pt x="3729" y="47"/>
                    <a:pt x="3659" y="9"/>
                    <a:pt x="3584" y="1"/>
                  </a:cubicBezTo>
                  <a:cubicBezTo>
                    <a:pt x="3575" y="1"/>
                    <a:pt x="3567" y="0"/>
                    <a:pt x="35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51"/>
            <p:cNvSpPr/>
            <p:nvPr/>
          </p:nvSpPr>
          <p:spPr>
            <a:xfrm>
              <a:off x="4061850" y="2072550"/>
              <a:ext cx="56025" cy="127775"/>
            </a:xfrm>
            <a:custGeom>
              <a:avLst/>
              <a:gdLst/>
              <a:ahLst/>
              <a:cxnLst/>
              <a:rect l="l" t="t" r="r" b="b"/>
              <a:pathLst>
                <a:path w="2241" h="5111" extrusionOk="0">
                  <a:moveTo>
                    <a:pt x="1920" y="0"/>
                  </a:moveTo>
                  <a:cubicBezTo>
                    <a:pt x="1839" y="0"/>
                    <a:pt x="1758" y="36"/>
                    <a:pt x="1702" y="103"/>
                  </a:cubicBezTo>
                  <a:cubicBezTo>
                    <a:pt x="1633" y="195"/>
                    <a:pt x="1" y="2403"/>
                    <a:pt x="189" y="4849"/>
                  </a:cubicBezTo>
                  <a:cubicBezTo>
                    <a:pt x="200" y="4996"/>
                    <a:pt x="323" y="5110"/>
                    <a:pt x="470" y="5110"/>
                  </a:cubicBezTo>
                  <a:lnTo>
                    <a:pt x="493" y="5110"/>
                  </a:lnTo>
                  <a:cubicBezTo>
                    <a:pt x="649" y="5097"/>
                    <a:pt x="765" y="4961"/>
                    <a:pt x="754" y="4805"/>
                  </a:cubicBezTo>
                  <a:cubicBezTo>
                    <a:pt x="583" y="2576"/>
                    <a:pt x="2139" y="464"/>
                    <a:pt x="2156" y="442"/>
                  </a:cubicBezTo>
                  <a:cubicBezTo>
                    <a:pt x="2240" y="317"/>
                    <a:pt x="2211" y="148"/>
                    <a:pt x="2090" y="57"/>
                  </a:cubicBezTo>
                  <a:cubicBezTo>
                    <a:pt x="2039" y="19"/>
                    <a:pt x="1980" y="0"/>
                    <a:pt x="19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51"/>
            <p:cNvSpPr/>
            <p:nvPr/>
          </p:nvSpPr>
          <p:spPr>
            <a:xfrm>
              <a:off x="4016325" y="2118125"/>
              <a:ext cx="48075" cy="145975"/>
            </a:xfrm>
            <a:custGeom>
              <a:avLst/>
              <a:gdLst/>
              <a:ahLst/>
              <a:cxnLst/>
              <a:rect l="l" t="t" r="r" b="b"/>
              <a:pathLst>
                <a:path w="1923" h="5839" extrusionOk="0">
                  <a:moveTo>
                    <a:pt x="1014" y="1"/>
                  </a:moveTo>
                  <a:cubicBezTo>
                    <a:pt x="889" y="1"/>
                    <a:pt x="774" y="84"/>
                    <a:pt x="740" y="210"/>
                  </a:cubicBezTo>
                  <a:cubicBezTo>
                    <a:pt x="710" y="348"/>
                    <a:pt x="1" y="3627"/>
                    <a:pt x="1324" y="5707"/>
                  </a:cubicBezTo>
                  <a:cubicBezTo>
                    <a:pt x="1376" y="5789"/>
                    <a:pt x="1467" y="5838"/>
                    <a:pt x="1563" y="5838"/>
                  </a:cubicBezTo>
                  <a:cubicBezTo>
                    <a:pt x="1787" y="5837"/>
                    <a:pt x="1922" y="5591"/>
                    <a:pt x="1802" y="5402"/>
                  </a:cubicBezTo>
                  <a:cubicBezTo>
                    <a:pt x="607" y="3522"/>
                    <a:pt x="1286" y="364"/>
                    <a:pt x="1294" y="332"/>
                  </a:cubicBezTo>
                  <a:cubicBezTo>
                    <a:pt x="1319" y="184"/>
                    <a:pt x="1223" y="41"/>
                    <a:pt x="1075" y="7"/>
                  </a:cubicBezTo>
                  <a:cubicBezTo>
                    <a:pt x="1055" y="3"/>
                    <a:pt x="1034" y="1"/>
                    <a:pt x="1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51"/>
            <p:cNvSpPr/>
            <p:nvPr/>
          </p:nvSpPr>
          <p:spPr>
            <a:xfrm>
              <a:off x="4562225" y="2282075"/>
              <a:ext cx="202250" cy="177900"/>
            </a:xfrm>
            <a:custGeom>
              <a:avLst/>
              <a:gdLst/>
              <a:ahLst/>
              <a:cxnLst/>
              <a:rect l="l" t="t" r="r" b="b"/>
              <a:pathLst>
                <a:path w="8090" h="7116" extrusionOk="0">
                  <a:moveTo>
                    <a:pt x="318" y="0"/>
                  </a:moveTo>
                  <a:cubicBezTo>
                    <a:pt x="253" y="0"/>
                    <a:pt x="188" y="22"/>
                    <a:pt x="134" y="68"/>
                  </a:cubicBezTo>
                  <a:cubicBezTo>
                    <a:pt x="8" y="175"/>
                    <a:pt x="1" y="365"/>
                    <a:pt x="115" y="483"/>
                  </a:cubicBezTo>
                  <a:cubicBezTo>
                    <a:pt x="287" y="685"/>
                    <a:pt x="4366" y="5438"/>
                    <a:pt x="7659" y="7085"/>
                  </a:cubicBezTo>
                  <a:cubicBezTo>
                    <a:pt x="7698" y="7104"/>
                    <a:pt x="7741" y="7115"/>
                    <a:pt x="7786" y="7115"/>
                  </a:cubicBezTo>
                  <a:cubicBezTo>
                    <a:pt x="7916" y="7114"/>
                    <a:pt x="8030" y="7024"/>
                    <a:pt x="8060" y="6897"/>
                  </a:cubicBezTo>
                  <a:cubicBezTo>
                    <a:pt x="8090" y="6769"/>
                    <a:pt x="8029" y="6637"/>
                    <a:pt x="7912" y="6577"/>
                  </a:cubicBezTo>
                  <a:cubicBezTo>
                    <a:pt x="4723" y="4983"/>
                    <a:pt x="588" y="163"/>
                    <a:pt x="546" y="114"/>
                  </a:cubicBezTo>
                  <a:cubicBezTo>
                    <a:pt x="490" y="39"/>
                    <a:pt x="404" y="0"/>
                    <a:pt x="3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51"/>
            <p:cNvSpPr/>
            <p:nvPr/>
          </p:nvSpPr>
          <p:spPr>
            <a:xfrm>
              <a:off x="4589600" y="2345875"/>
              <a:ext cx="193125" cy="214300"/>
            </a:xfrm>
            <a:custGeom>
              <a:avLst/>
              <a:gdLst/>
              <a:ahLst/>
              <a:cxnLst/>
              <a:rect l="l" t="t" r="r" b="b"/>
              <a:pathLst>
                <a:path w="7725" h="8572" extrusionOk="0">
                  <a:moveTo>
                    <a:pt x="319" y="0"/>
                  </a:moveTo>
                  <a:cubicBezTo>
                    <a:pt x="281" y="0"/>
                    <a:pt x="243" y="8"/>
                    <a:pt x="206" y="24"/>
                  </a:cubicBezTo>
                  <a:cubicBezTo>
                    <a:pt x="68" y="84"/>
                    <a:pt x="0" y="241"/>
                    <a:pt x="52" y="383"/>
                  </a:cubicBezTo>
                  <a:cubicBezTo>
                    <a:pt x="151" y="610"/>
                    <a:pt x="2516" y="5969"/>
                    <a:pt x="7284" y="8538"/>
                  </a:cubicBezTo>
                  <a:cubicBezTo>
                    <a:pt x="7326" y="8559"/>
                    <a:pt x="7372" y="8571"/>
                    <a:pt x="7420" y="8571"/>
                  </a:cubicBezTo>
                  <a:lnTo>
                    <a:pt x="7419" y="8570"/>
                  </a:lnTo>
                  <a:cubicBezTo>
                    <a:pt x="7548" y="8570"/>
                    <a:pt x="7661" y="8481"/>
                    <a:pt x="7692" y="8356"/>
                  </a:cubicBezTo>
                  <a:cubicBezTo>
                    <a:pt x="7725" y="8230"/>
                    <a:pt x="7667" y="8100"/>
                    <a:pt x="7554" y="8038"/>
                  </a:cubicBezTo>
                  <a:cubicBezTo>
                    <a:pt x="2960" y="5565"/>
                    <a:pt x="597" y="212"/>
                    <a:pt x="573" y="158"/>
                  </a:cubicBezTo>
                  <a:cubicBezTo>
                    <a:pt x="523" y="58"/>
                    <a:pt x="423" y="0"/>
                    <a:pt x="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51"/>
            <p:cNvSpPr/>
            <p:nvPr/>
          </p:nvSpPr>
          <p:spPr>
            <a:xfrm>
              <a:off x="3653275" y="1616225"/>
              <a:ext cx="105450" cy="72550"/>
            </a:xfrm>
            <a:custGeom>
              <a:avLst/>
              <a:gdLst/>
              <a:ahLst/>
              <a:cxnLst/>
              <a:rect l="l" t="t" r="r" b="b"/>
              <a:pathLst>
                <a:path w="4218" h="2902" extrusionOk="0">
                  <a:moveTo>
                    <a:pt x="3896" y="1"/>
                  </a:moveTo>
                  <a:cubicBezTo>
                    <a:pt x="3848" y="1"/>
                    <a:pt x="3799" y="13"/>
                    <a:pt x="3754" y="39"/>
                  </a:cubicBezTo>
                  <a:lnTo>
                    <a:pt x="153" y="2380"/>
                  </a:lnTo>
                  <a:cubicBezTo>
                    <a:pt x="48" y="2449"/>
                    <a:pt x="0" y="2578"/>
                    <a:pt x="36" y="2698"/>
                  </a:cubicBezTo>
                  <a:cubicBezTo>
                    <a:pt x="72" y="2818"/>
                    <a:pt x="182" y="2900"/>
                    <a:pt x="308" y="2902"/>
                  </a:cubicBezTo>
                  <a:cubicBezTo>
                    <a:pt x="362" y="2902"/>
                    <a:pt x="416" y="2885"/>
                    <a:pt x="461" y="2856"/>
                  </a:cubicBezTo>
                  <a:lnTo>
                    <a:pt x="4064" y="514"/>
                  </a:lnTo>
                  <a:cubicBezTo>
                    <a:pt x="4186" y="425"/>
                    <a:pt x="4217" y="256"/>
                    <a:pt x="4135" y="130"/>
                  </a:cubicBezTo>
                  <a:cubicBezTo>
                    <a:pt x="4080" y="47"/>
                    <a:pt x="3989" y="1"/>
                    <a:pt x="38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51"/>
            <p:cNvSpPr/>
            <p:nvPr/>
          </p:nvSpPr>
          <p:spPr>
            <a:xfrm>
              <a:off x="3491600" y="1214750"/>
              <a:ext cx="282475" cy="394900"/>
            </a:xfrm>
            <a:custGeom>
              <a:avLst/>
              <a:gdLst/>
              <a:ahLst/>
              <a:cxnLst/>
              <a:rect l="l" t="t" r="r" b="b"/>
              <a:pathLst>
                <a:path w="11299" h="15796" extrusionOk="0">
                  <a:moveTo>
                    <a:pt x="2077" y="0"/>
                  </a:moveTo>
                  <a:cubicBezTo>
                    <a:pt x="1428" y="0"/>
                    <a:pt x="779" y="390"/>
                    <a:pt x="1169" y="1039"/>
                  </a:cubicBezTo>
                  <a:cubicBezTo>
                    <a:pt x="1558" y="1689"/>
                    <a:pt x="3506" y="4806"/>
                    <a:pt x="3506" y="4806"/>
                  </a:cubicBezTo>
                  <a:lnTo>
                    <a:pt x="3896" y="6104"/>
                  </a:lnTo>
                  <a:cubicBezTo>
                    <a:pt x="3896" y="6104"/>
                    <a:pt x="1688" y="6234"/>
                    <a:pt x="1428" y="6623"/>
                  </a:cubicBezTo>
                  <a:cubicBezTo>
                    <a:pt x="1169" y="7013"/>
                    <a:pt x="1298" y="8182"/>
                    <a:pt x="649" y="8961"/>
                  </a:cubicBezTo>
                  <a:cubicBezTo>
                    <a:pt x="0" y="9740"/>
                    <a:pt x="130" y="10519"/>
                    <a:pt x="390" y="11299"/>
                  </a:cubicBezTo>
                  <a:cubicBezTo>
                    <a:pt x="649" y="12078"/>
                    <a:pt x="1428" y="13377"/>
                    <a:pt x="1947" y="13377"/>
                  </a:cubicBezTo>
                  <a:cubicBezTo>
                    <a:pt x="2467" y="13377"/>
                    <a:pt x="2857" y="13117"/>
                    <a:pt x="2857" y="13117"/>
                  </a:cubicBezTo>
                  <a:lnTo>
                    <a:pt x="5334" y="15795"/>
                  </a:lnTo>
                  <a:lnTo>
                    <a:pt x="8575" y="13094"/>
                  </a:lnTo>
                  <a:cubicBezTo>
                    <a:pt x="8575" y="13094"/>
                    <a:pt x="9741" y="11688"/>
                    <a:pt x="9741" y="10390"/>
                  </a:cubicBezTo>
                  <a:cubicBezTo>
                    <a:pt x="9741" y="9091"/>
                    <a:pt x="8831" y="7533"/>
                    <a:pt x="9221" y="6493"/>
                  </a:cubicBezTo>
                  <a:cubicBezTo>
                    <a:pt x="9611" y="5455"/>
                    <a:pt x="11299" y="4157"/>
                    <a:pt x="9870" y="3766"/>
                  </a:cubicBezTo>
                  <a:cubicBezTo>
                    <a:pt x="9614" y="3696"/>
                    <a:pt x="9367" y="3664"/>
                    <a:pt x="9132" y="3664"/>
                  </a:cubicBezTo>
                  <a:cubicBezTo>
                    <a:pt x="8056" y="3664"/>
                    <a:pt x="7249" y="4343"/>
                    <a:pt x="7142" y="5195"/>
                  </a:cubicBezTo>
                  <a:cubicBezTo>
                    <a:pt x="7045" y="5977"/>
                    <a:pt x="7094" y="6244"/>
                    <a:pt x="7124" y="6328"/>
                  </a:cubicBezTo>
                  <a:lnTo>
                    <a:pt x="7124" y="6328"/>
                  </a:lnTo>
                  <a:cubicBezTo>
                    <a:pt x="6949" y="5980"/>
                    <a:pt x="5519" y="3182"/>
                    <a:pt x="4545" y="2208"/>
                  </a:cubicBezTo>
                  <a:cubicBezTo>
                    <a:pt x="3506" y="1169"/>
                    <a:pt x="2727" y="0"/>
                    <a:pt x="20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51"/>
            <p:cNvSpPr/>
            <p:nvPr/>
          </p:nvSpPr>
          <p:spPr>
            <a:xfrm>
              <a:off x="3483825" y="1207625"/>
              <a:ext cx="278975" cy="409100"/>
            </a:xfrm>
            <a:custGeom>
              <a:avLst/>
              <a:gdLst/>
              <a:ahLst/>
              <a:cxnLst/>
              <a:rect l="l" t="t" r="r" b="b"/>
              <a:pathLst>
                <a:path w="11159" h="16364" extrusionOk="0">
                  <a:moveTo>
                    <a:pt x="2389" y="569"/>
                  </a:moveTo>
                  <a:cubicBezTo>
                    <a:pt x="2723" y="569"/>
                    <a:pt x="3271" y="1182"/>
                    <a:pt x="3801" y="1775"/>
                  </a:cubicBezTo>
                  <a:cubicBezTo>
                    <a:pt x="4066" y="2070"/>
                    <a:pt x="4350" y="2387"/>
                    <a:pt x="4656" y="2694"/>
                  </a:cubicBezTo>
                  <a:cubicBezTo>
                    <a:pt x="5582" y="3619"/>
                    <a:pt x="6975" y="6332"/>
                    <a:pt x="7176" y="6728"/>
                  </a:cubicBezTo>
                  <a:cubicBezTo>
                    <a:pt x="7193" y="6773"/>
                    <a:pt x="7220" y="6815"/>
                    <a:pt x="7253" y="6850"/>
                  </a:cubicBezTo>
                  <a:cubicBezTo>
                    <a:pt x="7308" y="6903"/>
                    <a:pt x="7380" y="6931"/>
                    <a:pt x="7452" y="6931"/>
                  </a:cubicBezTo>
                  <a:cubicBezTo>
                    <a:pt x="7510" y="6931"/>
                    <a:pt x="7568" y="6913"/>
                    <a:pt x="7618" y="6877"/>
                  </a:cubicBezTo>
                  <a:cubicBezTo>
                    <a:pt x="7730" y="6797"/>
                    <a:pt x="7768" y="6646"/>
                    <a:pt x="7708" y="6522"/>
                  </a:cubicBezTo>
                  <a:cubicBezTo>
                    <a:pt x="7705" y="6519"/>
                    <a:pt x="7703" y="6513"/>
                    <a:pt x="7699" y="6507"/>
                  </a:cubicBezTo>
                  <a:cubicBezTo>
                    <a:pt x="7687" y="6457"/>
                    <a:pt x="7647" y="6223"/>
                    <a:pt x="7735" y="5516"/>
                  </a:cubicBezTo>
                  <a:cubicBezTo>
                    <a:pt x="7783" y="5128"/>
                    <a:pt x="8007" y="4781"/>
                    <a:pt x="8363" y="4542"/>
                  </a:cubicBezTo>
                  <a:cubicBezTo>
                    <a:pt x="8668" y="4339"/>
                    <a:pt x="9045" y="4234"/>
                    <a:pt x="9446" y="4234"/>
                  </a:cubicBezTo>
                  <a:cubicBezTo>
                    <a:pt x="9662" y="4234"/>
                    <a:pt x="9884" y="4264"/>
                    <a:pt x="10107" y="4325"/>
                  </a:cubicBezTo>
                  <a:cubicBezTo>
                    <a:pt x="10303" y="4379"/>
                    <a:pt x="10426" y="4450"/>
                    <a:pt x="10453" y="4528"/>
                  </a:cubicBezTo>
                  <a:cubicBezTo>
                    <a:pt x="10527" y="4733"/>
                    <a:pt x="10183" y="5217"/>
                    <a:pt x="9907" y="5607"/>
                  </a:cubicBezTo>
                  <a:cubicBezTo>
                    <a:pt x="9659" y="5958"/>
                    <a:pt x="9401" y="6323"/>
                    <a:pt x="9267" y="6680"/>
                  </a:cubicBezTo>
                  <a:cubicBezTo>
                    <a:pt x="9008" y="7368"/>
                    <a:pt x="9238" y="8215"/>
                    <a:pt x="9460" y="9034"/>
                  </a:cubicBezTo>
                  <a:cubicBezTo>
                    <a:pt x="9612" y="9591"/>
                    <a:pt x="9767" y="10168"/>
                    <a:pt x="9767" y="10675"/>
                  </a:cubicBezTo>
                  <a:cubicBezTo>
                    <a:pt x="9767" y="11778"/>
                    <a:pt x="8817" y="13012"/>
                    <a:pt x="8683" y="13179"/>
                  </a:cubicBezTo>
                  <a:lnTo>
                    <a:pt x="5671" y="15691"/>
                  </a:lnTo>
                  <a:lnTo>
                    <a:pt x="3377" y="13210"/>
                  </a:lnTo>
                  <a:cubicBezTo>
                    <a:pt x="3323" y="13152"/>
                    <a:pt x="3247" y="13119"/>
                    <a:pt x="3168" y="13119"/>
                  </a:cubicBezTo>
                  <a:cubicBezTo>
                    <a:pt x="3112" y="13119"/>
                    <a:pt x="3057" y="13135"/>
                    <a:pt x="3010" y="13167"/>
                  </a:cubicBezTo>
                  <a:cubicBezTo>
                    <a:pt x="3007" y="13169"/>
                    <a:pt x="2680" y="13379"/>
                    <a:pt x="2258" y="13379"/>
                  </a:cubicBezTo>
                  <a:cubicBezTo>
                    <a:pt x="1991" y="13379"/>
                    <a:pt x="1266" y="12387"/>
                    <a:pt x="969" y="11494"/>
                  </a:cubicBezTo>
                  <a:cubicBezTo>
                    <a:pt x="702" y="10694"/>
                    <a:pt x="644" y="10068"/>
                    <a:pt x="1178" y="9428"/>
                  </a:cubicBezTo>
                  <a:cubicBezTo>
                    <a:pt x="1630" y="8886"/>
                    <a:pt x="1743" y="8184"/>
                    <a:pt x="1827" y="7672"/>
                  </a:cubicBezTo>
                  <a:cubicBezTo>
                    <a:pt x="1868" y="7422"/>
                    <a:pt x="1910" y="7162"/>
                    <a:pt x="1969" y="7075"/>
                  </a:cubicBezTo>
                  <a:cubicBezTo>
                    <a:pt x="2122" y="6919"/>
                    <a:pt x="3155" y="6735"/>
                    <a:pt x="4223" y="6672"/>
                  </a:cubicBezTo>
                  <a:cubicBezTo>
                    <a:pt x="4406" y="6662"/>
                    <a:pt x="4530" y="6483"/>
                    <a:pt x="4478" y="6308"/>
                  </a:cubicBezTo>
                  <a:lnTo>
                    <a:pt x="4089" y="5010"/>
                  </a:lnTo>
                  <a:cubicBezTo>
                    <a:pt x="4081" y="4986"/>
                    <a:pt x="4072" y="4962"/>
                    <a:pt x="4058" y="4940"/>
                  </a:cubicBezTo>
                  <a:cubicBezTo>
                    <a:pt x="4038" y="4910"/>
                    <a:pt x="2107" y="1818"/>
                    <a:pt x="1723" y="1179"/>
                  </a:cubicBezTo>
                  <a:cubicBezTo>
                    <a:pt x="1601" y="975"/>
                    <a:pt x="1655" y="879"/>
                    <a:pt x="1673" y="848"/>
                  </a:cubicBezTo>
                  <a:cubicBezTo>
                    <a:pt x="1765" y="687"/>
                    <a:pt x="2066" y="569"/>
                    <a:pt x="2389" y="569"/>
                  </a:cubicBezTo>
                  <a:close/>
                  <a:moveTo>
                    <a:pt x="2388" y="1"/>
                  </a:moveTo>
                  <a:cubicBezTo>
                    <a:pt x="1848" y="1"/>
                    <a:pt x="1375" y="222"/>
                    <a:pt x="1180" y="566"/>
                  </a:cubicBezTo>
                  <a:cubicBezTo>
                    <a:pt x="1091" y="722"/>
                    <a:pt x="982" y="1046"/>
                    <a:pt x="1236" y="1470"/>
                  </a:cubicBezTo>
                  <a:cubicBezTo>
                    <a:pt x="1602" y="2078"/>
                    <a:pt x="3348" y="4874"/>
                    <a:pt x="3557" y="5208"/>
                  </a:cubicBezTo>
                  <a:lnTo>
                    <a:pt x="3834" y="6130"/>
                  </a:lnTo>
                  <a:cubicBezTo>
                    <a:pt x="2952" y="6200"/>
                    <a:pt x="1760" y="6365"/>
                    <a:pt x="1503" y="6750"/>
                  </a:cubicBezTo>
                  <a:cubicBezTo>
                    <a:pt x="1370" y="6950"/>
                    <a:pt x="1323" y="7243"/>
                    <a:pt x="1267" y="7580"/>
                  </a:cubicBezTo>
                  <a:cubicBezTo>
                    <a:pt x="1191" y="8053"/>
                    <a:pt x="1095" y="8640"/>
                    <a:pt x="742" y="9064"/>
                  </a:cubicBezTo>
                  <a:cubicBezTo>
                    <a:pt x="1" y="9954"/>
                    <a:pt x="154" y="10844"/>
                    <a:pt x="431" y="11674"/>
                  </a:cubicBezTo>
                  <a:cubicBezTo>
                    <a:pt x="625" y="12256"/>
                    <a:pt x="1452" y="13946"/>
                    <a:pt x="2258" y="13946"/>
                  </a:cubicBezTo>
                  <a:cubicBezTo>
                    <a:pt x="2614" y="13946"/>
                    <a:pt x="2916" y="13842"/>
                    <a:pt x="3108" y="13755"/>
                  </a:cubicBezTo>
                  <a:lnTo>
                    <a:pt x="5436" y="16273"/>
                  </a:lnTo>
                  <a:cubicBezTo>
                    <a:pt x="5490" y="16331"/>
                    <a:pt x="5566" y="16363"/>
                    <a:pt x="5645" y="16363"/>
                  </a:cubicBezTo>
                  <a:cubicBezTo>
                    <a:pt x="5711" y="16363"/>
                    <a:pt x="5774" y="16340"/>
                    <a:pt x="5825" y="16297"/>
                  </a:cubicBezTo>
                  <a:lnTo>
                    <a:pt x="9068" y="13596"/>
                  </a:lnTo>
                  <a:cubicBezTo>
                    <a:pt x="9081" y="13584"/>
                    <a:pt x="9092" y="13572"/>
                    <a:pt x="9103" y="13559"/>
                  </a:cubicBezTo>
                  <a:cubicBezTo>
                    <a:pt x="9154" y="13499"/>
                    <a:pt x="10334" y="12060"/>
                    <a:pt x="10334" y="10674"/>
                  </a:cubicBezTo>
                  <a:cubicBezTo>
                    <a:pt x="10334" y="10091"/>
                    <a:pt x="10168" y="9478"/>
                    <a:pt x="10007" y="8884"/>
                  </a:cubicBezTo>
                  <a:cubicBezTo>
                    <a:pt x="9799" y="8118"/>
                    <a:pt x="9603" y="7395"/>
                    <a:pt x="9797" y="6878"/>
                  </a:cubicBezTo>
                  <a:cubicBezTo>
                    <a:pt x="9905" y="6589"/>
                    <a:pt x="10141" y="6256"/>
                    <a:pt x="10370" y="5933"/>
                  </a:cubicBezTo>
                  <a:cubicBezTo>
                    <a:pt x="10776" y="5360"/>
                    <a:pt x="11159" y="4818"/>
                    <a:pt x="10987" y="4336"/>
                  </a:cubicBezTo>
                  <a:cubicBezTo>
                    <a:pt x="10891" y="4072"/>
                    <a:pt x="10646" y="3884"/>
                    <a:pt x="10255" y="3777"/>
                  </a:cubicBezTo>
                  <a:cubicBezTo>
                    <a:pt x="9983" y="3703"/>
                    <a:pt x="9710" y="3666"/>
                    <a:pt x="9445" y="3666"/>
                  </a:cubicBezTo>
                  <a:cubicBezTo>
                    <a:pt x="8931" y="3666"/>
                    <a:pt x="8445" y="3804"/>
                    <a:pt x="8047" y="4071"/>
                  </a:cubicBezTo>
                  <a:cubicBezTo>
                    <a:pt x="7559" y="4397"/>
                    <a:pt x="7239" y="4898"/>
                    <a:pt x="7172" y="5444"/>
                  </a:cubicBezTo>
                  <a:cubicBezTo>
                    <a:pt x="7170" y="5461"/>
                    <a:pt x="7168" y="5476"/>
                    <a:pt x="7166" y="5492"/>
                  </a:cubicBezTo>
                  <a:cubicBezTo>
                    <a:pt x="6612" y="4473"/>
                    <a:pt x="5738" y="2972"/>
                    <a:pt x="5056" y="2292"/>
                  </a:cubicBezTo>
                  <a:cubicBezTo>
                    <a:pt x="4759" y="1993"/>
                    <a:pt x="4482" y="1684"/>
                    <a:pt x="4223" y="1395"/>
                  </a:cubicBezTo>
                  <a:cubicBezTo>
                    <a:pt x="3526" y="616"/>
                    <a:pt x="2976" y="1"/>
                    <a:pt x="23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51"/>
            <p:cNvSpPr/>
            <p:nvPr/>
          </p:nvSpPr>
          <p:spPr>
            <a:xfrm>
              <a:off x="3522725" y="1487225"/>
              <a:ext cx="49300" cy="62550"/>
            </a:xfrm>
            <a:custGeom>
              <a:avLst/>
              <a:gdLst/>
              <a:ahLst/>
              <a:cxnLst/>
              <a:rect l="l" t="t" r="r" b="b"/>
              <a:pathLst>
                <a:path w="1972" h="2502" extrusionOk="0">
                  <a:moveTo>
                    <a:pt x="322" y="0"/>
                  </a:moveTo>
                  <a:cubicBezTo>
                    <a:pt x="268" y="0"/>
                    <a:pt x="213" y="16"/>
                    <a:pt x="165" y="48"/>
                  </a:cubicBezTo>
                  <a:cubicBezTo>
                    <a:pt x="39" y="132"/>
                    <a:pt x="0" y="298"/>
                    <a:pt x="77" y="428"/>
                  </a:cubicBezTo>
                  <a:lnTo>
                    <a:pt x="1376" y="2375"/>
                  </a:lnTo>
                  <a:cubicBezTo>
                    <a:pt x="1428" y="2454"/>
                    <a:pt x="1517" y="2502"/>
                    <a:pt x="1611" y="2502"/>
                  </a:cubicBezTo>
                  <a:lnTo>
                    <a:pt x="1611" y="2502"/>
                  </a:lnTo>
                  <a:cubicBezTo>
                    <a:pt x="1837" y="2501"/>
                    <a:pt x="1971" y="2249"/>
                    <a:pt x="1847" y="2061"/>
                  </a:cubicBezTo>
                  <a:lnTo>
                    <a:pt x="549" y="113"/>
                  </a:lnTo>
                  <a:cubicBezTo>
                    <a:pt x="493" y="40"/>
                    <a:pt x="408" y="0"/>
                    <a:pt x="322" y="0"/>
                  </a:cubicBezTo>
                  <a:close/>
                  <a:moveTo>
                    <a:pt x="1611" y="2502"/>
                  </a:moveTo>
                  <a:lnTo>
                    <a:pt x="1611" y="2502"/>
                  </a:lnTo>
                  <a:cubicBezTo>
                    <a:pt x="1611" y="2502"/>
                    <a:pt x="1611" y="2502"/>
                    <a:pt x="1611" y="2502"/>
                  </a:cubicBezTo>
                  <a:lnTo>
                    <a:pt x="1612" y="2502"/>
                  </a:lnTo>
                  <a:cubicBezTo>
                    <a:pt x="1612" y="2502"/>
                    <a:pt x="1612" y="2502"/>
                    <a:pt x="1611" y="250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0"/>
          <p:cNvSpPr txBox="1">
            <a:spLocks noGrp="1"/>
          </p:cNvSpPr>
          <p:nvPr>
            <p:ph type="body" idx="1"/>
          </p:nvPr>
        </p:nvSpPr>
        <p:spPr>
          <a:xfrm>
            <a:off x="626623" y="877874"/>
            <a:ext cx="8041037" cy="28094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400" dirty="0"/>
              <a:t>Online video streaming is becoming more widespread in people’s everyday entertainment routines. Protecting copyright and piracy has become a key concern in real-time video streaming systems. This research provides a revolutionary multi-key and hybrid cryptography approach to offer security. This work describes the software implementation of video encryption and decryption employing continuous systems based on the </a:t>
            </a:r>
            <a:r>
              <a:rPr lang="en-GB" sz="1400" b="1" dirty="0"/>
              <a:t>Elliptic Curve Cryptography</a:t>
            </a:r>
            <a:r>
              <a:rPr lang="en-GB" sz="1400" dirty="0"/>
              <a:t> approach as pseudo random encryption key generators. This approach creates several keys to encrypt and decode small chunks of video files that are produced dynamically based on the video data. The suggested approach was implemented on the client server, where applications for sender and recipients had been created to enable streaming. The security and performance of the proposed system have been examined by implementing it on devices and streaming videos. The outcomes demonstrate superiority in terms of performance and security.</a:t>
            </a:r>
          </a:p>
          <a:p>
            <a:pPr marL="0" lvl="0" indent="0" algn="l" rtl="0">
              <a:spcBef>
                <a:spcPts val="0"/>
              </a:spcBef>
              <a:spcAft>
                <a:spcPts val="0"/>
              </a:spcAft>
              <a:buClr>
                <a:schemeClr val="dk1"/>
              </a:buClr>
              <a:buSzPts val="1100"/>
              <a:buFont typeface="Arial"/>
              <a:buNone/>
            </a:pPr>
            <a:endParaRPr lang="en-GB" sz="1400" dirty="0"/>
          </a:p>
          <a:p>
            <a:pPr marL="0" lvl="0" indent="0" algn="l" rtl="0">
              <a:spcBef>
                <a:spcPts val="0"/>
              </a:spcBef>
              <a:spcAft>
                <a:spcPts val="0"/>
              </a:spcAft>
              <a:buClr>
                <a:schemeClr val="dk1"/>
              </a:buClr>
              <a:buSzPts val="1100"/>
              <a:buFont typeface="Arial"/>
              <a:buNone/>
            </a:pPr>
            <a:r>
              <a:rPr lang="en-GB" sz="1400" b="1" dirty="0"/>
              <a:t>KEYWORDS :</a:t>
            </a:r>
          </a:p>
          <a:p>
            <a:pPr marL="0" lvl="0" indent="0" algn="l" rtl="0">
              <a:spcBef>
                <a:spcPts val="0"/>
              </a:spcBef>
              <a:spcAft>
                <a:spcPts val="0"/>
              </a:spcAft>
              <a:buClr>
                <a:schemeClr val="dk1"/>
              </a:buClr>
              <a:buSzPts val="1100"/>
              <a:buFont typeface="Arial"/>
              <a:buNone/>
            </a:pPr>
            <a:r>
              <a:rPr lang="en-GB" sz="1400" dirty="0"/>
              <a:t> </a:t>
            </a:r>
            <a:r>
              <a:rPr lang="en-GB" sz="1300" dirty="0"/>
              <a:t>Hybrid Cryptography, Multikey Cryptography, Video Communication, Real-time Streaming, Elliptic Curve Cryptography (ECC), AES Encryption, Client-Server Model, Socket Programming, Flask, </a:t>
            </a:r>
            <a:r>
              <a:rPr lang="en-GB" sz="1300" dirty="0" err="1"/>
              <a:t>SQLAlchemy</a:t>
            </a:r>
            <a:r>
              <a:rPr lang="en-GB" sz="1300" dirty="0"/>
              <a:t>, RSA, Key Generation.</a:t>
            </a:r>
          </a:p>
          <a:p>
            <a:pPr marL="0" lvl="0" indent="0" algn="l" rtl="0">
              <a:spcBef>
                <a:spcPts val="0"/>
              </a:spcBef>
              <a:spcAft>
                <a:spcPts val="0"/>
              </a:spcAft>
              <a:buClr>
                <a:schemeClr val="dk1"/>
              </a:buClr>
              <a:buSzPts val="1100"/>
              <a:buFont typeface="Arial"/>
              <a:buNone/>
            </a:pPr>
            <a:endParaRPr sz="1400" dirty="0"/>
          </a:p>
        </p:txBody>
      </p:sp>
      <p:sp>
        <p:nvSpPr>
          <p:cNvPr id="297" name="Google Shape;297;p3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ABSRACT</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626624" y="338175"/>
            <a:ext cx="2390895"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FUTURE SCOPE</a:t>
            </a:r>
          </a:p>
        </p:txBody>
      </p:sp>
      <p:sp>
        <p:nvSpPr>
          <p:cNvPr id="330" name="Google Shape;330;p32"/>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2" name="Google Shape;3862;p64">
            <a:extLst>
              <a:ext uri="{FF2B5EF4-FFF2-40B4-BE49-F238E27FC236}">
                <a16:creationId xmlns:a16="http://schemas.microsoft.com/office/drawing/2014/main" id="{08341B4A-2E24-94B0-3A8A-D3FB3B512323}"/>
              </a:ext>
            </a:extLst>
          </p:cNvPr>
          <p:cNvGrpSpPr/>
          <p:nvPr/>
        </p:nvGrpSpPr>
        <p:grpSpPr>
          <a:xfrm>
            <a:off x="5119637" y="1686544"/>
            <a:ext cx="3136184" cy="2856336"/>
            <a:chOff x="962450" y="238100"/>
            <a:chExt cx="5751300" cy="5238100"/>
          </a:xfrm>
        </p:grpSpPr>
        <p:sp>
          <p:nvSpPr>
            <p:cNvPr id="553" name="Google Shape;3863;p64">
              <a:extLst>
                <a:ext uri="{FF2B5EF4-FFF2-40B4-BE49-F238E27FC236}">
                  <a16:creationId xmlns:a16="http://schemas.microsoft.com/office/drawing/2014/main" id="{6DDEAE29-8850-A71A-D27B-964EE291114E}"/>
                </a:ext>
              </a:extLst>
            </p:cNvPr>
            <p:cNvSpPr/>
            <p:nvPr/>
          </p:nvSpPr>
          <p:spPr>
            <a:xfrm>
              <a:off x="962450" y="238100"/>
              <a:ext cx="5751300" cy="5155000"/>
            </a:xfrm>
            <a:custGeom>
              <a:avLst/>
              <a:gdLst/>
              <a:ahLst/>
              <a:cxnLst/>
              <a:rect l="l" t="t" r="r" b="b"/>
              <a:pathLst>
                <a:path w="230052" h="206200" extrusionOk="0">
                  <a:moveTo>
                    <a:pt x="102974" y="1"/>
                  </a:moveTo>
                  <a:cubicBezTo>
                    <a:pt x="98160" y="1"/>
                    <a:pt x="93442" y="789"/>
                    <a:pt x="89459" y="2228"/>
                  </a:cubicBezTo>
                  <a:cubicBezTo>
                    <a:pt x="72174" y="8474"/>
                    <a:pt x="74478" y="22392"/>
                    <a:pt x="59497" y="32184"/>
                  </a:cubicBezTo>
                  <a:cubicBezTo>
                    <a:pt x="44516" y="41977"/>
                    <a:pt x="30110" y="38539"/>
                    <a:pt x="15706" y="51234"/>
                  </a:cubicBezTo>
                  <a:cubicBezTo>
                    <a:pt x="1301" y="63930"/>
                    <a:pt x="1" y="87997"/>
                    <a:pt x="5910" y="99256"/>
                  </a:cubicBezTo>
                  <a:cubicBezTo>
                    <a:pt x="11821" y="110515"/>
                    <a:pt x="18587" y="118762"/>
                    <a:pt x="12825" y="138129"/>
                  </a:cubicBezTo>
                  <a:cubicBezTo>
                    <a:pt x="7063" y="157496"/>
                    <a:pt x="7639" y="179991"/>
                    <a:pt x="30689" y="191829"/>
                  </a:cubicBezTo>
                  <a:cubicBezTo>
                    <a:pt x="35157" y="194125"/>
                    <a:pt x="39430" y="195026"/>
                    <a:pt x="43526" y="195026"/>
                  </a:cubicBezTo>
                  <a:cubicBezTo>
                    <a:pt x="58540" y="195026"/>
                    <a:pt x="71160" y="182906"/>
                    <a:pt x="82213" y="182906"/>
                  </a:cubicBezTo>
                  <a:cubicBezTo>
                    <a:pt x="83696" y="182906"/>
                    <a:pt x="85150" y="183124"/>
                    <a:pt x="86579" y="183619"/>
                  </a:cubicBezTo>
                  <a:cubicBezTo>
                    <a:pt x="99641" y="188143"/>
                    <a:pt x="122779" y="206199"/>
                    <a:pt x="149118" y="206199"/>
                  </a:cubicBezTo>
                  <a:cubicBezTo>
                    <a:pt x="152986" y="206199"/>
                    <a:pt x="156923" y="205810"/>
                    <a:pt x="160908" y="204931"/>
                  </a:cubicBezTo>
                  <a:cubicBezTo>
                    <a:pt x="192023" y="198068"/>
                    <a:pt x="178195" y="174485"/>
                    <a:pt x="198361" y="167774"/>
                  </a:cubicBezTo>
                  <a:cubicBezTo>
                    <a:pt x="218527" y="161063"/>
                    <a:pt x="230051" y="137885"/>
                    <a:pt x="223138" y="113418"/>
                  </a:cubicBezTo>
                  <a:cubicBezTo>
                    <a:pt x="216223" y="88949"/>
                    <a:pt x="198936" y="84248"/>
                    <a:pt x="202970" y="68845"/>
                  </a:cubicBezTo>
                  <a:cubicBezTo>
                    <a:pt x="206014" y="57223"/>
                    <a:pt x="210094" y="46044"/>
                    <a:pt x="202339" y="34863"/>
                  </a:cubicBezTo>
                  <a:cubicBezTo>
                    <a:pt x="193280" y="21800"/>
                    <a:pt x="178398" y="15485"/>
                    <a:pt x="163366" y="15485"/>
                  </a:cubicBezTo>
                  <a:cubicBezTo>
                    <a:pt x="161783" y="15485"/>
                    <a:pt x="160199" y="15555"/>
                    <a:pt x="158620" y="15695"/>
                  </a:cubicBezTo>
                  <a:cubicBezTo>
                    <a:pt x="155939" y="15932"/>
                    <a:pt x="153087" y="16107"/>
                    <a:pt x="150191" y="16107"/>
                  </a:cubicBezTo>
                  <a:cubicBezTo>
                    <a:pt x="146408" y="16107"/>
                    <a:pt x="142552" y="15808"/>
                    <a:pt x="138910" y="14960"/>
                  </a:cubicBezTo>
                  <a:cubicBezTo>
                    <a:pt x="131547" y="13246"/>
                    <a:pt x="128157" y="9128"/>
                    <a:pt x="122308" y="5219"/>
                  </a:cubicBezTo>
                  <a:lnTo>
                    <a:pt x="122283" y="5202"/>
                  </a:lnTo>
                  <a:cubicBezTo>
                    <a:pt x="116888" y="1602"/>
                    <a:pt x="109834" y="1"/>
                    <a:pt x="102974"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554" name="Google Shape;3864;p64">
              <a:extLst>
                <a:ext uri="{FF2B5EF4-FFF2-40B4-BE49-F238E27FC236}">
                  <a16:creationId xmlns:a16="http://schemas.microsoft.com/office/drawing/2014/main" id="{11490490-D4F6-6CDA-9DEB-25024B4BFE6D}"/>
                </a:ext>
              </a:extLst>
            </p:cNvPr>
            <p:cNvSpPr/>
            <p:nvPr/>
          </p:nvSpPr>
          <p:spPr>
            <a:xfrm>
              <a:off x="1030525" y="242725"/>
              <a:ext cx="5561175" cy="5150350"/>
            </a:xfrm>
            <a:custGeom>
              <a:avLst/>
              <a:gdLst/>
              <a:ahLst/>
              <a:cxnLst/>
              <a:rect l="l" t="t" r="r" b="b"/>
              <a:pathLst>
                <a:path w="222447" h="206014" extrusionOk="0">
                  <a:moveTo>
                    <a:pt x="110280" y="112230"/>
                  </a:moveTo>
                  <a:lnTo>
                    <a:pt x="110417" y="112549"/>
                  </a:lnTo>
                  <a:lnTo>
                    <a:pt x="110251" y="112325"/>
                  </a:lnTo>
                  <a:lnTo>
                    <a:pt x="110280" y="112230"/>
                  </a:lnTo>
                  <a:close/>
                  <a:moveTo>
                    <a:pt x="109811" y="112342"/>
                  </a:moveTo>
                  <a:lnTo>
                    <a:pt x="110049" y="112595"/>
                  </a:lnTo>
                  <a:lnTo>
                    <a:pt x="109817" y="112440"/>
                  </a:lnTo>
                  <a:lnTo>
                    <a:pt x="109811" y="112342"/>
                  </a:lnTo>
                  <a:close/>
                  <a:moveTo>
                    <a:pt x="110758" y="112287"/>
                  </a:moveTo>
                  <a:lnTo>
                    <a:pt x="110778" y="112633"/>
                  </a:lnTo>
                  <a:lnTo>
                    <a:pt x="110699" y="112366"/>
                  </a:lnTo>
                  <a:lnTo>
                    <a:pt x="110758" y="112287"/>
                  </a:lnTo>
                  <a:close/>
                  <a:moveTo>
                    <a:pt x="109408" y="112607"/>
                  </a:moveTo>
                  <a:lnTo>
                    <a:pt x="109718" y="112763"/>
                  </a:lnTo>
                  <a:lnTo>
                    <a:pt x="109446" y="112698"/>
                  </a:lnTo>
                  <a:lnTo>
                    <a:pt x="109408" y="112607"/>
                  </a:lnTo>
                  <a:close/>
                  <a:moveTo>
                    <a:pt x="111190" y="112504"/>
                  </a:moveTo>
                  <a:lnTo>
                    <a:pt x="111090" y="112836"/>
                  </a:lnTo>
                  <a:lnTo>
                    <a:pt x="111107" y="112558"/>
                  </a:lnTo>
                  <a:lnTo>
                    <a:pt x="111190" y="112504"/>
                  </a:lnTo>
                  <a:close/>
                  <a:moveTo>
                    <a:pt x="109120" y="112994"/>
                  </a:moveTo>
                  <a:lnTo>
                    <a:pt x="109464" y="113034"/>
                  </a:lnTo>
                  <a:lnTo>
                    <a:pt x="109187" y="113066"/>
                  </a:lnTo>
                  <a:lnTo>
                    <a:pt x="109120" y="112994"/>
                  </a:lnTo>
                  <a:close/>
                  <a:moveTo>
                    <a:pt x="111520" y="112854"/>
                  </a:moveTo>
                  <a:lnTo>
                    <a:pt x="111312" y="113133"/>
                  </a:lnTo>
                  <a:lnTo>
                    <a:pt x="111424" y="112877"/>
                  </a:lnTo>
                  <a:lnTo>
                    <a:pt x="111520" y="112854"/>
                  </a:lnTo>
                  <a:close/>
                  <a:moveTo>
                    <a:pt x="111613" y="113286"/>
                  </a:moveTo>
                  <a:lnTo>
                    <a:pt x="111712" y="113297"/>
                  </a:lnTo>
                  <a:lnTo>
                    <a:pt x="111421" y="113488"/>
                  </a:lnTo>
                  <a:lnTo>
                    <a:pt x="111613" y="113286"/>
                  </a:lnTo>
                  <a:close/>
                  <a:moveTo>
                    <a:pt x="109319" y="113376"/>
                  </a:moveTo>
                  <a:lnTo>
                    <a:pt x="109069" y="113500"/>
                  </a:lnTo>
                  <a:lnTo>
                    <a:pt x="108981" y="113456"/>
                  </a:lnTo>
                  <a:lnTo>
                    <a:pt x="109319" y="113376"/>
                  </a:lnTo>
                  <a:close/>
                  <a:moveTo>
                    <a:pt x="111650" y="113734"/>
                  </a:moveTo>
                  <a:lnTo>
                    <a:pt x="111739" y="113779"/>
                  </a:lnTo>
                  <a:lnTo>
                    <a:pt x="111401" y="113859"/>
                  </a:lnTo>
                  <a:lnTo>
                    <a:pt x="111401" y="113859"/>
                  </a:lnTo>
                  <a:lnTo>
                    <a:pt x="111650" y="113734"/>
                  </a:lnTo>
                  <a:close/>
                  <a:moveTo>
                    <a:pt x="109300" y="113746"/>
                  </a:moveTo>
                  <a:lnTo>
                    <a:pt x="109108" y="113949"/>
                  </a:lnTo>
                  <a:lnTo>
                    <a:pt x="109009" y="113937"/>
                  </a:lnTo>
                  <a:lnTo>
                    <a:pt x="109300" y="113746"/>
                  </a:lnTo>
                  <a:close/>
                  <a:moveTo>
                    <a:pt x="110332" y="113136"/>
                  </a:moveTo>
                  <a:lnTo>
                    <a:pt x="110498" y="113155"/>
                  </a:lnTo>
                  <a:lnTo>
                    <a:pt x="110648" y="113231"/>
                  </a:lnTo>
                  <a:lnTo>
                    <a:pt x="110763" y="113352"/>
                  </a:lnTo>
                  <a:lnTo>
                    <a:pt x="110829" y="113505"/>
                  </a:lnTo>
                  <a:lnTo>
                    <a:pt x="110840" y="113673"/>
                  </a:lnTo>
                  <a:lnTo>
                    <a:pt x="110790" y="113834"/>
                  </a:lnTo>
                  <a:lnTo>
                    <a:pt x="110691" y="113968"/>
                  </a:lnTo>
                  <a:lnTo>
                    <a:pt x="110551" y="114059"/>
                  </a:lnTo>
                  <a:lnTo>
                    <a:pt x="110387" y="114099"/>
                  </a:lnTo>
                  <a:lnTo>
                    <a:pt x="110222" y="114080"/>
                  </a:lnTo>
                  <a:lnTo>
                    <a:pt x="110072" y="114004"/>
                  </a:lnTo>
                  <a:lnTo>
                    <a:pt x="109957" y="113882"/>
                  </a:lnTo>
                  <a:lnTo>
                    <a:pt x="109891" y="113728"/>
                  </a:lnTo>
                  <a:lnTo>
                    <a:pt x="109881" y="113562"/>
                  </a:lnTo>
                  <a:lnTo>
                    <a:pt x="109929" y="113401"/>
                  </a:lnTo>
                  <a:lnTo>
                    <a:pt x="110029" y="113267"/>
                  </a:lnTo>
                  <a:lnTo>
                    <a:pt x="110169" y="113174"/>
                  </a:lnTo>
                  <a:lnTo>
                    <a:pt x="110332" y="113136"/>
                  </a:lnTo>
                  <a:close/>
                  <a:moveTo>
                    <a:pt x="111533" y="114169"/>
                  </a:moveTo>
                  <a:lnTo>
                    <a:pt x="111600" y="114241"/>
                  </a:lnTo>
                  <a:lnTo>
                    <a:pt x="111600" y="114241"/>
                  </a:lnTo>
                  <a:lnTo>
                    <a:pt x="111255" y="114200"/>
                  </a:lnTo>
                  <a:lnTo>
                    <a:pt x="111533" y="114169"/>
                  </a:lnTo>
                  <a:close/>
                  <a:moveTo>
                    <a:pt x="109408" y="114101"/>
                  </a:moveTo>
                  <a:lnTo>
                    <a:pt x="109296" y="114358"/>
                  </a:lnTo>
                  <a:lnTo>
                    <a:pt x="109200" y="114381"/>
                  </a:lnTo>
                  <a:lnTo>
                    <a:pt x="109408" y="114101"/>
                  </a:lnTo>
                  <a:close/>
                  <a:moveTo>
                    <a:pt x="111002" y="114471"/>
                  </a:moveTo>
                  <a:lnTo>
                    <a:pt x="111273" y="114537"/>
                  </a:lnTo>
                  <a:lnTo>
                    <a:pt x="111312" y="114628"/>
                  </a:lnTo>
                  <a:lnTo>
                    <a:pt x="111312" y="114628"/>
                  </a:lnTo>
                  <a:lnTo>
                    <a:pt x="111002" y="114471"/>
                  </a:lnTo>
                  <a:close/>
                  <a:moveTo>
                    <a:pt x="109631" y="114398"/>
                  </a:moveTo>
                  <a:lnTo>
                    <a:pt x="109614" y="114677"/>
                  </a:lnTo>
                  <a:lnTo>
                    <a:pt x="109531" y="114731"/>
                  </a:lnTo>
                  <a:lnTo>
                    <a:pt x="109631" y="114398"/>
                  </a:lnTo>
                  <a:close/>
                  <a:moveTo>
                    <a:pt x="110672" y="114640"/>
                  </a:moveTo>
                  <a:lnTo>
                    <a:pt x="110904" y="114793"/>
                  </a:lnTo>
                  <a:lnTo>
                    <a:pt x="110910" y="114893"/>
                  </a:lnTo>
                  <a:lnTo>
                    <a:pt x="110672" y="114640"/>
                  </a:lnTo>
                  <a:close/>
                  <a:moveTo>
                    <a:pt x="109941" y="114600"/>
                  </a:moveTo>
                  <a:lnTo>
                    <a:pt x="110020" y="114868"/>
                  </a:lnTo>
                  <a:lnTo>
                    <a:pt x="109962" y="114948"/>
                  </a:lnTo>
                  <a:lnTo>
                    <a:pt x="109941" y="114600"/>
                  </a:lnTo>
                  <a:close/>
                  <a:moveTo>
                    <a:pt x="110302" y="114684"/>
                  </a:moveTo>
                  <a:lnTo>
                    <a:pt x="110469" y="114910"/>
                  </a:lnTo>
                  <a:lnTo>
                    <a:pt x="110440" y="115003"/>
                  </a:lnTo>
                  <a:lnTo>
                    <a:pt x="110302" y="114684"/>
                  </a:lnTo>
                  <a:close/>
                  <a:moveTo>
                    <a:pt x="104234" y="1"/>
                  </a:moveTo>
                  <a:lnTo>
                    <a:pt x="110755" y="112213"/>
                  </a:lnTo>
                  <a:lnTo>
                    <a:pt x="110678" y="112294"/>
                  </a:lnTo>
                  <a:lnTo>
                    <a:pt x="79198" y="6022"/>
                  </a:lnTo>
                  <a:cubicBezTo>
                    <a:pt x="74748" y="9347"/>
                    <a:pt x="72244" y="13504"/>
                    <a:pt x="69568" y="17815"/>
                  </a:cubicBezTo>
                  <a:lnTo>
                    <a:pt x="110251" y="112163"/>
                  </a:lnTo>
                  <a:lnTo>
                    <a:pt x="110206" y="112265"/>
                  </a:lnTo>
                  <a:lnTo>
                    <a:pt x="52601" y="34415"/>
                  </a:lnTo>
                  <a:cubicBezTo>
                    <a:pt x="48537" y="36485"/>
                    <a:pt x="44514" y="37772"/>
                    <a:pt x="40518" y="38876"/>
                  </a:cubicBezTo>
                  <a:lnTo>
                    <a:pt x="109759" y="112288"/>
                  </a:lnTo>
                  <a:lnTo>
                    <a:pt x="109753" y="112399"/>
                  </a:lnTo>
                  <a:lnTo>
                    <a:pt x="14793" y="49546"/>
                  </a:lnTo>
                  <a:cubicBezTo>
                    <a:pt x="14190" y="50024"/>
                    <a:pt x="13587" y="50518"/>
                    <a:pt x="12983" y="51049"/>
                  </a:cubicBezTo>
                  <a:cubicBezTo>
                    <a:pt x="9931" y="53739"/>
                    <a:pt x="7472" y="56943"/>
                    <a:pt x="5541" y="60425"/>
                  </a:cubicBezTo>
                  <a:lnTo>
                    <a:pt x="109342" y="112575"/>
                  </a:lnTo>
                  <a:lnTo>
                    <a:pt x="109373" y="112680"/>
                  </a:lnTo>
                  <a:lnTo>
                    <a:pt x="1" y="86422"/>
                  </a:lnTo>
                  <a:lnTo>
                    <a:pt x="1" y="86422"/>
                  </a:lnTo>
                  <a:cubicBezTo>
                    <a:pt x="341" y="91335"/>
                    <a:pt x="1449" y="95760"/>
                    <a:pt x="3187" y="99071"/>
                  </a:cubicBezTo>
                  <a:cubicBezTo>
                    <a:pt x="3477" y="99621"/>
                    <a:pt x="3767" y="100163"/>
                    <a:pt x="4058" y="100699"/>
                  </a:cubicBezTo>
                  <a:lnTo>
                    <a:pt x="109045" y="112986"/>
                  </a:lnTo>
                  <a:lnTo>
                    <a:pt x="109111" y="113075"/>
                  </a:lnTo>
                  <a:lnTo>
                    <a:pt x="12288" y="124106"/>
                  </a:lnTo>
                  <a:cubicBezTo>
                    <a:pt x="12327" y="127780"/>
                    <a:pt x="11778" y="131934"/>
                    <a:pt x="10425" y="136800"/>
                  </a:cubicBezTo>
                  <a:lnTo>
                    <a:pt x="108909" y="113473"/>
                  </a:lnTo>
                  <a:lnTo>
                    <a:pt x="109001" y="113534"/>
                  </a:lnTo>
                  <a:lnTo>
                    <a:pt x="7547" y="164117"/>
                  </a:lnTo>
                  <a:cubicBezTo>
                    <a:pt x="8256" y="168831"/>
                    <a:pt x="9754" y="173372"/>
                    <a:pt x="12270" y="177545"/>
                  </a:cubicBezTo>
                  <a:lnTo>
                    <a:pt x="108947" y="113978"/>
                  </a:lnTo>
                  <a:lnTo>
                    <a:pt x="109055" y="114004"/>
                  </a:lnTo>
                  <a:lnTo>
                    <a:pt x="33340" y="193791"/>
                  </a:lnTo>
                  <a:cubicBezTo>
                    <a:pt x="35891" y="194524"/>
                    <a:pt x="38376" y="194840"/>
                    <a:pt x="40798" y="194840"/>
                  </a:cubicBezTo>
                  <a:cubicBezTo>
                    <a:pt x="44116" y="194840"/>
                    <a:pt x="47317" y="194248"/>
                    <a:pt x="50411" y="193326"/>
                  </a:cubicBezTo>
                  <a:lnTo>
                    <a:pt x="109156" y="114440"/>
                  </a:lnTo>
                  <a:lnTo>
                    <a:pt x="109266" y="114428"/>
                  </a:lnTo>
                  <a:lnTo>
                    <a:pt x="79571" y="182722"/>
                  </a:lnTo>
                  <a:cubicBezTo>
                    <a:pt x="81025" y="182729"/>
                    <a:pt x="82452" y="182948"/>
                    <a:pt x="83856" y="183434"/>
                  </a:cubicBezTo>
                  <a:cubicBezTo>
                    <a:pt x="85254" y="183919"/>
                    <a:pt x="86768" y="184558"/>
                    <a:pt x="88389" y="185314"/>
                  </a:cubicBezTo>
                  <a:lnTo>
                    <a:pt x="109509" y="114802"/>
                  </a:lnTo>
                  <a:lnTo>
                    <a:pt x="109609" y="114753"/>
                  </a:lnTo>
                  <a:lnTo>
                    <a:pt x="104776" y="193771"/>
                  </a:lnTo>
                  <a:cubicBezTo>
                    <a:pt x="107955" y="195391"/>
                    <a:pt x="111311" y="197023"/>
                    <a:pt x="114819" y="198543"/>
                  </a:cubicBezTo>
                  <a:lnTo>
                    <a:pt x="109966" y="115021"/>
                  </a:lnTo>
                  <a:lnTo>
                    <a:pt x="110042" y="114941"/>
                  </a:lnTo>
                  <a:lnTo>
                    <a:pt x="136792" y="205246"/>
                  </a:lnTo>
                  <a:cubicBezTo>
                    <a:pt x="139937" y="205738"/>
                    <a:pt x="143144" y="206014"/>
                    <a:pt x="146400" y="206014"/>
                  </a:cubicBezTo>
                  <a:cubicBezTo>
                    <a:pt x="147476" y="206014"/>
                    <a:pt x="148557" y="205983"/>
                    <a:pt x="149643" y="205921"/>
                  </a:cubicBezTo>
                  <a:lnTo>
                    <a:pt x="110470" y="115072"/>
                  </a:lnTo>
                  <a:lnTo>
                    <a:pt x="110515" y="114970"/>
                  </a:lnTo>
                  <a:lnTo>
                    <a:pt x="172423" y="198633"/>
                  </a:lnTo>
                  <a:cubicBezTo>
                    <a:pt x="176323" y="195605"/>
                    <a:pt x="178505" y="191987"/>
                    <a:pt x="180127" y="188277"/>
                  </a:cubicBezTo>
                  <a:lnTo>
                    <a:pt x="110961" y="114947"/>
                  </a:lnTo>
                  <a:lnTo>
                    <a:pt x="110968" y="114835"/>
                  </a:lnTo>
                  <a:lnTo>
                    <a:pt x="192588" y="168858"/>
                  </a:lnTo>
                  <a:cubicBezTo>
                    <a:pt x="193571" y="168359"/>
                    <a:pt x="194591" y="167936"/>
                    <a:pt x="195638" y="167589"/>
                  </a:cubicBezTo>
                  <a:cubicBezTo>
                    <a:pt x="199352" y="166353"/>
                    <a:pt x="202846" y="164531"/>
                    <a:pt x="205986" y="162191"/>
                  </a:cubicBezTo>
                  <a:lnTo>
                    <a:pt x="111379" y="114660"/>
                  </a:lnTo>
                  <a:lnTo>
                    <a:pt x="111347" y="114555"/>
                  </a:lnTo>
                  <a:lnTo>
                    <a:pt x="220545" y="140771"/>
                  </a:lnTo>
                  <a:cubicBezTo>
                    <a:pt x="221794" y="136507"/>
                    <a:pt x="222446" y="131946"/>
                    <a:pt x="222420" y="127209"/>
                  </a:cubicBezTo>
                  <a:lnTo>
                    <a:pt x="111674" y="114249"/>
                  </a:lnTo>
                  <a:lnTo>
                    <a:pt x="111609" y="114159"/>
                  </a:lnTo>
                  <a:lnTo>
                    <a:pt x="216103" y="102253"/>
                  </a:lnTo>
                  <a:cubicBezTo>
                    <a:pt x="213778" y="97725"/>
                    <a:pt x="211166" y="94053"/>
                    <a:pt x="208713" y="90809"/>
                  </a:cubicBezTo>
                  <a:lnTo>
                    <a:pt x="111811" y="113762"/>
                  </a:lnTo>
                  <a:lnTo>
                    <a:pt x="111719" y="113701"/>
                  </a:lnTo>
                  <a:lnTo>
                    <a:pt x="200019" y="69675"/>
                  </a:lnTo>
                  <a:cubicBezTo>
                    <a:pt x="200089" y="69341"/>
                    <a:pt x="200156" y="69006"/>
                    <a:pt x="200247" y="68660"/>
                  </a:cubicBezTo>
                  <a:cubicBezTo>
                    <a:pt x="201661" y="63261"/>
                    <a:pt x="203297" y="57957"/>
                    <a:pt x="203868" y="52703"/>
                  </a:cubicBezTo>
                  <a:lnTo>
                    <a:pt x="203868" y="52703"/>
                  </a:lnTo>
                  <a:lnTo>
                    <a:pt x="111773" y="113257"/>
                  </a:lnTo>
                  <a:lnTo>
                    <a:pt x="111665" y="113231"/>
                  </a:lnTo>
                  <a:lnTo>
                    <a:pt x="193180" y="27331"/>
                  </a:lnTo>
                  <a:cubicBezTo>
                    <a:pt x="189554" y="24030"/>
                    <a:pt x="185444" y="21425"/>
                    <a:pt x="181047" y="19492"/>
                  </a:cubicBezTo>
                  <a:lnTo>
                    <a:pt x="111564" y="112795"/>
                  </a:lnTo>
                  <a:lnTo>
                    <a:pt x="111455" y="112807"/>
                  </a:lnTo>
                  <a:lnTo>
                    <a:pt x="153684" y="15686"/>
                  </a:lnTo>
                  <a:lnTo>
                    <a:pt x="153684" y="15686"/>
                  </a:lnTo>
                  <a:cubicBezTo>
                    <a:pt x="151675" y="15827"/>
                    <a:pt x="149594" y="15920"/>
                    <a:pt x="147490" y="15920"/>
                  </a:cubicBezTo>
                  <a:cubicBezTo>
                    <a:pt x="145081" y="15920"/>
                    <a:pt x="142642" y="15799"/>
                    <a:pt x="140248" y="15493"/>
                  </a:cubicBezTo>
                  <a:lnTo>
                    <a:pt x="111210" y="112433"/>
                  </a:lnTo>
                  <a:lnTo>
                    <a:pt x="111112" y="112482"/>
                  </a:lnTo>
                  <a:lnTo>
                    <a:pt x="117752" y="3918"/>
                  </a:lnTo>
                  <a:cubicBezTo>
                    <a:pt x="113747" y="1703"/>
                    <a:pt x="109031" y="442"/>
                    <a:pt x="104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55" name="Google Shape;3865;p64">
              <a:extLst>
                <a:ext uri="{FF2B5EF4-FFF2-40B4-BE49-F238E27FC236}">
                  <a16:creationId xmlns:a16="http://schemas.microsoft.com/office/drawing/2014/main" id="{163591B8-5A84-232B-BEA5-91F025490477}"/>
                </a:ext>
              </a:extLst>
            </p:cNvPr>
            <p:cNvSpPr/>
            <p:nvPr/>
          </p:nvSpPr>
          <p:spPr>
            <a:xfrm>
              <a:off x="1506350" y="5243875"/>
              <a:ext cx="4508750" cy="232325"/>
            </a:xfrm>
            <a:custGeom>
              <a:avLst/>
              <a:gdLst/>
              <a:ahLst/>
              <a:cxnLst/>
              <a:rect l="l" t="t" r="r" b="b"/>
              <a:pathLst>
                <a:path w="180350" h="9293" extrusionOk="0">
                  <a:moveTo>
                    <a:pt x="90174" y="0"/>
                  </a:moveTo>
                  <a:cubicBezTo>
                    <a:pt x="66259" y="0"/>
                    <a:pt x="43323" y="490"/>
                    <a:pt x="26412" y="1362"/>
                  </a:cubicBezTo>
                  <a:cubicBezTo>
                    <a:pt x="9501" y="2232"/>
                    <a:pt x="0" y="3414"/>
                    <a:pt x="0" y="4646"/>
                  </a:cubicBezTo>
                  <a:cubicBezTo>
                    <a:pt x="0" y="5879"/>
                    <a:pt x="9501" y="7060"/>
                    <a:pt x="26412" y="7931"/>
                  </a:cubicBezTo>
                  <a:cubicBezTo>
                    <a:pt x="43323" y="8803"/>
                    <a:pt x="66259" y="9292"/>
                    <a:pt x="90174" y="9292"/>
                  </a:cubicBezTo>
                  <a:cubicBezTo>
                    <a:pt x="114090" y="9292"/>
                    <a:pt x="137027" y="8803"/>
                    <a:pt x="153938" y="7931"/>
                  </a:cubicBezTo>
                  <a:cubicBezTo>
                    <a:pt x="170849" y="7060"/>
                    <a:pt x="180349" y="5879"/>
                    <a:pt x="180349" y="4646"/>
                  </a:cubicBezTo>
                  <a:cubicBezTo>
                    <a:pt x="180349" y="3414"/>
                    <a:pt x="170849" y="2232"/>
                    <a:pt x="153938" y="1362"/>
                  </a:cubicBezTo>
                  <a:cubicBezTo>
                    <a:pt x="137027" y="490"/>
                    <a:pt x="114090" y="0"/>
                    <a:pt x="901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56" name="Google Shape;3866;p64">
              <a:extLst>
                <a:ext uri="{FF2B5EF4-FFF2-40B4-BE49-F238E27FC236}">
                  <a16:creationId xmlns:a16="http://schemas.microsoft.com/office/drawing/2014/main" id="{8062F06E-A080-2211-A27C-DDC51152109C}"/>
                </a:ext>
              </a:extLst>
            </p:cNvPr>
            <p:cNvSpPr/>
            <p:nvPr/>
          </p:nvSpPr>
          <p:spPr>
            <a:xfrm>
              <a:off x="2371200" y="3301350"/>
              <a:ext cx="2908425" cy="1849500"/>
            </a:xfrm>
            <a:custGeom>
              <a:avLst/>
              <a:gdLst/>
              <a:ahLst/>
              <a:cxnLst/>
              <a:rect l="l" t="t" r="r" b="b"/>
              <a:pathLst>
                <a:path w="116337" h="73980" extrusionOk="0">
                  <a:moveTo>
                    <a:pt x="64" y="0"/>
                  </a:moveTo>
                  <a:cubicBezTo>
                    <a:pt x="29" y="0"/>
                    <a:pt x="1" y="30"/>
                    <a:pt x="1" y="64"/>
                  </a:cubicBezTo>
                  <a:lnTo>
                    <a:pt x="1" y="73979"/>
                  </a:lnTo>
                  <a:lnTo>
                    <a:pt x="116337" y="73979"/>
                  </a:lnTo>
                  <a:lnTo>
                    <a:pt x="116337" y="64"/>
                  </a:lnTo>
                  <a:cubicBezTo>
                    <a:pt x="116337" y="29"/>
                    <a:pt x="116308" y="0"/>
                    <a:pt x="116273" y="0"/>
                  </a:cubicBezTo>
                  <a:lnTo>
                    <a:pt x="67" y="0"/>
                  </a:lnTo>
                  <a:cubicBezTo>
                    <a:pt x="66" y="0"/>
                    <a:pt x="65" y="0"/>
                    <a:pt x="64" y="0"/>
                  </a:cubicBezTo>
                  <a:close/>
                </a:path>
              </a:pathLst>
            </a:custGeom>
            <a:solidFill>
              <a:schemeClr val="l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57" name="Google Shape;3867;p64">
              <a:extLst>
                <a:ext uri="{FF2B5EF4-FFF2-40B4-BE49-F238E27FC236}">
                  <a16:creationId xmlns:a16="http://schemas.microsoft.com/office/drawing/2014/main" id="{79C798D5-9A1A-9186-1D18-FB112EA9B5D2}"/>
                </a:ext>
              </a:extLst>
            </p:cNvPr>
            <p:cNvSpPr/>
            <p:nvPr/>
          </p:nvSpPr>
          <p:spPr>
            <a:xfrm>
              <a:off x="2364000" y="3294125"/>
              <a:ext cx="2922825" cy="1863925"/>
            </a:xfrm>
            <a:custGeom>
              <a:avLst/>
              <a:gdLst/>
              <a:ahLst/>
              <a:cxnLst/>
              <a:rect l="l" t="t" r="r" b="b"/>
              <a:pathLst>
                <a:path w="116913" h="74557" extrusionOk="0">
                  <a:moveTo>
                    <a:pt x="114150" y="577"/>
                  </a:moveTo>
                  <a:cubicBezTo>
                    <a:pt x="115356" y="577"/>
                    <a:pt x="116337" y="1557"/>
                    <a:pt x="116337" y="2764"/>
                  </a:cubicBezTo>
                  <a:lnTo>
                    <a:pt x="116337" y="73981"/>
                  </a:lnTo>
                  <a:lnTo>
                    <a:pt x="578" y="73981"/>
                  </a:lnTo>
                  <a:lnTo>
                    <a:pt x="576" y="2764"/>
                  </a:lnTo>
                  <a:cubicBezTo>
                    <a:pt x="576" y="1557"/>
                    <a:pt x="1558" y="577"/>
                    <a:pt x="2764" y="577"/>
                  </a:cubicBezTo>
                  <a:close/>
                  <a:moveTo>
                    <a:pt x="2764" y="0"/>
                  </a:moveTo>
                  <a:cubicBezTo>
                    <a:pt x="1240" y="0"/>
                    <a:pt x="1" y="1240"/>
                    <a:pt x="1" y="2764"/>
                  </a:cubicBezTo>
                  <a:lnTo>
                    <a:pt x="1" y="74268"/>
                  </a:lnTo>
                  <a:cubicBezTo>
                    <a:pt x="1" y="74427"/>
                    <a:pt x="130" y="74556"/>
                    <a:pt x="289" y="74556"/>
                  </a:cubicBezTo>
                  <a:lnTo>
                    <a:pt x="116625" y="74556"/>
                  </a:lnTo>
                  <a:cubicBezTo>
                    <a:pt x="116783" y="74556"/>
                    <a:pt x="116913" y="74427"/>
                    <a:pt x="116913" y="74268"/>
                  </a:cubicBezTo>
                  <a:lnTo>
                    <a:pt x="116913" y="2764"/>
                  </a:lnTo>
                  <a:cubicBezTo>
                    <a:pt x="116913" y="1240"/>
                    <a:pt x="115672" y="0"/>
                    <a:pt x="114149" y="0"/>
                  </a:cubicBezTo>
                  <a:close/>
                </a:path>
              </a:pathLst>
            </a:custGeom>
            <a:solidFill>
              <a:srgbClr val="263238"/>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58" name="Google Shape;3868;p64">
              <a:extLst>
                <a:ext uri="{FF2B5EF4-FFF2-40B4-BE49-F238E27FC236}">
                  <a16:creationId xmlns:a16="http://schemas.microsoft.com/office/drawing/2014/main" id="{59F66BAC-2218-30A7-81F9-F59B590D169F}"/>
                </a:ext>
              </a:extLst>
            </p:cNvPr>
            <p:cNvSpPr/>
            <p:nvPr/>
          </p:nvSpPr>
          <p:spPr>
            <a:xfrm>
              <a:off x="2520625" y="3441725"/>
              <a:ext cx="2609575" cy="1734000"/>
            </a:xfrm>
            <a:custGeom>
              <a:avLst/>
              <a:gdLst/>
              <a:ahLst/>
              <a:cxnLst/>
              <a:rect l="l" t="t" r="r" b="b"/>
              <a:pathLst>
                <a:path w="104383" h="69360" extrusionOk="0">
                  <a:moveTo>
                    <a:pt x="64" y="1"/>
                  </a:moveTo>
                  <a:cubicBezTo>
                    <a:pt x="29" y="1"/>
                    <a:pt x="0" y="30"/>
                    <a:pt x="0" y="65"/>
                  </a:cubicBezTo>
                  <a:lnTo>
                    <a:pt x="0" y="69360"/>
                  </a:lnTo>
                  <a:lnTo>
                    <a:pt x="104383" y="69360"/>
                  </a:lnTo>
                  <a:lnTo>
                    <a:pt x="104383" y="65"/>
                  </a:lnTo>
                  <a:cubicBezTo>
                    <a:pt x="104383" y="30"/>
                    <a:pt x="104354" y="1"/>
                    <a:pt x="104319" y="1"/>
                  </a:cubicBezTo>
                  <a:close/>
                </a:path>
              </a:pathLst>
            </a:custGeom>
            <a:gradFill>
              <a:gsLst>
                <a:gs pos="0">
                  <a:srgbClr val="8BE3FF"/>
                </a:gs>
                <a:gs pos="100000">
                  <a:srgbClr val="ACFFD9"/>
                </a:gs>
              </a:gsLst>
              <a:path path="circle">
                <a:fillToRect l="50000" t="50000" r="50000" b="50000"/>
              </a:path>
              <a:tileRect/>
            </a:gra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59" name="Google Shape;3869;p64">
              <a:extLst>
                <a:ext uri="{FF2B5EF4-FFF2-40B4-BE49-F238E27FC236}">
                  <a16:creationId xmlns:a16="http://schemas.microsoft.com/office/drawing/2014/main" id="{92B367EF-8E74-7EB5-4193-1A2364D65056}"/>
                </a:ext>
              </a:extLst>
            </p:cNvPr>
            <p:cNvSpPr/>
            <p:nvPr/>
          </p:nvSpPr>
          <p:spPr>
            <a:xfrm>
              <a:off x="2017725" y="5114250"/>
              <a:ext cx="3486000" cy="186000"/>
            </a:xfrm>
            <a:custGeom>
              <a:avLst/>
              <a:gdLst/>
              <a:ahLst/>
              <a:cxnLst/>
              <a:rect l="l" t="t" r="r" b="b"/>
              <a:pathLst>
                <a:path w="139440" h="7440" extrusionOk="0">
                  <a:moveTo>
                    <a:pt x="1" y="0"/>
                  </a:moveTo>
                  <a:cubicBezTo>
                    <a:pt x="1" y="4108"/>
                    <a:pt x="4459" y="7439"/>
                    <a:pt x="9959" y="7439"/>
                  </a:cubicBezTo>
                  <a:lnTo>
                    <a:pt x="129479" y="7439"/>
                  </a:lnTo>
                  <a:cubicBezTo>
                    <a:pt x="134980" y="7439"/>
                    <a:pt x="139439" y="4108"/>
                    <a:pt x="1394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60" name="Google Shape;3870;p64">
              <a:extLst>
                <a:ext uri="{FF2B5EF4-FFF2-40B4-BE49-F238E27FC236}">
                  <a16:creationId xmlns:a16="http://schemas.microsoft.com/office/drawing/2014/main" id="{582F3E0E-232F-D875-4566-D175642A588A}"/>
                </a:ext>
              </a:extLst>
            </p:cNvPr>
            <p:cNvSpPr/>
            <p:nvPr/>
          </p:nvSpPr>
          <p:spPr>
            <a:xfrm>
              <a:off x="2010500" y="5107050"/>
              <a:ext cx="3500400" cy="200425"/>
            </a:xfrm>
            <a:custGeom>
              <a:avLst/>
              <a:gdLst/>
              <a:ahLst/>
              <a:cxnLst/>
              <a:rect l="l" t="t" r="r" b="b"/>
              <a:pathLst>
                <a:path w="140016" h="8017" extrusionOk="0">
                  <a:moveTo>
                    <a:pt x="139432" y="576"/>
                  </a:moveTo>
                  <a:cubicBezTo>
                    <a:pt x="139227" y="4387"/>
                    <a:pt x="134971" y="7439"/>
                    <a:pt x="129768" y="7439"/>
                  </a:cubicBezTo>
                  <a:lnTo>
                    <a:pt x="10248" y="7439"/>
                  </a:lnTo>
                  <a:cubicBezTo>
                    <a:pt x="5047" y="7439"/>
                    <a:pt x="790" y="4387"/>
                    <a:pt x="585" y="576"/>
                  </a:cubicBezTo>
                  <a:close/>
                  <a:moveTo>
                    <a:pt x="290" y="0"/>
                  </a:moveTo>
                  <a:cubicBezTo>
                    <a:pt x="130" y="0"/>
                    <a:pt x="0" y="129"/>
                    <a:pt x="0" y="288"/>
                  </a:cubicBezTo>
                  <a:cubicBezTo>
                    <a:pt x="0" y="4549"/>
                    <a:pt x="4598" y="8016"/>
                    <a:pt x="10248" y="8016"/>
                  </a:cubicBezTo>
                  <a:lnTo>
                    <a:pt x="129768" y="8016"/>
                  </a:lnTo>
                  <a:cubicBezTo>
                    <a:pt x="135420" y="8016"/>
                    <a:pt x="140016" y="4549"/>
                    <a:pt x="140016" y="288"/>
                  </a:cubicBezTo>
                  <a:cubicBezTo>
                    <a:pt x="140016" y="129"/>
                    <a:pt x="139888" y="0"/>
                    <a:pt x="1397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61" name="Google Shape;3871;p64">
              <a:extLst>
                <a:ext uri="{FF2B5EF4-FFF2-40B4-BE49-F238E27FC236}">
                  <a16:creationId xmlns:a16="http://schemas.microsoft.com/office/drawing/2014/main" id="{D507EC7B-607F-E6CF-8644-274A821DCD8F}"/>
                </a:ext>
              </a:extLst>
            </p:cNvPr>
            <p:cNvSpPr/>
            <p:nvPr/>
          </p:nvSpPr>
          <p:spPr>
            <a:xfrm>
              <a:off x="2558025" y="1598375"/>
              <a:ext cx="1254950" cy="2801925"/>
            </a:xfrm>
            <a:custGeom>
              <a:avLst/>
              <a:gdLst/>
              <a:ahLst/>
              <a:cxnLst/>
              <a:rect l="l" t="t" r="r" b="b"/>
              <a:pathLst>
                <a:path w="50198" h="112077" extrusionOk="0">
                  <a:moveTo>
                    <a:pt x="50198" y="0"/>
                  </a:moveTo>
                  <a:cubicBezTo>
                    <a:pt x="42527" y="7305"/>
                    <a:pt x="22893" y="14678"/>
                    <a:pt x="0" y="30321"/>
                  </a:cubicBezTo>
                  <a:cubicBezTo>
                    <a:pt x="0" y="30321"/>
                    <a:pt x="1430" y="83182"/>
                    <a:pt x="50198" y="112076"/>
                  </a:cubicBezTo>
                  <a:lnTo>
                    <a:pt x="50198"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62" name="Google Shape;3872;p64">
              <a:extLst>
                <a:ext uri="{FF2B5EF4-FFF2-40B4-BE49-F238E27FC236}">
                  <a16:creationId xmlns:a16="http://schemas.microsoft.com/office/drawing/2014/main" id="{CAEF63A2-80C8-E4F9-BEB5-407CA42F7A22}"/>
                </a:ext>
              </a:extLst>
            </p:cNvPr>
            <p:cNvSpPr/>
            <p:nvPr/>
          </p:nvSpPr>
          <p:spPr>
            <a:xfrm>
              <a:off x="2550725" y="1591175"/>
              <a:ext cx="1269450" cy="2816325"/>
            </a:xfrm>
            <a:custGeom>
              <a:avLst/>
              <a:gdLst/>
              <a:ahLst/>
              <a:cxnLst/>
              <a:rect l="l" t="t" r="r" b="b"/>
              <a:pathLst>
                <a:path w="50778" h="112653" extrusionOk="0">
                  <a:moveTo>
                    <a:pt x="50202" y="948"/>
                  </a:moveTo>
                  <a:lnTo>
                    <a:pt x="50202" y="111857"/>
                  </a:lnTo>
                  <a:cubicBezTo>
                    <a:pt x="25383" y="96990"/>
                    <a:pt x="13218" y="75784"/>
                    <a:pt x="7380" y="60569"/>
                  </a:cubicBezTo>
                  <a:cubicBezTo>
                    <a:pt x="1386" y="44948"/>
                    <a:pt x="654" y="32294"/>
                    <a:pt x="586" y="30757"/>
                  </a:cubicBezTo>
                  <a:cubicBezTo>
                    <a:pt x="12079" y="22915"/>
                    <a:pt x="22836" y="17111"/>
                    <a:pt x="31485" y="12441"/>
                  </a:cubicBezTo>
                  <a:cubicBezTo>
                    <a:pt x="39724" y="7995"/>
                    <a:pt x="46301" y="4444"/>
                    <a:pt x="50202" y="948"/>
                  </a:cubicBezTo>
                  <a:close/>
                  <a:moveTo>
                    <a:pt x="50487" y="0"/>
                  </a:moveTo>
                  <a:cubicBezTo>
                    <a:pt x="50419" y="0"/>
                    <a:pt x="50349" y="25"/>
                    <a:pt x="50291" y="80"/>
                  </a:cubicBezTo>
                  <a:cubicBezTo>
                    <a:pt x="46521" y="3671"/>
                    <a:pt x="39764" y="7317"/>
                    <a:pt x="31211" y="11934"/>
                  </a:cubicBezTo>
                  <a:cubicBezTo>
                    <a:pt x="22516" y="16627"/>
                    <a:pt x="11696" y="22466"/>
                    <a:pt x="129" y="30372"/>
                  </a:cubicBezTo>
                  <a:cubicBezTo>
                    <a:pt x="49" y="30427"/>
                    <a:pt x="1" y="30519"/>
                    <a:pt x="4" y="30616"/>
                  </a:cubicBezTo>
                  <a:cubicBezTo>
                    <a:pt x="8" y="30749"/>
                    <a:pt x="437" y="44074"/>
                    <a:pt x="6834" y="60755"/>
                  </a:cubicBezTo>
                  <a:cubicBezTo>
                    <a:pt x="12739" y="76150"/>
                    <a:pt x="25080" y="97645"/>
                    <a:pt x="50344" y="112611"/>
                  </a:cubicBezTo>
                  <a:cubicBezTo>
                    <a:pt x="50388" y="112638"/>
                    <a:pt x="50438" y="112652"/>
                    <a:pt x="50490" y="112652"/>
                  </a:cubicBezTo>
                  <a:cubicBezTo>
                    <a:pt x="50649" y="112652"/>
                    <a:pt x="50778" y="112524"/>
                    <a:pt x="50778" y="112364"/>
                  </a:cubicBezTo>
                  <a:lnTo>
                    <a:pt x="50778" y="288"/>
                  </a:lnTo>
                  <a:cubicBezTo>
                    <a:pt x="50778" y="115"/>
                    <a:pt x="50636" y="0"/>
                    <a:pt x="50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63" name="Google Shape;3873;p64">
              <a:extLst>
                <a:ext uri="{FF2B5EF4-FFF2-40B4-BE49-F238E27FC236}">
                  <a16:creationId xmlns:a16="http://schemas.microsoft.com/office/drawing/2014/main" id="{DE068BC2-6919-F1D7-8782-F9311C51AFA8}"/>
                </a:ext>
              </a:extLst>
            </p:cNvPr>
            <p:cNvSpPr/>
            <p:nvPr/>
          </p:nvSpPr>
          <p:spPr>
            <a:xfrm>
              <a:off x="3812950" y="1598375"/>
              <a:ext cx="1254975" cy="2801925"/>
            </a:xfrm>
            <a:custGeom>
              <a:avLst/>
              <a:gdLst/>
              <a:ahLst/>
              <a:cxnLst/>
              <a:rect l="l" t="t" r="r" b="b"/>
              <a:pathLst>
                <a:path w="50199" h="112077" extrusionOk="0">
                  <a:moveTo>
                    <a:pt x="1" y="0"/>
                  </a:moveTo>
                  <a:lnTo>
                    <a:pt x="1" y="112076"/>
                  </a:lnTo>
                  <a:cubicBezTo>
                    <a:pt x="48769" y="83182"/>
                    <a:pt x="50199" y="30321"/>
                    <a:pt x="50199" y="30321"/>
                  </a:cubicBezTo>
                  <a:cubicBezTo>
                    <a:pt x="27307" y="14678"/>
                    <a:pt x="7671" y="7305"/>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64" name="Google Shape;3874;p64">
              <a:extLst>
                <a:ext uri="{FF2B5EF4-FFF2-40B4-BE49-F238E27FC236}">
                  <a16:creationId xmlns:a16="http://schemas.microsoft.com/office/drawing/2014/main" id="{AB3C69CE-CBB9-EF28-EDAC-9B19BB105EEB}"/>
                </a:ext>
              </a:extLst>
            </p:cNvPr>
            <p:cNvSpPr/>
            <p:nvPr/>
          </p:nvSpPr>
          <p:spPr>
            <a:xfrm>
              <a:off x="3805750" y="1591175"/>
              <a:ext cx="1269475" cy="2816325"/>
            </a:xfrm>
            <a:custGeom>
              <a:avLst/>
              <a:gdLst/>
              <a:ahLst/>
              <a:cxnLst/>
              <a:rect l="l" t="t" r="r" b="b"/>
              <a:pathLst>
                <a:path w="50779" h="112653" extrusionOk="0">
                  <a:moveTo>
                    <a:pt x="577" y="948"/>
                  </a:moveTo>
                  <a:cubicBezTo>
                    <a:pt x="4477" y="4444"/>
                    <a:pt x="11056" y="7995"/>
                    <a:pt x="19294" y="12441"/>
                  </a:cubicBezTo>
                  <a:cubicBezTo>
                    <a:pt x="27943" y="17111"/>
                    <a:pt x="38700" y="22915"/>
                    <a:pt x="50193" y="30758"/>
                  </a:cubicBezTo>
                  <a:cubicBezTo>
                    <a:pt x="50124" y="32296"/>
                    <a:pt x="49394" y="44948"/>
                    <a:pt x="43399" y="60570"/>
                  </a:cubicBezTo>
                  <a:cubicBezTo>
                    <a:pt x="37560" y="75785"/>
                    <a:pt x="25396" y="96991"/>
                    <a:pt x="577" y="111858"/>
                  </a:cubicBezTo>
                  <a:lnTo>
                    <a:pt x="577" y="948"/>
                  </a:lnTo>
                  <a:close/>
                  <a:moveTo>
                    <a:pt x="291" y="0"/>
                  </a:moveTo>
                  <a:cubicBezTo>
                    <a:pt x="143" y="0"/>
                    <a:pt x="1" y="115"/>
                    <a:pt x="1" y="288"/>
                  </a:cubicBezTo>
                  <a:lnTo>
                    <a:pt x="1" y="112364"/>
                  </a:lnTo>
                  <a:cubicBezTo>
                    <a:pt x="1" y="112524"/>
                    <a:pt x="129" y="112652"/>
                    <a:pt x="289" y="112652"/>
                  </a:cubicBezTo>
                  <a:cubicBezTo>
                    <a:pt x="340" y="112652"/>
                    <a:pt x="391" y="112638"/>
                    <a:pt x="435" y="112611"/>
                  </a:cubicBezTo>
                  <a:cubicBezTo>
                    <a:pt x="25699" y="97644"/>
                    <a:pt x="38040" y="76150"/>
                    <a:pt x="43945" y="60755"/>
                  </a:cubicBezTo>
                  <a:cubicBezTo>
                    <a:pt x="50343" y="44074"/>
                    <a:pt x="50772" y="30749"/>
                    <a:pt x="50776" y="30616"/>
                  </a:cubicBezTo>
                  <a:cubicBezTo>
                    <a:pt x="50778" y="30519"/>
                    <a:pt x="50731" y="30427"/>
                    <a:pt x="50650" y="30372"/>
                  </a:cubicBezTo>
                  <a:cubicBezTo>
                    <a:pt x="39082" y="22466"/>
                    <a:pt x="28262" y="16627"/>
                    <a:pt x="19567" y="11934"/>
                  </a:cubicBezTo>
                  <a:cubicBezTo>
                    <a:pt x="11014" y="7317"/>
                    <a:pt x="4258" y="3671"/>
                    <a:pt x="488" y="80"/>
                  </a:cubicBezTo>
                  <a:cubicBezTo>
                    <a:pt x="430" y="25"/>
                    <a:pt x="360" y="0"/>
                    <a:pt x="2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65" name="Google Shape;3875;p64">
              <a:extLst>
                <a:ext uri="{FF2B5EF4-FFF2-40B4-BE49-F238E27FC236}">
                  <a16:creationId xmlns:a16="http://schemas.microsoft.com/office/drawing/2014/main" id="{ADF3ACA6-6B1F-F4AE-CD80-5AD57B592093}"/>
                </a:ext>
              </a:extLst>
            </p:cNvPr>
            <p:cNvSpPr/>
            <p:nvPr/>
          </p:nvSpPr>
          <p:spPr>
            <a:xfrm>
              <a:off x="2650050" y="1710875"/>
              <a:ext cx="2325850" cy="2576950"/>
            </a:xfrm>
            <a:custGeom>
              <a:avLst/>
              <a:gdLst/>
              <a:ahLst/>
              <a:cxnLst/>
              <a:rect l="l" t="t" r="r" b="b"/>
              <a:pathLst>
                <a:path w="93034" h="103078" extrusionOk="0">
                  <a:moveTo>
                    <a:pt x="46517" y="1"/>
                  </a:moveTo>
                  <a:cubicBezTo>
                    <a:pt x="37257" y="6566"/>
                    <a:pt x="21213" y="12822"/>
                    <a:pt x="0" y="27317"/>
                  </a:cubicBezTo>
                  <a:cubicBezTo>
                    <a:pt x="0" y="27317"/>
                    <a:pt x="1326" y="76301"/>
                    <a:pt x="46517" y="103077"/>
                  </a:cubicBezTo>
                  <a:cubicBezTo>
                    <a:pt x="91708" y="76302"/>
                    <a:pt x="93034" y="27318"/>
                    <a:pt x="93034" y="27318"/>
                  </a:cubicBezTo>
                  <a:cubicBezTo>
                    <a:pt x="71820" y="12822"/>
                    <a:pt x="55847" y="6566"/>
                    <a:pt x="465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66" name="Google Shape;3876;p64">
              <a:extLst>
                <a:ext uri="{FF2B5EF4-FFF2-40B4-BE49-F238E27FC236}">
                  <a16:creationId xmlns:a16="http://schemas.microsoft.com/office/drawing/2014/main" id="{C20448EA-28A2-1878-6383-F117D5D16EC6}"/>
                </a:ext>
              </a:extLst>
            </p:cNvPr>
            <p:cNvSpPr/>
            <p:nvPr/>
          </p:nvSpPr>
          <p:spPr>
            <a:xfrm>
              <a:off x="2642775" y="1703675"/>
              <a:ext cx="2340350" cy="2591300"/>
            </a:xfrm>
            <a:custGeom>
              <a:avLst/>
              <a:gdLst/>
              <a:ahLst/>
              <a:cxnLst/>
              <a:rect l="l" t="t" r="r" b="b"/>
              <a:pathLst>
                <a:path w="93614" h="103652" extrusionOk="0">
                  <a:moveTo>
                    <a:pt x="46808" y="641"/>
                  </a:moveTo>
                  <a:cubicBezTo>
                    <a:pt x="50665" y="3330"/>
                    <a:pt x="55728" y="6028"/>
                    <a:pt x="61577" y="9144"/>
                  </a:cubicBezTo>
                  <a:cubicBezTo>
                    <a:pt x="70085" y="13678"/>
                    <a:pt x="80668" y="19317"/>
                    <a:pt x="93029" y="27754"/>
                  </a:cubicBezTo>
                  <a:cubicBezTo>
                    <a:pt x="92964" y="29226"/>
                    <a:pt x="92277" y="40909"/>
                    <a:pt x="86743" y="55341"/>
                  </a:cubicBezTo>
                  <a:cubicBezTo>
                    <a:pt x="81315" y="69495"/>
                    <a:pt x="69983" y="89244"/>
                    <a:pt x="46808" y="103029"/>
                  </a:cubicBezTo>
                  <a:cubicBezTo>
                    <a:pt x="23643" y="89249"/>
                    <a:pt x="12310" y="69509"/>
                    <a:pt x="6880" y="55361"/>
                  </a:cubicBezTo>
                  <a:cubicBezTo>
                    <a:pt x="1341" y="40927"/>
                    <a:pt x="652" y="29228"/>
                    <a:pt x="586" y="27754"/>
                  </a:cubicBezTo>
                  <a:cubicBezTo>
                    <a:pt x="12888" y="19359"/>
                    <a:pt x="23451" y="13733"/>
                    <a:pt x="31946" y="9210"/>
                  </a:cubicBezTo>
                  <a:cubicBezTo>
                    <a:pt x="37846" y="6069"/>
                    <a:pt x="42953" y="3350"/>
                    <a:pt x="46808" y="641"/>
                  </a:cubicBezTo>
                  <a:close/>
                  <a:moveTo>
                    <a:pt x="46807" y="1"/>
                  </a:moveTo>
                  <a:cubicBezTo>
                    <a:pt x="46749" y="1"/>
                    <a:pt x="46691" y="18"/>
                    <a:pt x="46641" y="54"/>
                  </a:cubicBezTo>
                  <a:cubicBezTo>
                    <a:pt x="42796" y="2779"/>
                    <a:pt x="37888" y="5392"/>
                    <a:pt x="31675" y="8702"/>
                  </a:cubicBezTo>
                  <a:cubicBezTo>
                    <a:pt x="23138" y="13247"/>
                    <a:pt x="12513" y="18904"/>
                    <a:pt x="129" y="27367"/>
                  </a:cubicBezTo>
                  <a:cubicBezTo>
                    <a:pt x="48" y="27422"/>
                    <a:pt x="1" y="27515"/>
                    <a:pt x="3" y="27613"/>
                  </a:cubicBezTo>
                  <a:cubicBezTo>
                    <a:pt x="7" y="27736"/>
                    <a:pt x="405" y="40087"/>
                    <a:pt x="6334" y="55547"/>
                  </a:cubicBezTo>
                  <a:cubicBezTo>
                    <a:pt x="11807" y="69817"/>
                    <a:pt x="23246" y="89738"/>
                    <a:pt x="46662" y="103612"/>
                  </a:cubicBezTo>
                  <a:cubicBezTo>
                    <a:pt x="46706" y="103639"/>
                    <a:pt x="46756" y="103652"/>
                    <a:pt x="46808" y="103652"/>
                  </a:cubicBezTo>
                  <a:cubicBezTo>
                    <a:pt x="46859" y="103652"/>
                    <a:pt x="46910" y="103639"/>
                    <a:pt x="46954" y="103612"/>
                  </a:cubicBezTo>
                  <a:cubicBezTo>
                    <a:pt x="70370" y="89740"/>
                    <a:pt x="81808" y="69817"/>
                    <a:pt x="87281" y="55548"/>
                  </a:cubicBezTo>
                  <a:cubicBezTo>
                    <a:pt x="93209" y="40087"/>
                    <a:pt x="93608" y="27737"/>
                    <a:pt x="93611" y="27613"/>
                  </a:cubicBezTo>
                  <a:cubicBezTo>
                    <a:pt x="93614" y="27515"/>
                    <a:pt x="93567" y="27422"/>
                    <a:pt x="93485" y="27367"/>
                  </a:cubicBezTo>
                  <a:cubicBezTo>
                    <a:pt x="81042" y="18864"/>
                    <a:pt x="70398" y="13192"/>
                    <a:pt x="61846" y="8636"/>
                  </a:cubicBezTo>
                  <a:cubicBezTo>
                    <a:pt x="55931" y="5483"/>
                    <a:pt x="50821" y="2761"/>
                    <a:pt x="46973" y="54"/>
                  </a:cubicBezTo>
                  <a:cubicBezTo>
                    <a:pt x="46924" y="18"/>
                    <a:pt x="46865" y="1"/>
                    <a:pt x="468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67" name="Google Shape;3877;p64">
              <a:extLst>
                <a:ext uri="{FF2B5EF4-FFF2-40B4-BE49-F238E27FC236}">
                  <a16:creationId xmlns:a16="http://schemas.microsoft.com/office/drawing/2014/main" id="{94835D36-6E4A-CA50-7F54-33A52FC6FEB7}"/>
                </a:ext>
              </a:extLst>
            </p:cNvPr>
            <p:cNvSpPr/>
            <p:nvPr/>
          </p:nvSpPr>
          <p:spPr>
            <a:xfrm>
              <a:off x="3070950" y="2263700"/>
              <a:ext cx="1904950" cy="2024100"/>
            </a:xfrm>
            <a:custGeom>
              <a:avLst/>
              <a:gdLst/>
              <a:ahLst/>
              <a:cxnLst/>
              <a:rect l="l" t="t" r="r" b="b"/>
              <a:pathLst>
                <a:path w="76198" h="80964" extrusionOk="0">
                  <a:moveTo>
                    <a:pt x="68272" y="1"/>
                  </a:moveTo>
                  <a:cubicBezTo>
                    <a:pt x="35912" y="9790"/>
                    <a:pt x="11201" y="38229"/>
                    <a:pt x="1" y="53227"/>
                  </a:cubicBezTo>
                  <a:cubicBezTo>
                    <a:pt x="6793" y="63187"/>
                    <a:pt x="16319" y="73047"/>
                    <a:pt x="29681" y="80963"/>
                  </a:cubicBezTo>
                  <a:cubicBezTo>
                    <a:pt x="74872" y="54188"/>
                    <a:pt x="76198" y="5204"/>
                    <a:pt x="76198" y="5204"/>
                  </a:cubicBezTo>
                  <a:cubicBezTo>
                    <a:pt x="73466" y="3339"/>
                    <a:pt x="70825" y="1611"/>
                    <a:pt x="6827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68" name="Google Shape;3878;p64">
              <a:extLst>
                <a:ext uri="{FF2B5EF4-FFF2-40B4-BE49-F238E27FC236}">
                  <a16:creationId xmlns:a16="http://schemas.microsoft.com/office/drawing/2014/main" id="{B424AB15-FF2C-07DE-601A-9321F5DE02C6}"/>
                </a:ext>
              </a:extLst>
            </p:cNvPr>
            <p:cNvSpPr/>
            <p:nvPr/>
          </p:nvSpPr>
          <p:spPr>
            <a:xfrm>
              <a:off x="3063275" y="2256475"/>
              <a:ext cx="1919875" cy="2038500"/>
            </a:xfrm>
            <a:custGeom>
              <a:avLst/>
              <a:gdLst/>
              <a:ahLst/>
              <a:cxnLst/>
              <a:rect l="l" t="t" r="r" b="b"/>
              <a:pathLst>
                <a:path w="76795" h="81540" extrusionOk="0">
                  <a:moveTo>
                    <a:pt x="68537" y="604"/>
                  </a:moveTo>
                  <a:cubicBezTo>
                    <a:pt x="71132" y="2242"/>
                    <a:pt x="73712" y="3936"/>
                    <a:pt x="76211" y="5642"/>
                  </a:cubicBezTo>
                  <a:cubicBezTo>
                    <a:pt x="76145" y="7116"/>
                    <a:pt x="75456" y="18815"/>
                    <a:pt x="69916" y="33249"/>
                  </a:cubicBezTo>
                  <a:cubicBezTo>
                    <a:pt x="64487" y="47397"/>
                    <a:pt x="53153" y="67137"/>
                    <a:pt x="29989" y="80917"/>
                  </a:cubicBezTo>
                  <a:cubicBezTo>
                    <a:pt x="18161" y="73883"/>
                    <a:pt x="8297" y="64669"/>
                    <a:pt x="663" y="53523"/>
                  </a:cubicBezTo>
                  <a:cubicBezTo>
                    <a:pt x="27829" y="17217"/>
                    <a:pt x="54790" y="4788"/>
                    <a:pt x="68537" y="604"/>
                  </a:cubicBezTo>
                  <a:close/>
                  <a:moveTo>
                    <a:pt x="68579" y="1"/>
                  </a:moveTo>
                  <a:cubicBezTo>
                    <a:pt x="68551" y="1"/>
                    <a:pt x="68523" y="5"/>
                    <a:pt x="68495" y="14"/>
                  </a:cubicBezTo>
                  <a:cubicBezTo>
                    <a:pt x="54291" y="4310"/>
                    <a:pt x="40100" y="12628"/>
                    <a:pt x="26318" y="24733"/>
                  </a:cubicBezTo>
                  <a:cubicBezTo>
                    <a:pt x="14607" y="35018"/>
                    <a:pt x="5585" y="45969"/>
                    <a:pt x="77" y="53343"/>
                  </a:cubicBezTo>
                  <a:cubicBezTo>
                    <a:pt x="4" y="53442"/>
                    <a:pt x="1" y="53576"/>
                    <a:pt x="70" y="53678"/>
                  </a:cubicBezTo>
                  <a:cubicBezTo>
                    <a:pt x="7802" y="65015"/>
                    <a:pt x="17817" y="74377"/>
                    <a:pt x="29842" y="81500"/>
                  </a:cubicBezTo>
                  <a:cubicBezTo>
                    <a:pt x="29886" y="81527"/>
                    <a:pt x="29936" y="81540"/>
                    <a:pt x="29988" y="81540"/>
                  </a:cubicBezTo>
                  <a:cubicBezTo>
                    <a:pt x="30039" y="81540"/>
                    <a:pt x="30090" y="81527"/>
                    <a:pt x="30134" y="81500"/>
                  </a:cubicBezTo>
                  <a:cubicBezTo>
                    <a:pt x="53550" y="67626"/>
                    <a:pt x="64989" y="47705"/>
                    <a:pt x="70462" y="33435"/>
                  </a:cubicBezTo>
                  <a:cubicBezTo>
                    <a:pt x="76391" y="17975"/>
                    <a:pt x="76789" y="5624"/>
                    <a:pt x="76792" y="5501"/>
                  </a:cubicBezTo>
                  <a:cubicBezTo>
                    <a:pt x="76795" y="5403"/>
                    <a:pt x="76748" y="5310"/>
                    <a:pt x="76666" y="5255"/>
                  </a:cubicBezTo>
                  <a:cubicBezTo>
                    <a:pt x="74085" y="3491"/>
                    <a:pt x="71417" y="1739"/>
                    <a:pt x="68732" y="45"/>
                  </a:cubicBezTo>
                  <a:cubicBezTo>
                    <a:pt x="68686" y="16"/>
                    <a:pt x="68633" y="1"/>
                    <a:pt x="685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69" name="Google Shape;3879;p64">
              <a:extLst>
                <a:ext uri="{FF2B5EF4-FFF2-40B4-BE49-F238E27FC236}">
                  <a16:creationId xmlns:a16="http://schemas.microsoft.com/office/drawing/2014/main" id="{42640590-C9F7-7F59-422C-203E4443D1E4}"/>
                </a:ext>
              </a:extLst>
            </p:cNvPr>
            <p:cNvSpPr/>
            <p:nvPr/>
          </p:nvSpPr>
          <p:spPr>
            <a:xfrm>
              <a:off x="3314775" y="1960000"/>
              <a:ext cx="1010750" cy="985675"/>
            </a:xfrm>
            <a:custGeom>
              <a:avLst/>
              <a:gdLst/>
              <a:ahLst/>
              <a:cxnLst/>
              <a:rect l="l" t="t" r="r" b="b"/>
              <a:pathLst>
                <a:path w="40430" h="39427" extrusionOk="0">
                  <a:moveTo>
                    <a:pt x="20215" y="5762"/>
                  </a:moveTo>
                  <a:cubicBezTo>
                    <a:pt x="28185" y="5762"/>
                    <a:pt x="34668" y="12246"/>
                    <a:pt x="34668" y="20215"/>
                  </a:cubicBezTo>
                  <a:lnTo>
                    <a:pt x="34668" y="33664"/>
                  </a:lnTo>
                  <a:lnTo>
                    <a:pt x="5761" y="33664"/>
                  </a:lnTo>
                  <a:lnTo>
                    <a:pt x="5761" y="20215"/>
                  </a:lnTo>
                  <a:cubicBezTo>
                    <a:pt x="5761" y="12246"/>
                    <a:pt x="12245" y="5762"/>
                    <a:pt x="20215" y="5762"/>
                  </a:cubicBezTo>
                  <a:close/>
                  <a:moveTo>
                    <a:pt x="20215" y="1"/>
                  </a:moveTo>
                  <a:cubicBezTo>
                    <a:pt x="9068" y="1"/>
                    <a:pt x="0" y="9070"/>
                    <a:pt x="0" y="20216"/>
                  </a:cubicBezTo>
                  <a:lnTo>
                    <a:pt x="0" y="36545"/>
                  </a:lnTo>
                  <a:cubicBezTo>
                    <a:pt x="0" y="38137"/>
                    <a:pt x="1290" y="39426"/>
                    <a:pt x="2881" y="39426"/>
                  </a:cubicBezTo>
                  <a:lnTo>
                    <a:pt x="37549" y="39426"/>
                  </a:lnTo>
                  <a:cubicBezTo>
                    <a:pt x="39140" y="39426"/>
                    <a:pt x="40430" y="38136"/>
                    <a:pt x="40430" y="36545"/>
                  </a:cubicBezTo>
                  <a:lnTo>
                    <a:pt x="40430" y="20216"/>
                  </a:lnTo>
                  <a:cubicBezTo>
                    <a:pt x="40430" y="9068"/>
                    <a:pt x="31362" y="1"/>
                    <a:pt x="20215" y="1"/>
                  </a:cubicBezTo>
                  <a:close/>
                </a:path>
              </a:pathLst>
            </a:custGeom>
            <a:solidFill>
              <a:srgbClr val="FFFFFF"/>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70" name="Google Shape;3880;p64">
              <a:extLst>
                <a:ext uri="{FF2B5EF4-FFF2-40B4-BE49-F238E27FC236}">
                  <a16:creationId xmlns:a16="http://schemas.microsoft.com/office/drawing/2014/main" id="{28AF8000-02B7-3A57-F43D-740AD21DEFBA}"/>
                </a:ext>
              </a:extLst>
            </p:cNvPr>
            <p:cNvSpPr/>
            <p:nvPr/>
          </p:nvSpPr>
          <p:spPr>
            <a:xfrm>
              <a:off x="3307550" y="1952800"/>
              <a:ext cx="1025175" cy="1000075"/>
            </a:xfrm>
            <a:custGeom>
              <a:avLst/>
              <a:gdLst/>
              <a:ahLst/>
              <a:cxnLst/>
              <a:rect l="l" t="t" r="r" b="b"/>
              <a:pathLst>
                <a:path w="41007" h="40003" extrusionOk="0">
                  <a:moveTo>
                    <a:pt x="20504" y="6339"/>
                  </a:moveTo>
                  <a:cubicBezTo>
                    <a:pt x="28314" y="6339"/>
                    <a:pt x="34669" y="12693"/>
                    <a:pt x="34669" y="20504"/>
                  </a:cubicBezTo>
                  <a:lnTo>
                    <a:pt x="34669" y="33663"/>
                  </a:lnTo>
                  <a:lnTo>
                    <a:pt x="6339" y="33663"/>
                  </a:lnTo>
                  <a:lnTo>
                    <a:pt x="6338" y="20504"/>
                  </a:lnTo>
                  <a:cubicBezTo>
                    <a:pt x="6338" y="12693"/>
                    <a:pt x="12694" y="6339"/>
                    <a:pt x="20504" y="6339"/>
                  </a:cubicBezTo>
                  <a:close/>
                  <a:moveTo>
                    <a:pt x="20504" y="5762"/>
                  </a:moveTo>
                  <a:cubicBezTo>
                    <a:pt x="12376" y="5762"/>
                    <a:pt x="5762" y="12374"/>
                    <a:pt x="5762" y="20503"/>
                  </a:cubicBezTo>
                  <a:lnTo>
                    <a:pt x="5762" y="33951"/>
                  </a:lnTo>
                  <a:cubicBezTo>
                    <a:pt x="5762" y="34111"/>
                    <a:pt x="5892" y="34240"/>
                    <a:pt x="6050" y="34240"/>
                  </a:cubicBezTo>
                  <a:lnTo>
                    <a:pt x="34957" y="34240"/>
                  </a:lnTo>
                  <a:cubicBezTo>
                    <a:pt x="35116" y="34240"/>
                    <a:pt x="35245" y="34111"/>
                    <a:pt x="35245" y="33951"/>
                  </a:cubicBezTo>
                  <a:lnTo>
                    <a:pt x="35245" y="20503"/>
                  </a:lnTo>
                  <a:cubicBezTo>
                    <a:pt x="35245" y="12374"/>
                    <a:pt x="28632" y="5762"/>
                    <a:pt x="20504" y="5762"/>
                  </a:cubicBezTo>
                  <a:close/>
                  <a:moveTo>
                    <a:pt x="20504" y="577"/>
                  </a:moveTo>
                  <a:cubicBezTo>
                    <a:pt x="31492" y="577"/>
                    <a:pt x="40431" y="9516"/>
                    <a:pt x="40431" y="20504"/>
                  </a:cubicBezTo>
                  <a:lnTo>
                    <a:pt x="40431" y="36833"/>
                  </a:lnTo>
                  <a:cubicBezTo>
                    <a:pt x="40431" y="38263"/>
                    <a:pt x="39268" y="39427"/>
                    <a:pt x="37838" y="39427"/>
                  </a:cubicBezTo>
                  <a:lnTo>
                    <a:pt x="3170" y="39427"/>
                  </a:lnTo>
                  <a:cubicBezTo>
                    <a:pt x="1739" y="39427"/>
                    <a:pt x="577" y="38263"/>
                    <a:pt x="577" y="36833"/>
                  </a:cubicBezTo>
                  <a:lnTo>
                    <a:pt x="577" y="20503"/>
                  </a:lnTo>
                  <a:cubicBezTo>
                    <a:pt x="577" y="9515"/>
                    <a:pt x="9517" y="577"/>
                    <a:pt x="20504" y="577"/>
                  </a:cubicBezTo>
                  <a:close/>
                  <a:moveTo>
                    <a:pt x="20504" y="1"/>
                  </a:moveTo>
                  <a:cubicBezTo>
                    <a:pt x="9199" y="1"/>
                    <a:pt x="0" y="9198"/>
                    <a:pt x="0" y="20504"/>
                  </a:cubicBezTo>
                  <a:lnTo>
                    <a:pt x="0" y="36833"/>
                  </a:lnTo>
                  <a:cubicBezTo>
                    <a:pt x="0" y="38580"/>
                    <a:pt x="1423" y="40002"/>
                    <a:pt x="3170" y="40002"/>
                  </a:cubicBezTo>
                  <a:lnTo>
                    <a:pt x="37838" y="40002"/>
                  </a:lnTo>
                  <a:cubicBezTo>
                    <a:pt x="39585" y="40002"/>
                    <a:pt x="41007" y="38580"/>
                    <a:pt x="41007" y="36833"/>
                  </a:cubicBezTo>
                  <a:lnTo>
                    <a:pt x="41007" y="20504"/>
                  </a:lnTo>
                  <a:cubicBezTo>
                    <a:pt x="41007" y="9198"/>
                    <a:pt x="31809" y="1"/>
                    <a:pt x="205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71" name="Google Shape;3881;p64">
              <a:extLst>
                <a:ext uri="{FF2B5EF4-FFF2-40B4-BE49-F238E27FC236}">
                  <a16:creationId xmlns:a16="http://schemas.microsoft.com/office/drawing/2014/main" id="{8A60C517-05E8-5CE3-4A1D-C052B57FC7B1}"/>
                </a:ext>
              </a:extLst>
            </p:cNvPr>
            <p:cNvSpPr/>
            <p:nvPr/>
          </p:nvSpPr>
          <p:spPr>
            <a:xfrm>
              <a:off x="3261250" y="2748875"/>
              <a:ext cx="1103450" cy="932375"/>
            </a:xfrm>
            <a:custGeom>
              <a:avLst/>
              <a:gdLst/>
              <a:ahLst/>
              <a:cxnLst/>
              <a:rect l="l" t="t" r="r" b="b"/>
              <a:pathLst>
                <a:path w="44138" h="37295" extrusionOk="0">
                  <a:moveTo>
                    <a:pt x="0" y="1"/>
                  </a:moveTo>
                  <a:lnTo>
                    <a:pt x="0" y="37295"/>
                  </a:lnTo>
                  <a:lnTo>
                    <a:pt x="44137" y="37295"/>
                  </a:lnTo>
                  <a:lnTo>
                    <a:pt x="44137" y="1"/>
                  </a:lnTo>
                  <a:close/>
                </a:path>
              </a:pathLst>
            </a:custGeom>
            <a:solidFill>
              <a:srgbClr val="FFFFFF"/>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72" name="Google Shape;3882;p64">
              <a:extLst>
                <a:ext uri="{FF2B5EF4-FFF2-40B4-BE49-F238E27FC236}">
                  <a16:creationId xmlns:a16="http://schemas.microsoft.com/office/drawing/2014/main" id="{D74FE077-8675-9238-6227-56790AA7A28B}"/>
                </a:ext>
              </a:extLst>
            </p:cNvPr>
            <p:cNvSpPr/>
            <p:nvPr/>
          </p:nvSpPr>
          <p:spPr>
            <a:xfrm>
              <a:off x="3254025" y="2741675"/>
              <a:ext cx="1117900" cy="946775"/>
            </a:xfrm>
            <a:custGeom>
              <a:avLst/>
              <a:gdLst/>
              <a:ahLst/>
              <a:cxnLst/>
              <a:rect l="l" t="t" r="r" b="b"/>
              <a:pathLst>
                <a:path w="44716" h="37871" extrusionOk="0">
                  <a:moveTo>
                    <a:pt x="44138" y="576"/>
                  </a:moveTo>
                  <a:lnTo>
                    <a:pt x="44138" y="37295"/>
                  </a:lnTo>
                  <a:lnTo>
                    <a:pt x="577" y="37295"/>
                  </a:lnTo>
                  <a:lnTo>
                    <a:pt x="577" y="576"/>
                  </a:lnTo>
                  <a:close/>
                  <a:moveTo>
                    <a:pt x="287" y="1"/>
                  </a:moveTo>
                  <a:cubicBezTo>
                    <a:pt x="129" y="1"/>
                    <a:pt x="0" y="130"/>
                    <a:pt x="1" y="289"/>
                  </a:cubicBezTo>
                  <a:lnTo>
                    <a:pt x="1" y="37583"/>
                  </a:lnTo>
                  <a:cubicBezTo>
                    <a:pt x="0" y="37742"/>
                    <a:pt x="130" y="37871"/>
                    <a:pt x="289" y="37871"/>
                  </a:cubicBezTo>
                  <a:lnTo>
                    <a:pt x="44426" y="37871"/>
                  </a:lnTo>
                  <a:cubicBezTo>
                    <a:pt x="44586" y="37871"/>
                    <a:pt x="44715" y="37742"/>
                    <a:pt x="44714" y="37583"/>
                  </a:cubicBezTo>
                  <a:lnTo>
                    <a:pt x="44714" y="289"/>
                  </a:lnTo>
                  <a:cubicBezTo>
                    <a:pt x="44715" y="129"/>
                    <a:pt x="44586" y="1"/>
                    <a:pt x="44426" y="1"/>
                  </a:cubicBezTo>
                  <a:lnTo>
                    <a:pt x="289" y="1"/>
                  </a:lnTo>
                  <a:cubicBezTo>
                    <a:pt x="289" y="1"/>
                    <a:pt x="288" y="1"/>
                    <a:pt x="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73" name="Google Shape;3883;p64">
              <a:extLst>
                <a:ext uri="{FF2B5EF4-FFF2-40B4-BE49-F238E27FC236}">
                  <a16:creationId xmlns:a16="http://schemas.microsoft.com/office/drawing/2014/main" id="{A226584C-2FA5-F1FB-2BE0-5BD3561EDA46}"/>
                </a:ext>
              </a:extLst>
            </p:cNvPr>
            <p:cNvSpPr/>
            <p:nvPr/>
          </p:nvSpPr>
          <p:spPr>
            <a:xfrm>
              <a:off x="3687425" y="3015925"/>
              <a:ext cx="240325" cy="437650"/>
            </a:xfrm>
            <a:custGeom>
              <a:avLst/>
              <a:gdLst/>
              <a:ahLst/>
              <a:cxnLst/>
              <a:rect l="l" t="t" r="r" b="b"/>
              <a:pathLst>
                <a:path w="9613" h="17506" extrusionOk="0">
                  <a:moveTo>
                    <a:pt x="4806" y="1"/>
                  </a:moveTo>
                  <a:cubicBezTo>
                    <a:pt x="2153" y="1"/>
                    <a:pt x="1" y="2151"/>
                    <a:pt x="1" y="4806"/>
                  </a:cubicBezTo>
                  <a:cubicBezTo>
                    <a:pt x="1" y="6634"/>
                    <a:pt x="1022" y="8223"/>
                    <a:pt x="2525" y="9035"/>
                  </a:cubicBezTo>
                  <a:lnTo>
                    <a:pt x="1717" y="17506"/>
                  </a:lnTo>
                  <a:lnTo>
                    <a:pt x="7896" y="17506"/>
                  </a:lnTo>
                  <a:lnTo>
                    <a:pt x="7090" y="9035"/>
                  </a:lnTo>
                  <a:cubicBezTo>
                    <a:pt x="8591" y="8223"/>
                    <a:pt x="9612" y="6634"/>
                    <a:pt x="9612" y="4806"/>
                  </a:cubicBezTo>
                  <a:cubicBezTo>
                    <a:pt x="9612" y="2151"/>
                    <a:pt x="7460"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74" name="Google Shape;3884;p64">
              <a:extLst>
                <a:ext uri="{FF2B5EF4-FFF2-40B4-BE49-F238E27FC236}">
                  <a16:creationId xmlns:a16="http://schemas.microsoft.com/office/drawing/2014/main" id="{C6C9834F-54FC-7C4C-4394-5322AF5B729D}"/>
                </a:ext>
              </a:extLst>
            </p:cNvPr>
            <p:cNvSpPr/>
            <p:nvPr/>
          </p:nvSpPr>
          <p:spPr>
            <a:xfrm>
              <a:off x="3680200" y="3008700"/>
              <a:ext cx="254725" cy="452075"/>
            </a:xfrm>
            <a:custGeom>
              <a:avLst/>
              <a:gdLst/>
              <a:ahLst/>
              <a:cxnLst/>
              <a:rect l="l" t="t" r="r" b="b"/>
              <a:pathLst>
                <a:path w="10189" h="18083" extrusionOk="0">
                  <a:moveTo>
                    <a:pt x="5095" y="578"/>
                  </a:moveTo>
                  <a:cubicBezTo>
                    <a:pt x="7586" y="578"/>
                    <a:pt x="9612" y="2604"/>
                    <a:pt x="9612" y="5095"/>
                  </a:cubicBezTo>
                  <a:cubicBezTo>
                    <a:pt x="9612" y="6755"/>
                    <a:pt x="8702" y="8283"/>
                    <a:pt x="7240" y="9071"/>
                  </a:cubicBezTo>
                  <a:cubicBezTo>
                    <a:pt x="7138" y="9126"/>
                    <a:pt x="7079" y="9237"/>
                    <a:pt x="7090" y="9352"/>
                  </a:cubicBezTo>
                  <a:lnTo>
                    <a:pt x="7868" y="17507"/>
                  </a:lnTo>
                  <a:lnTo>
                    <a:pt x="2323" y="17507"/>
                  </a:lnTo>
                  <a:lnTo>
                    <a:pt x="3100" y="9352"/>
                  </a:lnTo>
                  <a:cubicBezTo>
                    <a:pt x="3111" y="9237"/>
                    <a:pt x="3052" y="9126"/>
                    <a:pt x="2950" y="9071"/>
                  </a:cubicBezTo>
                  <a:cubicBezTo>
                    <a:pt x="1488" y="8283"/>
                    <a:pt x="578" y="6755"/>
                    <a:pt x="578" y="5095"/>
                  </a:cubicBezTo>
                  <a:cubicBezTo>
                    <a:pt x="578" y="2604"/>
                    <a:pt x="2604" y="578"/>
                    <a:pt x="5095" y="578"/>
                  </a:cubicBezTo>
                  <a:close/>
                  <a:moveTo>
                    <a:pt x="5095" y="1"/>
                  </a:moveTo>
                  <a:cubicBezTo>
                    <a:pt x="2286" y="1"/>
                    <a:pt x="2" y="2286"/>
                    <a:pt x="2" y="5095"/>
                  </a:cubicBezTo>
                  <a:cubicBezTo>
                    <a:pt x="1" y="6898"/>
                    <a:pt x="954" y="8567"/>
                    <a:pt x="2509" y="9484"/>
                  </a:cubicBezTo>
                  <a:lnTo>
                    <a:pt x="1720" y="17767"/>
                  </a:lnTo>
                  <a:cubicBezTo>
                    <a:pt x="1703" y="17936"/>
                    <a:pt x="1836" y="18082"/>
                    <a:pt x="2006" y="18082"/>
                  </a:cubicBezTo>
                  <a:lnTo>
                    <a:pt x="8184" y="18082"/>
                  </a:lnTo>
                  <a:cubicBezTo>
                    <a:pt x="8354" y="18082"/>
                    <a:pt x="8487" y="17936"/>
                    <a:pt x="8471" y="17767"/>
                  </a:cubicBezTo>
                  <a:lnTo>
                    <a:pt x="7681" y="9484"/>
                  </a:lnTo>
                  <a:cubicBezTo>
                    <a:pt x="9235" y="8567"/>
                    <a:pt x="10189" y="6898"/>
                    <a:pt x="10189" y="5095"/>
                  </a:cubicBezTo>
                  <a:cubicBezTo>
                    <a:pt x="10189" y="2286"/>
                    <a:pt x="7903" y="1"/>
                    <a:pt x="5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75" name="Google Shape;3885;p64">
              <a:extLst>
                <a:ext uri="{FF2B5EF4-FFF2-40B4-BE49-F238E27FC236}">
                  <a16:creationId xmlns:a16="http://schemas.microsoft.com/office/drawing/2014/main" id="{139E723A-7BED-E0F5-B8F0-E45732CA211B}"/>
                </a:ext>
              </a:extLst>
            </p:cNvPr>
            <p:cNvSpPr/>
            <p:nvPr/>
          </p:nvSpPr>
          <p:spPr>
            <a:xfrm>
              <a:off x="5977700" y="2926050"/>
              <a:ext cx="16800" cy="36025"/>
            </a:xfrm>
            <a:custGeom>
              <a:avLst/>
              <a:gdLst/>
              <a:ahLst/>
              <a:cxnLst/>
              <a:rect l="l" t="t" r="r" b="b"/>
              <a:pathLst>
                <a:path w="672" h="1441" extrusionOk="0">
                  <a:moveTo>
                    <a:pt x="299" y="0"/>
                  </a:moveTo>
                  <a:cubicBezTo>
                    <a:pt x="292" y="0"/>
                    <a:pt x="284" y="1"/>
                    <a:pt x="277" y="1"/>
                  </a:cubicBezTo>
                  <a:cubicBezTo>
                    <a:pt x="118" y="14"/>
                    <a:pt x="1" y="153"/>
                    <a:pt x="14" y="313"/>
                  </a:cubicBezTo>
                  <a:cubicBezTo>
                    <a:pt x="39" y="600"/>
                    <a:pt x="62" y="886"/>
                    <a:pt x="84" y="1174"/>
                  </a:cubicBezTo>
                  <a:cubicBezTo>
                    <a:pt x="96" y="1324"/>
                    <a:pt x="220" y="1440"/>
                    <a:pt x="372" y="1440"/>
                  </a:cubicBezTo>
                  <a:cubicBezTo>
                    <a:pt x="379" y="1440"/>
                    <a:pt x="386" y="1440"/>
                    <a:pt x="393" y="1439"/>
                  </a:cubicBezTo>
                  <a:cubicBezTo>
                    <a:pt x="553" y="1427"/>
                    <a:pt x="671" y="1289"/>
                    <a:pt x="659" y="1130"/>
                  </a:cubicBezTo>
                  <a:cubicBezTo>
                    <a:pt x="637" y="841"/>
                    <a:pt x="613" y="552"/>
                    <a:pt x="589" y="263"/>
                  </a:cubicBezTo>
                  <a:cubicBezTo>
                    <a:pt x="574" y="113"/>
                    <a:pt x="447" y="0"/>
                    <a:pt x="2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320" name="Google Shape;3886;p64">
              <a:extLst>
                <a:ext uri="{FF2B5EF4-FFF2-40B4-BE49-F238E27FC236}">
                  <a16:creationId xmlns:a16="http://schemas.microsoft.com/office/drawing/2014/main" id="{E758BAF0-1894-1A1B-5EC4-8DE72FA77B7D}"/>
                </a:ext>
              </a:extLst>
            </p:cNvPr>
            <p:cNvSpPr/>
            <p:nvPr/>
          </p:nvSpPr>
          <p:spPr>
            <a:xfrm>
              <a:off x="1532575" y="886700"/>
              <a:ext cx="4456100" cy="2011825"/>
            </a:xfrm>
            <a:custGeom>
              <a:avLst/>
              <a:gdLst/>
              <a:ahLst/>
              <a:cxnLst/>
              <a:rect l="l" t="t" r="r" b="b"/>
              <a:pathLst>
                <a:path w="178244" h="80473" extrusionOk="0">
                  <a:moveTo>
                    <a:pt x="88232" y="1"/>
                  </a:moveTo>
                  <a:cubicBezTo>
                    <a:pt x="87652" y="6"/>
                    <a:pt x="87073" y="17"/>
                    <a:pt x="86494" y="33"/>
                  </a:cubicBezTo>
                  <a:cubicBezTo>
                    <a:pt x="86337" y="38"/>
                    <a:pt x="86212" y="169"/>
                    <a:pt x="86214" y="326"/>
                  </a:cubicBezTo>
                  <a:cubicBezTo>
                    <a:pt x="86217" y="483"/>
                    <a:pt x="86344" y="609"/>
                    <a:pt x="86501" y="610"/>
                  </a:cubicBezTo>
                  <a:lnTo>
                    <a:pt x="86509" y="610"/>
                  </a:lnTo>
                  <a:cubicBezTo>
                    <a:pt x="87086" y="593"/>
                    <a:pt x="87662" y="583"/>
                    <a:pt x="88238" y="577"/>
                  </a:cubicBezTo>
                  <a:cubicBezTo>
                    <a:pt x="88394" y="572"/>
                    <a:pt x="88518" y="444"/>
                    <a:pt x="88518" y="288"/>
                  </a:cubicBezTo>
                  <a:cubicBezTo>
                    <a:pt x="88517" y="131"/>
                    <a:pt x="88391" y="3"/>
                    <a:pt x="88235" y="1"/>
                  </a:cubicBezTo>
                  <a:close/>
                  <a:moveTo>
                    <a:pt x="89967" y="1"/>
                  </a:moveTo>
                  <a:cubicBezTo>
                    <a:pt x="89811" y="3"/>
                    <a:pt x="89685" y="131"/>
                    <a:pt x="89684" y="288"/>
                  </a:cubicBezTo>
                  <a:cubicBezTo>
                    <a:pt x="89684" y="444"/>
                    <a:pt x="89808" y="572"/>
                    <a:pt x="89965" y="577"/>
                  </a:cubicBezTo>
                  <a:cubicBezTo>
                    <a:pt x="90541" y="583"/>
                    <a:pt x="91116" y="593"/>
                    <a:pt x="91692" y="610"/>
                  </a:cubicBezTo>
                  <a:lnTo>
                    <a:pt x="91702" y="610"/>
                  </a:lnTo>
                  <a:cubicBezTo>
                    <a:pt x="91859" y="609"/>
                    <a:pt x="91986" y="483"/>
                    <a:pt x="91988" y="326"/>
                  </a:cubicBezTo>
                  <a:cubicBezTo>
                    <a:pt x="91991" y="169"/>
                    <a:pt x="91866" y="38"/>
                    <a:pt x="91710" y="33"/>
                  </a:cubicBezTo>
                  <a:cubicBezTo>
                    <a:pt x="91129" y="17"/>
                    <a:pt x="90550" y="6"/>
                    <a:pt x="89971" y="1"/>
                  </a:cubicBezTo>
                  <a:close/>
                  <a:moveTo>
                    <a:pt x="84784" y="98"/>
                  </a:moveTo>
                  <a:cubicBezTo>
                    <a:pt x="84775" y="98"/>
                    <a:pt x="84766" y="98"/>
                    <a:pt x="84757" y="99"/>
                  </a:cubicBezTo>
                  <a:cubicBezTo>
                    <a:pt x="84178" y="127"/>
                    <a:pt x="83599" y="160"/>
                    <a:pt x="83020" y="199"/>
                  </a:cubicBezTo>
                  <a:cubicBezTo>
                    <a:pt x="82865" y="208"/>
                    <a:pt x="82745" y="340"/>
                    <a:pt x="82751" y="496"/>
                  </a:cubicBezTo>
                  <a:cubicBezTo>
                    <a:pt x="82756" y="651"/>
                    <a:pt x="82885" y="775"/>
                    <a:pt x="83039" y="775"/>
                  </a:cubicBezTo>
                  <a:cubicBezTo>
                    <a:pt x="83046" y="775"/>
                    <a:pt x="83052" y="773"/>
                    <a:pt x="83060" y="773"/>
                  </a:cubicBezTo>
                  <a:cubicBezTo>
                    <a:pt x="83634" y="735"/>
                    <a:pt x="84209" y="703"/>
                    <a:pt x="84784" y="675"/>
                  </a:cubicBezTo>
                  <a:cubicBezTo>
                    <a:pt x="84943" y="667"/>
                    <a:pt x="85065" y="532"/>
                    <a:pt x="85058" y="373"/>
                  </a:cubicBezTo>
                  <a:cubicBezTo>
                    <a:pt x="85051" y="224"/>
                    <a:pt x="84927" y="98"/>
                    <a:pt x="84784" y="98"/>
                  </a:cubicBezTo>
                  <a:close/>
                  <a:moveTo>
                    <a:pt x="93436" y="100"/>
                  </a:moveTo>
                  <a:cubicBezTo>
                    <a:pt x="93282" y="100"/>
                    <a:pt x="93154" y="219"/>
                    <a:pt x="93146" y="374"/>
                  </a:cubicBezTo>
                  <a:cubicBezTo>
                    <a:pt x="93137" y="534"/>
                    <a:pt x="93261" y="668"/>
                    <a:pt x="93419" y="676"/>
                  </a:cubicBezTo>
                  <a:cubicBezTo>
                    <a:pt x="93995" y="703"/>
                    <a:pt x="94569" y="736"/>
                    <a:pt x="95144" y="775"/>
                  </a:cubicBezTo>
                  <a:lnTo>
                    <a:pt x="95163" y="775"/>
                  </a:lnTo>
                  <a:lnTo>
                    <a:pt x="95163" y="776"/>
                  </a:lnTo>
                  <a:cubicBezTo>
                    <a:pt x="95319" y="776"/>
                    <a:pt x="95446" y="652"/>
                    <a:pt x="95452" y="496"/>
                  </a:cubicBezTo>
                  <a:cubicBezTo>
                    <a:pt x="95457" y="342"/>
                    <a:pt x="95338" y="210"/>
                    <a:pt x="95182" y="200"/>
                  </a:cubicBezTo>
                  <a:cubicBezTo>
                    <a:pt x="94605" y="160"/>
                    <a:pt x="94026" y="128"/>
                    <a:pt x="93447" y="101"/>
                  </a:cubicBezTo>
                  <a:cubicBezTo>
                    <a:pt x="93443" y="100"/>
                    <a:pt x="93439" y="100"/>
                    <a:pt x="93436" y="100"/>
                  </a:cubicBezTo>
                  <a:close/>
                  <a:moveTo>
                    <a:pt x="81313" y="331"/>
                  </a:moveTo>
                  <a:cubicBezTo>
                    <a:pt x="81305" y="331"/>
                    <a:pt x="81296" y="331"/>
                    <a:pt x="81287" y="332"/>
                  </a:cubicBezTo>
                  <a:cubicBezTo>
                    <a:pt x="80710" y="381"/>
                    <a:pt x="80133" y="438"/>
                    <a:pt x="79557" y="498"/>
                  </a:cubicBezTo>
                  <a:cubicBezTo>
                    <a:pt x="79405" y="514"/>
                    <a:pt x="79292" y="646"/>
                    <a:pt x="79299" y="800"/>
                  </a:cubicBezTo>
                  <a:cubicBezTo>
                    <a:pt x="79308" y="952"/>
                    <a:pt x="79434" y="1072"/>
                    <a:pt x="79587" y="1072"/>
                  </a:cubicBezTo>
                  <a:lnTo>
                    <a:pt x="79587" y="1072"/>
                  </a:lnTo>
                  <a:cubicBezTo>
                    <a:pt x="79597" y="1072"/>
                    <a:pt x="79608" y="1072"/>
                    <a:pt x="79617" y="1071"/>
                  </a:cubicBezTo>
                  <a:cubicBezTo>
                    <a:pt x="80191" y="1011"/>
                    <a:pt x="80764" y="956"/>
                    <a:pt x="81337" y="905"/>
                  </a:cubicBezTo>
                  <a:cubicBezTo>
                    <a:pt x="81496" y="892"/>
                    <a:pt x="81613" y="752"/>
                    <a:pt x="81599" y="593"/>
                  </a:cubicBezTo>
                  <a:cubicBezTo>
                    <a:pt x="81586" y="444"/>
                    <a:pt x="81461" y="331"/>
                    <a:pt x="81313" y="331"/>
                  </a:cubicBezTo>
                  <a:close/>
                  <a:moveTo>
                    <a:pt x="79587" y="1072"/>
                  </a:moveTo>
                  <a:cubicBezTo>
                    <a:pt x="79587" y="1072"/>
                    <a:pt x="79586" y="1072"/>
                    <a:pt x="79586" y="1072"/>
                  </a:cubicBezTo>
                  <a:lnTo>
                    <a:pt x="79587" y="1072"/>
                  </a:lnTo>
                  <a:cubicBezTo>
                    <a:pt x="79587" y="1072"/>
                    <a:pt x="79587" y="1072"/>
                    <a:pt x="79587" y="1072"/>
                  </a:cubicBezTo>
                  <a:close/>
                  <a:moveTo>
                    <a:pt x="96894" y="331"/>
                  </a:moveTo>
                  <a:cubicBezTo>
                    <a:pt x="96746" y="331"/>
                    <a:pt x="96619" y="443"/>
                    <a:pt x="96603" y="595"/>
                  </a:cubicBezTo>
                  <a:cubicBezTo>
                    <a:pt x="96589" y="753"/>
                    <a:pt x="96707" y="892"/>
                    <a:pt x="96865" y="905"/>
                  </a:cubicBezTo>
                  <a:cubicBezTo>
                    <a:pt x="97439" y="956"/>
                    <a:pt x="98012" y="1010"/>
                    <a:pt x="98585" y="1071"/>
                  </a:cubicBezTo>
                  <a:cubicBezTo>
                    <a:pt x="98595" y="1072"/>
                    <a:pt x="98606" y="1072"/>
                    <a:pt x="98615" y="1072"/>
                  </a:cubicBezTo>
                  <a:lnTo>
                    <a:pt x="98615" y="1073"/>
                  </a:lnTo>
                  <a:cubicBezTo>
                    <a:pt x="98769" y="1073"/>
                    <a:pt x="98896" y="953"/>
                    <a:pt x="98904" y="800"/>
                  </a:cubicBezTo>
                  <a:cubicBezTo>
                    <a:pt x="98911" y="646"/>
                    <a:pt x="98799" y="514"/>
                    <a:pt x="98645" y="499"/>
                  </a:cubicBezTo>
                  <a:cubicBezTo>
                    <a:pt x="98069" y="438"/>
                    <a:pt x="97493" y="382"/>
                    <a:pt x="96914" y="332"/>
                  </a:cubicBezTo>
                  <a:cubicBezTo>
                    <a:pt x="96908" y="332"/>
                    <a:pt x="96901" y="331"/>
                    <a:pt x="96894" y="331"/>
                  </a:cubicBezTo>
                  <a:close/>
                  <a:moveTo>
                    <a:pt x="100344" y="695"/>
                  </a:moveTo>
                  <a:cubicBezTo>
                    <a:pt x="100199" y="695"/>
                    <a:pt x="100076" y="802"/>
                    <a:pt x="100058" y="947"/>
                  </a:cubicBezTo>
                  <a:cubicBezTo>
                    <a:pt x="100039" y="1102"/>
                    <a:pt x="100147" y="1246"/>
                    <a:pt x="100302" y="1268"/>
                  </a:cubicBezTo>
                  <a:cubicBezTo>
                    <a:pt x="100874" y="1340"/>
                    <a:pt x="101445" y="1416"/>
                    <a:pt x="102014" y="1499"/>
                  </a:cubicBezTo>
                  <a:cubicBezTo>
                    <a:pt x="102028" y="1501"/>
                    <a:pt x="102042" y="1503"/>
                    <a:pt x="102056" y="1503"/>
                  </a:cubicBezTo>
                  <a:cubicBezTo>
                    <a:pt x="102208" y="1503"/>
                    <a:pt x="102332" y="1385"/>
                    <a:pt x="102343" y="1234"/>
                  </a:cubicBezTo>
                  <a:cubicBezTo>
                    <a:pt x="102354" y="1084"/>
                    <a:pt x="102246" y="950"/>
                    <a:pt x="102097" y="929"/>
                  </a:cubicBezTo>
                  <a:cubicBezTo>
                    <a:pt x="101523" y="845"/>
                    <a:pt x="100949" y="769"/>
                    <a:pt x="100375" y="697"/>
                  </a:cubicBezTo>
                  <a:cubicBezTo>
                    <a:pt x="100364" y="696"/>
                    <a:pt x="100354" y="695"/>
                    <a:pt x="100344" y="695"/>
                  </a:cubicBezTo>
                  <a:close/>
                  <a:moveTo>
                    <a:pt x="77854" y="697"/>
                  </a:moveTo>
                  <a:cubicBezTo>
                    <a:pt x="77846" y="697"/>
                    <a:pt x="77837" y="697"/>
                    <a:pt x="77829" y="698"/>
                  </a:cubicBezTo>
                  <a:cubicBezTo>
                    <a:pt x="77254" y="770"/>
                    <a:pt x="76680" y="848"/>
                    <a:pt x="76106" y="931"/>
                  </a:cubicBezTo>
                  <a:cubicBezTo>
                    <a:pt x="75957" y="953"/>
                    <a:pt x="75850" y="1086"/>
                    <a:pt x="75861" y="1236"/>
                  </a:cubicBezTo>
                  <a:cubicBezTo>
                    <a:pt x="75871" y="1388"/>
                    <a:pt x="75996" y="1504"/>
                    <a:pt x="76147" y="1504"/>
                  </a:cubicBezTo>
                  <a:cubicBezTo>
                    <a:pt x="76160" y="1504"/>
                    <a:pt x="76175" y="1503"/>
                    <a:pt x="76188" y="1501"/>
                  </a:cubicBezTo>
                  <a:cubicBezTo>
                    <a:pt x="76758" y="1419"/>
                    <a:pt x="77329" y="1341"/>
                    <a:pt x="77901" y="1270"/>
                  </a:cubicBezTo>
                  <a:cubicBezTo>
                    <a:pt x="78053" y="1245"/>
                    <a:pt x="78160" y="1103"/>
                    <a:pt x="78141" y="950"/>
                  </a:cubicBezTo>
                  <a:cubicBezTo>
                    <a:pt x="78123" y="803"/>
                    <a:pt x="77998" y="697"/>
                    <a:pt x="77854" y="697"/>
                  </a:cubicBezTo>
                  <a:close/>
                  <a:moveTo>
                    <a:pt x="103767" y="1190"/>
                  </a:moveTo>
                  <a:cubicBezTo>
                    <a:pt x="103628" y="1190"/>
                    <a:pt x="103506" y="1291"/>
                    <a:pt x="103484" y="1432"/>
                  </a:cubicBezTo>
                  <a:cubicBezTo>
                    <a:pt x="103457" y="1589"/>
                    <a:pt x="103564" y="1737"/>
                    <a:pt x="103721" y="1763"/>
                  </a:cubicBezTo>
                  <a:cubicBezTo>
                    <a:pt x="104289" y="1857"/>
                    <a:pt x="104856" y="1955"/>
                    <a:pt x="105422" y="2060"/>
                  </a:cubicBezTo>
                  <a:cubicBezTo>
                    <a:pt x="105440" y="2063"/>
                    <a:pt x="105458" y="2065"/>
                    <a:pt x="105476" y="2065"/>
                  </a:cubicBezTo>
                  <a:cubicBezTo>
                    <a:pt x="105624" y="2064"/>
                    <a:pt x="105748" y="1950"/>
                    <a:pt x="105761" y="1803"/>
                  </a:cubicBezTo>
                  <a:cubicBezTo>
                    <a:pt x="105775" y="1655"/>
                    <a:pt x="105673" y="1521"/>
                    <a:pt x="105528" y="1493"/>
                  </a:cubicBezTo>
                  <a:cubicBezTo>
                    <a:pt x="104957" y="1388"/>
                    <a:pt x="104386" y="1288"/>
                    <a:pt x="103815" y="1194"/>
                  </a:cubicBezTo>
                  <a:cubicBezTo>
                    <a:pt x="103799" y="1192"/>
                    <a:pt x="103783" y="1190"/>
                    <a:pt x="103767" y="1190"/>
                  </a:cubicBezTo>
                  <a:close/>
                  <a:moveTo>
                    <a:pt x="74440" y="1193"/>
                  </a:moveTo>
                  <a:cubicBezTo>
                    <a:pt x="74423" y="1193"/>
                    <a:pt x="74406" y="1195"/>
                    <a:pt x="74389" y="1198"/>
                  </a:cubicBezTo>
                  <a:cubicBezTo>
                    <a:pt x="73816" y="1292"/>
                    <a:pt x="73245" y="1392"/>
                    <a:pt x="72675" y="1498"/>
                  </a:cubicBezTo>
                  <a:cubicBezTo>
                    <a:pt x="72530" y="1524"/>
                    <a:pt x="72428" y="1659"/>
                    <a:pt x="72441" y="1807"/>
                  </a:cubicBezTo>
                  <a:cubicBezTo>
                    <a:pt x="72455" y="1955"/>
                    <a:pt x="72579" y="2069"/>
                    <a:pt x="72728" y="2069"/>
                  </a:cubicBezTo>
                  <a:cubicBezTo>
                    <a:pt x="72746" y="2069"/>
                    <a:pt x="72764" y="2068"/>
                    <a:pt x="72780" y="2064"/>
                  </a:cubicBezTo>
                  <a:cubicBezTo>
                    <a:pt x="73347" y="1958"/>
                    <a:pt x="73914" y="1860"/>
                    <a:pt x="74482" y="1767"/>
                  </a:cubicBezTo>
                  <a:cubicBezTo>
                    <a:pt x="74640" y="1740"/>
                    <a:pt x="74745" y="1591"/>
                    <a:pt x="74720" y="1434"/>
                  </a:cubicBezTo>
                  <a:cubicBezTo>
                    <a:pt x="74698" y="1294"/>
                    <a:pt x="74577" y="1193"/>
                    <a:pt x="74440" y="1193"/>
                  </a:cubicBezTo>
                  <a:close/>
                  <a:moveTo>
                    <a:pt x="107177" y="1820"/>
                  </a:moveTo>
                  <a:cubicBezTo>
                    <a:pt x="107043" y="1820"/>
                    <a:pt x="106922" y="1913"/>
                    <a:pt x="106894" y="2050"/>
                  </a:cubicBezTo>
                  <a:cubicBezTo>
                    <a:pt x="106863" y="2206"/>
                    <a:pt x="106962" y="2358"/>
                    <a:pt x="107118" y="2390"/>
                  </a:cubicBezTo>
                  <a:cubicBezTo>
                    <a:pt x="107683" y="2505"/>
                    <a:pt x="108246" y="2627"/>
                    <a:pt x="108807" y="2752"/>
                  </a:cubicBezTo>
                  <a:cubicBezTo>
                    <a:pt x="108828" y="2757"/>
                    <a:pt x="108849" y="2760"/>
                    <a:pt x="108870" y="2760"/>
                  </a:cubicBezTo>
                  <a:lnTo>
                    <a:pt x="108870" y="2761"/>
                  </a:lnTo>
                  <a:cubicBezTo>
                    <a:pt x="109018" y="2761"/>
                    <a:pt x="109143" y="2651"/>
                    <a:pt x="109158" y="2504"/>
                  </a:cubicBezTo>
                  <a:cubicBezTo>
                    <a:pt x="109175" y="2358"/>
                    <a:pt x="109078" y="2222"/>
                    <a:pt x="108934" y="2191"/>
                  </a:cubicBezTo>
                  <a:cubicBezTo>
                    <a:pt x="108368" y="2063"/>
                    <a:pt x="107802" y="1942"/>
                    <a:pt x="107234" y="1825"/>
                  </a:cubicBezTo>
                  <a:cubicBezTo>
                    <a:pt x="107215" y="1821"/>
                    <a:pt x="107196" y="1820"/>
                    <a:pt x="107177" y="1820"/>
                  </a:cubicBezTo>
                  <a:close/>
                  <a:moveTo>
                    <a:pt x="71027" y="1824"/>
                  </a:moveTo>
                  <a:cubicBezTo>
                    <a:pt x="71007" y="1824"/>
                    <a:pt x="70988" y="1826"/>
                    <a:pt x="70968" y="1830"/>
                  </a:cubicBezTo>
                  <a:cubicBezTo>
                    <a:pt x="70401" y="1946"/>
                    <a:pt x="69835" y="2069"/>
                    <a:pt x="69270" y="2196"/>
                  </a:cubicBezTo>
                  <a:cubicBezTo>
                    <a:pt x="69125" y="2227"/>
                    <a:pt x="69027" y="2363"/>
                    <a:pt x="69044" y="2509"/>
                  </a:cubicBezTo>
                  <a:cubicBezTo>
                    <a:pt x="69060" y="2656"/>
                    <a:pt x="69183" y="2766"/>
                    <a:pt x="69330" y="2766"/>
                  </a:cubicBezTo>
                  <a:cubicBezTo>
                    <a:pt x="69330" y="2766"/>
                    <a:pt x="69331" y="2766"/>
                    <a:pt x="69332" y="2766"/>
                  </a:cubicBezTo>
                  <a:cubicBezTo>
                    <a:pt x="69354" y="2766"/>
                    <a:pt x="69375" y="2763"/>
                    <a:pt x="69396" y="2758"/>
                  </a:cubicBezTo>
                  <a:cubicBezTo>
                    <a:pt x="69958" y="2631"/>
                    <a:pt x="70521" y="2510"/>
                    <a:pt x="71084" y="2394"/>
                  </a:cubicBezTo>
                  <a:cubicBezTo>
                    <a:pt x="71240" y="2363"/>
                    <a:pt x="71341" y="2210"/>
                    <a:pt x="71309" y="2054"/>
                  </a:cubicBezTo>
                  <a:cubicBezTo>
                    <a:pt x="71280" y="1918"/>
                    <a:pt x="71161" y="1824"/>
                    <a:pt x="71027" y="1824"/>
                  </a:cubicBezTo>
                  <a:close/>
                  <a:moveTo>
                    <a:pt x="110558" y="2580"/>
                  </a:moveTo>
                  <a:cubicBezTo>
                    <a:pt x="110428" y="2580"/>
                    <a:pt x="110310" y="2667"/>
                    <a:pt x="110277" y="2799"/>
                  </a:cubicBezTo>
                  <a:cubicBezTo>
                    <a:pt x="110240" y="2954"/>
                    <a:pt x="110334" y="3110"/>
                    <a:pt x="110488" y="3148"/>
                  </a:cubicBezTo>
                  <a:cubicBezTo>
                    <a:pt x="111047" y="3285"/>
                    <a:pt x="111605" y="3428"/>
                    <a:pt x="112162" y="3577"/>
                  </a:cubicBezTo>
                  <a:cubicBezTo>
                    <a:pt x="112187" y="3583"/>
                    <a:pt x="112211" y="3586"/>
                    <a:pt x="112236" y="3586"/>
                  </a:cubicBezTo>
                  <a:cubicBezTo>
                    <a:pt x="112380" y="3586"/>
                    <a:pt x="112504" y="3479"/>
                    <a:pt x="112522" y="3335"/>
                  </a:cubicBezTo>
                  <a:cubicBezTo>
                    <a:pt x="112541" y="3193"/>
                    <a:pt x="112451" y="3057"/>
                    <a:pt x="112310" y="3020"/>
                  </a:cubicBezTo>
                  <a:cubicBezTo>
                    <a:pt x="111750" y="2870"/>
                    <a:pt x="111189" y="2726"/>
                    <a:pt x="110626" y="2588"/>
                  </a:cubicBezTo>
                  <a:cubicBezTo>
                    <a:pt x="110603" y="2583"/>
                    <a:pt x="110581" y="2580"/>
                    <a:pt x="110558" y="2580"/>
                  </a:cubicBezTo>
                  <a:close/>
                  <a:moveTo>
                    <a:pt x="67646" y="2588"/>
                  </a:moveTo>
                  <a:cubicBezTo>
                    <a:pt x="67623" y="2588"/>
                    <a:pt x="67599" y="2591"/>
                    <a:pt x="67576" y="2597"/>
                  </a:cubicBezTo>
                  <a:cubicBezTo>
                    <a:pt x="67014" y="2736"/>
                    <a:pt x="66452" y="2880"/>
                    <a:pt x="65892" y="3030"/>
                  </a:cubicBezTo>
                  <a:cubicBezTo>
                    <a:pt x="65753" y="3068"/>
                    <a:pt x="65662" y="3202"/>
                    <a:pt x="65681" y="3346"/>
                  </a:cubicBezTo>
                  <a:cubicBezTo>
                    <a:pt x="65700" y="3489"/>
                    <a:pt x="65822" y="3597"/>
                    <a:pt x="65968" y="3597"/>
                  </a:cubicBezTo>
                  <a:cubicBezTo>
                    <a:pt x="65992" y="3596"/>
                    <a:pt x="66017" y="3593"/>
                    <a:pt x="66041" y="3586"/>
                  </a:cubicBezTo>
                  <a:cubicBezTo>
                    <a:pt x="66597" y="3437"/>
                    <a:pt x="67155" y="3295"/>
                    <a:pt x="67714" y="3157"/>
                  </a:cubicBezTo>
                  <a:cubicBezTo>
                    <a:pt x="67869" y="3118"/>
                    <a:pt x="67963" y="2962"/>
                    <a:pt x="67925" y="2808"/>
                  </a:cubicBezTo>
                  <a:cubicBezTo>
                    <a:pt x="67892" y="2676"/>
                    <a:pt x="67775" y="2588"/>
                    <a:pt x="67646" y="2588"/>
                  </a:cubicBezTo>
                  <a:close/>
                  <a:moveTo>
                    <a:pt x="113911" y="3473"/>
                  </a:moveTo>
                  <a:cubicBezTo>
                    <a:pt x="113785" y="3473"/>
                    <a:pt x="113669" y="3555"/>
                    <a:pt x="113633" y="3681"/>
                  </a:cubicBezTo>
                  <a:cubicBezTo>
                    <a:pt x="113589" y="3833"/>
                    <a:pt x="113675" y="3992"/>
                    <a:pt x="113828" y="4037"/>
                  </a:cubicBezTo>
                  <a:cubicBezTo>
                    <a:pt x="114381" y="4197"/>
                    <a:pt x="114932" y="4361"/>
                    <a:pt x="115483" y="4531"/>
                  </a:cubicBezTo>
                  <a:cubicBezTo>
                    <a:pt x="115511" y="4540"/>
                    <a:pt x="115539" y="4543"/>
                    <a:pt x="115568" y="4543"/>
                  </a:cubicBezTo>
                  <a:cubicBezTo>
                    <a:pt x="115711" y="4543"/>
                    <a:pt x="115832" y="4440"/>
                    <a:pt x="115854" y="4299"/>
                  </a:cubicBezTo>
                  <a:cubicBezTo>
                    <a:pt x="115874" y="4158"/>
                    <a:pt x="115789" y="4023"/>
                    <a:pt x="115653" y="3981"/>
                  </a:cubicBezTo>
                  <a:cubicBezTo>
                    <a:pt x="115099" y="3809"/>
                    <a:pt x="114544" y="3644"/>
                    <a:pt x="113987" y="3483"/>
                  </a:cubicBezTo>
                  <a:cubicBezTo>
                    <a:pt x="113962" y="3476"/>
                    <a:pt x="113936" y="3473"/>
                    <a:pt x="113911" y="3473"/>
                  </a:cubicBezTo>
                  <a:close/>
                  <a:moveTo>
                    <a:pt x="64299" y="3485"/>
                  </a:moveTo>
                  <a:cubicBezTo>
                    <a:pt x="64272" y="3485"/>
                    <a:pt x="64245" y="3488"/>
                    <a:pt x="64218" y="3496"/>
                  </a:cubicBezTo>
                  <a:cubicBezTo>
                    <a:pt x="63661" y="3657"/>
                    <a:pt x="63106" y="3824"/>
                    <a:pt x="62552" y="3995"/>
                  </a:cubicBezTo>
                  <a:cubicBezTo>
                    <a:pt x="62416" y="4038"/>
                    <a:pt x="62331" y="4173"/>
                    <a:pt x="62353" y="4314"/>
                  </a:cubicBezTo>
                  <a:cubicBezTo>
                    <a:pt x="62374" y="4455"/>
                    <a:pt x="62495" y="4559"/>
                    <a:pt x="62638" y="4559"/>
                  </a:cubicBezTo>
                  <a:cubicBezTo>
                    <a:pt x="62667" y="4559"/>
                    <a:pt x="62696" y="4554"/>
                    <a:pt x="62723" y="4546"/>
                  </a:cubicBezTo>
                  <a:cubicBezTo>
                    <a:pt x="63272" y="4375"/>
                    <a:pt x="63824" y="4210"/>
                    <a:pt x="64378" y="4049"/>
                  </a:cubicBezTo>
                  <a:cubicBezTo>
                    <a:pt x="64531" y="4005"/>
                    <a:pt x="64619" y="3845"/>
                    <a:pt x="64575" y="3693"/>
                  </a:cubicBezTo>
                  <a:cubicBezTo>
                    <a:pt x="64538" y="3566"/>
                    <a:pt x="64424" y="3485"/>
                    <a:pt x="64299" y="3485"/>
                  </a:cubicBezTo>
                  <a:close/>
                  <a:moveTo>
                    <a:pt x="117224" y="4497"/>
                  </a:moveTo>
                  <a:cubicBezTo>
                    <a:pt x="117103" y="4497"/>
                    <a:pt x="116990" y="4574"/>
                    <a:pt x="116950" y="4694"/>
                  </a:cubicBezTo>
                  <a:cubicBezTo>
                    <a:pt x="116901" y="4843"/>
                    <a:pt x="116980" y="5005"/>
                    <a:pt x="117127" y="5057"/>
                  </a:cubicBezTo>
                  <a:cubicBezTo>
                    <a:pt x="117410" y="5150"/>
                    <a:pt x="117692" y="5245"/>
                    <a:pt x="117974" y="5342"/>
                  </a:cubicBezTo>
                  <a:cubicBezTo>
                    <a:pt x="118238" y="5432"/>
                    <a:pt x="118501" y="5523"/>
                    <a:pt x="118763" y="5616"/>
                  </a:cubicBezTo>
                  <a:cubicBezTo>
                    <a:pt x="118793" y="5626"/>
                    <a:pt x="118826" y="5632"/>
                    <a:pt x="118859" y="5632"/>
                  </a:cubicBezTo>
                  <a:cubicBezTo>
                    <a:pt x="119000" y="5632"/>
                    <a:pt x="119120" y="5532"/>
                    <a:pt x="119144" y="5392"/>
                  </a:cubicBezTo>
                  <a:cubicBezTo>
                    <a:pt x="119166" y="5255"/>
                    <a:pt x="119087" y="5119"/>
                    <a:pt x="118954" y="5072"/>
                  </a:cubicBezTo>
                  <a:cubicBezTo>
                    <a:pt x="118690" y="4979"/>
                    <a:pt x="118425" y="4888"/>
                    <a:pt x="118160" y="4796"/>
                  </a:cubicBezTo>
                  <a:cubicBezTo>
                    <a:pt x="117877" y="4699"/>
                    <a:pt x="117593" y="4604"/>
                    <a:pt x="117308" y="4510"/>
                  </a:cubicBezTo>
                  <a:cubicBezTo>
                    <a:pt x="117280" y="4501"/>
                    <a:pt x="117252" y="4497"/>
                    <a:pt x="117224" y="4497"/>
                  </a:cubicBezTo>
                  <a:close/>
                  <a:moveTo>
                    <a:pt x="60986" y="4513"/>
                  </a:moveTo>
                  <a:cubicBezTo>
                    <a:pt x="60956" y="4513"/>
                    <a:pt x="60925" y="4518"/>
                    <a:pt x="60895" y="4528"/>
                  </a:cubicBezTo>
                  <a:cubicBezTo>
                    <a:pt x="60346" y="4711"/>
                    <a:pt x="59798" y="4899"/>
                    <a:pt x="59251" y="5094"/>
                  </a:cubicBezTo>
                  <a:cubicBezTo>
                    <a:pt x="59119" y="5141"/>
                    <a:pt x="59038" y="5275"/>
                    <a:pt x="59062" y="5414"/>
                  </a:cubicBezTo>
                  <a:cubicBezTo>
                    <a:pt x="59086" y="5552"/>
                    <a:pt x="59206" y="5653"/>
                    <a:pt x="59347" y="5653"/>
                  </a:cubicBezTo>
                  <a:lnTo>
                    <a:pt x="59348" y="5653"/>
                  </a:lnTo>
                  <a:cubicBezTo>
                    <a:pt x="59380" y="5653"/>
                    <a:pt x="59413" y="5647"/>
                    <a:pt x="59443" y="5636"/>
                  </a:cubicBezTo>
                  <a:cubicBezTo>
                    <a:pt x="59986" y="5444"/>
                    <a:pt x="60531" y="5257"/>
                    <a:pt x="61078" y="5075"/>
                  </a:cubicBezTo>
                  <a:cubicBezTo>
                    <a:pt x="61229" y="5024"/>
                    <a:pt x="61310" y="4861"/>
                    <a:pt x="61260" y="4711"/>
                  </a:cubicBezTo>
                  <a:cubicBezTo>
                    <a:pt x="61219" y="4590"/>
                    <a:pt x="61107" y="4513"/>
                    <a:pt x="60986" y="4513"/>
                  </a:cubicBezTo>
                  <a:close/>
                  <a:moveTo>
                    <a:pt x="120485" y="5651"/>
                  </a:moveTo>
                  <a:cubicBezTo>
                    <a:pt x="120368" y="5651"/>
                    <a:pt x="120259" y="5722"/>
                    <a:pt x="120216" y="5837"/>
                  </a:cubicBezTo>
                  <a:cubicBezTo>
                    <a:pt x="120160" y="5986"/>
                    <a:pt x="120235" y="6153"/>
                    <a:pt x="120384" y="6209"/>
                  </a:cubicBezTo>
                  <a:cubicBezTo>
                    <a:pt x="120924" y="6411"/>
                    <a:pt x="121461" y="6619"/>
                    <a:pt x="121995" y="6832"/>
                  </a:cubicBezTo>
                  <a:cubicBezTo>
                    <a:pt x="122029" y="6845"/>
                    <a:pt x="122065" y="6852"/>
                    <a:pt x="122101" y="6852"/>
                  </a:cubicBezTo>
                  <a:cubicBezTo>
                    <a:pt x="122239" y="6852"/>
                    <a:pt x="122358" y="6754"/>
                    <a:pt x="122385" y="6618"/>
                  </a:cubicBezTo>
                  <a:cubicBezTo>
                    <a:pt x="122410" y="6483"/>
                    <a:pt x="122337" y="6347"/>
                    <a:pt x="122208" y="6297"/>
                  </a:cubicBezTo>
                  <a:cubicBezTo>
                    <a:pt x="121670" y="6082"/>
                    <a:pt x="121130" y="5873"/>
                    <a:pt x="120587" y="5670"/>
                  </a:cubicBezTo>
                  <a:cubicBezTo>
                    <a:pt x="120553" y="5657"/>
                    <a:pt x="120519" y="5651"/>
                    <a:pt x="120485" y="5651"/>
                  </a:cubicBezTo>
                  <a:close/>
                  <a:moveTo>
                    <a:pt x="57719" y="5671"/>
                  </a:moveTo>
                  <a:cubicBezTo>
                    <a:pt x="57685" y="5671"/>
                    <a:pt x="57651" y="5677"/>
                    <a:pt x="57617" y="5690"/>
                  </a:cubicBezTo>
                  <a:cubicBezTo>
                    <a:pt x="57075" y="5895"/>
                    <a:pt x="56534" y="6105"/>
                    <a:pt x="55997" y="6320"/>
                  </a:cubicBezTo>
                  <a:cubicBezTo>
                    <a:pt x="55868" y="6371"/>
                    <a:pt x="55794" y="6506"/>
                    <a:pt x="55820" y="6642"/>
                  </a:cubicBezTo>
                  <a:cubicBezTo>
                    <a:pt x="55847" y="6778"/>
                    <a:pt x="55965" y="6876"/>
                    <a:pt x="56103" y="6876"/>
                  </a:cubicBezTo>
                  <a:lnTo>
                    <a:pt x="56103" y="6875"/>
                  </a:lnTo>
                  <a:cubicBezTo>
                    <a:pt x="56141" y="6875"/>
                    <a:pt x="56177" y="6868"/>
                    <a:pt x="56210" y="6855"/>
                  </a:cubicBezTo>
                  <a:cubicBezTo>
                    <a:pt x="56745" y="6641"/>
                    <a:pt x="57281" y="6432"/>
                    <a:pt x="57821" y="6230"/>
                  </a:cubicBezTo>
                  <a:cubicBezTo>
                    <a:pt x="57970" y="6173"/>
                    <a:pt x="58045" y="6008"/>
                    <a:pt x="57989" y="5858"/>
                  </a:cubicBezTo>
                  <a:cubicBezTo>
                    <a:pt x="57945" y="5743"/>
                    <a:pt x="57836" y="5671"/>
                    <a:pt x="57719" y="5671"/>
                  </a:cubicBezTo>
                  <a:close/>
                  <a:moveTo>
                    <a:pt x="123706" y="6933"/>
                  </a:moveTo>
                  <a:cubicBezTo>
                    <a:pt x="123593" y="6933"/>
                    <a:pt x="123486" y="6999"/>
                    <a:pt x="123440" y="7109"/>
                  </a:cubicBezTo>
                  <a:cubicBezTo>
                    <a:pt x="123378" y="7255"/>
                    <a:pt x="123446" y="7424"/>
                    <a:pt x="123594" y="7487"/>
                  </a:cubicBezTo>
                  <a:cubicBezTo>
                    <a:pt x="124124" y="7710"/>
                    <a:pt x="124653" y="7939"/>
                    <a:pt x="125179" y="8173"/>
                  </a:cubicBezTo>
                  <a:cubicBezTo>
                    <a:pt x="125215" y="8190"/>
                    <a:pt x="125256" y="8198"/>
                    <a:pt x="125296" y="8198"/>
                  </a:cubicBezTo>
                  <a:cubicBezTo>
                    <a:pt x="125432" y="8198"/>
                    <a:pt x="125550" y="8102"/>
                    <a:pt x="125577" y="7969"/>
                  </a:cubicBezTo>
                  <a:cubicBezTo>
                    <a:pt x="125606" y="7836"/>
                    <a:pt x="125538" y="7701"/>
                    <a:pt x="125413" y="7646"/>
                  </a:cubicBezTo>
                  <a:cubicBezTo>
                    <a:pt x="124884" y="7411"/>
                    <a:pt x="124352" y="7181"/>
                    <a:pt x="123818" y="6955"/>
                  </a:cubicBezTo>
                  <a:cubicBezTo>
                    <a:pt x="123781" y="6940"/>
                    <a:pt x="123743" y="6933"/>
                    <a:pt x="123706" y="6933"/>
                  </a:cubicBezTo>
                  <a:close/>
                  <a:moveTo>
                    <a:pt x="54506" y="6955"/>
                  </a:moveTo>
                  <a:cubicBezTo>
                    <a:pt x="54466" y="6955"/>
                    <a:pt x="54426" y="6963"/>
                    <a:pt x="54388" y="6981"/>
                  </a:cubicBezTo>
                  <a:cubicBezTo>
                    <a:pt x="53854" y="7206"/>
                    <a:pt x="53323" y="7436"/>
                    <a:pt x="52793" y="7673"/>
                  </a:cubicBezTo>
                  <a:cubicBezTo>
                    <a:pt x="52669" y="7728"/>
                    <a:pt x="52600" y="7863"/>
                    <a:pt x="52629" y="7996"/>
                  </a:cubicBezTo>
                  <a:cubicBezTo>
                    <a:pt x="52657" y="8130"/>
                    <a:pt x="52775" y="8224"/>
                    <a:pt x="52911" y="8224"/>
                  </a:cubicBezTo>
                  <a:lnTo>
                    <a:pt x="52911" y="8223"/>
                  </a:lnTo>
                  <a:cubicBezTo>
                    <a:pt x="52913" y="8223"/>
                    <a:pt x="52916" y="8223"/>
                    <a:pt x="52918" y="8223"/>
                  </a:cubicBezTo>
                  <a:cubicBezTo>
                    <a:pt x="52956" y="8223"/>
                    <a:pt x="52993" y="8215"/>
                    <a:pt x="53028" y="8199"/>
                  </a:cubicBezTo>
                  <a:cubicBezTo>
                    <a:pt x="53555" y="7965"/>
                    <a:pt x="54082" y="7735"/>
                    <a:pt x="54613" y="7511"/>
                  </a:cubicBezTo>
                  <a:cubicBezTo>
                    <a:pt x="54762" y="7452"/>
                    <a:pt x="54834" y="7280"/>
                    <a:pt x="54772" y="7132"/>
                  </a:cubicBezTo>
                  <a:cubicBezTo>
                    <a:pt x="54726" y="7021"/>
                    <a:pt x="54618" y="6955"/>
                    <a:pt x="54506" y="6955"/>
                  </a:cubicBezTo>
                  <a:close/>
                  <a:moveTo>
                    <a:pt x="126877" y="8342"/>
                  </a:moveTo>
                  <a:cubicBezTo>
                    <a:pt x="126769" y="8342"/>
                    <a:pt x="126666" y="8404"/>
                    <a:pt x="126616" y="8509"/>
                  </a:cubicBezTo>
                  <a:cubicBezTo>
                    <a:pt x="126550" y="8650"/>
                    <a:pt x="126609" y="8819"/>
                    <a:pt x="126750" y="8889"/>
                  </a:cubicBezTo>
                  <a:cubicBezTo>
                    <a:pt x="127272" y="9134"/>
                    <a:pt x="127792" y="9383"/>
                    <a:pt x="128307" y="9637"/>
                  </a:cubicBezTo>
                  <a:cubicBezTo>
                    <a:pt x="128347" y="9656"/>
                    <a:pt x="128390" y="9666"/>
                    <a:pt x="128434" y="9667"/>
                  </a:cubicBezTo>
                  <a:lnTo>
                    <a:pt x="128434" y="9666"/>
                  </a:lnTo>
                  <a:cubicBezTo>
                    <a:pt x="128569" y="9666"/>
                    <a:pt x="128685" y="9574"/>
                    <a:pt x="128715" y="9443"/>
                  </a:cubicBezTo>
                  <a:cubicBezTo>
                    <a:pt x="128745" y="9313"/>
                    <a:pt x="128682" y="9179"/>
                    <a:pt x="128562" y="9119"/>
                  </a:cubicBezTo>
                  <a:cubicBezTo>
                    <a:pt x="128042" y="8864"/>
                    <a:pt x="127519" y="8613"/>
                    <a:pt x="126994" y="8367"/>
                  </a:cubicBezTo>
                  <a:cubicBezTo>
                    <a:pt x="126956" y="8350"/>
                    <a:pt x="126917" y="8342"/>
                    <a:pt x="126877" y="8342"/>
                  </a:cubicBezTo>
                  <a:close/>
                  <a:moveTo>
                    <a:pt x="51329" y="8371"/>
                  </a:moveTo>
                  <a:cubicBezTo>
                    <a:pt x="51290" y="8371"/>
                    <a:pt x="51250" y="8379"/>
                    <a:pt x="51212" y="8396"/>
                  </a:cubicBezTo>
                  <a:cubicBezTo>
                    <a:pt x="50687" y="8642"/>
                    <a:pt x="50165" y="8892"/>
                    <a:pt x="49644" y="9149"/>
                  </a:cubicBezTo>
                  <a:cubicBezTo>
                    <a:pt x="49524" y="9208"/>
                    <a:pt x="49461" y="9342"/>
                    <a:pt x="49491" y="9473"/>
                  </a:cubicBezTo>
                  <a:cubicBezTo>
                    <a:pt x="49522" y="9604"/>
                    <a:pt x="49638" y="9696"/>
                    <a:pt x="49773" y="9696"/>
                  </a:cubicBezTo>
                  <a:cubicBezTo>
                    <a:pt x="49816" y="9695"/>
                    <a:pt x="49859" y="9685"/>
                    <a:pt x="49899" y="9666"/>
                  </a:cubicBezTo>
                  <a:cubicBezTo>
                    <a:pt x="50416" y="9412"/>
                    <a:pt x="50935" y="9161"/>
                    <a:pt x="51457" y="8918"/>
                  </a:cubicBezTo>
                  <a:cubicBezTo>
                    <a:pt x="51597" y="8848"/>
                    <a:pt x="51656" y="8679"/>
                    <a:pt x="51590" y="8536"/>
                  </a:cubicBezTo>
                  <a:cubicBezTo>
                    <a:pt x="51541" y="8432"/>
                    <a:pt x="51437" y="8371"/>
                    <a:pt x="51329" y="8371"/>
                  </a:cubicBezTo>
                  <a:close/>
                  <a:moveTo>
                    <a:pt x="129983" y="9870"/>
                  </a:moveTo>
                  <a:cubicBezTo>
                    <a:pt x="129879" y="9870"/>
                    <a:pt x="129778" y="9927"/>
                    <a:pt x="129727" y="10026"/>
                  </a:cubicBezTo>
                  <a:cubicBezTo>
                    <a:pt x="129654" y="10167"/>
                    <a:pt x="129710" y="10341"/>
                    <a:pt x="129851" y="10415"/>
                  </a:cubicBezTo>
                  <a:cubicBezTo>
                    <a:pt x="130362" y="10680"/>
                    <a:pt x="130871" y="10948"/>
                    <a:pt x="131377" y="11222"/>
                  </a:cubicBezTo>
                  <a:cubicBezTo>
                    <a:pt x="131419" y="11245"/>
                    <a:pt x="131467" y="11257"/>
                    <a:pt x="131515" y="11257"/>
                  </a:cubicBezTo>
                  <a:cubicBezTo>
                    <a:pt x="131647" y="11257"/>
                    <a:pt x="131761" y="11167"/>
                    <a:pt x="131793" y="11039"/>
                  </a:cubicBezTo>
                  <a:cubicBezTo>
                    <a:pt x="131825" y="10911"/>
                    <a:pt x="131768" y="10778"/>
                    <a:pt x="131651" y="10716"/>
                  </a:cubicBezTo>
                  <a:cubicBezTo>
                    <a:pt x="131142" y="10440"/>
                    <a:pt x="130629" y="10169"/>
                    <a:pt x="130115" y="9902"/>
                  </a:cubicBezTo>
                  <a:cubicBezTo>
                    <a:pt x="130073" y="9881"/>
                    <a:pt x="130028" y="9870"/>
                    <a:pt x="129983" y="9870"/>
                  </a:cubicBezTo>
                  <a:close/>
                  <a:moveTo>
                    <a:pt x="48228" y="9898"/>
                  </a:moveTo>
                  <a:cubicBezTo>
                    <a:pt x="48182" y="9898"/>
                    <a:pt x="48136" y="9909"/>
                    <a:pt x="48092" y="9932"/>
                  </a:cubicBezTo>
                  <a:cubicBezTo>
                    <a:pt x="47578" y="10199"/>
                    <a:pt x="47066" y="10470"/>
                    <a:pt x="46556" y="10746"/>
                  </a:cubicBezTo>
                  <a:cubicBezTo>
                    <a:pt x="46440" y="10808"/>
                    <a:pt x="46381" y="10942"/>
                    <a:pt x="46413" y="11069"/>
                  </a:cubicBezTo>
                  <a:cubicBezTo>
                    <a:pt x="46446" y="11198"/>
                    <a:pt x="46561" y="11287"/>
                    <a:pt x="46693" y="11287"/>
                  </a:cubicBezTo>
                  <a:cubicBezTo>
                    <a:pt x="46741" y="11287"/>
                    <a:pt x="46787" y="11275"/>
                    <a:pt x="46829" y="11252"/>
                  </a:cubicBezTo>
                  <a:cubicBezTo>
                    <a:pt x="47337" y="10978"/>
                    <a:pt x="47845" y="10708"/>
                    <a:pt x="48356" y="10445"/>
                  </a:cubicBezTo>
                  <a:cubicBezTo>
                    <a:pt x="48500" y="10373"/>
                    <a:pt x="48558" y="10196"/>
                    <a:pt x="48483" y="10054"/>
                  </a:cubicBezTo>
                  <a:cubicBezTo>
                    <a:pt x="48433" y="9955"/>
                    <a:pt x="48332" y="9898"/>
                    <a:pt x="48228" y="9898"/>
                  </a:cubicBezTo>
                  <a:close/>
                  <a:moveTo>
                    <a:pt x="133027" y="11519"/>
                  </a:moveTo>
                  <a:cubicBezTo>
                    <a:pt x="132927" y="11519"/>
                    <a:pt x="132828" y="11571"/>
                    <a:pt x="132775" y="11666"/>
                  </a:cubicBezTo>
                  <a:cubicBezTo>
                    <a:pt x="132696" y="11805"/>
                    <a:pt x="132746" y="11982"/>
                    <a:pt x="132888" y="12059"/>
                  </a:cubicBezTo>
                  <a:cubicBezTo>
                    <a:pt x="133389" y="12343"/>
                    <a:pt x="133887" y="12632"/>
                    <a:pt x="134383" y="12926"/>
                  </a:cubicBezTo>
                  <a:cubicBezTo>
                    <a:pt x="134427" y="12953"/>
                    <a:pt x="134477" y="12966"/>
                    <a:pt x="134529" y="12966"/>
                  </a:cubicBezTo>
                  <a:cubicBezTo>
                    <a:pt x="134658" y="12966"/>
                    <a:pt x="134772" y="12879"/>
                    <a:pt x="134807" y="12755"/>
                  </a:cubicBezTo>
                  <a:cubicBezTo>
                    <a:pt x="134841" y="12629"/>
                    <a:pt x="134788" y="12497"/>
                    <a:pt x="134676" y="12430"/>
                  </a:cubicBezTo>
                  <a:cubicBezTo>
                    <a:pt x="134177" y="12135"/>
                    <a:pt x="133676" y="11844"/>
                    <a:pt x="133171" y="11558"/>
                  </a:cubicBezTo>
                  <a:cubicBezTo>
                    <a:pt x="133126" y="11531"/>
                    <a:pt x="133076" y="11519"/>
                    <a:pt x="133027" y="11519"/>
                  </a:cubicBezTo>
                  <a:close/>
                  <a:moveTo>
                    <a:pt x="45177" y="11550"/>
                  </a:moveTo>
                  <a:cubicBezTo>
                    <a:pt x="45128" y="11550"/>
                    <a:pt x="45080" y="11562"/>
                    <a:pt x="45035" y="11588"/>
                  </a:cubicBezTo>
                  <a:cubicBezTo>
                    <a:pt x="44531" y="11874"/>
                    <a:pt x="44030" y="12165"/>
                    <a:pt x="43531" y="12460"/>
                  </a:cubicBezTo>
                  <a:cubicBezTo>
                    <a:pt x="43419" y="12527"/>
                    <a:pt x="43365" y="12659"/>
                    <a:pt x="43400" y="12785"/>
                  </a:cubicBezTo>
                  <a:cubicBezTo>
                    <a:pt x="43434" y="12909"/>
                    <a:pt x="43548" y="12996"/>
                    <a:pt x="43677" y="12996"/>
                  </a:cubicBezTo>
                  <a:cubicBezTo>
                    <a:pt x="43730" y="12996"/>
                    <a:pt x="43780" y="12983"/>
                    <a:pt x="43825" y="12956"/>
                  </a:cubicBezTo>
                  <a:cubicBezTo>
                    <a:pt x="44320" y="12662"/>
                    <a:pt x="44819" y="12373"/>
                    <a:pt x="45319" y="12089"/>
                  </a:cubicBezTo>
                  <a:cubicBezTo>
                    <a:pt x="45458" y="12011"/>
                    <a:pt x="45506" y="11835"/>
                    <a:pt x="45428" y="11697"/>
                  </a:cubicBezTo>
                  <a:cubicBezTo>
                    <a:pt x="45375" y="11603"/>
                    <a:pt x="45277" y="11550"/>
                    <a:pt x="45177" y="11550"/>
                  </a:cubicBezTo>
                  <a:close/>
                  <a:moveTo>
                    <a:pt x="136012" y="13287"/>
                  </a:moveTo>
                  <a:cubicBezTo>
                    <a:pt x="135916" y="13287"/>
                    <a:pt x="135821" y="13336"/>
                    <a:pt x="135767" y="13424"/>
                  </a:cubicBezTo>
                  <a:cubicBezTo>
                    <a:pt x="135683" y="13559"/>
                    <a:pt x="135725" y="13737"/>
                    <a:pt x="135860" y="13821"/>
                  </a:cubicBezTo>
                  <a:cubicBezTo>
                    <a:pt x="136350" y="14124"/>
                    <a:pt x="136837" y="14431"/>
                    <a:pt x="137320" y="14743"/>
                  </a:cubicBezTo>
                  <a:cubicBezTo>
                    <a:pt x="137367" y="14775"/>
                    <a:pt x="137421" y="14790"/>
                    <a:pt x="137477" y="14790"/>
                  </a:cubicBezTo>
                  <a:cubicBezTo>
                    <a:pt x="137604" y="14790"/>
                    <a:pt x="137717" y="14706"/>
                    <a:pt x="137753" y="14584"/>
                  </a:cubicBezTo>
                  <a:cubicBezTo>
                    <a:pt x="137789" y="14461"/>
                    <a:pt x="137741" y="14330"/>
                    <a:pt x="137633" y="14260"/>
                  </a:cubicBezTo>
                  <a:cubicBezTo>
                    <a:pt x="137146" y="13946"/>
                    <a:pt x="136657" y="13636"/>
                    <a:pt x="136164" y="13330"/>
                  </a:cubicBezTo>
                  <a:cubicBezTo>
                    <a:pt x="136116" y="13301"/>
                    <a:pt x="136064" y="13287"/>
                    <a:pt x="136012" y="13287"/>
                  </a:cubicBezTo>
                  <a:close/>
                  <a:moveTo>
                    <a:pt x="42195" y="13317"/>
                  </a:moveTo>
                  <a:cubicBezTo>
                    <a:pt x="42143" y="13317"/>
                    <a:pt x="42091" y="13331"/>
                    <a:pt x="42044" y="13360"/>
                  </a:cubicBezTo>
                  <a:cubicBezTo>
                    <a:pt x="41551" y="13665"/>
                    <a:pt x="41061" y="13976"/>
                    <a:pt x="40574" y="14290"/>
                  </a:cubicBezTo>
                  <a:cubicBezTo>
                    <a:pt x="40466" y="14360"/>
                    <a:pt x="40418" y="14491"/>
                    <a:pt x="40454" y="14614"/>
                  </a:cubicBezTo>
                  <a:cubicBezTo>
                    <a:pt x="40490" y="14736"/>
                    <a:pt x="40603" y="14820"/>
                    <a:pt x="40730" y="14820"/>
                  </a:cubicBezTo>
                  <a:cubicBezTo>
                    <a:pt x="40787" y="14820"/>
                    <a:pt x="40841" y="14803"/>
                    <a:pt x="40886" y="14773"/>
                  </a:cubicBezTo>
                  <a:cubicBezTo>
                    <a:pt x="41371" y="14461"/>
                    <a:pt x="41856" y="14153"/>
                    <a:pt x="42347" y="13851"/>
                  </a:cubicBezTo>
                  <a:cubicBezTo>
                    <a:pt x="42483" y="13767"/>
                    <a:pt x="42523" y="13589"/>
                    <a:pt x="42441" y="13454"/>
                  </a:cubicBezTo>
                  <a:cubicBezTo>
                    <a:pt x="42386" y="13366"/>
                    <a:pt x="42292" y="13317"/>
                    <a:pt x="42195" y="13317"/>
                  </a:cubicBezTo>
                  <a:close/>
                  <a:moveTo>
                    <a:pt x="138924" y="15168"/>
                  </a:moveTo>
                  <a:cubicBezTo>
                    <a:pt x="138831" y="15168"/>
                    <a:pt x="138740" y="15213"/>
                    <a:pt x="138685" y="15295"/>
                  </a:cubicBezTo>
                  <a:cubicBezTo>
                    <a:pt x="138596" y="15427"/>
                    <a:pt x="138631" y="15606"/>
                    <a:pt x="138763" y="15694"/>
                  </a:cubicBezTo>
                  <a:cubicBezTo>
                    <a:pt x="139241" y="16017"/>
                    <a:pt x="139715" y="16343"/>
                    <a:pt x="140187" y="16673"/>
                  </a:cubicBezTo>
                  <a:cubicBezTo>
                    <a:pt x="140235" y="16708"/>
                    <a:pt x="140292" y="16726"/>
                    <a:pt x="140351" y="16726"/>
                  </a:cubicBezTo>
                  <a:lnTo>
                    <a:pt x="140352" y="16726"/>
                  </a:lnTo>
                  <a:cubicBezTo>
                    <a:pt x="140478" y="16726"/>
                    <a:pt x="140590" y="16644"/>
                    <a:pt x="140627" y="16525"/>
                  </a:cubicBezTo>
                  <a:cubicBezTo>
                    <a:pt x="140664" y="16405"/>
                    <a:pt x="140620" y="16274"/>
                    <a:pt x="140518" y="16202"/>
                  </a:cubicBezTo>
                  <a:cubicBezTo>
                    <a:pt x="140044" y="15870"/>
                    <a:pt x="139567" y="15541"/>
                    <a:pt x="139084" y="15217"/>
                  </a:cubicBezTo>
                  <a:cubicBezTo>
                    <a:pt x="139035" y="15184"/>
                    <a:pt x="138979" y="15168"/>
                    <a:pt x="138924" y="15168"/>
                  </a:cubicBezTo>
                  <a:close/>
                  <a:moveTo>
                    <a:pt x="39286" y="15197"/>
                  </a:moveTo>
                  <a:cubicBezTo>
                    <a:pt x="39230" y="15197"/>
                    <a:pt x="39173" y="15214"/>
                    <a:pt x="39123" y="15248"/>
                  </a:cubicBezTo>
                  <a:cubicBezTo>
                    <a:pt x="38643" y="15571"/>
                    <a:pt x="38166" y="15900"/>
                    <a:pt x="37691" y="16233"/>
                  </a:cubicBezTo>
                  <a:cubicBezTo>
                    <a:pt x="37461" y="16395"/>
                    <a:pt x="37574" y="16756"/>
                    <a:pt x="37856" y="16757"/>
                  </a:cubicBezTo>
                  <a:lnTo>
                    <a:pt x="37856" y="16756"/>
                  </a:lnTo>
                  <a:cubicBezTo>
                    <a:pt x="37915" y="16756"/>
                    <a:pt x="37973" y="16738"/>
                    <a:pt x="38021" y="16704"/>
                  </a:cubicBezTo>
                  <a:cubicBezTo>
                    <a:pt x="38493" y="16373"/>
                    <a:pt x="38968" y="16047"/>
                    <a:pt x="39446" y="15726"/>
                  </a:cubicBezTo>
                  <a:cubicBezTo>
                    <a:pt x="39579" y="15637"/>
                    <a:pt x="39615" y="15457"/>
                    <a:pt x="39525" y="15324"/>
                  </a:cubicBezTo>
                  <a:cubicBezTo>
                    <a:pt x="39470" y="15242"/>
                    <a:pt x="39379" y="15197"/>
                    <a:pt x="39286" y="15197"/>
                  </a:cubicBezTo>
                  <a:close/>
                  <a:moveTo>
                    <a:pt x="141751" y="17151"/>
                  </a:moveTo>
                  <a:cubicBezTo>
                    <a:pt x="141663" y="17151"/>
                    <a:pt x="141575" y="17192"/>
                    <a:pt x="141518" y="17269"/>
                  </a:cubicBezTo>
                  <a:cubicBezTo>
                    <a:pt x="141421" y="17402"/>
                    <a:pt x="141454" y="17588"/>
                    <a:pt x="141590" y="17680"/>
                  </a:cubicBezTo>
                  <a:cubicBezTo>
                    <a:pt x="142057" y="18019"/>
                    <a:pt x="142518" y="18363"/>
                    <a:pt x="142975" y="18712"/>
                  </a:cubicBezTo>
                  <a:cubicBezTo>
                    <a:pt x="143026" y="18749"/>
                    <a:pt x="143087" y="18771"/>
                    <a:pt x="143150" y="18771"/>
                  </a:cubicBezTo>
                  <a:cubicBezTo>
                    <a:pt x="143274" y="18771"/>
                    <a:pt x="143384" y="18693"/>
                    <a:pt x="143424" y="18576"/>
                  </a:cubicBezTo>
                  <a:cubicBezTo>
                    <a:pt x="143463" y="18458"/>
                    <a:pt x="143423" y="18328"/>
                    <a:pt x="143324" y="18254"/>
                  </a:cubicBezTo>
                  <a:cubicBezTo>
                    <a:pt x="142864" y="17903"/>
                    <a:pt x="142400" y="17557"/>
                    <a:pt x="141931" y="17214"/>
                  </a:cubicBezTo>
                  <a:cubicBezTo>
                    <a:pt x="141877" y="17172"/>
                    <a:pt x="141814" y="17151"/>
                    <a:pt x="141751" y="17151"/>
                  </a:cubicBezTo>
                  <a:close/>
                  <a:moveTo>
                    <a:pt x="36436" y="17196"/>
                  </a:moveTo>
                  <a:cubicBezTo>
                    <a:pt x="36381" y="17196"/>
                    <a:pt x="36326" y="17212"/>
                    <a:pt x="36277" y="17244"/>
                  </a:cubicBezTo>
                  <a:cubicBezTo>
                    <a:pt x="35809" y="17586"/>
                    <a:pt x="35344" y="17933"/>
                    <a:pt x="34883" y="18283"/>
                  </a:cubicBezTo>
                  <a:cubicBezTo>
                    <a:pt x="34663" y="18451"/>
                    <a:pt x="34782" y="18801"/>
                    <a:pt x="35058" y="18801"/>
                  </a:cubicBezTo>
                  <a:cubicBezTo>
                    <a:pt x="35120" y="18801"/>
                    <a:pt x="35182" y="18779"/>
                    <a:pt x="35232" y="18741"/>
                  </a:cubicBezTo>
                  <a:cubicBezTo>
                    <a:pt x="35690" y="18393"/>
                    <a:pt x="36152" y="18049"/>
                    <a:pt x="36617" y="17708"/>
                  </a:cubicBezTo>
                  <a:cubicBezTo>
                    <a:pt x="36737" y="17612"/>
                    <a:pt x="36760" y="17438"/>
                    <a:pt x="36669" y="17314"/>
                  </a:cubicBezTo>
                  <a:cubicBezTo>
                    <a:pt x="36612" y="17237"/>
                    <a:pt x="36525" y="17196"/>
                    <a:pt x="36436" y="17196"/>
                  </a:cubicBezTo>
                  <a:close/>
                  <a:moveTo>
                    <a:pt x="144520" y="19256"/>
                  </a:moveTo>
                  <a:cubicBezTo>
                    <a:pt x="144435" y="19256"/>
                    <a:pt x="144350" y="19294"/>
                    <a:pt x="144294" y="19366"/>
                  </a:cubicBezTo>
                  <a:cubicBezTo>
                    <a:pt x="144195" y="19491"/>
                    <a:pt x="144217" y="19672"/>
                    <a:pt x="144341" y="19770"/>
                  </a:cubicBezTo>
                  <a:cubicBezTo>
                    <a:pt x="144792" y="20128"/>
                    <a:pt x="145241" y="20489"/>
                    <a:pt x="145686" y="20856"/>
                  </a:cubicBezTo>
                  <a:cubicBezTo>
                    <a:pt x="145738" y="20898"/>
                    <a:pt x="145802" y="20920"/>
                    <a:pt x="145870" y="20920"/>
                  </a:cubicBezTo>
                  <a:cubicBezTo>
                    <a:pt x="146139" y="20920"/>
                    <a:pt x="146261" y="20582"/>
                    <a:pt x="146052" y="20411"/>
                  </a:cubicBezTo>
                  <a:cubicBezTo>
                    <a:pt x="145604" y="20042"/>
                    <a:pt x="145153" y="19678"/>
                    <a:pt x="144698" y="19318"/>
                  </a:cubicBezTo>
                  <a:cubicBezTo>
                    <a:pt x="144645" y="19276"/>
                    <a:pt x="144582" y="19256"/>
                    <a:pt x="144520" y="19256"/>
                  </a:cubicBezTo>
                  <a:close/>
                  <a:moveTo>
                    <a:pt x="33689" y="19287"/>
                  </a:moveTo>
                  <a:cubicBezTo>
                    <a:pt x="33626" y="19287"/>
                    <a:pt x="33563" y="19307"/>
                    <a:pt x="33510" y="19349"/>
                  </a:cubicBezTo>
                  <a:cubicBezTo>
                    <a:pt x="33055" y="19709"/>
                    <a:pt x="32604" y="20072"/>
                    <a:pt x="32157" y="20441"/>
                  </a:cubicBezTo>
                  <a:cubicBezTo>
                    <a:pt x="31948" y="20613"/>
                    <a:pt x="32069" y="20952"/>
                    <a:pt x="32340" y="20952"/>
                  </a:cubicBezTo>
                  <a:cubicBezTo>
                    <a:pt x="32406" y="20952"/>
                    <a:pt x="32471" y="20929"/>
                    <a:pt x="32522" y="20886"/>
                  </a:cubicBezTo>
                  <a:cubicBezTo>
                    <a:pt x="32967" y="20520"/>
                    <a:pt x="33416" y="20158"/>
                    <a:pt x="33867" y="19801"/>
                  </a:cubicBezTo>
                  <a:cubicBezTo>
                    <a:pt x="33992" y="19702"/>
                    <a:pt x="34013" y="19521"/>
                    <a:pt x="33915" y="19396"/>
                  </a:cubicBezTo>
                  <a:cubicBezTo>
                    <a:pt x="33858" y="19324"/>
                    <a:pt x="33774" y="19287"/>
                    <a:pt x="33689" y="19287"/>
                  </a:cubicBezTo>
                  <a:close/>
                  <a:moveTo>
                    <a:pt x="147197" y="21459"/>
                  </a:moveTo>
                  <a:cubicBezTo>
                    <a:pt x="147115" y="21459"/>
                    <a:pt x="147034" y="21493"/>
                    <a:pt x="146977" y="21560"/>
                  </a:cubicBezTo>
                  <a:cubicBezTo>
                    <a:pt x="146873" y="21680"/>
                    <a:pt x="146888" y="21862"/>
                    <a:pt x="147009" y="21965"/>
                  </a:cubicBezTo>
                  <a:cubicBezTo>
                    <a:pt x="147447" y="22341"/>
                    <a:pt x="147881" y="22718"/>
                    <a:pt x="148312" y="23101"/>
                  </a:cubicBezTo>
                  <a:cubicBezTo>
                    <a:pt x="148363" y="23148"/>
                    <a:pt x="148432" y="23174"/>
                    <a:pt x="148502" y="23174"/>
                  </a:cubicBezTo>
                  <a:cubicBezTo>
                    <a:pt x="148767" y="23174"/>
                    <a:pt x="148891" y="22847"/>
                    <a:pt x="148694" y="22670"/>
                  </a:cubicBezTo>
                  <a:cubicBezTo>
                    <a:pt x="148261" y="22285"/>
                    <a:pt x="147823" y="21904"/>
                    <a:pt x="147383" y="21527"/>
                  </a:cubicBezTo>
                  <a:cubicBezTo>
                    <a:pt x="147329" y="21481"/>
                    <a:pt x="147263" y="21459"/>
                    <a:pt x="147197" y="21459"/>
                  </a:cubicBezTo>
                  <a:close/>
                  <a:moveTo>
                    <a:pt x="31012" y="21490"/>
                  </a:moveTo>
                  <a:cubicBezTo>
                    <a:pt x="30946" y="21490"/>
                    <a:pt x="30879" y="21512"/>
                    <a:pt x="30825" y="21559"/>
                  </a:cubicBezTo>
                  <a:cubicBezTo>
                    <a:pt x="30385" y="21936"/>
                    <a:pt x="29948" y="22317"/>
                    <a:pt x="29515" y="22703"/>
                  </a:cubicBezTo>
                  <a:cubicBezTo>
                    <a:pt x="29318" y="22879"/>
                    <a:pt x="29442" y="23205"/>
                    <a:pt x="29707" y="23205"/>
                  </a:cubicBezTo>
                  <a:cubicBezTo>
                    <a:pt x="29778" y="23205"/>
                    <a:pt x="29845" y="23180"/>
                    <a:pt x="29898" y="23133"/>
                  </a:cubicBezTo>
                  <a:cubicBezTo>
                    <a:pt x="30329" y="22750"/>
                    <a:pt x="30763" y="22372"/>
                    <a:pt x="31199" y="21996"/>
                  </a:cubicBezTo>
                  <a:cubicBezTo>
                    <a:pt x="31321" y="21893"/>
                    <a:pt x="31335" y="21711"/>
                    <a:pt x="31231" y="21591"/>
                  </a:cubicBezTo>
                  <a:cubicBezTo>
                    <a:pt x="31174" y="21524"/>
                    <a:pt x="31093" y="21490"/>
                    <a:pt x="31012" y="21490"/>
                  </a:cubicBezTo>
                  <a:close/>
                  <a:moveTo>
                    <a:pt x="149788" y="23763"/>
                  </a:moveTo>
                  <a:cubicBezTo>
                    <a:pt x="149710" y="23763"/>
                    <a:pt x="149633" y="23794"/>
                    <a:pt x="149577" y="23856"/>
                  </a:cubicBezTo>
                  <a:cubicBezTo>
                    <a:pt x="149469" y="23972"/>
                    <a:pt x="149475" y="24154"/>
                    <a:pt x="149591" y="24262"/>
                  </a:cubicBezTo>
                  <a:cubicBezTo>
                    <a:pt x="150015" y="24653"/>
                    <a:pt x="150433" y="25048"/>
                    <a:pt x="150848" y="25447"/>
                  </a:cubicBezTo>
                  <a:cubicBezTo>
                    <a:pt x="150902" y="25499"/>
                    <a:pt x="150973" y="25528"/>
                    <a:pt x="151049" y="25528"/>
                  </a:cubicBezTo>
                  <a:cubicBezTo>
                    <a:pt x="151308" y="25528"/>
                    <a:pt x="151435" y="25212"/>
                    <a:pt x="151248" y="25032"/>
                  </a:cubicBezTo>
                  <a:cubicBezTo>
                    <a:pt x="150830" y="24630"/>
                    <a:pt x="150408" y="24233"/>
                    <a:pt x="149982" y="23839"/>
                  </a:cubicBezTo>
                  <a:cubicBezTo>
                    <a:pt x="149927" y="23788"/>
                    <a:pt x="149858" y="23763"/>
                    <a:pt x="149788" y="23763"/>
                  </a:cubicBezTo>
                  <a:close/>
                  <a:moveTo>
                    <a:pt x="28420" y="23798"/>
                  </a:moveTo>
                  <a:cubicBezTo>
                    <a:pt x="28352" y="23798"/>
                    <a:pt x="28284" y="23822"/>
                    <a:pt x="28228" y="23871"/>
                  </a:cubicBezTo>
                  <a:cubicBezTo>
                    <a:pt x="27804" y="24265"/>
                    <a:pt x="27382" y="24662"/>
                    <a:pt x="26964" y="25065"/>
                  </a:cubicBezTo>
                  <a:cubicBezTo>
                    <a:pt x="26777" y="25244"/>
                    <a:pt x="26904" y="25560"/>
                    <a:pt x="27165" y="25560"/>
                  </a:cubicBezTo>
                  <a:cubicBezTo>
                    <a:pt x="27239" y="25560"/>
                    <a:pt x="27310" y="25531"/>
                    <a:pt x="27364" y="25480"/>
                  </a:cubicBezTo>
                  <a:cubicBezTo>
                    <a:pt x="27779" y="25080"/>
                    <a:pt x="28197" y="24684"/>
                    <a:pt x="28619" y="24294"/>
                  </a:cubicBezTo>
                  <a:cubicBezTo>
                    <a:pt x="28733" y="24185"/>
                    <a:pt x="28738" y="24005"/>
                    <a:pt x="28631" y="23890"/>
                  </a:cubicBezTo>
                  <a:cubicBezTo>
                    <a:pt x="28575" y="23829"/>
                    <a:pt x="28498" y="23798"/>
                    <a:pt x="28420" y="23798"/>
                  </a:cubicBezTo>
                  <a:close/>
                  <a:moveTo>
                    <a:pt x="152285" y="26163"/>
                  </a:moveTo>
                  <a:cubicBezTo>
                    <a:pt x="152212" y="26163"/>
                    <a:pt x="152139" y="26191"/>
                    <a:pt x="152083" y="26247"/>
                  </a:cubicBezTo>
                  <a:cubicBezTo>
                    <a:pt x="151970" y="26360"/>
                    <a:pt x="151970" y="26543"/>
                    <a:pt x="152083" y="26656"/>
                  </a:cubicBezTo>
                  <a:cubicBezTo>
                    <a:pt x="152489" y="27063"/>
                    <a:pt x="152893" y="27473"/>
                    <a:pt x="153293" y="27888"/>
                  </a:cubicBezTo>
                  <a:cubicBezTo>
                    <a:pt x="153347" y="27944"/>
                    <a:pt x="153422" y="27977"/>
                    <a:pt x="153500" y="27977"/>
                  </a:cubicBezTo>
                  <a:lnTo>
                    <a:pt x="153502" y="27977"/>
                  </a:lnTo>
                  <a:cubicBezTo>
                    <a:pt x="153755" y="27977"/>
                    <a:pt x="153885" y="27671"/>
                    <a:pt x="153709" y="27489"/>
                  </a:cubicBezTo>
                  <a:cubicBezTo>
                    <a:pt x="153306" y="27071"/>
                    <a:pt x="152901" y="26657"/>
                    <a:pt x="152490" y="26248"/>
                  </a:cubicBezTo>
                  <a:cubicBezTo>
                    <a:pt x="152434" y="26192"/>
                    <a:pt x="152360" y="26163"/>
                    <a:pt x="152285" y="26163"/>
                  </a:cubicBezTo>
                  <a:close/>
                  <a:moveTo>
                    <a:pt x="25927" y="26197"/>
                  </a:moveTo>
                  <a:cubicBezTo>
                    <a:pt x="25853" y="26197"/>
                    <a:pt x="25779" y="26226"/>
                    <a:pt x="25723" y="26282"/>
                  </a:cubicBezTo>
                  <a:cubicBezTo>
                    <a:pt x="25314" y="26691"/>
                    <a:pt x="24907" y="27105"/>
                    <a:pt x="24505" y="27523"/>
                  </a:cubicBezTo>
                  <a:cubicBezTo>
                    <a:pt x="24329" y="27706"/>
                    <a:pt x="24459" y="28010"/>
                    <a:pt x="24713" y="28010"/>
                  </a:cubicBezTo>
                  <a:cubicBezTo>
                    <a:pt x="24791" y="28010"/>
                    <a:pt x="24866" y="27979"/>
                    <a:pt x="24920" y="27923"/>
                  </a:cubicBezTo>
                  <a:cubicBezTo>
                    <a:pt x="25320" y="27507"/>
                    <a:pt x="25723" y="27096"/>
                    <a:pt x="26129" y="26689"/>
                  </a:cubicBezTo>
                  <a:cubicBezTo>
                    <a:pt x="26242" y="26576"/>
                    <a:pt x="26242" y="26394"/>
                    <a:pt x="26129" y="26282"/>
                  </a:cubicBezTo>
                  <a:cubicBezTo>
                    <a:pt x="26074" y="26226"/>
                    <a:pt x="26000" y="26197"/>
                    <a:pt x="25927" y="26197"/>
                  </a:cubicBezTo>
                  <a:close/>
                  <a:moveTo>
                    <a:pt x="154687" y="28655"/>
                  </a:moveTo>
                  <a:cubicBezTo>
                    <a:pt x="154617" y="28655"/>
                    <a:pt x="154547" y="28681"/>
                    <a:pt x="154491" y="28732"/>
                  </a:cubicBezTo>
                  <a:cubicBezTo>
                    <a:pt x="154372" y="28843"/>
                    <a:pt x="154368" y="29028"/>
                    <a:pt x="154480" y="29144"/>
                  </a:cubicBezTo>
                  <a:cubicBezTo>
                    <a:pt x="154871" y="29567"/>
                    <a:pt x="155259" y="29993"/>
                    <a:pt x="155641" y="30422"/>
                  </a:cubicBezTo>
                  <a:cubicBezTo>
                    <a:pt x="155697" y="30484"/>
                    <a:pt x="155775" y="30520"/>
                    <a:pt x="155857" y="30520"/>
                  </a:cubicBezTo>
                  <a:cubicBezTo>
                    <a:pt x="156106" y="30520"/>
                    <a:pt x="156238" y="30225"/>
                    <a:pt x="156072" y="30040"/>
                  </a:cubicBezTo>
                  <a:cubicBezTo>
                    <a:pt x="155686" y="29607"/>
                    <a:pt x="155296" y="29177"/>
                    <a:pt x="154903" y="28753"/>
                  </a:cubicBezTo>
                  <a:cubicBezTo>
                    <a:pt x="154846" y="28688"/>
                    <a:pt x="154766" y="28655"/>
                    <a:pt x="154687" y="28655"/>
                  </a:cubicBezTo>
                  <a:close/>
                  <a:moveTo>
                    <a:pt x="23524" y="28695"/>
                  </a:moveTo>
                  <a:cubicBezTo>
                    <a:pt x="23447" y="28695"/>
                    <a:pt x="23370" y="28726"/>
                    <a:pt x="23313" y="28788"/>
                  </a:cubicBezTo>
                  <a:cubicBezTo>
                    <a:pt x="22946" y="29185"/>
                    <a:pt x="22581" y="29585"/>
                    <a:pt x="22222" y="29989"/>
                  </a:cubicBezTo>
                  <a:lnTo>
                    <a:pt x="22145" y="30075"/>
                  </a:lnTo>
                  <a:cubicBezTo>
                    <a:pt x="21979" y="30261"/>
                    <a:pt x="22111" y="30554"/>
                    <a:pt x="22361" y="30554"/>
                  </a:cubicBezTo>
                  <a:cubicBezTo>
                    <a:pt x="22442" y="30554"/>
                    <a:pt x="22520" y="30520"/>
                    <a:pt x="22575" y="30458"/>
                  </a:cubicBezTo>
                  <a:lnTo>
                    <a:pt x="22651" y="30373"/>
                  </a:lnTo>
                  <a:cubicBezTo>
                    <a:pt x="23010" y="29971"/>
                    <a:pt x="23371" y="29573"/>
                    <a:pt x="23735" y="29179"/>
                  </a:cubicBezTo>
                  <a:cubicBezTo>
                    <a:pt x="23844" y="29062"/>
                    <a:pt x="23837" y="28880"/>
                    <a:pt x="23720" y="28772"/>
                  </a:cubicBezTo>
                  <a:cubicBezTo>
                    <a:pt x="23665" y="28721"/>
                    <a:pt x="23594" y="28695"/>
                    <a:pt x="23524" y="28695"/>
                  </a:cubicBezTo>
                  <a:close/>
                  <a:moveTo>
                    <a:pt x="156997" y="31247"/>
                  </a:moveTo>
                  <a:cubicBezTo>
                    <a:pt x="156931" y="31247"/>
                    <a:pt x="156864" y="31270"/>
                    <a:pt x="156810" y="31317"/>
                  </a:cubicBezTo>
                  <a:cubicBezTo>
                    <a:pt x="156689" y="31420"/>
                    <a:pt x="156674" y="31603"/>
                    <a:pt x="156778" y="31723"/>
                  </a:cubicBezTo>
                  <a:cubicBezTo>
                    <a:pt x="157153" y="32160"/>
                    <a:pt x="157523" y="32602"/>
                    <a:pt x="157890" y="33046"/>
                  </a:cubicBezTo>
                  <a:cubicBezTo>
                    <a:pt x="157944" y="33113"/>
                    <a:pt x="158026" y="33151"/>
                    <a:pt x="158112" y="33151"/>
                  </a:cubicBezTo>
                  <a:cubicBezTo>
                    <a:pt x="158356" y="33151"/>
                    <a:pt x="158490" y="32867"/>
                    <a:pt x="158334" y="32680"/>
                  </a:cubicBezTo>
                  <a:cubicBezTo>
                    <a:pt x="157966" y="32232"/>
                    <a:pt x="157593" y="31789"/>
                    <a:pt x="157216" y="31348"/>
                  </a:cubicBezTo>
                  <a:cubicBezTo>
                    <a:pt x="157159" y="31282"/>
                    <a:pt x="157078" y="31247"/>
                    <a:pt x="156997" y="31247"/>
                  </a:cubicBezTo>
                  <a:close/>
                  <a:moveTo>
                    <a:pt x="21221" y="31286"/>
                  </a:moveTo>
                  <a:cubicBezTo>
                    <a:pt x="21140" y="31286"/>
                    <a:pt x="21060" y="31320"/>
                    <a:pt x="21003" y="31387"/>
                  </a:cubicBezTo>
                  <a:cubicBezTo>
                    <a:pt x="20625" y="31827"/>
                    <a:pt x="20253" y="32272"/>
                    <a:pt x="19885" y="32719"/>
                  </a:cubicBezTo>
                  <a:cubicBezTo>
                    <a:pt x="19732" y="32908"/>
                    <a:pt x="19865" y="33190"/>
                    <a:pt x="20108" y="33191"/>
                  </a:cubicBezTo>
                  <a:cubicBezTo>
                    <a:pt x="20193" y="33191"/>
                    <a:pt x="20276" y="33152"/>
                    <a:pt x="20331" y="33086"/>
                  </a:cubicBezTo>
                  <a:cubicBezTo>
                    <a:pt x="20696" y="32641"/>
                    <a:pt x="21067" y="32199"/>
                    <a:pt x="21441" y="31761"/>
                  </a:cubicBezTo>
                  <a:cubicBezTo>
                    <a:pt x="21544" y="31640"/>
                    <a:pt x="21530" y="31459"/>
                    <a:pt x="21408" y="31356"/>
                  </a:cubicBezTo>
                  <a:cubicBezTo>
                    <a:pt x="21354" y="31309"/>
                    <a:pt x="21287" y="31286"/>
                    <a:pt x="21221" y="31286"/>
                  </a:cubicBezTo>
                  <a:close/>
                  <a:moveTo>
                    <a:pt x="159203" y="33927"/>
                  </a:moveTo>
                  <a:cubicBezTo>
                    <a:pt x="159140" y="33927"/>
                    <a:pt x="159077" y="33948"/>
                    <a:pt x="159025" y="33990"/>
                  </a:cubicBezTo>
                  <a:cubicBezTo>
                    <a:pt x="158901" y="34088"/>
                    <a:pt x="158879" y="34267"/>
                    <a:pt x="158976" y="34391"/>
                  </a:cubicBezTo>
                  <a:lnTo>
                    <a:pt x="159259" y="34750"/>
                  </a:lnTo>
                  <a:cubicBezTo>
                    <a:pt x="159519" y="35083"/>
                    <a:pt x="159778" y="35419"/>
                    <a:pt x="160034" y="35756"/>
                  </a:cubicBezTo>
                  <a:cubicBezTo>
                    <a:pt x="160088" y="35828"/>
                    <a:pt x="160173" y="35870"/>
                    <a:pt x="160263" y="35870"/>
                  </a:cubicBezTo>
                  <a:cubicBezTo>
                    <a:pt x="160502" y="35869"/>
                    <a:pt x="160636" y="35597"/>
                    <a:pt x="160492" y="35407"/>
                  </a:cubicBezTo>
                  <a:cubicBezTo>
                    <a:pt x="160234" y="35068"/>
                    <a:pt x="159974" y="34731"/>
                    <a:pt x="159711" y="34395"/>
                  </a:cubicBezTo>
                  <a:lnTo>
                    <a:pt x="159427" y="34033"/>
                  </a:lnTo>
                  <a:cubicBezTo>
                    <a:pt x="159370" y="33963"/>
                    <a:pt x="159287" y="33927"/>
                    <a:pt x="159203" y="33927"/>
                  </a:cubicBezTo>
                  <a:close/>
                  <a:moveTo>
                    <a:pt x="19021" y="33965"/>
                  </a:moveTo>
                  <a:cubicBezTo>
                    <a:pt x="18936" y="33965"/>
                    <a:pt x="18851" y="34002"/>
                    <a:pt x="18795" y="34075"/>
                  </a:cubicBezTo>
                  <a:cubicBezTo>
                    <a:pt x="18436" y="34529"/>
                    <a:pt x="18081" y="34988"/>
                    <a:pt x="17731" y="35449"/>
                  </a:cubicBezTo>
                  <a:cubicBezTo>
                    <a:pt x="17587" y="35639"/>
                    <a:pt x="17723" y="35911"/>
                    <a:pt x="17960" y="35912"/>
                  </a:cubicBezTo>
                  <a:cubicBezTo>
                    <a:pt x="18051" y="35912"/>
                    <a:pt x="18136" y="35870"/>
                    <a:pt x="18190" y="35798"/>
                  </a:cubicBezTo>
                  <a:cubicBezTo>
                    <a:pt x="18538" y="35339"/>
                    <a:pt x="18891" y="34883"/>
                    <a:pt x="19247" y="34431"/>
                  </a:cubicBezTo>
                  <a:cubicBezTo>
                    <a:pt x="19345" y="34306"/>
                    <a:pt x="19325" y="34125"/>
                    <a:pt x="19199" y="34027"/>
                  </a:cubicBezTo>
                  <a:cubicBezTo>
                    <a:pt x="19146" y="33985"/>
                    <a:pt x="19083" y="33965"/>
                    <a:pt x="19021" y="33965"/>
                  </a:cubicBezTo>
                  <a:close/>
                  <a:moveTo>
                    <a:pt x="161297" y="36683"/>
                  </a:moveTo>
                  <a:cubicBezTo>
                    <a:pt x="161238" y="36683"/>
                    <a:pt x="161179" y="36701"/>
                    <a:pt x="161128" y="36739"/>
                  </a:cubicBezTo>
                  <a:cubicBezTo>
                    <a:pt x="160999" y="36832"/>
                    <a:pt x="160971" y="37012"/>
                    <a:pt x="161064" y="37141"/>
                  </a:cubicBezTo>
                  <a:cubicBezTo>
                    <a:pt x="161405" y="37606"/>
                    <a:pt x="161739" y="38075"/>
                    <a:pt x="162069" y="38546"/>
                  </a:cubicBezTo>
                  <a:cubicBezTo>
                    <a:pt x="162123" y="38624"/>
                    <a:pt x="162211" y="38670"/>
                    <a:pt x="162306" y="38670"/>
                  </a:cubicBezTo>
                  <a:cubicBezTo>
                    <a:pt x="162364" y="38670"/>
                    <a:pt x="162422" y="38652"/>
                    <a:pt x="162470" y="38617"/>
                  </a:cubicBezTo>
                  <a:cubicBezTo>
                    <a:pt x="162601" y="38527"/>
                    <a:pt x="162632" y="38347"/>
                    <a:pt x="162541" y="38216"/>
                  </a:cubicBezTo>
                  <a:cubicBezTo>
                    <a:pt x="162208" y="37741"/>
                    <a:pt x="161871" y="37270"/>
                    <a:pt x="161531" y="36802"/>
                  </a:cubicBezTo>
                  <a:cubicBezTo>
                    <a:pt x="161474" y="36724"/>
                    <a:pt x="161387" y="36683"/>
                    <a:pt x="161297" y="36683"/>
                  </a:cubicBezTo>
                  <a:close/>
                  <a:moveTo>
                    <a:pt x="16925" y="36729"/>
                  </a:moveTo>
                  <a:cubicBezTo>
                    <a:pt x="16837" y="36729"/>
                    <a:pt x="16750" y="36769"/>
                    <a:pt x="16693" y="36845"/>
                  </a:cubicBezTo>
                  <a:cubicBezTo>
                    <a:pt x="16353" y="37314"/>
                    <a:pt x="16016" y="37786"/>
                    <a:pt x="15685" y="38261"/>
                  </a:cubicBezTo>
                  <a:cubicBezTo>
                    <a:pt x="15552" y="38452"/>
                    <a:pt x="15687" y="38714"/>
                    <a:pt x="15920" y="38714"/>
                  </a:cubicBezTo>
                  <a:cubicBezTo>
                    <a:pt x="16015" y="38714"/>
                    <a:pt x="16102" y="38669"/>
                    <a:pt x="16156" y="38592"/>
                  </a:cubicBezTo>
                  <a:cubicBezTo>
                    <a:pt x="16486" y="38119"/>
                    <a:pt x="16821" y="37650"/>
                    <a:pt x="17160" y="37185"/>
                  </a:cubicBezTo>
                  <a:cubicBezTo>
                    <a:pt x="17251" y="37057"/>
                    <a:pt x="17222" y="36878"/>
                    <a:pt x="17094" y="36784"/>
                  </a:cubicBezTo>
                  <a:cubicBezTo>
                    <a:pt x="17043" y="36747"/>
                    <a:pt x="16984" y="36729"/>
                    <a:pt x="16925" y="36729"/>
                  </a:cubicBezTo>
                  <a:close/>
                  <a:moveTo>
                    <a:pt x="163285" y="39523"/>
                  </a:moveTo>
                  <a:cubicBezTo>
                    <a:pt x="163230" y="39523"/>
                    <a:pt x="163173" y="39539"/>
                    <a:pt x="163124" y="39572"/>
                  </a:cubicBezTo>
                  <a:cubicBezTo>
                    <a:pt x="162992" y="39661"/>
                    <a:pt x="162957" y="39839"/>
                    <a:pt x="163046" y="39971"/>
                  </a:cubicBezTo>
                  <a:cubicBezTo>
                    <a:pt x="163366" y="40450"/>
                    <a:pt x="163682" y="40931"/>
                    <a:pt x="163993" y="41415"/>
                  </a:cubicBezTo>
                  <a:cubicBezTo>
                    <a:pt x="164046" y="41497"/>
                    <a:pt x="164138" y="41547"/>
                    <a:pt x="164235" y="41547"/>
                  </a:cubicBezTo>
                  <a:cubicBezTo>
                    <a:pt x="164463" y="41547"/>
                    <a:pt x="164601" y="41295"/>
                    <a:pt x="164479" y="41104"/>
                  </a:cubicBezTo>
                  <a:cubicBezTo>
                    <a:pt x="164165" y="40617"/>
                    <a:pt x="163847" y="40132"/>
                    <a:pt x="163524" y="39650"/>
                  </a:cubicBezTo>
                  <a:cubicBezTo>
                    <a:pt x="163469" y="39567"/>
                    <a:pt x="163378" y="39523"/>
                    <a:pt x="163285" y="39523"/>
                  </a:cubicBezTo>
                  <a:close/>
                  <a:moveTo>
                    <a:pt x="14941" y="39570"/>
                  </a:moveTo>
                  <a:cubicBezTo>
                    <a:pt x="14849" y="39570"/>
                    <a:pt x="14758" y="39614"/>
                    <a:pt x="14702" y="39698"/>
                  </a:cubicBezTo>
                  <a:cubicBezTo>
                    <a:pt x="14380" y="40179"/>
                    <a:pt x="14062" y="40663"/>
                    <a:pt x="13749" y="41151"/>
                  </a:cubicBezTo>
                  <a:cubicBezTo>
                    <a:pt x="13625" y="41343"/>
                    <a:pt x="13763" y="41595"/>
                    <a:pt x="13991" y="41595"/>
                  </a:cubicBezTo>
                  <a:cubicBezTo>
                    <a:pt x="14089" y="41595"/>
                    <a:pt x="14181" y="41545"/>
                    <a:pt x="14233" y="41462"/>
                  </a:cubicBezTo>
                  <a:cubicBezTo>
                    <a:pt x="14545" y="40978"/>
                    <a:pt x="14861" y="40497"/>
                    <a:pt x="15181" y="40018"/>
                  </a:cubicBezTo>
                  <a:cubicBezTo>
                    <a:pt x="15270" y="39886"/>
                    <a:pt x="15235" y="39706"/>
                    <a:pt x="15102" y="39619"/>
                  </a:cubicBezTo>
                  <a:cubicBezTo>
                    <a:pt x="15052" y="39585"/>
                    <a:pt x="14997" y="39570"/>
                    <a:pt x="14941" y="39570"/>
                  </a:cubicBezTo>
                  <a:close/>
                  <a:moveTo>
                    <a:pt x="165160" y="42437"/>
                  </a:moveTo>
                  <a:cubicBezTo>
                    <a:pt x="165109" y="42437"/>
                    <a:pt x="165056" y="42451"/>
                    <a:pt x="165009" y="42480"/>
                  </a:cubicBezTo>
                  <a:cubicBezTo>
                    <a:pt x="164874" y="42563"/>
                    <a:pt x="164832" y="42741"/>
                    <a:pt x="164914" y="42876"/>
                  </a:cubicBezTo>
                  <a:cubicBezTo>
                    <a:pt x="165217" y="43367"/>
                    <a:pt x="165514" y="43860"/>
                    <a:pt x="165805" y="44356"/>
                  </a:cubicBezTo>
                  <a:cubicBezTo>
                    <a:pt x="165857" y="44444"/>
                    <a:pt x="165952" y="44498"/>
                    <a:pt x="166054" y="44498"/>
                  </a:cubicBezTo>
                  <a:lnTo>
                    <a:pt x="166054" y="44499"/>
                  </a:lnTo>
                  <a:cubicBezTo>
                    <a:pt x="166277" y="44499"/>
                    <a:pt x="166416" y="44256"/>
                    <a:pt x="166302" y="44064"/>
                  </a:cubicBezTo>
                  <a:cubicBezTo>
                    <a:pt x="166008" y="43565"/>
                    <a:pt x="165710" y="43068"/>
                    <a:pt x="165405" y="42574"/>
                  </a:cubicBezTo>
                  <a:cubicBezTo>
                    <a:pt x="165351" y="42486"/>
                    <a:pt x="165257" y="42437"/>
                    <a:pt x="165160" y="42437"/>
                  </a:cubicBezTo>
                  <a:close/>
                  <a:moveTo>
                    <a:pt x="13072" y="42480"/>
                  </a:moveTo>
                  <a:cubicBezTo>
                    <a:pt x="12973" y="42480"/>
                    <a:pt x="12877" y="42531"/>
                    <a:pt x="12824" y="42622"/>
                  </a:cubicBezTo>
                  <a:cubicBezTo>
                    <a:pt x="12519" y="43116"/>
                    <a:pt x="12221" y="43613"/>
                    <a:pt x="11927" y="44112"/>
                  </a:cubicBezTo>
                  <a:cubicBezTo>
                    <a:pt x="11813" y="44304"/>
                    <a:pt x="11951" y="44547"/>
                    <a:pt x="12174" y="44547"/>
                  </a:cubicBezTo>
                  <a:cubicBezTo>
                    <a:pt x="12277" y="44547"/>
                    <a:pt x="12371" y="44493"/>
                    <a:pt x="12422" y="44404"/>
                  </a:cubicBezTo>
                  <a:cubicBezTo>
                    <a:pt x="12716" y="43908"/>
                    <a:pt x="13012" y="43415"/>
                    <a:pt x="13313" y="42924"/>
                  </a:cubicBezTo>
                  <a:cubicBezTo>
                    <a:pt x="13401" y="42789"/>
                    <a:pt x="13360" y="42608"/>
                    <a:pt x="13223" y="42524"/>
                  </a:cubicBezTo>
                  <a:cubicBezTo>
                    <a:pt x="13176" y="42494"/>
                    <a:pt x="13123" y="42480"/>
                    <a:pt x="13072" y="42480"/>
                  </a:cubicBezTo>
                  <a:close/>
                  <a:moveTo>
                    <a:pt x="166919" y="45423"/>
                  </a:moveTo>
                  <a:cubicBezTo>
                    <a:pt x="166871" y="45423"/>
                    <a:pt x="166823" y="45435"/>
                    <a:pt x="166778" y="45460"/>
                  </a:cubicBezTo>
                  <a:cubicBezTo>
                    <a:pt x="166639" y="45539"/>
                    <a:pt x="166590" y="45714"/>
                    <a:pt x="166669" y="45853"/>
                  </a:cubicBezTo>
                  <a:cubicBezTo>
                    <a:pt x="166951" y="46355"/>
                    <a:pt x="167229" y="46858"/>
                    <a:pt x="167501" y="47366"/>
                  </a:cubicBezTo>
                  <a:cubicBezTo>
                    <a:pt x="167552" y="47459"/>
                    <a:pt x="167649" y="47517"/>
                    <a:pt x="167755" y="47517"/>
                  </a:cubicBezTo>
                  <a:cubicBezTo>
                    <a:pt x="167973" y="47517"/>
                    <a:pt x="168112" y="47284"/>
                    <a:pt x="168009" y="47092"/>
                  </a:cubicBezTo>
                  <a:cubicBezTo>
                    <a:pt x="167734" y="46583"/>
                    <a:pt x="167455" y="46074"/>
                    <a:pt x="167170" y="45570"/>
                  </a:cubicBezTo>
                  <a:cubicBezTo>
                    <a:pt x="167118" y="45476"/>
                    <a:pt x="167019" y="45423"/>
                    <a:pt x="166919" y="45423"/>
                  </a:cubicBezTo>
                  <a:close/>
                  <a:moveTo>
                    <a:pt x="11312" y="45469"/>
                  </a:moveTo>
                  <a:cubicBezTo>
                    <a:pt x="11210" y="45469"/>
                    <a:pt x="11112" y="45523"/>
                    <a:pt x="11060" y="45619"/>
                  </a:cubicBezTo>
                  <a:cubicBezTo>
                    <a:pt x="10774" y="46124"/>
                    <a:pt x="10495" y="46632"/>
                    <a:pt x="10220" y="47143"/>
                  </a:cubicBezTo>
                  <a:cubicBezTo>
                    <a:pt x="10117" y="47335"/>
                    <a:pt x="10256" y="47567"/>
                    <a:pt x="10473" y="47567"/>
                  </a:cubicBezTo>
                  <a:cubicBezTo>
                    <a:pt x="10580" y="47567"/>
                    <a:pt x="10677" y="47509"/>
                    <a:pt x="10727" y="47415"/>
                  </a:cubicBezTo>
                  <a:cubicBezTo>
                    <a:pt x="11001" y="46908"/>
                    <a:pt x="11278" y="46404"/>
                    <a:pt x="11561" y="45902"/>
                  </a:cubicBezTo>
                  <a:cubicBezTo>
                    <a:pt x="11643" y="45763"/>
                    <a:pt x="11593" y="45585"/>
                    <a:pt x="11454" y="45507"/>
                  </a:cubicBezTo>
                  <a:cubicBezTo>
                    <a:pt x="11409" y="45481"/>
                    <a:pt x="11360" y="45469"/>
                    <a:pt x="11312" y="45469"/>
                  </a:cubicBezTo>
                  <a:close/>
                  <a:moveTo>
                    <a:pt x="168562" y="48476"/>
                  </a:moveTo>
                  <a:cubicBezTo>
                    <a:pt x="168518" y="48476"/>
                    <a:pt x="168473" y="48486"/>
                    <a:pt x="168431" y="48508"/>
                  </a:cubicBezTo>
                  <a:cubicBezTo>
                    <a:pt x="168288" y="48580"/>
                    <a:pt x="168233" y="48754"/>
                    <a:pt x="168305" y="48895"/>
                  </a:cubicBezTo>
                  <a:cubicBezTo>
                    <a:pt x="168568" y="49407"/>
                    <a:pt x="168827" y="49922"/>
                    <a:pt x="169079" y="50439"/>
                  </a:cubicBezTo>
                  <a:cubicBezTo>
                    <a:pt x="169128" y="50538"/>
                    <a:pt x="169227" y="50601"/>
                    <a:pt x="169338" y="50601"/>
                  </a:cubicBezTo>
                  <a:cubicBezTo>
                    <a:pt x="169382" y="50601"/>
                    <a:pt x="169425" y="50591"/>
                    <a:pt x="169465" y="50572"/>
                  </a:cubicBezTo>
                  <a:cubicBezTo>
                    <a:pt x="169608" y="50502"/>
                    <a:pt x="169668" y="50330"/>
                    <a:pt x="169598" y="50187"/>
                  </a:cubicBezTo>
                  <a:cubicBezTo>
                    <a:pt x="169343" y="49666"/>
                    <a:pt x="169084" y="49148"/>
                    <a:pt x="168818" y="48632"/>
                  </a:cubicBezTo>
                  <a:cubicBezTo>
                    <a:pt x="168767" y="48533"/>
                    <a:pt x="168667" y="48476"/>
                    <a:pt x="168562" y="48476"/>
                  </a:cubicBezTo>
                  <a:close/>
                  <a:moveTo>
                    <a:pt x="9667" y="48525"/>
                  </a:moveTo>
                  <a:cubicBezTo>
                    <a:pt x="9562" y="48525"/>
                    <a:pt x="9462" y="48581"/>
                    <a:pt x="9412" y="48680"/>
                  </a:cubicBezTo>
                  <a:cubicBezTo>
                    <a:pt x="9145" y="49196"/>
                    <a:pt x="8886" y="49714"/>
                    <a:pt x="8632" y="50235"/>
                  </a:cubicBezTo>
                  <a:cubicBezTo>
                    <a:pt x="8537" y="50427"/>
                    <a:pt x="8676" y="50650"/>
                    <a:pt x="8890" y="50650"/>
                  </a:cubicBezTo>
                  <a:cubicBezTo>
                    <a:pt x="9000" y="50650"/>
                    <a:pt x="9101" y="50588"/>
                    <a:pt x="9149" y="50488"/>
                  </a:cubicBezTo>
                  <a:cubicBezTo>
                    <a:pt x="9402" y="49971"/>
                    <a:pt x="9660" y="49456"/>
                    <a:pt x="9924" y="48944"/>
                  </a:cubicBezTo>
                  <a:cubicBezTo>
                    <a:pt x="9997" y="48803"/>
                    <a:pt x="9941" y="48629"/>
                    <a:pt x="9799" y="48557"/>
                  </a:cubicBezTo>
                  <a:cubicBezTo>
                    <a:pt x="9757" y="48535"/>
                    <a:pt x="9711" y="48525"/>
                    <a:pt x="9667" y="48525"/>
                  </a:cubicBezTo>
                  <a:close/>
                  <a:moveTo>
                    <a:pt x="170086" y="51593"/>
                  </a:moveTo>
                  <a:cubicBezTo>
                    <a:pt x="170045" y="51593"/>
                    <a:pt x="170004" y="51602"/>
                    <a:pt x="169964" y="51620"/>
                  </a:cubicBezTo>
                  <a:cubicBezTo>
                    <a:pt x="169821" y="51686"/>
                    <a:pt x="169759" y="51854"/>
                    <a:pt x="169822" y="51998"/>
                  </a:cubicBezTo>
                  <a:cubicBezTo>
                    <a:pt x="170066" y="52520"/>
                    <a:pt x="170305" y="53044"/>
                    <a:pt x="170537" y="53571"/>
                  </a:cubicBezTo>
                  <a:cubicBezTo>
                    <a:pt x="170583" y="53675"/>
                    <a:pt x="170686" y="53742"/>
                    <a:pt x="170800" y="53742"/>
                  </a:cubicBezTo>
                  <a:lnTo>
                    <a:pt x="170800" y="53743"/>
                  </a:lnTo>
                  <a:cubicBezTo>
                    <a:pt x="171009" y="53743"/>
                    <a:pt x="171149" y="53529"/>
                    <a:pt x="171064" y="53338"/>
                  </a:cubicBezTo>
                  <a:cubicBezTo>
                    <a:pt x="170829" y="52808"/>
                    <a:pt x="170590" y="52280"/>
                    <a:pt x="170345" y="51755"/>
                  </a:cubicBezTo>
                  <a:cubicBezTo>
                    <a:pt x="170295" y="51652"/>
                    <a:pt x="170193" y="51593"/>
                    <a:pt x="170086" y="51593"/>
                  </a:cubicBezTo>
                  <a:close/>
                  <a:moveTo>
                    <a:pt x="8144" y="51638"/>
                  </a:moveTo>
                  <a:cubicBezTo>
                    <a:pt x="8035" y="51638"/>
                    <a:pt x="7931" y="51699"/>
                    <a:pt x="7884" y="51804"/>
                  </a:cubicBezTo>
                  <a:cubicBezTo>
                    <a:pt x="7638" y="52330"/>
                    <a:pt x="7398" y="52858"/>
                    <a:pt x="7164" y="53387"/>
                  </a:cubicBezTo>
                  <a:cubicBezTo>
                    <a:pt x="7079" y="53578"/>
                    <a:pt x="7218" y="53791"/>
                    <a:pt x="7427" y="53792"/>
                  </a:cubicBezTo>
                  <a:cubicBezTo>
                    <a:pt x="7540" y="53792"/>
                    <a:pt x="7645" y="53725"/>
                    <a:pt x="7690" y="53621"/>
                  </a:cubicBezTo>
                  <a:cubicBezTo>
                    <a:pt x="7924" y="53093"/>
                    <a:pt x="8162" y="52569"/>
                    <a:pt x="8405" y="52047"/>
                  </a:cubicBezTo>
                  <a:cubicBezTo>
                    <a:pt x="8472" y="51903"/>
                    <a:pt x="8410" y="51732"/>
                    <a:pt x="8265" y="51665"/>
                  </a:cubicBezTo>
                  <a:cubicBezTo>
                    <a:pt x="8226" y="51646"/>
                    <a:pt x="8184" y="51638"/>
                    <a:pt x="8144" y="51638"/>
                  </a:cubicBezTo>
                  <a:close/>
                  <a:moveTo>
                    <a:pt x="171485" y="54757"/>
                  </a:moveTo>
                  <a:cubicBezTo>
                    <a:pt x="171448" y="54757"/>
                    <a:pt x="171411" y="54764"/>
                    <a:pt x="171374" y="54780"/>
                  </a:cubicBezTo>
                  <a:cubicBezTo>
                    <a:pt x="171228" y="54842"/>
                    <a:pt x="171159" y="55010"/>
                    <a:pt x="171220" y="55157"/>
                  </a:cubicBezTo>
                  <a:cubicBezTo>
                    <a:pt x="171443" y="55689"/>
                    <a:pt x="171660" y="56221"/>
                    <a:pt x="171872" y="56757"/>
                  </a:cubicBezTo>
                  <a:cubicBezTo>
                    <a:pt x="171917" y="56867"/>
                    <a:pt x="172022" y="56939"/>
                    <a:pt x="172141" y="56939"/>
                  </a:cubicBezTo>
                  <a:cubicBezTo>
                    <a:pt x="172344" y="56939"/>
                    <a:pt x="172484" y="56733"/>
                    <a:pt x="172408" y="56544"/>
                  </a:cubicBezTo>
                  <a:cubicBezTo>
                    <a:pt x="172194" y="56005"/>
                    <a:pt x="171975" y="55469"/>
                    <a:pt x="171751" y="54934"/>
                  </a:cubicBezTo>
                  <a:cubicBezTo>
                    <a:pt x="171705" y="54824"/>
                    <a:pt x="171598" y="54757"/>
                    <a:pt x="171485" y="54757"/>
                  </a:cubicBezTo>
                  <a:close/>
                  <a:moveTo>
                    <a:pt x="6741" y="54808"/>
                  </a:moveTo>
                  <a:cubicBezTo>
                    <a:pt x="6628" y="54808"/>
                    <a:pt x="6521" y="54874"/>
                    <a:pt x="6475" y="54985"/>
                  </a:cubicBezTo>
                  <a:cubicBezTo>
                    <a:pt x="6251" y="55518"/>
                    <a:pt x="6033" y="56055"/>
                    <a:pt x="5818" y="56594"/>
                  </a:cubicBezTo>
                  <a:cubicBezTo>
                    <a:pt x="5743" y="56782"/>
                    <a:pt x="5882" y="56988"/>
                    <a:pt x="6084" y="56988"/>
                  </a:cubicBezTo>
                  <a:cubicBezTo>
                    <a:pt x="6084" y="56988"/>
                    <a:pt x="6085" y="56988"/>
                    <a:pt x="6086" y="56988"/>
                  </a:cubicBezTo>
                  <a:cubicBezTo>
                    <a:pt x="6204" y="56988"/>
                    <a:pt x="6310" y="56916"/>
                    <a:pt x="6354" y="56807"/>
                  </a:cubicBezTo>
                  <a:cubicBezTo>
                    <a:pt x="6567" y="56270"/>
                    <a:pt x="6784" y="55738"/>
                    <a:pt x="7007" y="55207"/>
                  </a:cubicBezTo>
                  <a:cubicBezTo>
                    <a:pt x="7068" y="55060"/>
                    <a:pt x="7000" y="54891"/>
                    <a:pt x="6852" y="54830"/>
                  </a:cubicBezTo>
                  <a:cubicBezTo>
                    <a:pt x="6816" y="54815"/>
                    <a:pt x="6778" y="54808"/>
                    <a:pt x="6741" y="54808"/>
                  </a:cubicBezTo>
                  <a:close/>
                  <a:moveTo>
                    <a:pt x="172761" y="57973"/>
                  </a:moveTo>
                  <a:cubicBezTo>
                    <a:pt x="172727" y="57973"/>
                    <a:pt x="172693" y="57979"/>
                    <a:pt x="172660" y="57992"/>
                  </a:cubicBezTo>
                  <a:cubicBezTo>
                    <a:pt x="172509" y="58049"/>
                    <a:pt x="172434" y="58218"/>
                    <a:pt x="172495" y="58368"/>
                  </a:cubicBezTo>
                  <a:cubicBezTo>
                    <a:pt x="172696" y="58908"/>
                    <a:pt x="172893" y="59449"/>
                    <a:pt x="173085" y="59992"/>
                  </a:cubicBezTo>
                  <a:cubicBezTo>
                    <a:pt x="173126" y="60107"/>
                    <a:pt x="173234" y="60184"/>
                    <a:pt x="173356" y="60184"/>
                  </a:cubicBezTo>
                  <a:lnTo>
                    <a:pt x="173356" y="60185"/>
                  </a:lnTo>
                  <a:cubicBezTo>
                    <a:pt x="173555" y="60185"/>
                    <a:pt x="173694" y="59989"/>
                    <a:pt x="173628" y="59802"/>
                  </a:cubicBezTo>
                  <a:cubicBezTo>
                    <a:pt x="173435" y="59255"/>
                    <a:pt x="173237" y="58709"/>
                    <a:pt x="173033" y="58167"/>
                  </a:cubicBezTo>
                  <a:cubicBezTo>
                    <a:pt x="172991" y="58048"/>
                    <a:pt x="172879" y="57973"/>
                    <a:pt x="172761" y="57973"/>
                  </a:cubicBezTo>
                  <a:close/>
                  <a:moveTo>
                    <a:pt x="5461" y="58028"/>
                  </a:moveTo>
                  <a:cubicBezTo>
                    <a:pt x="5345" y="58028"/>
                    <a:pt x="5236" y="58099"/>
                    <a:pt x="5192" y="58215"/>
                  </a:cubicBezTo>
                  <a:cubicBezTo>
                    <a:pt x="4989" y="58758"/>
                    <a:pt x="4790" y="59303"/>
                    <a:pt x="4597" y="59850"/>
                  </a:cubicBezTo>
                  <a:cubicBezTo>
                    <a:pt x="4544" y="60000"/>
                    <a:pt x="4623" y="60164"/>
                    <a:pt x="4773" y="60218"/>
                  </a:cubicBezTo>
                  <a:cubicBezTo>
                    <a:pt x="4805" y="60227"/>
                    <a:pt x="4837" y="60233"/>
                    <a:pt x="4869" y="60233"/>
                  </a:cubicBezTo>
                  <a:cubicBezTo>
                    <a:pt x="4992" y="60233"/>
                    <a:pt x="5101" y="60157"/>
                    <a:pt x="5142" y="60042"/>
                  </a:cubicBezTo>
                  <a:cubicBezTo>
                    <a:pt x="5332" y="59498"/>
                    <a:pt x="5529" y="58957"/>
                    <a:pt x="5732" y="58417"/>
                  </a:cubicBezTo>
                  <a:cubicBezTo>
                    <a:pt x="5788" y="58269"/>
                    <a:pt x="5713" y="58102"/>
                    <a:pt x="5563" y="58047"/>
                  </a:cubicBezTo>
                  <a:cubicBezTo>
                    <a:pt x="5529" y="58034"/>
                    <a:pt x="5495" y="58028"/>
                    <a:pt x="5461" y="58028"/>
                  </a:cubicBezTo>
                  <a:close/>
                  <a:moveTo>
                    <a:pt x="173919" y="61254"/>
                  </a:moveTo>
                  <a:cubicBezTo>
                    <a:pt x="173889" y="61254"/>
                    <a:pt x="173858" y="61259"/>
                    <a:pt x="173829" y="61269"/>
                  </a:cubicBezTo>
                  <a:cubicBezTo>
                    <a:pt x="173680" y="61318"/>
                    <a:pt x="173598" y="61477"/>
                    <a:pt x="173644" y="61627"/>
                  </a:cubicBezTo>
                  <a:cubicBezTo>
                    <a:pt x="173825" y="62174"/>
                    <a:pt x="174001" y="62722"/>
                    <a:pt x="174172" y="63273"/>
                  </a:cubicBezTo>
                  <a:cubicBezTo>
                    <a:pt x="174209" y="63393"/>
                    <a:pt x="174320" y="63476"/>
                    <a:pt x="174446" y="63476"/>
                  </a:cubicBezTo>
                  <a:cubicBezTo>
                    <a:pt x="174641" y="63476"/>
                    <a:pt x="174778" y="63287"/>
                    <a:pt x="174722" y="63103"/>
                  </a:cubicBezTo>
                  <a:cubicBezTo>
                    <a:pt x="174551" y="62548"/>
                    <a:pt x="174373" y="61995"/>
                    <a:pt x="174191" y="61446"/>
                  </a:cubicBezTo>
                  <a:cubicBezTo>
                    <a:pt x="174149" y="61328"/>
                    <a:pt x="174038" y="61254"/>
                    <a:pt x="173919" y="61254"/>
                  </a:cubicBezTo>
                  <a:close/>
                  <a:moveTo>
                    <a:pt x="4309" y="61297"/>
                  </a:moveTo>
                  <a:cubicBezTo>
                    <a:pt x="4188" y="61297"/>
                    <a:pt x="4075" y="61374"/>
                    <a:pt x="4036" y="61495"/>
                  </a:cubicBezTo>
                  <a:cubicBezTo>
                    <a:pt x="3853" y="62045"/>
                    <a:pt x="3676" y="62598"/>
                    <a:pt x="3504" y="63150"/>
                  </a:cubicBezTo>
                  <a:cubicBezTo>
                    <a:pt x="3459" y="63303"/>
                    <a:pt x="3543" y="63464"/>
                    <a:pt x="3695" y="63510"/>
                  </a:cubicBezTo>
                  <a:cubicBezTo>
                    <a:pt x="3723" y="63519"/>
                    <a:pt x="3751" y="63524"/>
                    <a:pt x="3780" y="63524"/>
                  </a:cubicBezTo>
                  <a:cubicBezTo>
                    <a:pt x="3906" y="63524"/>
                    <a:pt x="4018" y="63442"/>
                    <a:pt x="4055" y="63321"/>
                  </a:cubicBezTo>
                  <a:cubicBezTo>
                    <a:pt x="4225" y="62771"/>
                    <a:pt x="4402" y="62223"/>
                    <a:pt x="4583" y="61676"/>
                  </a:cubicBezTo>
                  <a:cubicBezTo>
                    <a:pt x="4632" y="61525"/>
                    <a:pt x="4550" y="61362"/>
                    <a:pt x="4399" y="61312"/>
                  </a:cubicBezTo>
                  <a:cubicBezTo>
                    <a:pt x="4369" y="61302"/>
                    <a:pt x="4339" y="61297"/>
                    <a:pt x="4309" y="61297"/>
                  </a:cubicBezTo>
                  <a:close/>
                  <a:moveTo>
                    <a:pt x="174942" y="64555"/>
                  </a:moveTo>
                  <a:cubicBezTo>
                    <a:pt x="174916" y="64555"/>
                    <a:pt x="174889" y="64558"/>
                    <a:pt x="174862" y="64566"/>
                  </a:cubicBezTo>
                  <a:cubicBezTo>
                    <a:pt x="174708" y="64610"/>
                    <a:pt x="174620" y="64773"/>
                    <a:pt x="174667" y="64927"/>
                  </a:cubicBezTo>
                  <a:cubicBezTo>
                    <a:pt x="174826" y="65481"/>
                    <a:pt x="174981" y="66035"/>
                    <a:pt x="175130" y="66592"/>
                  </a:cubicBezTo>
                  <a:cubicBezTo>
                    <a:pt x="175165" y="66718"/>
                    <a:pt x="175279" y="66805"/>
                    <a:pt x="175408" y="66805"/>
                  </a:cubicBezTo>
                  <a:cubicBezTo>
                    <a:pt x="175598" y="66805"/>
                    <a:pt x="175736" y="66625"/>
                    <a:pt x="175688" y="66443"/>
                  </a:cubicBezTo>
                  <a:cubicBezTo>
                    <a:pt x="175538" y="65883"/>
                    <a:pt x="175382" y="65324"/>
                    <a:pt x="175221" y="64767"/>
                  </a:cubicBezTo>
                  <a:cubicBezTo>
                    <a:pt x="175186" y="64639"/>
                    <a:pt x="175069" y="64555"/>
                    <a:pt x="174942" y="64555"/>
                  </a:cubicBezTo>
                  <a:close/>
                  <a:moveTo>
                    <a:pt x="3281" y="64611"/>
                  </a:moveTo>
                  <a:cubicBezTo>
                    <a:pt x="3157" y="64611"/>
                    <a:pt x="3043" y="64691"/>
                    <a:pt x="3005" y="64815"/>
                  </a:cubicBezTo>
                  <a:cubicBezTo>
                    <a:pt x="2845" y="65373"/>
                    <a:pt x="2690" y="65931"/>
                    <a:pt x="2541" y="66491"/>
                  </a:cubicBezTo>
                  <a:cubicBezTo>
                    <a:pt x="2500" y="66644"/>
                    <a:pt x="2592" y="66803"/>
                    <a:pt x="2745" y="66844"/>
                  </a:cubicBezTo>
                  <a:cubicBezTo>
                    <a:pt x="2769" y="66850"/>
                    <a:pt x="2794" y="66853"/>
                    <a:pt x="2819" y="66853"/>
                  </a:cubicBezTo>
                  <a:cubicBezTo>
                    <a:pt x="2950" y="66853"/>
                    <a:pt x="3063" y="66766"/>
                    <a:pt x="3097" y="66640"/>
                  </a:cubicBezTo>
                  <a:cubicBezTo>
                    <a:pt x="3245" y="66083"/>
                    <a:pt x="3400" y="65528"/>
                    <a:pt x="3560" y="64976"/>
                  </a:cubicBezTo>
                  <a:cubicBezTo>
                    <a:pt x="3602" y="64824"/>
                    <a:pt x="3513" y="64665"/>
                    <a:pt x="3362" y="64622"/>
                  </a:cubicBezTo>
                  <a:cubicBezTo>
                    <a:pt x="3335" y="64614"/>
                    <a:pt x="3307" y="64611"/>
                    <a:pt x="3281" y="64611"/>
                  </a:cubicBezTo>
                  <a:close/>
                  <a:moveTo>
                    <a:pt x="175845" y="67906"/>
                  </a:moveTo>
                  <a:cubicBezTo>
                    <a:pt x="175821" y="67906"/>
                    <a:pt x="175796" y="67909"/>
                    <a:pt x="175772" y="67916"/>
                  </a:cubicBezTo>
                  <a:cubicBezTo>
                    <a:pt x="175618" y="67953"/>
                    <a:pt x="175523" y="68110"/>
                    <a:pt x="175562" y="68264"/>
                  </a:cubicBezTo>
                  <a:cubicBezTo>
                    <a:pt x="175700" y="68823"/>
                    <a:pt x="175833" y="69384"/>
                    <a:pt x="175960" y="69945"/>
                  </a:cubicBezTo>
                  <a:cubicBezTo>
                    <a:pt x="175990" y="70076"/>
                    <a:pt x="176106" y="70170"/>
                    <a:pt x="176241" y="70170"/>
                  </a:cubicBezTo>
                  <a:cubicBezTo>
                    <a:pt x="176425" y="70170"/>
                    <a:pt x="176562" y="69998"/>
                    <a:pt x="176521" y="69818"/>
                  </a:cubicBezTo>
                  <a:cubicBezTo>
                    <a:pt x="176393" y="69252"/>
                    <a:pt x="176260" y="68688"/>
                    <a:pt x="176121" y="68126"/>
                  </a:cubicBezTo>
                  <a:cubicBezTo>
                    <a:pt x="176090" y="67995"/>
                    <a:pt x="175974" y="67906"/>
                    <a:pt x="175845" y="67906"/>
                  </a:cubicBezTo>
                  <a:close/>
                  <a:moveTo>
                    <a:pt x="2390" y="67951"/>
                  </a:moveTo>
                  <a:cubicBezTo>
                    <a:pt x="2259" y="67951"/>
                    <a:pt x="2140" y="68041"/>
                    <a:pt x="2109" y="68175"/>
                  </a:cubicBezTo>
                  <a:cubicBezTo>
                    <a:pt x="1970" y="68737"/>
                    <a:pt x="1837" y="69301"/>
                    <a:pt x="1709" y="69866"/>
                  </a:cubicBezTo>
                  <a:cubicBezTo>
                    <a:pt x="1668" y="70047"/>
                    <a:pt x="1806" y="70219"/>
                    <a:pt x="1991" y="70219"/>
                  </a:cubicBezTo>
                  <a:cubicBezTo>
                    <a:pt x="2125" y="70218"/>
                    <a:pt x="2241" y="70125"/>
                    <a:pt x="2271" y="69993"/>
                  </a:cubicBezTo>
                  <a:cubicBezTo>
                    <a:pt x="2398" y="69432"/>
                    <a:pt x="2530" y="68872"/>
                    <a:pt x="2668" y="68313"/>
                  </a:cubicBezTo>
                  <a:cubicBezTo>
                    <a:pt x="2709" y="68157"/>
                    <a:pt x="2614" y="67997"/>
                    <a:pt x="2458" y="67959"/>
                  </a:cubicBezTo>
                  <a:cubicBezTo>
                    <a:pt x="2435" y="67953"/>
                    <a:pt x="2412" y="67951"/>
                    <a:pt x="2390" y="67951"/>
                  </a:cubicBezTo>
                  <a:close/>
                  <a:moveTo>
                    <a:pt x="176608" y="71289"/>
                  </a:moveTo>
                  <a:cubicBezTo>
                    <a:pt x="176588" y="71289"/>
                    <a:pt x="176569" y="71291"/>
                    <a:pt x="176549" y="71295"/>
                  </a:cubicBezTo>
                  <a:cubicBezTo>
                    <a:pt x="176393" y="71326"/>
                    <a:pt x="176292" y="71478"/>
                    <a:pt x="176325" y="71634"/>
                  </a:cubicBezTo>
                  <a:cubicBezTo>
                    <a:pt x="176441" y="72199"/>
                    <a:pt x="176551" y="72764"/>
                    <a:pt x="176657" y="73330"/>
                  </a:cubicBezTo>
                  <a:cubicBezTo>
                    <a:pt x="176683" y="73467"/>
                    <a:pt x="176801" y="73565"/>
                    <a:pt x="176940" y="73566"/>
                  </a:cubicBezTo>
                  <a:cubicBezTo>
                    <a:pt x="176958" y="73565"/>
                    <a:pt x="176976" y="73564"/>
                    <a:pt x="176994" y="73562"/>
                  </a:cubicBezTo>
                  <a:cubicBezTo>
                    <a:pt x="177150" y="73532"/>
                    <a:pt x="177253" y="73382"/>
                    <a:pt x="177223" y="73225"/>
                  </a:cubicBezTo>
                  <a:cubicBezTo>
                    <a:pt x="177117" y="72655"/>
                    <a:pt x="177006" y="72086"/>
                    <a:pt x="176888" y="71519"/>
                  </a:cubicBezTo>
                  <a:cubicBezTo>
                    <a:pt x="176861" y="71383"/>
                    <a:pt x="176741" y="71289"/>
                    <a:pt x="176608" y="71289"/>
                  </a:cubicBezTo>
                  <a:close/>
                  <a:moveTo>
                    <a:pt x="1625" y="71335"/>
                  </a:moveTo>
                  <a:cubicBezTo>
                    <a:pt x="1492" y="71335"/>
                    <a:pt x="1371" y="71428"/>
                    <a:pt x="1343" y="71565"/>
                  </a:cubicBezTo>
                  <a:cubicBezTo>
                    <a:pt x="1227" y="72132"/>
                    <a:pt x="1115" y="72702"/>
                    <a:pt x="1011" y="73271"/>
                  </a:cubicBezTo>
                  <a:cubicBezTo>
                    <a:pt x="981" y="73427"/>
                    <a:pt x="1085" y="73578"/>
                    <a:pt x="1241" y="73607"/>
                  </a:cubicBezTo>
                  <a:cubicBezTo>
                    <a:pt x="1259" y="73610"/>
                    <a:pt x="1276" y="73612"/>
                    <a:pt x="1294" y="73612"/>
                  </a:cubicBezTo>
                  <a:cubicBezTo>
                    <a:pt x="1433" y="73612"/>
                    <a:pt x="1552" y="73512"/>
                    <a:pt x="1577" y="73376"/>
                  </a:cubicBezTo>
                  <a:cubicBezTo>
                    <a:pt x="1682" y="72810"/>
                    <a:pt x="1792" y="72245"/>
                    <a:pt x="1907" y="71681"/>
                  </a:cubicBezTo>
                  <a:cubicBezTo>
                    <a:pt x="1939" y="71525"/>
                    <a:pt x="1838" y="71373"/>
                    <a:pt x="1682" y="71340"/>
                  </a:cubicBezTo>
                  <a:cubicBezTo>
                    <a:pt x="1663" y="71336"/>
                    <a:pt x="1644" y="71335"/>
                    <a:pt x="1625" y="71335"/>
                  </a:cubicBezTo>
                  <a:close/>
                  <a:moveTo>
                    <a:pt x="177241" y="74696"/>
                  </a:moveTo>
                  <a:cubicBezTo>
                    <a:pt x="177225" y="74696"/>
                    <a:pt x="177209" y="74697"/>
                    <a:pt x="177193" y="74700"/>
                  </a:cubicBezTo>
                  <a:cubicBezTo>
                    <a:pt x="177036" y="74726"/>
                    <a:pt x="176930" y="74875"/>
                    <a:pt x="176957" y="75032"/>
                  </a:cubicBezTo>
                  <a:cubicBezTo>
                    <a:pt x="177051" y="75600"/>
                    <a:pt x="177140" y="76169"/>
                    <a:pt x="177223" y="76739"/>
                  </a:cubicBezTo>
                  <a:cubicBezTo>
                    <a:pt x="177243" y="76881"/>
                    <a:pt x="177364" y="76985"/>
                    <a:pt x="177507" y="76985"/>
                  </a:cubicBezTo>
                  <a:cubicBezTo>
                    <a:pt x="177522" y="76985"/>
                    <a:pt x="177536" y="76984"/>
                    <a:pt x="177549" y="76982"/>
                  </a:cubicBezTo>
                  <a:cubicBezTo>
                    <a:pt x="177708" y="76958"/>
                    <a:pt x="177815" y="76813"/>
                    <a:pt x="177794" y="76655"/>
                  </a:cubicBezTo>
                  <a:cubicBezTo>
                    <a:pt x="177710" y="76082"/>
                    <a:pt x="177620" y="75508"/>
                    <a:pt x="177525" y="74936"/>
                  </a:cubicBezTo>
                  <a:cubicBezTo>
                    <a:pt x="177502" y="74796"/>
                    <a:pt x="177379" y="74696"/>
                    <a:pt x="177241" y="74696"/>
                  </a:cubicBezTo>
                  <a:close/>
                  <a:moveTo>
                    <a:pt x="997" y="74743"/>
                  </a:moveTo>
                  <a:cubicBezTo>
                    <a:pt x="858" y="74743"/>
                    <a:pt x="736" y="74843"/>
                    <a:pt x="712" y="74984"/>
                  </a:cubicBezTo>
                  <a:cubicBezTo>
                    <a:pt x="650" y="75363"/>
                    <a:pt x="590" y="75742"/>
                    <a:pt x="532" y="76122"/>
                  </a:cubicBezTo>
                  <a:lnTo>
                    <a:pt x="447" y="76703"/>
                  </a:lnTo>
                  <a:cubicBezTo>
                    <a:pt x="424" y="76861"/>
                    <a:pt x="533" y="77006"/>
                    <a:pt x="690" y="77029"/>
                  </a:cubicBezTo>
                  <a:cubicBezTo>
                    <a:pt x="705" y="77032"/>
                    <a:pt x="718" y="77033"/>
                    <a:pt x="732" y="77033"/>
                  </a:cubicBezTo>
                  <a:cubicBezTo>
                    <a:pt x="875" y="77033"/>
                    <a:pt x="998" y="76927"/>
                    <a:pt x="1018" y="76786"/>
                  </a:cubicBezTo>
                  <a:lnTo>
                    <a:pt x="1103" y="76209"/>
                  </a:lnTo>
                  <a:cubicBezTo>
                    <a:pt x="1159" y="75831"/>
                    <a:pt x="1219" y="75454"/>
                    <a:pt x="1281" y="75078"/>
                  </a:cubicBezTo>
                  <a:cubicBezTo>
                    <a:pt x="1307" y="74921"/>
                    <a:pt x="1200" y="74773"/>
                    <a:pt x="1043" y="74747"/>
                  </a:cubicBezTo>
                  <a:cubicBezTo>
                    <a:pt x="1027" y="74744"/>
                    <a:pt x="1012" y="74743"/>
                    <a:pt x="997" y="74743"/>
                  </a:cubicBezTo>
                  <a:close/>
                  <a:moveTo>
                    <a:pt x="177742" y="78132"/>
                  </a:moveTo>
                  <a:cubicBezTo>
                    <a:pt x="177730" y="78132"/>
                    <a:pt x="177718" y="78132"/>
                    <a:pt x="177706" y="78134"/>
                  </a:cubicBezTo>
                  <a:cubicBezTo>
                    <a:pt x="177550" y="78154"/>
                    <a:pt x="177439" y="78295"/>
                    <a:pt x="177456" y="78451"/>
                  </a:cubicBezTo>
                  <a:cubicBezTo>
                    <a:pt x="177528" y="79022"/>
                    <a:pt x="177594" y="79594"/>
                    <a:pt x="177655" y="80167"/>
                  </a:cubicBezTo>
                  <a:cubicBezTo>
                    <a:pt x="177670" y="80313"/>
                    <a:pt x="177793" y="80424"/>
                    <a:pt x="177940" y="80425"/>
                  </a:cubicBezTo>
                  <a:cubicBezTo>
                    <a:pt x="177951" y="80425"/>
                    <a:pt x="177961" y="80424"/>
                    <a:pt x="177971" y="80422"/>
                  </a:cubicBezTo>
                  <a:cubicBezTo>
                    <a:pt x="178130" y="80406"/>
                    <a:pt x="178244" y="80264"/>
                    <a:pt x="178227" y="80106"/>
                  </a:cubicBezTo>
                  <a:cubicBezTo>
                    <a:pt x="178166" y="79530"/>
                    <a:pt x="178100" y="78954"/>
                    <a:pt x="178028" y="78379"/>
                  </a:cubicBezTo>
                  <a:cubicBezTo>
                    <a:pt x="178007" y="78235"/>
                    <a:pt x="177884" y="78132"/>
                    <a:pt x="177742" y="78132"/>
                  </a:cubicBezTo>
                  <a:close/>
                  <a:moveTo>
                    <a:pt x="501" y="78180"/>
                  </a:moveTo>
                  <a:cubicBezTo>
                    <a:pt x="360" y="78180"/>
                    <a:pt x="237" y="78283"/>
                    <a:pt x="215" y="78427"/>
                  </a:cubicBezTo>
                  <a:cubicBezTo>
                    <a:pt x="145" y="79001"/>
                    <a:pt x="79" y="79577"/>
                    <a:pt x="19" y="80154"/>
                  </a:cubicBezTo>
                  <a:cubicBezTo>
                    <a:pt x="1" y="80312"/>
                    <a:pt x="116" y="80455"/>
                    <a:pt x="274" y="80470"/>
                  </a:cubicBezTo>
                  <a:cubicBezTo>
                    <a:pt x="285" y="80472"/>
                    <a:pt x="295" y="80473"/>
                    <a:pt x="304" y="80473"/>
                  </a:cubicBezTo>
                  <a:cubicBezTo>
                    <a:pt x="452" y="80473"/>
                    <a:pt x="575" y="80361"/>
                    <a:pt x="591" y="80215"/>
                  </a:cubicBezTo>
                  <a:cubicBezTo>
                    <a:pt x="651" y="79642"/>
                    <a:pt x="717" y="79069"/>
                    <a:pt x="788" y="78497"/>
                  </a:cubicBezTo>
                  <a:cubicBezTo>
                    <a:pt x="804" y="78341"/>
                    <a:pt x="693" y="78201"/>
                    <a:pt x="537" y="78182"/>
                  </a:cubicBezTo>
                  <a:cubicBezTo>
                    <a:pt x="525" y="78180"/>
                    <a:pt x="513" y="78180"/>
                    <a:pt x="501" y="7818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321" name="Google Shape;3887;p64">
              <a:extLst>
                <a:ext uri="{FF2B5EF4-FFF2-40B4-BE49-F238E27FC236}">
                  <a16:creationId xmlns:a16="http://schemas.microsoft.com/office/drawing/2014/main" id="{2A27370C-20A3-BDFC-0B2D-85A57FC16B2B}"/>
                </a:ext>
              </a:extLst>
            </p:cNvPr>
            <p:cNvSpPr/>
            <p:nvPr/>
          </p:nvSpPr>
          <p:spPr>
            <a:xfrm>
              <a:off x="1526800" y="2928150"/>
              <a:ext cx="16750" cy="35925"/>
            </a:xfrm>
            <a:custGeom>
              <a:avLst/>
              <a:gdLst/>
              <a:ahLst/>
              <a:cxnLst/>
              <a:rect l="l" t="t" r="r" b="b"/>
              <a:pathLst>
                <a:path w="670" h="1437" extrusionOk="0">
                  <a:moveTo>
                    <a:pt x="370" y="0"/>
                  </a:moveTo>
                  <a:cubicBezTo>
                    <a:pt x="215" y="0"/>
                    <a:pt x="94" y="113"/>
                    <a:pt x="82" y="264"/>
                  </a:cubicBezTo>
                  <a:cubicBezTo>
                    <a:pt x="58" y="552"/>
                    <a:pt x="34" y="840"/>
                    <a:pt x="12" y="1127"/>
                  </a:cubicBezTo>
                  <a:cubicBezTo>
                    <a:pt x="0" y="1287"/>
                    <a:pt x="119" y="1425"/>
                    <a:pt x="279" y="1437"/>
                  </a:cubicBezTo>
                  <a:lnTo>
                    <a:pt x="300" y="1437"/>
                  </a:lnTo>
                  <a:cubicBezTo>
                    <a:pt x="450" y="1437"/>
                    <a:pt x="575" y="1322"/>
                    <a:pt x="587" y="1172"/>
                  </a:cubicBezTo>
                  <a:cubicBezTo>
                    <a:pt x="608" y="885"/>
                    <a:pt x="631" y="598"/>
                    <a:pt x="655" y="313"/>
                  </a:cubicBezTo>
                  <a:cubicBezTo>
                    <a:pt x="670" y="155"/>
                    <a:pt x="552" y="14"/>
                    <a:pt x="394" y="1"/>
                  </a:cubicBezTo>
                  <a:cubicBezTo>
                    <a:pt x="386" y="1"/>
                    <a:pt x="378" y="0"/>
                    <a:pt x="3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322" name="Google Shape;3888;p64">
              <a:extLst>
                <a:ext uri="{FF2B5EF4-FFF2-40B4-BE49-F238E27FC236}">
                  <a16:creationId xmlns:a16="http://schemas.microsoft.com/office/drawing/2014/main" id="{8E4E16C4-AE66-87FE-A430-65A48FB4F8DC}"/>
                </a:ext>
              </a:extLst>
            </p:cNvPr>
            <p:cNvSpPr/>
            <p:nvPr/>
          </p:nvSpPr>
          <p:spPr>
            <a:xfrm>
              <a:off x="1772350" y="2060100"/>
              <a:ext cx="387300" cy="519325"/>
            </a:xfrm>
            <a:custGeom>
              <a:avLst/>
              <a:gdLst/>
              <a:ahLst/>
              <a:cxnLst/>
              <a:rect l="l" t="t" r="r" b="b"/>
              <a:pathLst>
                <a:path w="15492" h="20773" extrusionOk="0">
                  <a:moveTo>
                    <a:pt x="1" y="0"/>
                  </a:moveTo>
                  <a:lnTo>
                    <a:pt x="10386" y="20772"/>
                  </a:lnTo>
                  <a:lnTo>
                    <a:pt x="15491" y="0"/>
                  </a:ln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323" name="Google Shape;3889;p64">
              <a:extLst>
                <a:ext uri="{FF2B5EF4-FFF2-40B4-BE49-F238E27FC236}">
                  <a16:creationId xmlns:a16="http://schemas.microsoft.com/office/drawing/2014/main" id="{2EE3ABEF-CC58-372E-7EAC-0AA7DBDD0650}"/>
                </a:ext>
              </a:extLst>
            </p:cNvPr>
            <p:cNvSpPr/>
            <p:nvPr/>
          </p:nvSpPr>
          <p:spPr>
            <a:xfrm>
              <a:off x="1763500" y="2052900"/>
              <a:ext cx="404250" cy="533725"/>
            </a:xfrm>
            <a:custGeom>
              <a:avLst/>
              <a:gdLst/>
              <a:ahLst/>
              <a:cxnLst/>
              <a:rect l="l" t="t" r="r" b="b"/>
              <a:pathLst>
                <a:path w="16170" h="21349" extrusionOk="0">
                  <a:moveTo>
                    <a:pt x="15478" y="576"/>
                  </a:moveTo>
                  <a:lnTo>
                    <a:pt x="10647" y="20232"/>
                  </a:lnTo>
                  <a:lnTo>
                    <a:pt x="820" y="576"/>
                  </a:lnTo>
                  <a:close/>
                  <a:moveTo>
                    <a:pt x="355" y="1"/>
                  </a:moveTo>
                  <a:cubicBezTo>
                    <a:pt x="140" y="1"/>
                    <a:pt x="1" y="226"/>
                    <a:pt x="97" y="417"/>
                  </a:cubicBezTo>
                  <a:lnTo>
                    <a:pt x="10483" y="21190"/>
                  </a:lnTo>
                  <a:cubicBezTo>
                    <a:pt x="10532" y="21287"/>
                    <a:pt x="10631" y="21348"/>
                    <a:pt x="10740" y="21348"/>
                  </a:cubicBezTo>
                  <a:cubicBezTo>
                    <a:pt x="10750" y="21348"/>
                    <a:pt x="10762" y="21348"/>
                    <a:pt x="10773" y="21347"/>
                  </a:cubicBezTo>
                  <a:cubicBezTo>
                    <a:pt x="10893" y="21334"/>
                    <a:pt x="10991" y="21246"/>
                    <a:pt x="11020" y="21129"/>
                  </a:cubicBezTo>
                  <a:lnTo>
                    <a:pt x="16125" y="357"/>
                  </a:lnTo>
                  <a:cubicBezTo>
                    <a:pt x="16169" y="176"/>
                    <a:pt x="16032" y="1"/>
                    <a:pt x="158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324" name="Google Shape;3890;p64">
              <a:extLst>
                <a:ext uri="{FF2B5EF4-FFF2-40B4-BE49-F238E27FC236}">
                  <a16:creationId xmlns:a16="http://schemas.microsoft.com/office/drawing/2014/main" id="{F7EC3D4C-E2B2-C99D-AD6F-6BFF3E92BC7A}"/>
                </a:ext>
              </a:extLst>
            </p:cNvPr>
            <p:cNvSpPr/>
            <p:nvPr/>
          </p:nvSpPr>
          <p:spPr>
            <a:xfrm>
              <a:off x="1813950" y="2079800"/>
              <a:ext cx="246475" cy="499625"/>
            </a:xfrm>
            <a:custGeom>
              <a:avLst/>
              <a:gdLst/>
              <a:ahLst/>
              <a:cxnLst/>
              <a:rect l="l" t="t" r="r" b="b"/>
              <a:pathLst>
                <a:path w="9859" h="19985" extrusionOk="0">
                  <a:moveTo>
                    <a:pt x="0" y="0"/>
                  </a:moveTo>
                  <a:lnTo>
                    <a:pt x="8722" y="19984"/>
                  </a:lnTo>
                  <a:lnTo>
                    <a:pt x="9858" y="0"/>
                  </a:lnTo>
                  <a:close/>
                </a:path>
              </a:pathLst>
            </a:cu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325" name="Google Shape;3891;p64">
              <a:extLst>
                <a:ext uri="{FF2B5EF4-FFF2-40B4-BE49-F238E27FC236}">
                  <a16:creationId xmlns:a16="http://schemas.microsoft.com/office/drawing/2014/main" id="{308208D6-2D02-E39B-1054-5DE43FDE178E}"/>
                </a:ext>
              </a:extLst>
            </p:cNvPr>
            <p:cNvSpPr/>
            <p:nvPr/>
          </p:nvSpPr>
          <p:spPr>
            <a:xfrm>
              <a:off x="1805275" y="2072600"/>
              <a:ext cx="262550" cy="514025"/>
            </a:xfrm>
            <a:custGeom>
              <a:avLst/>
              <a:gdLst/>
              <a:ahLst/>
              <a:cxnLst/>
              <a:rect l="l" t="t" r="r" b="b"/>
              <a:pathLst>
                <a:path w="10502" h="20561" extrusionOk="0">
                  <a:moveTo>
                    <a:pt x="9899" y="576"/>
                  </a:moveTo>
                  <a:lnTo>
                    <a:pt x="8850" y="19050"/>
                  </a:lnTo>
                  <a:lnTo>
                    <a:pt x="787" y="576"/>
                  </a:lnTo>
                  <a:close/>
                  <a:moveTo>
                    <a:pt x="345" y="1"/>
                  </a:moveTo>
                  <a:cubicBezTo>
                    <a:pt x="139" y="1"/>
                    <a:pt x="1" y="213"/>
                    <a:pt x="83" y="404"/>
                  </a:cubicBezTo>
                  <a:lnTo>
                    <a:pt x="8804" y="20388"/>
                  </a:lnTo>
                  <a:cubicBezTo>
                    <a:pt x="8850" y="20492"/>
                    <a:pt x="8953" y="20560"/>
                    <a:pt x="9066" y="20560"/>
                  </a:cubicBezTo>
                  <a:cubicBezTo>
                    <a:pt x="9067" y="20560"/>
                    <a:pt x="9068" y="20560"/>
                    <a:pt x="9069" y="20560"/>
                  </a:cubicBezTo>
                  <a:cubicBezTo>
                    <a:pt x="9086" y="20560"/>
                    <a:pt x="9103" y="20559"/>
                    <a:pt x="9120" y="20557"/>
                  </a:cubicBezTo>
                  <a:cubicBezTo>
                    <a:pt x="9252" y="20533"/>
                    <a:pt x="9349" y="20422"/>
                    <a:pt x="9357" y="20289"/>
                  </a:cubicBezTo>
                  <a:lnTo>
                    <a:pt x="10493" y="304"/>
                  </a:lnTo>
                  <a:cubicBezTo>
                    <a:pt x="10502" y="140"/>
                    <a:pt x="10371" y="1"/>
                    <a:pt x="10205" y="1"/>
                  </a:cubicBezTo>
                  <a:lnTo>
                    <a:pt x="347" y="1"/>
                  </a:lnTo>
                  <a:cubicBezTo>
                    <a:pt x="347" y="1"/>
                    <a:pt x="346" y="1"/>
                    <a:pt x="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326" name="Google Shape;3892;p64">
              <a:extLst>
                <a:ext uri="{FF2B5EF4-FFF2-40B4-BE49-F238E27FC236}">
                  <a16:creationId xmlns:a16="http://schemas.microsoft.com/office/drawing/2014/main" id="{B5779246-5AE2-3602-1DAB-A161C21B65B2}"/>
                </a:ext>
              </a:extLst>
            </p:cNvPr>
            <p:cNvSpPr/>
            <p:nvPr/>
          </p:nvSpPr>
          <p:spPr>
            <a:xfrm>
              <a:off x="1759225" y="2040900"/>
              <a:ext cx="272800" cy="538525"/>
            </a:xfrm>
            <a:custGeom>
              <a:avLst/>
              <a:gdLst/>
              <a:ahLst/>
              <a:cxnLst/>
              <a:rect l="l" t="t" r="r" b="b"/>
              <a:pathLst>
                <a:path w="10912" h="21541" extrusionOk="0">
                  <a:moveTo>
                    <a:pt x="0" y="1"/>
                  </a:moveTo>
                  <a:lnTo>
                    <a:pt x="10911" y="21540"/>
                  </a:lnTo>
                  <a:lnTo>
                    <a:pt x="9858" y="1"/>
                  </a:lnTo>
                  <a:close/>
                </a:path>
              </a:pathLst>
            </a:cu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327" name="Google Shape;3893;p64">
              <a:extLst>
                <a:ext uri="{FF2B5EF4-FFF2-40B4-BE49-F238E27FC236}">
                  <a16:creationId xmlns:a16="http://schemas.microsoft.com/office/drawing/2014/main" id="{C752E4A5-7D09-8F3F-F346-151945812108}"/>
                </a:ext>
              </a:extLst>
            </p:cNvPr>
            <p:cNvSpPr/>
            <p:nvPr/>
          </p:nvSpPr>
          <p:spPr>
            <a:xfrm>
              <a:off x="1750375" y="2033700"/>
              <a:ext cx="289025" cy="552925"/>
            </a:xfrm>
            <a:custGeom>
              <a:avLst/>
              <a:gdLst/>
              <a:ahLst/>
              <a:cxnLst/>
              <a:rect l="l" t="t" r="r" b="b"/>
              <a:pathLst>
                <a:path w="11561" h="22117" extrusionOk="0">
                  <a:moveTo>
                    <a:pt x="9936" y="578"/>
                  </a:moveTo>
                  <a:lnTo>
                    <a:pt x="10912" y="20493"/>
                  </a:lnTo>
                  <a:lnTo>
                    <a:pt x="823" y="578"/>
                  </a:lnTo>
                  <a:close/>
                  <a:moveTo>
                    <a:pt x="354" y="1"/>
                  </a:moveTo>
                  <a:cubicBezTo>
                    <a:pt x="139" y="1"/>
                    <a:pt x="0" y="228"/>
                    <a:pt x="97" y="419"/>
                  </a:cubicBezTo>
                  <a:lnTo>
                    <a:pt x="11009" y="21959"/>
                  </a:lnTo>
                  <a:cubicBezTo>
                    <a:pt x="11057" y="22055"/>
                    <a:pt x="11156" y="22116"/>
                    <a:pt x="11265" y="22116"/>
                  </a:cubicBezTo>
                  <a:cubicBezTo>
                    <a:pt x="11430" y="22116"/>
                    <a:pt x="11561" y="21979"/>
                    <a:pt x="11553" y="21815"/>
                  </a:cubicBezTo>
                  <a:lnTo>
                    <a:pt x="10500" y="276"/>
                  </a:lnTo>
                  <a:cubicBezTo>
                    <a:pt x="10492" y="122"/>
                    <a:pt x="10366" y="1"/>
                    <a:pt x="102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76" name="Google Shape;3894;p64">
              <a:extLst>
                <a:ext uri="{FF2B5EF4-FFF2-40B4-BE49-F238E27FC236}">
                  <a16:creationId xmlns:a16="http://schemas.microsoft.com/office/drawing/2014/main" id="{8A036085-62F3-0EC9-40AE-7E5D5E431C75}"/>
                </a:ext>
              </a:extLst>
            </p:cNvPr>
            <p:cNvSpPr/>
            <p:nvPr/>
          </p:nvSpPr>
          <p:spPr>
            <a:xfrm>
              <a:off x="1173825" y="1944100"/>
              <a:ext cx="858200" cy="635325"/>
            </a:xfrm>
            <a:custGeom>
              <a:avLst/>
              <a:gdLst/>
              <a:ahLst/>
              <a:cxnLst/>
              <a:rect l="l" t="t" r="r" b="b"/>
              <a:pathLst>
                <a:path w="34328" h="25413" extrusionOk="0">
                  <a:moveTo>
                    <a:pt x="1" y="1"/>
                  </a:moveTo>
                  <a:lnTo>
                    <a:pt x="6279" y="25412"/>
                  </a:lnTo>
                  <a:lnTo>
                    <a:pt x="34327" y="25412"/>
                  </a:lnTo>
                  <a:lnTo>
                    <a:pt x="29880" y="2880"/>
                  </a:lnTo>
                  <a:lnTo>
                    <a:pt x="15923" y="2880"/>
                  </a:lnTo>
                  <a:lnTo>
                    <a:pt x="13379" y="1"/>
                  </a:ln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77" name="Google Shape;3895;p64">
              <a:extLst>
                <a:ext uri="{FF2B5EF4-FFF2-40B4-BE49-F238E27FC236}">
                  <a16:creationId xmlns:a16="http://schemas.microsoft.com/office/drawing/2014/main" id="{2585745D-8C8D-0901-4E59-ED6D1D478F8A}"/>
                </a:ext>
              </a:extLst>
            </p:cNvPr>
            <p:cNvSpPr/>
            <p:nvPr/>
          </p:nvSpPr>
          <p:spPr>
            <a:xfrm>
              <a:off x="1165700" y="1936875"/>
              <a:ext cx="874250" cy="649750"/>
            </a:xfrm>
            <a:custGeom>
              <a:avLst/>
              <a:gdLst/>
              <a:ahLst/>
              <a:cxnLst/>
              <a:rect l="l" t="t" r="r" b="b"/>
              <a:pathLst>
                <a:path w="34970" h="25990" extrusionOk="0">
                  <a:moveTo>
                    <a:pt x="13573" y="578"/>
                  </a:moveTo>
                  <a:lnTo>
                    <a:pt x="16032" y="3361"/>
                  </a:lnTo>
                  <a:cubicBezTo>
                    <a:pt x="16088" y="3422"/>
                    <a:pt x="16165" y="3458"/>
                    <a:pt x="16248" y="3458"/>
                  </a:cubicBezTo>
                  <a:lnTo>
                    <a:pt x="29969" y="3458"/>
                  </a:lnTo>
                  <a:lnTo>
                    <a:pt x="34302" y="25413"/>
                  </a:lnTo>
                  <a:lnTo>
                    <a:pt x="6829" y="25413"/>
                  </a:lnTo>
                  <a:lnTo>
                    <a:pt x="694" y="578"/>
                  </a:lnTo>
                  <a:close/>
                  <a:moveTo>
                    <a:pt x="326" y="1"/>
                  </a:moveTo>
                  <a:cubicBezTo>
                    <a:pt x="139" y="1"/>
                    <a:pt x="1" y="177"/>
                    <a:pt x="46" y="358"/>
                  </a:cubicBezTo>
                  <a:lnTo>
                    <a:pt x="6324" y="25772"/>
                  </a:lnTo>
                  <a:cubicBezTo>
                    <a:pt x="6355" y="25899"/>
                    <a:pt x="6470" y="25989"/>
                    <a:pt x="6604" y="25989"/>
                  </a:cubicBezTo>
                  <a:lnTo>
                    <a:pt x="34651" y="25989"/>
                  </a:lnTo>
                  <a:cubicBezTo>
                    <a:pt x="34832" y="25989"/>
                    <a:pt x="34969" y="25824"/>
                    <a:pt x="34934" y="25645"/>
                  </a:cubicBezTo>
                  <a:lnTo>
                    <a:pt x="30487" y="3113"/>
                  </a:lnTo>
                  <a:cubicBezTo>
                    <a:pt x="30460" y="2978"/>
                    <a:pt x="30342" y="2881"/>
                    <a:pt x="30205" y="2881"/>
                  </a:cubicBezTo>
                  <a:lnTo>
                    <a:pt x="16379" y="2881"/>
                  </a:lnTo>
                  <a:lnTo>
                    <a:pt x="13920" y="98"/>
                  </a:lnTo>
                  <a:cubicBezTo>
                    <a:pt x="13865" y="37"/>
                    <a:pt x="13787" y="1"/>
                    <a:pt x="137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78" name="Google Shape;3896;p64">
              <a:extLst>
                <a:ext uri="{FF2B5EF4-FFF2-40B4-BE49-F238E27FC236}">
                  <a16:creationId xmlns:a16="http://schemas.microsoft.com/office/drawing/2014/main" id="{37518716-65C1-EFEA-1B4F-5189A24C3E25}"/>
                </a:ext>
              </a:extLst>
            </p:cNvPr>
            <p:cNvSpPr/>
            <p:nvPr/>
          </p:nvSpPr>
          <p:spPr>
            <a:xfrm>
              <a:off x="1888075" y="1032825"/>
              <a:ext cx="941125" cy="557025"/>
            </a:xfrm>
            <a:custGeom>
              <a:avLst/>
              <a:gdLst/>
              <a:ahLst/>
              <a:cxnLst/>
              <a:rect l="l" t="t" r="r" b="b"/>
              <a:pathLst>
                <a:path w="37645" h="22281" extrusionOk="0">
                  <a:moveTo>
                    <a:pt x="55" y="1"/>
                  </a:moveTo>
                  <a:cubicBezTo>
                    <a:pt x="25" y="1"/>
                    <a:pt x="0" y="26"/>
                    <a:pt x="0" y="56"/>
                  </a:cubicBezTo>
                  <a:lnTo>
                    <a:pt x="0" y="22225"/>
                  </a:lnTo>
                  <a:cubicBezTo>
                    <a:pt x="0" y="22257"/>
                    <a:pt x="25" y="22281"/>
                    <a:pt x="55" y="22281"/>
                  </a:cubicBezTo>
                  <a:lnTo>
                    <a:pt x="37591" y="22281"/>
                  </a:lnTo>
                  <a:cubicBezTo>
                    <a:pt x="37621" y="22281"/>
                    <a:pt x="37645" y="22257"/>
                    <a:pt x="37645" y="22225"/>
                  </a:cubicBezTo>
                  <a:lnTo>
                    <a:pt x="37645" y="56"/>
                  </a:lnTo>
                  <a:cubicBezTo>
                    <a:pt x="37645" y="26"/>
                    <a:pt x="37621" y="1"/>
                    <a:pt x="375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79" name="Google Shape;3897;p64">
              <a:extLst>
                <a:ext uri="{FF2B5EF4-FFF2-40B4-BE49-F238E27FC236}">
                  <a16:creationId xmlns:a16="http://schemas.microsoft.com/office/drawing/2014/main" id="{BEC1DFE6-CCDE-6D2B-7FA1-8690A829B0D8}"/>
                </a:ext>
              </a:extLst>
            </p:cNvPr>
            <p:cNvSpPr/>
            <p:nvPr/>
          </p:nvSpPr>
          <p:spPr>
            <a:xfrm>
              <a:off x="1880875" y="1025625"/>
              <a:ext cx="955550" cy="571450"/>
            </a:xfrm>
            <a:custGeom>
              <a:avLst/>
              <a:gdLst/>
              <a:ahLst/>
              <a:cxnLst/>
              <a:rect l="l" t="t" r="r" b="b"/>
              <a:pathLst>
                <a:path w="38222" h="22858" extrusionOk="0">
                  <a:moveTo>
                    <a:pt x="35820" y="578"/>
                  </a:moveTo>
                  <a:cubicBezTo>
                    <a:pt x="36828" y="579"/>
                    <a:pt x="37644" y="1395"/>
                    <a:pt x="37645" y="2402"/>
                  </a:cubicBezTo>
                  <a:lnTo>
                    <a:pt x="37645" y="20456"/>
                  </a:lnTo>
                  <a:cubicBezTo>
                    <a:pt x="37644" y="21464"/>
                    <a:pt x="36828" y="22279"/>
                    <a:pt x="35820" y="22281"/>
                  </a:cubicBezTo>
                  <a:lnTo>
                    <a:pt x="2400" y="22281"/>
                  </a:lnTo>
                  <a:cubicBezTo>
                    <a:pt x="1394" y="22279"/>
                    <a:pt x="577" y="21464"/>
                    <a:pt x="576" y="20456"/>
                  </a:cubicBezTo>
                  <a:lnTo>
                    <a:pt x="576" y="2402"/>
                  </a:lnTo>
                  <a:cubicBezTo>
                    <a:pt x="577" y="1395"/>
                    <a:pt x="1394" y="579"/>
                    <a:pt x="2400" y="578"/>
                  </a:cubicBezTo>
                  <a:close/>
                  <a:moveTo>
                    <a:pt x="2400" y="1"/>
                  </a:moveTo>
                  <a:cubicBezTo>
                    <a:pt x="1077" y="1"/>
                    <a:pt x="0" y="1078"/>
                    <a:pt x="0" y="2402"/>
                  </a:cubicBezTo>
                  <a:lnTo>
                    <a:pt x="0" y="20456"/>
                  </a:lnTo>
                  <a:cubicBezTo>
                    <a:pt x="0" y="21780"/>
                    <a:pt x="1077" y="22858"/>
                    <a:pt x="2400" y="22858"/>
                  </a:cubicBezTo>
                  <a:lnTo>
                    <a:pt x="35820" y="22858"/>
                  </a:lnTo>
                  <a:cubicBezTo>
                    <a:pt x="37145" y="22858"/>
                    <a:pt x="38222" y="21780"/>
                    <a:pt x="38222" y="20456"/>
                  </a:cubicBezTo>
                  <a:lnTo>
                    <a:pt x="38222" y="2402"/>
                  </a:lnTo>
                  <a:cubicBezTo>
                    <a:pt x="38222" y="1078"/>
                    <a:pt x="37145" y="1"/>
                    <a:pt x="35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80" name="Google Shape;3898;p64">
              <a:extLst>
                <a:ext uri="{FF2B5EF4-FFF2-40B4-BE49-F238E27FC236}">
                  <a16:creationId xmlns:a16="http://schemas.microsoft.com/office/drawing/2014/main" id="{C1B0CA03-F56E-05EA-C5A6-8478CEE0FCF2}"/>
                </a:ext>
              </a:extLst>
            </p:cNvPr>
            <p:cNvSpPr/>
            <p:nvPr/>
          </p:nvSpPr>
          <p:spPr>
            <a:xfrm>
              <a:off x="1888075" y="1138475"/>
              <a:ext cx="941125" cy="201700"/>
            </a:xfrm>
            <a:custGeom>
              <a:avLst/>
              <a:gdLst/>
              <a:ahLst/>
              <a:cxnLst/>
              <a:rect l="l" t="t" r="r" b="b"/>
              <a:pathLst>
                <a:path w="37645" h="8068" extrusionOk="0">
                  <a:moveTo>
                    <a:pt x="0" y="0"/>
                  </a:moveTo>
                  <a:lnTo>
                    <a:pt x="0" y="8068"/>
                  </a:lnTo>
                  <a:lnTo>
                    <a:pt x="37645" y="8068"/>
                  </a:lnTo>
                  <a:lnTo>
                    <a:pt x="37645" y="0"/>
                  </a:lnTo>
                  <a:close/>
                </a:path>
              </a:pathLst>
            </a:cu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81" name="Google Shape;3899;p64">
              <a:extLst>
                <a:ext uri="{FF2B5EF4-FFF2-40B4-BE49-F238E27FC236}">
                  <a16:creationId xmlns:a16="http://schemas.microsoft.com/office/drawing/2014/main" id="{AE1202DB-390F-6B12-37F2-D938C10DECE2}"/>
                </a:ext>
              </a:extLst>
            </p:cNvPr>
            <p:cNvSpPr/>
            <p:nvPr/>
          </p:nvSpPr>
          <p:spPr>
            <a:xfrm>
              <a:off x="1880875" y="1131300"/>
              <a:ext cx="955550" cy="216075"/>
            </a:xfrm>
            <a:custGeom>
              <a:avLst/>
              <a:gdLst/>
              <a:ahLst/>
              <a:cxnLst/>
              <a:rect l="l" t="t" r="r" b="b"/>
              <a:pathLst>
                <a:path w="38222" h="8643" extrusionOk="0">
                  <a:moveTo>
                    <a:pt x="37645" y="575"/>
                  </a:moveTo>
                  <a:lnTo>
                    <a:pt x="37645" y="8066"/>
                  </a:lnTo>
                  <a:lnTo>
                    <a:pt x="576" y="8066"/>
                  </a:lnTo>
                  <a:lnTo>
                    <a:pt x="576" y="575"/>
                  </a:lnTo>
                  <a:close/>
                  <a:moveTo>
                    <a:pt x="286" y="1"/>
                  </a:moveTo>
                  <a:cubicBezTo>
                    <a:pt x="127" y="1"/>
                    <a:pt x="0" y="130"/>
                    <a:pt x="0" y="289"/>
                  </a:cubicBezTo>
                  <a:lnTo>
                    <a:pt x="0" y="8355"/>
                  </a:lnTo>
                  <a:cubicBezTo>
                    <a:pt x="0" y="8513"/>
                    <a:pt x="129" y="8643"/>
                    <a:pt x="288" y="8643"/>
                  </a:cubicBezTo>
                  <a:lnTo>
                    <a:pt x="37933" y="8643"/>
                  </a:lnTo>
                  <a:cubicBezTo>
                    <a:pt x="38092" y="8643"/>
                    <a:pt x="38222" y="8513"/>
                    <a:pt x="38222" y="8355"/>
                  </a:cubicBezTo>
                  <a:lnTo>
                    <a:pt x="38222" y="289"/>
                  </a:lnTo>
                  <a:cubicBezTo>
                    <a:pt x="38222" y="130"/>
                    <a:pt x="38093" y="1"/>
                    <a:pt x="37935" y="1"/>
                  </a:cubicBezTo>
                  <a:cubicBezTo>
                    <a:pt x="37934" y="1"/>
                    <a:pt x="37933" y="1"/>
                    <a:pt x="37933" y="1"/>
                  </a:cubicBezTo>
                  <a:lnTo>
                    <a:pt x="288" y="1"/>
                  </a:lnTo>
                  <a:cubicBezTo>
                    <a:pt x="287" y="1"/>
                    <a:pt x="287"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82" name="Google Shape;3900;p64">
              <a:extLst>
                <a:ext uri="{FF2B5EF4-FFF2-40B4-BE49-F238E27FC236}">
                  <a16:creationId xmlns:a16="http://schemas.microsoft.com/office/drawing/2014/main" id="{C7D9BA1F-1F2E-F99E-28A1-3C8144081550}"/>
                </a:ext>
              </a:extLst>
            </p:cNvPr>
            <p:cNvSpPr/>
            <p:nvPr/>
          </p:nvSpPr>
          <p:spPr>
            <a:xfrm>
              <a:off x="2548725" y="1461550"/>
              <a:ext cx="81825" cy="78725"/>
            </a:xfrm>
            <a:custGeom>
              <a:avLst/>
              <a:gdLst/>
              <a:ahLst/>
              <a:cxnLst/>
              <a:rect l="l" t="t" r="r" b="b"/>
              <a:pathLst>
                <a:path w="3273" h="3149" extrusionOk="0">
                  <a:moveTo>
                    <a:pt x="1698" y="0"/>
                  </a:moveTo>
                  <a:cubicBezTo>
                    <a:pt x="1288" y="0"/>
                    <a:pt x="886" y="160"/>
                    <a:pt x="586" y="461"/>
                  </a:cubicBezTo>
                  <a:cubicBezTo>
                    <a:pt x="135" y="912"/>
                    <a:pt x="0" y="1588"/>
                    <a:pt x="244" y="2177"/>
                  </a:cubicBezTo>
                  <a:cubicBezTo>
                    <a:pt x="487" y="2765"/>
                    <a:pt x="1062" y="3149"/>
                    <a:pt x="1699" y="3149"/>
                  </a:cubicBezTo>
                  <a:cubicBezTo>
                    <a:pt x="2567" y="3149"/>
                    <a:pt x="3272" y="2444"/>
                    <a:pt x="3272" y="1575"/>
                  </a:cubicBezTo>
                  <a:cubicBezTo>
                    <a:pt x="3272" y="938"/>
                    <a:pt x="2888" y="364"/>
                    <a:pt x="2301" y="120"/>
                  </a:cubicBezTo>
                  <a:cubicBezTo>
                    <a:pt x="2106" y="40"/>
                    <a:pt x="1901" y="0"/>
                    <a:pt x="1698" y="0"/>
                  </a:cubicBezTo>
                  <a:close/>
                </a:path>
              </a:pathLst>
            </a:custGeom>
            <a:solidFill>
              <a:srgbClr val="FFFFFF"/>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83" name="Google Shape;3901;p64">
              <a:extLst>
                <a:ext uri="{FF2B5EF4-FFF2-40B4-BE49-F238E27FC236}">
                  <a16:creationId xmlns:a16="http://schemas.microsoft.com/office/drawing/2014/main" id="{7A09B875-CBBD-0E32-9386-9ABDA47CF821}"/>
                </a:ext>
              </a:extLst>
            </p:cNvPr>
            <p:cNvSpPr/>
            <p:nvPr/>
          </p:nvSpPr>
          <p:spPr>
            <a:xfrm>
              <a:off x="2540950" y="1454350"/>
              <a:ext cx="96800" cy="93150"/>
            </a:xfrm>
            <a:custGeom>
              <a:avLst/>
              <a:gdLst/>
              <a:ahLst/>
              <a:cxnLst/>
              <a:rect l="l" t="t" r="r" b="b"/>
              <a:pathLst>
                <a:path w="3872" h="3726" extrusionOk="0">
                  <a:moveTo>
                    <a:pt x="2008" y="577"/>
                  </a:moveTo>
                  <a:cubicBezTo>
                    <a:pt x="2719" y="577"/>
                    <a:pt x="3294" y="1153"/>
                    <a:pt x="3295" y="1863"/>
                  </a:cubicBezTo>
                  <a:cubicBezTo>
                    <a:pt x="3295" y="2384"/>
                    <a:pt x="2982" y="2853"/>
                    <a:pt x="2501" y="3052"/>
                  </a:cubicBezTo>
                  <a:cubicBezTo>
                    <a:pt x="2342" y="3118"/>
                    <a:pt x="2174" y="3150"/>
                    <a:pt x="2008" y="3150"/>
                  </a:cubicBezTo>
                  <a:cubicBezTo>
                    <a:pt x="1674" y="3150"/>
                    <a:pt x="1345" y="3020"/>
                    <a:pt x="1099" y="2774"/>
                  </a:cubicBezTo>
                  <a:cubicBezTo>
                    <a:pt x="732" y="2405"/>
                    <a:pt x="622" y="1852"/>
                    <a:pt x="821" y="1371"/>
                  </a:cubicBezTo>
                  <a:cubicBezTo>
                    <a:pt x="1019" y="890"/>
                    <a:pt x="1488" y="577"/>
                    <a:pt x="2008" y="577"/>
                  </a:cubicBezTo>
                  <a:close/>
                  <a:moveTo>
                    <a:pt x="2009" y="0"/>
                  </a:moveTo>
                  <a:cubicBezTo>
                    <a:pt x="1525" y="0"/>
                    <a:pt x="1048" y="190"/>
                    <a:pt x="691" y="546"/>
                  </a:cubicBezTo>
                  <a:cubicBezTo>
                    <a:pt x="159" y="1079"/>
                    <a:pt x="1" y="1880"/>
                    <a:pt x="288" y="2576"/>
                  </a:cubicBezTo>
                  <a:cubicBezTo>
                    <a:pt x="576" y="3271"/>
                    <a:pt x="1255" y="3726"/>
                    <a:pt x="2008" y="3726"/>
                  </a:cubicBezTo>
                  <a:cubicBezTo>
                    <a:pt x="3038" y="3725"/>
                    <a:pt x="3871" y="2891"/>
                    <a:pt x="3871" y="1863"/>
                  </a:cubicBezTo>
                  <a:cubicBezTo>
                    <a:pt x="3871" y="1109"/>
                    <a:pt x="3418" y="430"/>
                    <a:pt x="2721" y="142"/>
                  </a:cubicBezTo>
                  <a:cubicBezTo>
                    <a:pt x="2491" y="47"/>
                    <a:pt x="2249" y="0"/>
                    <a:pt x="20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84" name="Google Shape;3902;p64">
              <a:extLst>
                <a:ext uri="{FF2B5EF4-FFF2-40B4-BE49-F238E27FC236}">
                  <a16:creationId xmlns:a16="http://schemas.microsoft.com/office/drawing/2014/main" id="{CFD51189-2273-DB68-6069-6F26230262EF}"/>
                </a:ext>
              </a:extLst>
            </p:cNvPr>
            <p:cNvSpPr/>
            <p:nvPr/>
          </p:nvSpPr>
          <p:spPr>
            <a:xfrm>
              <a:off x="2658050" y="1461550"/>
              <a:ext cx="81850" cy="78725"/>
            </a:xfrm>
            <a:custGeom>
              <a:avLst/>
              <a:gdLst/>
              <a:ahLst/>
              <a:cxnLst/>
              <a:rect l="l" t="t" r="r" b="b"/>
              <a:pathLst>
                <a:path w="3274" h="3149" extrusionOk="0">
                  <a:moveTo>
                    <a:pt x="1699" y="0"/>
                  </a:moveTo>
                  <a:cubicBezTo>
                    <a:pt x="1289" y="0"/>
                    <a:pt x="887" y="160"/>
                    <a:pt x="586" y="461"/>
                  </a:cubicBezTo>
                  <a:cubicBezTo>
                    <a:pt x="136" y="912"/>
                    <a:pt x="0" y="1588"/>
                    <a:pt x="244" y="2177"/>
                  </a:cubicBezTo>
                  <a:cubicBezTo>
                    <a:pt x="489" y="2765"/>
                    <a:pt x="1062" y="3149"/>
                    <a:pt x="1699" y="3149"/>
                  </a:cubicBezTo>
                  <a:cubicBezTo>
                    <a:pt x="2568" y="3149"/>
                    <a:pt x="3274" y="2444"/>
                    <a:pt x="3274" y="1575"/>
                  </a:cubicBezTo>
                  <a:cubicBezTo>
                    <a:pt x="3274" y="938"/>
                    <a:pt x="2890" y="364"/>
                    <a:pt x="2301" y="120"/>
                  </a:cubicBezTo>
                  <a:cubicBezTo>
                    <a:pt x="2106" y="40"/>
                    <a:pt x="1902" y="0"/>
                    <a:pt x="1699" y="0"/>
                  </a:cubicBezTo>
                  <a:close/>
                </a:path>
              </a:pathLst>
            </a:custGeom>
            <a:solidFill>
              <a:srgbClr val="FFFFFF"/>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85" name="Google Shape;3903;p64">
              <a:extLst>
                <a:ext uri="{FF2B5EF4-FFF2-40B4-BE49-F238E27FC236}">
                  <a16:creationId xmlns:a16="http://schemas.microsoft.com/office/drawing/2014/main" id="{EE6CD359-FABF-1E01-4431-3E237FFC375C}"/>
                </a:ext>
              </a:extLst>
            </p:cNvPr>
            <p:cNvSpPr/>
            <p:nvPr/>
          </p:nvSpPr>
          <p:spPr>
            <a:xfrm>
              <a:off x="2650275" y="1454350"/>
              <a:ext cx="96825" cy="93150"/>
            </a:xfrm>
            <a:custGeom>
              <a:avLst/>
              <a:gdLst/>
              <a:ahLst/>
              <a:cxnLst/>
              <a:rect l="l" t="t" r="r" b="b"/>
              <a:pathLst>
                <a:path w="3873" h="3726" extrusionOk="0">
                  <a:moveTo>
                    <a:pt x="2010" y="577"/>
                  </a:moveTo>
                  <a:cubicBezTo>
                    <a:pt x="2720" y="577"/>
                    <a:pt x="3294" y="1153"/>
                    <a:pt x="3297" y="1863"/>
                  </a:cubicBezTo>
                  <a:cubicBezTo>
                    <a:pt x="3297" y="2383"/>
                    <a:pt x="2984" y="2853"/>
                    <a:pt x="2503" y="3052"/>
                  </a:cubicBezTo>
                  <a:cubicBezTo>
                    <a:pt x="2343" y="3118"/>
                    <a:pt x="2176" y="3150"/>
                    <a:pt x="2010" y="3150"/>
                  </a:cubicBezTo>
                  <a:cubicBezTo>
                    <a:pt x="1675" y="3150"/>
                    <a:pt x="1347" y="3020"/>
                    <a:pt x="1101" y="2774"/>
                  </a:cubicBezTo>
                  <a:cubicBezTo>
                    <a:pt x="732" y="2405"/>
                    <a:pt x="622" y="1852"/>
                    <a:pt x="821" y="1371"/>
                  </a:cubicBezTo>
                  <a:cubicBezTo>
                    <a:pt x="1020" y="890"/>
                    <a:pt x="1489" y="577"/>
                    <a:pt x="2010" y="577"/>
                  </a:cubicBezTo>
                  <a:close/>
                  <a:moveTo>
                    <a:pt x="2010" y="0"/>
                  </a:moveTo>
                  <a:cubicBezTo>
                    <a:pt x="1525" y="0"/>
                    <a:pt x="1049" y="190"/>
                    <a:pt x="693" y="546"/>
                  </a:cubicBezTo>
                  <a:cubicBezTo>
                    <a:pt x="160" y="1079"/>
                    <a:pt x="1" y="1880"/>
                    <a:pt x="289" y="2576"/>
                  </a:cubicBezTo>
                  <a:cubicBezTo>
                    <a:pt x="578" y="3273"/>
                    <a:pt x="1257" y="3726"/>
                    <a:pt x="2010" y="3726"/>
                  </a:cubicBezTo>
                  <a:cubicBezTo>
                    <a:pt x="3038" y="3725"/>
                    <a:pt x="3871" y="2891"/>
                    <a:pt x="3873" y="1863"/>
                  </a:cubicBezTo>
                  <a:cubicBezTo>
                    <a:pt x="3871" y="1109"/>
                    <a:pt x="3418" y="430"/>
                    <a:pt x="2722" y="142"/>
                  </a:cubicBezTo>
                  <a:cubicBezTo>
                    <a:pt x="2492" y="47"/>
                    <a:pt x="2250" y="0"/>
                    <a:pt x="20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86" name="Google Shape;3904;p64">
              <a:extLst>
                <a:ext uri="{FF2B5EF4-FFF2-40B4-BE49-F238E27FC236}">
                  <a16:creationId xmlns:a16="http://schemas.microsoft.com/office/drawing/2014/main" id="{4D643DBA-4416-B15E-D68C-2DD548C4B553}"/>
                </a:ext>
              </a:extLst>
            </p:cNvPr>
            <p:cNvSpPr/>
            <p:nvPr/>
          </p:nvSpPr>
          <p:spPr>
            <a:xfrm>
              <a:off x="3330175" y="659725"/>
              <a:ext cx="1007825" cy="653450"/>
            </a:xfrm>
            <a:custGeom>
              <a:avLst/>
              <a:gdLst/>
              <a:ahLst/>
              <a:cxnLst/>
              <a:rect l="l" t="t" r="r" b="b"/>
              <a:pathLst>
                <a:path w="40313" h="26138" extrusionOk="0">
                  <a:moveTo>
                    <a:pt x="1" y="0"/>
                  </a:moveTo>
                  <a:lnTo>
                    <a:pt x="1" y="26137"/>
                  </a:lnTo>
                  <a:lnTo>
                    <a:pt x="40313" y="26137"/>
                  </a:lnTo>
                  <a:lnTo>
                    <a:pt x="40313" y="0"/>
                  </a:lnTo>
                  <a:close/>
                </a:path>
              </a:pathLst>
            </a:cu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87" name="Google Shape;3905;p64">
              <a:extLst>
                <a:ext uri="{FF2B5EF4-FFF2-40B4-BE49-F238E27FC236}">
                  <a16:creationId xmlns:a16="http://schemas.microsoft.com/office/drawing/2014/main" id="{A7408B10-AD98-233F-9C1C-ECDD0F0DFF1A}"/>
                </a:ext>
              </a:extLst>
            </p:cNvPr>
            <p:cNvSpPr/>
            <p:nvPr/>
          </p:nvSpPr>
          <p:spPr>
            <a:xfrm>
              <a:off x="3322950" y="652525"/>
              <a:ext cx="1022250" cy="667851"/>
            </a:xfrm>
            <a:custGeom>
              <a:avLst/>
              <a:gdLst/>
              <a:ahLst/>
              <a:cxnLst/>
              <a:rect l="l" t="t" r="r" b="b"/>
              <a:pathLst>
                <a:path w="40890" h="26714" extrusionOk="0">
                  <a:moveTo>
                    <a:pt x="40313" y="576"/>
                  </a:moveTo>
                  <a:lnTo>
                    <a:pt x="40313" y="26137"/>
                  </a:lnTo>
                  <a:lnTo>
                    <a:pt x="578" y="26137"/>
                  </a:lnTo>
                  <a:lnTo>
                    <a:pt x="578" y="576"/>
                  </a:lnTo>
                  <a:close/>
                  <a:moveTo>
                    <a:pt x="290" y="0"/>
                  </a:moveTo>
                  <a:cubicBezTo>
                    <a:pt x="130" y="0"/>
                    <a:pt x="1" y="130"/>
                    <a:pt x="1" y="288"/>
                  </a:cubicBezTo>
                  <a:lnTo>
                    <a:pt x="1" y="26425"/>
                  </a:lnTo>
                  <a:cubicBezTo>
                    <a:pt x="1" y="26584"/>
                    <a:pt x="130" y="26713"/>
                    <a:pt x="290" y="26713"/>
                  </a:cubicBezTo>
                  <a:lnTo>
                    <a:pt x="40601" y="26713"/>
                  </a:lnTo>
                  <a:cubicBezTo>
                    <a:pt x="40760" y="26713"/>
                    <a:pt x="40890" y="26584"/>
                    <a:pt x="40890" y="26425"/>
                  </a:cubicBezTo>
                  <a:lnTo>
                    <a:pt x="40890" y="288"/>
                  </a:lnTo>
                  <a:cubicBezTo>
                    <a:pt x="40890" y="130"/>
                    <a:pt x="40760" y="0"/>
                    <a:pt x="406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88" name="Google Shape;3906;p64">
              <a:extLst>
                <a:ext uri="{FF2B5EF4-FFF2-40B4-BE49-F238E27FC236}">
                  <a16:creationId xmlns:a16="http://schemas.microsoft.com/office/drawing/2014/main" id="{003E1A58-B9BB-79B0-2DA0-8F33FF721E7E}"/>
                </a:ext>
              </a:extLst>
            </p:cNvPr>
            <p:cNvSpPr/>
            <p:nvPr/>
          </p:nvSpPr>
          <p:spPr>
            <a:xfrm>
              <a:off x="3379200" y="701150"/>
              <a:ext cx="912950" cy="565175"/>
            </a:xfrm>
            <a:custGeom>
              <a:avLst/>
              <a:gdLst/>
              <a:ahLst/>
              <a:cxnLst/>
              <a:rect l="l" t="t" r="r" b="b"/>
              <a:pathLst>
                <a:path w="36518" h="22607" extrusionOk="0">
                  <a:moveTo>
                    <a:pt x="1" y="1"/>
                  </a:moveTo>
                  <a:lnTo>
                    <a:pt x="1" y="22607"/>
                  </a:lnTo>
                  <a:lnTo>
                    <a:pt x="36518" y="22607"/>
                  </a:lnTo>
                  <a:lnTo>
                    <a:pt x="36518" y="1"/>
                  </a:ln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89" name="Google Shape;3907;p64">
              <a:extLst>
                <a:ext uri="{FF2B5EF4-FFF2-40B4-BE49-F238E27FC236}">
                  <a16:creationId xmlns:a16="http://schemas.microsoft.com/office/drawing/2014/main" id="{9A3D3FD8-B418-687C-CA07-E0B470E173D5}"/>
                </a:ext>
              </a:extLst>
            </p:cNvPr>
            <p:cNvSpPr/>
            <p:nvPr/>
          </p:nvSpPr>
          <p:spPr>
            <a:xfrm>
              <a:off x="3372050" y="693950"/>
              <a:ext cx="927300" cy="579575"/>
            </a:xfrm>
            <a:custGeom>
              <a:avLst/>
              <a:gdLst/>
              <a:ahLst/>
              <a:cxnLst/>
              <a:rect l="l" t="t" r="r" b="b"/>
              <a:pathLst>
                <a:path w="37092" h="23183" extrusionOk="0">
                  <a:moveTo>
                    <a:pt x="36516" y="577"/>
                  </a:moveTo>
                  <a:lnTo>
                    <a:pt x="36516" y="22607"/>
                  </a:lnTo>
                  <a:lnTo>
                    <a:pt x="576" y="22607"/>
                  </a:lnTo>
                  <a:lnTo>
                    <a:pt x="576" y="577"/>
                  </a:lnTo>
                  <a:close/>
                  <a:moveTo>
                    <a:pt x="288" y="1"/>
                  </a:moveTo>
                  <a:cubicBezTo>
                    <a:pt x="129" y="1"/>
                    <a:pt x="0" y="129"/>
                    <a:pt x="0" y="289"/>
                  </a:cubicBezTo>
                  <a:lnTo>
                    <a:pt x="0" y="22895"/>
                  </a:lnTo>
                  <a:cubicBezTo>
                    <a:pt x="0" y="23053"/>
                    <a:pt x="129" y="23183"/>
                    <a:pt x="288" y="23183"/>
                  </a:cubicBezTo>
                  <a:lnTo>
                    <a:pt x="36804" y="23183"/>
                  </a:lnTo>
                  <a:cubicBezTo>
                    <a:pt x="36963" y="23183"/>
                    <a:pt x="37092" y="23053"/>
                    <a:pt x="37092" y="22895"/>
                  </a:cubicBezTo>
                  <a:lnTo>
                    <a:pt x="37092" y="289"/>
                  </a:lnTo>
                  <a:cubicBezTo>
                    <a:pt x="37092" y="129"/>
                    <a:pt x="36963" y="1"/>
                    <a:pt x="368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90" name="Google Shape;3908;p64">
              <a:extLst>
                <a:ext uri="{FF2B5EF4-FFF2-40B4-BE49-F238E27FC236}">
                  <a16:creationId xmlns:a16="http://schemas.microsoft.com/office/drawing/2014/main" id="{F4F27725-F303-8A3E-97D6-E0E560342B59}"/>
                </a:ext>
              </a:extLst>
            </p:cNvPr>
            <p:cNvSpPr/>
            <p:nvPr/>
          </p:nvSpPr>
          <p:spPr>
            <a:xfrm>
              <a:off x="3422700" y="927050"/>
              <a:ext cx="223600" cy="244550"/>
            </a:xfrm>
            <a:custGeom>
              <a:avLst/>
              <a:gdLst/>
              <a:ahLst/>
              <a:cxnLst/>
              <a:rect l="l" t="t" r="r" b="b"/>
              <a:pathLst>
                <a:path w="8944" h="9782" extrusionOk="0">
                  <a:moveTo>
                    <a:pt x="4472" y="0"/>
                  </a:moveTo>
                  <a:cubicBezTo>
                    <a:pt x="2002" y="0"/>
                    <a:pt x="0" y="4238"/>
                    <a:pt x="0" y="6708"/>
                  </a:cubicBezTo>
                  <a:cubicBezTo>
                    <a:pt x="0" y="9177"/>
                    <a:pt x="2002" y="9782"/>
                    <a:pt x="4472" y="9782"/>
                  </a:cubicBezTo>
                  <a:cubicBezTo>
                    <a:pt x="6941" y="9782"/>
                    <a:pt x="8943" y="9177"/>
                    <a:pt x="8943" y="6708"/>
                  </a:cubicBezTo>
                  <a:cubicBezTo>
                    <a:pt x="8943" y="4238"/>
                    <a:pt x="6941" y="0"/>
                    <a:pt x="4472" y="0"/>
                  </a:cubicBezTo>
                  <a:close/>
                </a:path>
              </a:pathLst>
            </a:custGeom>
            <a:solidFill>
              <a:srgbClr val="FFFFFF"/>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91" name="Google Shape;3909;p64">
              <a:extLst>
                <a:ext uri="{FF2B5EF4-FFF2-40B4-BE49-F238E27FC236}">
                  <a16:creationId xmlns:a16="http://schemas.microsoft.com/office/drawing/2014/main" id="{4F554723-7914-BE8C-9ABA-D980D8EE0A80}"/>
                </a:ext>
              </a:extLst>
            </p:cNvPr>
            <p:cNvSpPr/>
            <p:nvPr/>
          </p:nvSpPr>
          <p:spPr>
            <a:xfrm>
              <a:off x="3415500" y="919850"/>
              <a:ext cx="238000" cy="258975"/>
            </a:xfrm>
            <a:custGeom>
              <a:avLst/>
              <a:gdLst/>
              <a:ahLst/>
              <a:cxnLst/>
              <a:rect l="l" t="t" r="r" b="b"/>
              <a:pathLst>
                <a:path w="9520" h="10359" extrusionOk="0">
                  <a:moveTo>
                    <a:pt x="4760" y="577"/>
                  </a:moveTo>
                  <a:cubicBezTo>
                    <a:pt x="6988" y="577"/>
                    <a:pt x="8943" y="4577"/>
                    <a:pt x="8943" y="6996"/>
                  </a:cubicBezTo>
                  <a:cubicBezTo>
                    <a:pt x="8943" y="8923"/>
                    <a:pt x="7653" y="9782"/>
                    <a:pt x="4760" y="9782"/>
                  </a:cubicBezTo>
                  <a:cubicBezTo>
                    <a:pt x="1867" y="9782"/>
                    <a:pt x="577" y="8923"/>
                    <a:pt x="577" y="6996"/>
                  </a:cubicBezTo>
                  <a:cubicBezTo>
                    <a:pt x="577" y="4577"/>
                    <a:pt x="2531" y="577"/>
                    <a:pt x="4760" y="577"/>
                  </a:cubicBezTo>
                  <a:close/>
                  <a:moveTo>
                    <a:pt x="4760" y="0"/>
                  </a:moveTo>
                  <a:cubicBezTo>
                    <a:pt x="2178" y="0"/>
                    <a:pt x="0" y="4297"/>
                    <a:pt x="0" y="6996"/>
                  </a:cubicBezTo>
                  <a:cubicBezTo>
                    <a:pt x="0" y="10359"/>
                    <a:pt x="3583" y="10359"/>
                    <a:pt x="4760" y="10359"/>
                  </a:cubicBezTo>
                  <a:cubicBezTo>
                    <a:pt x="5937" y="10359"/>
                    <a:pt x="9519" y="10359"/>
                    <a:pt x="9519" y="6996"/>
                  </a:cubicBezTo>
                  <a:cubicBezTo>
                    <a:pt x="9519" y="4298"/>
                    <a:pt x="7341" y="0"/>
                    <a:pt x="47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92" name="Google Shape;3910;p64">
              <a:extLst>
                <a:ext uri="{FF2B5EF4-FFF2-40B4-BE49-F238E27FC236}">
                  <a16:creationId xmlns:a16="http://schemas.microsoft.com/office/drawing/2014/main" id="{9E7EB6ED-AAE9-6497-40B0-85491B543481}"/>
                </a:ext>
              </a:extLst>
            </p:cNvPr>
            <p:cNvSpPr/>
            <p:nvPr/>
          </p:nvSpPr>
          <p:spPr>
            <a:xfrm>
              <a:off x="3457625" y="794325"/>
              <a:ext cx="153725" cy="153725"/>
            </a:xfrm>
            <a:custGeom>
              <a:avLst/>
              <a:gdLst/>
              <a:ahLst/>
              <a:cxnLst/>
              <a:rect l="l" t="t" r="r" b="b"/>
              <a:pathLst>
                <a:path w="6149" h="6149" extrusionOk="0">
                  <a:moveTo>
                    <a:pt x="3075" y="0"/>
                  </a:moveTo>
                  <a:cubicBezTo>
                    <a:pt x="1376" y="0"/>
                    <a:pt x="0" y="1376"/>
                    <a:pt x="0" y="3075"/>
                  </a:cubicBezTo>
                  <a:cubicBezTo>
                    <a:pt x="0" y="4772"/>
                    <a:pt x="1376" y="6149"/>
                    <a:pt x="3075" y="6149"/>
                  </a:cubicBezTo>
                  <a:cubicBezTo>
                    <a:pt x="4773" y="6149"/>
                    <a:pt x="6149" y="4772"/>
                    <a:pt x="6149" y="3075"/>
                  </a:cubicBezTo>
                  <a:cubicBezTo>
                    <a:pt x="6149" y="1376"/>
                    <a:pt x="4773" y="0"/>
                    <a:pt x="3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93" name="Google Shape;3911;p64">
              <a:extLst>
                <a:ext uri="{FF2B5EF4-FFF2-40B4-BE49-F238E27FC236}">
                  <a16:creationId xmlns:a16="http://schemas.microsoft.com/office/drawing/2014/main" id="{B51840CF-28B6-0D03-D4BA-9CDA00DE7294}"/>
                </a:ext>
              </a:extLst>
            </p:cNvPr>
            <p:cNvSpPr/>
            <p:nvPr/>
          </p:nvSpPr>
          <p:spPr>
            <a:xfrm>
              <a:off x="3450425" y="787100"/>
              <a:ext cx="168125" cy="168150"/>
            </a:xfrm>
            <a:custGeom>
              <a:avLst/>
              <a:gdLst/>
              <a:ahLst/>
              <a:cxnLst/>
              <a:rect l="l" t="t" r="r" b="b"/>
              <a:pathLst>
                <a:path w="6725" h="6726" extrusionOk="0">
                  <a:moveTo>
                    <a:pt x="3363" y="577"/>
                  </a:moveTo>
                  <a:cubicBezTo>
                    <a:pt x="4899" y="577"/>
                    <a:pt x="6149" y="1827"/>
                    <a:pt x="6149" y="3362"/>
                  </a:cubicBezTo>
                  <a:cubicBezTo>
                    <a:pt x="6149" y="4899"/>
                    <a:pt x="4899" y="6149"/>
                    <a:pt x="3363" y="6149"/>
                  </a:cubicBezTo>
                  <a:cubicBezTo>
                    <a:pt x="1826" y="6149"/>
                    <a:pt x="576" y="4899"/>
                    <a:pt x="576" y="3362"/>
                  </a:cubicBezTo>
                  <a:cubicBezTo>
                    <a:pt x="576" y="1827"/>
                    <a:pt x="1826" y="577"/>
                    <a:pt x="3363" y="577"/>
                  </a:cubicBezTo>
                  <a:close/>
                  <a:moveTo>
                    <a:pt x="3363" y="0"/>
                  </a:moveTo>
                  <a:cubicBezTo>
                    <a:pt x="1508" y="0"/>
                    <a:pt x="1" y="1509"/>
                    <a:pt x="1" y="3362"/>
                  </a:cubicBezTo>
                  <a:cubicBezTo>
                    <a:pt x="1" y="5217"/>
                    <a:pt x="1508" y="6726"/>
                    <a:pt x="3363" y="6726"/>
                  </a:cubicBezTo>
                  <a:cubicBezTo>
                    <a:pt x="5217" y="6726"/>
                    <a:pt x="6725" y="5217"/>
                    <a:pt x="6725" y="3362"/>
                  </a:cubicBezTo>
                  <a:cubicBezTo>
                    <a:pt x="6725" y="1509"/>
                    <a:pt x="5217" y="0"/>
                    <a:pt x="33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94" name="Google Shape;3912;p64">
              <a:extLst>
                <a:ext uri="{FF2B5EF4-FFF2-40B4-BE49-F238E27FC236}">
                  <a16:creationId xmlns:a16="http://schemas.microsoft.com/office/drawing/2014/main" id="{4B687DD4-68CA-179B-1329-D170AFFE2A72}"/>
                </a:ext>
              </a:extLst>
            </p:cNvPr>
            <p:cNvSpPr/>
            <p:nvPr/>
          </p:nvSpPr>
          <p:spPr>
            <a:xfrm>
              <a:off x="3743650" y="794325"/>
              <a:ext cx="215150" cy="28800"/>
            </a:xfrm>
            <a:custGeom>
              <a:avLst/>
              <a:gdLst/>
              <a:ahLst/>
              <a:cxnLst/>
              <a:rect l="l" t="t" r="r" b="b"/>
              <a:pathLst>
                <a:path w="8606" h="1152" extrusionOk="0">
                  <a:moveTo>
                    <a:pt x="8031" y="0"/>
                  </a:moveTo>
                  <a:cubicBezTo>
                    <a:pt x="8030" y="0"/>
                    <a:pt x="8030" y="0"/>
                    <a:pt x="8029" y="0"/>
                  </a:cubicBezTo>
                  <a:lnTo>
                    <a:pt x="577" y="0"/>
                  </a:lnTo>
                  <a:cubicBezTo>
                    <a:pt x="259" y="0"/>
                    <a:pt x="1" y="258"/>
                    <a:pt x="1" y="576"/>
                  </a:cubicBezTo>
                  <a:cubicBezTo>
                    <a:pt x="1" y="894"/>
                    <a:pt x="259" y="1152"/>
                    <a:pt x="577" y="1152"/>
                  </a:cubicBezTo>
                  <a:lnTo>
                    <a:pt x="8029" y="1152"/>
                  </a:lnTo>
                  <a:cubicBezTo>
                    <a:pt x="8348" y="1152"/>
                    <a:pt x="8606" y="894"/>
                    <a:pt x="8606" y="576"/>
                  </a:cubicBezTo>
                  <a:cubicBezTo>
                    <a:pt x="8606" y="259"/>
                    <a:pt x="8349" y="0"/>
                    <a:pt x="8031" y="0"/>
                  </a:cubicBezTo>
                  <a:close/>
                </a:path>
              </a:pathLst>
            </a:custGeom>
            <a:solidFill>
              <a:srgbClr val="FFFFFF"/>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95" name="Google Shape;3913;p64">
              <a:extLst>
                <a:ext uri="{FF2B5EF4-FFF2-40B4-BE49-F238E27FC236}">
                  <a16:creationId xmlns:a16="http://schemas.microsoft.com/office/drawing/2014/main" id="{BC1483C5-3112-9D73-7CE0-8D7781087159}"/>
                </a:ext>
              </a:extLst>
            </p:cNvPr>
            <p:cNvSpPr/>
            <p:nvPr/>
          </p:nvSpPr>
          <p:spPr>
            <a:xfrm>
              <a:off x="3743650" y="875050"/>
              <a:ext cx="215150" cy="28850"/>
            </a:xfrm>
            <a:custGeom>
              <a:avLst/>
              <a:gdLst/>
              <a:ahLst/>
              <a:cxnLst/>
              <a:rect l="l" t="t" r="r" b="b"/>
              <a:pathLst>
                <a:path w="8606" h="1154" extrusionOk="0">
                  <a:moveTo>
                    <a:pt x="577" y="0"/>
                  </a:moveTo>
                  <a:cubicBezTo>
                    <a:pt x="259" y="0"/>
                    <a:pt x="1" y="258"/>
                    <a:pt x="1" y="576"/>
                  </a:cubicBezTo>
                  <a:cubicBezTo>
                    <a:pt x="1" y="895"/>
                    <a:pt x="259" y="1153"/>
                    <a:pt x="577" y="1153"/>
                  </a:cubicBezTo>
                  <a:lnTo>
                    <a:pt x="8029" y="1153"/>
                  </a:lnTo>
                  <a:cubicBezTo>
                    <a:pt x="8348" y="1153"/>
                    <a:pt x="8606" y="895"/>
                    <a:pt x="8606" y="576"/>
                  </a:cubicBezTo>
                  <a:cubicBezTo>
                    <a:pt x="8606" y="258"/>
                    <a:pt x="8348" y="0"/>
                    <a:pt x="8029" y="0"/>
                  </a:cubicBezTo>
                  <a:close/>
                </a:path>
              </a:pathLst>
            </a:custGeom>
            <a:solidFill>
              <a:srgbClr val="FFFFFF"/>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96" name="Google Shape;3914;p64">
              <a:extLst>
                <a:ext uri="{FF2B5EF4-FFF2-40B4-BE49-F238E27FC236}">
                  <a16:creationId xmlns:a16="http://schemas.microsoft.com/office/drawing/2014/main" id="{518D5613-2265-4678-34FF-A964D091A419}"/>
                </a:ext>
              </a:extLst>
            </p:cNvPr>
            <p:cNvSpPr/>
            <p:nvPr/>
          </p:nvSpPr>
          <p:spPr>
            <a:xfrm>
              <a:off x="3743650" y="1017875"/>
              <a:ext cx="463550" cy="28825"/>
            </a:xfrm>
            <a:custGeom>
              <a:avLst/>
              <a:gdLst/>
              <a:ahLst/>
              <a:cxnLst/>
              <a:rect l="l" t="t" r="r" b="b"/>
              <a:pathLst>
                <a:path w="18542" h="1153" extrusionOk="0">
                  <a:moveTo>
                    <a:pt x="577" y="0"/>
                  </a:moveTo>
                  <a:cubicBezTo>
                    <a:pt x="259" y="0"/>
                    <a:pt x="1" y="258"/>
                    <a:pt x="1" y="577"/>
                  </a:cubicBezTo>
                  <a:cubicBezTo>
                    <a:pt x="1" y="895"/>
                    <a:pt x="259" y="1153"/>
                    <a:pt x="577" y="1153"/>
                  </a:cubicBezTo>
                  <a:lnTo>
                    <a:pt x="17966" y="1153"/>
                  </a:lnTo>
                  <a:cubicBezTo>
                    <a:pt x="18284" y="1153"/>
                    <a:pt x="18542" y="895"/>
                    <a:pt x="18542" y="577"/>
                  </a:cubicBezTo>
                  <a:cubicBezTo>
                    <a:pt x="18542" y="258"/>
                    <a:pt x="18284" y="0"/>
                    <a:pt x="17966" y="0"/>
                  </a:cubicBezTo>
                  <a:close/>
                </a:path>
              </a:pathLst>
            </a:custGeom>
            <a:solidFill>
              <a:srgbClr val="FFFFFF"/>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97" name="Google Shape;3915;p64">
              <a:extLst>
                <a:ext uri="{FF2B5EF4-FFF2-40B4-BE49-F238E27FC236}">
                  <a16:creationId xmlns:a16="http://schemas.microsoft.com/office/drawing/2014/main" id="{1B7FF9E5-27CB-F7BA-8EBC-0B5945847972}"/>
                </a:ext>
              </a:extLst>
            </p:cNvPr>
            <p:cNvSpPr/>
            <p:nvPr/>
          </p:nvSpPr>
          <p:spPr>
            <a:xfrm>
              <a:off x="3743650" y="1123450"/>
              <a:ext cx="463550" cy="28850"/>
            </a:xfrm>
            <a:custGeom>
              <a:avLst/>
              <a:gdLst/>
              <a:ahLst/>
              <a:cxnLst/>
              <a:rect l="l" t="t" r="r" b="b"/>
              <a:pathLst>
                <a:path w="18542" h="1154" extrusionOk="0">
                  <a:moveTo>
                    <a:pt x="577" y="1"/>
                  </a:moveTo>
                  <a:cubicBezTo>
                    <a:pt x="259" y="1"/>
                    <a:pt x="1" y="258"/>
                    <a:pt x="1" y="576"/>
                  </a:cubicBezTo>
                  <a:cubicBezTo>
                    <a:pt x="1" y="895"/>
                    <a:pt x="259" y="1153"/>
                    <a:pt x="577" y="1153"/>
                  </a:cubicBezTo>
                  <a:lnTo>
                    <a:pt x="17966" y="1153"/>
                  </a:lnTo>
                  <a:cubicBezTo>
                    <a:pt x="18284" y="1153"/>
                    <a:pt x="18542" y="895"/>
                    <a:pt x="18542" y="576"/>
                  </a:cubicBezTo>
                  <a:cubicBezTo>
                    <a:pt x="18542" y="258"/>
                    <a:pt x="18284" y="1"/>
                    <a:pt x="17966" y="1"/>
                  </a:cubicBezTo>
                  <a:close/>
                </a:path>
              </a:pathLst>
            </a:custGeom>
            <a:solidFill>
              <a:srgbClr val="FFFFFF"/>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98" name="Google Shape;3916;p64">
              <a:extLst>
                <a:ext uri="{FF2B5EF4-FFF2-40B4-BE49-F238E27FC236}">
                  <a16:creationId xmlns:a16="http://schemas.microsoft.com/office/drawing/2014/main" id="{5CEE0709-3AFF-6DCB-F873-82846E9ED900}"/>
                </a:ext>
              </a:extLst>
            </p:cNvPr>
            <p:cNvSpPr/>
            <p:nvPr/>
          </p:nvSpPr>
          <p:spPr>
            <a:xfrm>
              <a:off x="4883650" y="1032825"/>
              <a:ext cx="917400" cy="558175"/>
            </a:xfrm>
            <a:custGeom>
              <a:avLst/>
              <a:gdLst/>
              <a:ahLst/>
              <a:cxnLst/>
              <a:rect l="l" t="t" r="r" b="b"/>
              <a:pathLst>
                <a:path w="36696" h="22327" extrusionOk="0">
                  <a:moveTo>
                    <a:pt x="88" y="1"/>
                  </a:moveTo>
                  <a:cubicBezTo>
                    <a:pt x="38" y="1"/>
                    <a:pt x="0" y="40"/>
                    <a:pt x="0" y="88"/>
                  </a:cubicBezTo>
                  <a:lnTo>
                    <a:pt x="0" y="22239"/>
                  </a:lnTo>
                  <a:cubicBezTo>
                    <a:pt x="0" y="22287"/>
                    <a:pt x="38" y="22326"/>
                    <a:pt x="88" y="22326"/>
                  </a:cubicBezTo>
                  <a:lnTo>
                    <a:pt x="36608" y="22326"/>
                  </a:lnTo>
                  <a:cubicBezTo>
                    <a:pt x="36656" y="22326"/>
                    <a:pt x="36696" y="22287"/>
                    <a:pt x="36696" y="22239"/>
                  </a:cubicBezTo>
                  <a:lnTo>
                    <a:pt x="36696" y="88"/>
                  </a:lnTo>
                  <a:cubicBezTo>
                    <a:pt x="36696" y="40"/>
                    <a:pt x="36656" y="1"/>
                    <a:pt x="366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99" name="Google Shape;3917;p64">
              <a:extLst>
                <a:ext uri="{FF2B5EF4-FFF2-40B4-BE49-F238E27FC236}">
                  <a16:creationId xmlns:a16="http://schemas.microsoft.com/office/drawing/2014/main" id="{ED45B617-CDF2-74A6-5DA6-87CFB46ED4D2}"/>
                </a:ext>
              </a:extLst>
            </p:cNvPr>
            <p:cNvSpPr/>
            <p:nvPr/>
          </p:nvSpPr>
          <p:spPr>
            <a:xfrm>
              <a:off x="4869250" y="1018450"/>
              <a:ext cx="946225" cy="586925"/>
            </a:xfrm>
            <a:custGeom>
              <a:avLst/>
              <a:gdLst/>
              <a:ahLst/>
              <a:cxnLst/>
              <a:rect l="l" t="t" r="r" b="b"/>
              <a:pathLst>
                <a:path w="37849" h="23477" extrusionOk="0">
                  <a:moveTo>
                    <a:pt x="33913" y="1153"/>
                  </a:moveTo>
                  <a:cubicBezTo>
                    <a:pt x="35447" y="1153"/>
                    <a:pt x="36696" y="2400"/>
                    <a:pt x="36696" y="3934"/>
                  </a:cubicBezTo>
                  <a:lnTo>
                    <a:pt x="36696" y="19543"/>
                  </a:lnTo>
                  <a:cubicBezTo>
                    <a:pt x="36696" y="21077"/>
                    <a:pt x="35447" y="22325"/>
                    <a:pt x="33913" y="22325"/>
                  </a:cubicBezTo>
                  <a:lnTo>
                    <a:pt x="3933" y="22325"/>
                  </a:lnTo>
                  <a:cubicBezTo>
                    <a:pt x="2399" y="22325"/>
                    <a:pt x="1152" y="21077"/>
                    <a:pt x="1152" y="19543"/>
                  </a:cubicBezTo>
                  <a:lnTo>
                    <a:pt x="1152" y="3934"/>
                  </a:lnTo>
                  <a:cubicBezTo>
                    <a:pt x="1152" y="2400"/>
                    <a:pt x="2399" y="1153"/>
                    <a:pt x="3933" y="1153"/>
                  </a:cubicBezTo>
                  <a:close/>
                  <a:moveTo>
                    <a:pt x="3933" y="0"/>
                  </a:moveTo>
                  <a:cubicBezTo>
                    <a:pt x="1765" y="0"/>
                    <a:pt x="0" y="1765"/>
                    <a:pt x="0" y="3934"/>
                  </a:cubicBezTo>
                  <a:lnTo>
                    <a:pt x="0" y="19543"/>
                  </a:lnTo>
                  <a:cubicBezTo>
                    <a:pt x="0" y="21712"/>
                    <a:pt x="1765" y="23477"/>
                    <a:pt x="3933" y="23477"/>
                  </a:cubicBezTo>
                  <a:lnTo>
                    <a:pt x="33913" y="23477"/>
                  </a:lnTo>
                  <a:cubicBezTo>
                    <a:pt x="36083" y="23477"/>
                    <a:pt x="37849" y="21712"/>
                    <a:pt x="37849" y="19543"/>
                  </a:cubicBezTo>
                  <a:lnTo>
                    <a:pt x="37849" y="3934"/>
                  </a:lnTo>
                  <a:cubicBezTo>
                    <a:pt x="37849" y="1765"/>
                    <a:pt x="36083" y="0"/>
                    <a:pt x="339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600" name="Google Shape;3918;p64">
              <a:extLst>
                <a:ext uri="{FF2B5EF4-FFF2-40B4-BE49-F238E27FC236}">
                  <a16:creationId xmlns:a16="http://schemas.microsoft.com/office/drawing/2014/main" id="{BB86800C-84DA-2F13-9EAE-76C5742DB658}"/>
                </a:ext>
              </a:extLst>
            </p:cNvPr>
            <p:cNvSpPr/>
            <p:nvPr/>
          </p:nvSpPr>
          <p:spPr>
            <a:xfrm>
              <a:off x="4883650" y="1032825"/>
              <a:ext cx="917400" cy="275225"/>
            </a:xfrm>
            <a:custGeom>
              <a:avLst/>
              <a:gdLst/>
              <a:ahLst/>
              <a:cxnLst/>
              <a:rect l="l" t="t" r="r" b="b"/>
              <a:pathLst>
                <a:path w="36696" h="11009" extrusionOk="0">
                  <a:moveTo>
                    <a:pt x="1674" y="1"/>
                  </a:moveTo>
                  <a:cubicBezTo>
                    <a:pt x="750" y="1"/>
                    <a:pt x="0" y="751"/>
                    <a:pt x="0" y="1675"/>
                  </a:cubicBezTo>
                  <a:lnTo>
                    <a:pt x="0" y="2139"/>
                  </a:lnTo>
                  <a:lnTo>
                    <a:pt x="16574" y="10645"/>
                  </a:lnTo>
                  <a:cubicBezTo>
                    <a:pt x="17073" y="10888"/>
                    <a:pt x="17613" y="11009"/>
                    <a:pt x="18154" y="11009"/>
                  </a:cubicBezTo>
                  <a:cubicBezTo>
                    <a:pt x="18724" y="11009"/>
                    <a:pt x="19293" y="10874"/>
                    <a:pt x="19812" y="10605"/>
                  </a:cubicBezTo>
                  <a:lnTo>
                    <a:pt x="36696" y="2065"/>
                  </a:lnTo>
                  <a:lnTo>
                    <a:pt x="36696" y="1675"/>
                  </a:lnTo>
                  <a:cubicBezTo>
                    <a:pt x="36696" y="751"/>
                    <a:pt x="35946" y="1"/>
                    <a:pt x="350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601" name="Google Shape;3919;p64">
              <a:extLst>
                <a:ext uri="{FF2B5EF4-FFF2-40B4-BE49-F238E27FC236}">
                  <a16:creationId xmlns:a16="http://schemas.microsoft.com/office/drawing/2014/main" id="{C2E7A83F-1413-2806-E36B-F022461287EE}"/>
                </a:ext>
              </a:extLst>
            </p:cNvPr>
            <p:cNvSpPr/>
            <p:nvPr/>
          </p:nvSpPr>
          <p:spPr>
            <a:xfrm>
              <a:off x="4869225" y="1018400"/>
              <a:ext cx="946225" cy="304000"/>
            </a:xfrm>
            <a:custGeom>
              <a:avLst/>
              <a:gdLst/>
              <a:ahLst/>
              <a:cxnLst/>
              <a:rect l="l" t="t" r="r" b="b"/>
              <a:pathLst>
                <a:path w="37849" h="12160" extrusionOk="0">
                  <a:moveTo>
                    <a:pt x="35598" y="1155"/>
                  </a:moveTo>
                  <a:cubicBezTo>
                    <a:pt x="36205" y="1155"/>
                    <a:pt x="36696" y="1647"/>
                    <a:pt x="36697" y="2252"/>
                  </a:cubicBezTo>
                  <a:lnTo>
                    <a:pt x="36697" y="2288"/>
                  </a:lnTo>
                  <a:lnTo>
                    <a:pt x="20130" y="10669"/>
                  </a:lnTo>
                  <a:cubicBezTo>
                    <a:pt x="20128" y="10669"/>
                    <a:pt x="20127" y="10670"/>
                    <a:pt x="20126" y="10671"/>
                  </a:cubicBezTo>
                  <a:cubicBezTo>
                    <a:pt x="19689" y="10897"/>
                    <a:pt x="19207" y="11010"/>
                    <a:pt x="18727" y="11010"/>
                  </a:cubicBezTo>
                  <a:cubicBezTo>
                    <a:pt x="18275" y="11010"/>
                    <a:pt x="17824" y="10910"/>
                    <a:pt x="17414" y="10710"/>
                  </a:cubicBezTo>
                  <a:lnTo>
                    <a:pt x="1153" y="2365"/>
                  </a:lnTo>
                  <a:lnTo>
                    <a:pt x="1153" y="2252"/>
                  </a:lnTo>
                  <a:cubicBezTo>
                    <a:pt x="1154" y="1647"/>
                    <a:pt x="1645" y="1155"/>
                    <a:pt x="2251" y="1155"/>
                  </a:cubicBezTo>
                  <a:close/>
                  <a:moveTo>
                    <a:pt x="2250" y="1"/>
                  </a:moveTo>
                  <a:cubicBezTo>
                    <a:pt x="1010" y="1"/>
                    <a:pt x="0" y="1011"/>
                    <a:pt x="0" y="2252"/>
                  </a:cubicBezTo>
                  <a:lnTo>
                    <a:pt x="0" y="2716"/>
                  </a:lnTo>
                  <a:cubicBezTo>
                    <a:pt x="0" y="2932"/>
                    <a:pt x="121" y="3130"/>
                    <a:pt x="313" y="3229"/>
                  </a:cubicBezTo>
                  <a:lnTo>
                    <a:pt x="16899" y="11740"/>
                  </a:lnTo>
                  <a:cubicBezTo>
                    <a:pt x="17466" y="12016"/>
                    <a:pt x="18091" y="12160"/>
                    <a:pt x="18723" y="12160"/>
                  </a:cubicBezTo>
                  <a:cubicBezTo>
                    <a:pt x="18725" y="12160"/>
                    <a:pt x="18728" y="12160"/>
                    <a:pt x="18731" y="12160"/>
                  </a:cubicBezTo>
                  <a:cubicBezTo>
                    <a:pt x="18733" y="12160"/>
                    <a:pt x="18736" y="12160"/>
                    <a:pt x="18738" y="12160"/>
                  </a:cubicBezTo>
                  <a:cubicBezTo>
                    <a:pt x="19404" y="12160"/>
                    <a:pt x="20059" y="12000"/>
                    <a:pt x="20652" y="11694"/>
                  </a:cubicBezTo>
                  <a:lnTo>
                    <a:pt x="37533" y="3155"/>
                  </a:lnTo>
                  <a:cubicBezTo>
                    <a:pt x="37726" y="3057"/>
                    <a:pt x="37849" y="2859"/>
                    <a:pt x="37849" y="2642"/>
                  </a:cubicBezTo>
                  <a:lnTo>
                    <a:pt x="37849" y="2252"/>
                  </a:lnTo>
                  <a:cubicBezTo>
                    <a:pt x="37849" y="1011"/>
                    <a:pt x="36840" y="1"/>
                    <a:pt x="35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602" name="Google Shape;3920;p64">
              <a:extLst>
                <a:ext uri="{FF2B5EF4-FFF2-40B4-BE49-F238E27FC236}">
                  <a16:creationId xmlns:a16="http://schemas.microsoft.com/office/drawing/2014/main" id="{AE133FCA-B8A4-B315-FB31-9D239F9E6FC4}"/>
                </a:ext>
              </a:extLst>
            </p:cNvPr>
            <p:cNvSpPr/>
            <p:nvPr/>
          </p:nvSpPr>
          <p:spPr>
            <a:xfrm>
              <a:off x="5394725" y="2005800"/>
              <a:ext cx="927275" cy="468050"/>
            </a:xfrm>
            <a:custGeom>
              <a:avLst/>
              <a:gdLst/>
              <a:ahLst/>
              <a:cxnLst/>
              <a:rect l="l" t="t" r="r" b="b"/>
              <a:pathLst>
                <a:path w="37091" h="18722" extrusionOk="0">
                  <a:moveTo>
                    <a:pt x="62" y="0"/>
                  </a:moveTo>
                  <a:cubicBezTo>
                    <a:pt x="28" y="0"/>
                    <a:pt x="0" y="28"/>
                    <a:pt x="0" y="61"/>
                  </a:cubicBezTo>
                  <a:lnTo>
                    <a:pt x="0" y="18661"/>
                  </a:lnTo>
                  <a:cubicBezTo>
                    <a:pt x="0" y="18695"/>
                    <a:pt x="28" y="18721"/>
                    <a:pt x="62" y="18721"/>
                  </a:cubicBezTo>
                  <a:lnTo>
                    <a:pt x="37031" y="18721"/>
                  </a:lnTo>
                  <a:cubicBezTo>
                    <a:pt x="37064" y="18721"/>
                    <a:pt x="37091" y="18695"/>
                    <a:pt x="37091" y="18661"/>
                  </a:cubicBezTo>
                  <a:lnTo>
                    <a:pt x="37091" y="61"/>
                  </a:lnTo>
                  <a:cubicBezTo>
                    <a:pt x="37091" y="28"/>
                    <a:pt x="37064" y="0"/>
                    <a:pt x="370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603" name="Google Shape;3921;p64">
              <a:extLst>
                <a:ext uri="{FF2B5EF4-FFF2-40B4-BE49-F238E27FC236}">
                  <a16:creationId xmlns:a16="http://schemas.microsoft.com/office/drawing/2014/main" id="{0AAA9092-9009-F72F-F2D1-EED573E7EDEF}"/>
                </a:ext>
              </a:extLst>
            </p:cNvPr>
            <p:cNvSpPr/>
            <p:nvPr/>
          </p:nvSpPr>
          <p:spPr>
            <a:xfrm>
              <a:off x="5394725" y="2351400"/>
              <a:ext cx="140275" cy="251400"/>
            </a:xfrm>
            <a:custGeom>
              <a:avLst/>
              <a:gdLst/>
              <a:ahLst/>
              <a:cxnLst/>
              <a:rect l="l" t="t" r="r" b="b"/>
              <a:pathLst>
                <a:path w="5611" h="10056" extrusionOk="0">
                  <a:moveTo>
                    <a:pt x="0" y="1"/>
                  </a:moveTo>
                  <a:lnTo>
                    <a:pt x="0" y="10056"/>
                  </a:lnTo>
                  <a:lnTo>
                    <a:pt x="5610" y="3599"/>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604" name="Google Shape;3922;p64">
              <a:extLst>
                <a:ext uri="{FF2B5EF4-FFF2-40B4-BE49-F238E27FC236}">
                  <a16:creationId xmlns:a16="http://schemas.microsoft.com/office/drawing/2014/main" id="{0AAE7456-120E-982A-ACA1-D876B0AF3D45}"/>
                </a:ext>
              </a:extLst>
            </p:cNvPr>
            <p:cNvSpPr/>
            <p:nvPr/>
          </p:nvSpPr>
          <p:spPr>
            <a:xfrm>
              <a:off x="5618200" y="2200325"/>
              <a:ext cx="99875" cy="96125"/>
            </a:xfrm>
            <a:custGeom>
              <a:avLst/>
              <a:gdLst/>
              <a:ahLst/>
              <a:cxnLst/>
              <a:rect l="l" t="t" r="r" b="b"/>
              <a:pathLst>
                <a:path w="3995" h="3845" extrusionOk="0">
                  <a:moveTo>
                    <a:pt x="2075" y="1"/>
                  </a:moveTo>
                  <a:cubicBezTo>
                    <a:pt x="1574" y="1"/>
                    <a:pt x="1082" y="196"/>
                    <a:pt x="714" y="564"/>
                  </a:cubicBezTo>
                  <a:cubicBezTo>
                    <a:pt x="165" y="1113"/>
                    <a:pt x="1" y="1939"/>
                    <a:pt x="297" y="2658"/>
                  </a:cubicBezTo>
                  <a:cubicBezTo>
                    <a:pt x="595" y="3375"/>
                    <a:pt x="1296" y="3844"/>
                    <a:pt x="2073" y="3844"/>
                  </a:cubicBezTo>
                  <a:cubicBezTo>
                    <a:pt x="3134" y="3844"/>
                    <a:pt x="3995" y="2983"/>
                    <a:pt x="3995" y="1923"/>
                  </a:cubicBezTo>
                  <a:cubicBezTo>
                    <a:pt x="3995" y="1145"/>
                    <a:pt x="3526" y="444"/>
                    <a:pt x="2809" y="146"/>
                  </a:cubicBezTo>
                  <a:cubicBezTo>
                    <a:pt x="2571" y="48"/>
                    <a:pt x="2322" y="1"/>
                    <a:pt x="20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605" name="Google Shape;3923;p64">
              <a:extLst>
                <a:ext uri="{FF2B5EF4-FFF2-40B4-BE49-F238E27FC236}">
                  <a16:creationId xmlns:a16="http://schemas.microsoft.com/office/drawing/2014/main" id="{9BF9F5A2-4D62-54E5-527E-C0492CCE21EB}"/>
                </a:ext>
              </a:extLst>
            </p:cNvPr>
            <p:cNvSpPr/>
            <p:nvPr/>
          </p:nvSpPr>
          <p:spPr>
            <a:xfrm>
              <a:off x="5824050" y="2200325"/>
              <a:ext cx="99925" cy="96125"/>
            </a:xfrm>
            <a:custGeom>
              <a:avLst/>
              <a:gdLst/>
              <a:ahLst/>
              <a:cxnLst/>
              <a:rect l="l" t="t" r="r" b="b"/>
              <a:pathLst>
                <a:path w="3997" h="3845" extrusionOk="0">
                  <a:moveTo>
                    <a:pt x="2076" y="1"/>
                  </a:moveTo>
                  <a:cubicBezTo>
                    <a:pt x="1575" y="1"/>
                    <a:pt x="1084" y="196"/>
                    <a:pt x="716" y="564"/>
                  </a:cubicBezTo>
                  <a:cubicBezTo>
                    <a:pt x="165" y="1113"/>
                    <a:pt x="1" y="1939"/>
                    <a:pt x="298" y="2658"/>
                  </a:cubicBezTo>
                  <a:cubicBezTo>
                    <a:pt x="596" y="3375"/>
                    <a:pt x="1296" y="3844"/>
                    <a:pt x="2074" y="3844"/>
                  </a:cubicBezTo>
                  <a:cubicBezTo>
                    <a:pt x="3135" y="3844"/>
                    <a:pt x="3996" y="2983"/>
                    <a:pt x="3996" y="1923"/>
                  </a:cubicBezTo>
                  <a:cubicBezTo>
                    <a:pt x="3996" y="1145"/>
                    <a:pt x="3527" y="444"/>
                    <a:pt x="2809" y="146"/>
                  </a:cubicBezTo>
                  <a:cubicBezTo>
                    <a:pt x="2572" y="48"/>
                    <a:pt x="2323" y="1"/>
                    <a:pt x="20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606" name="Google Shape;3924;p64">
              <a:extLst>
                <a:ext uri="{FF2B5EF4-FFF2-40B4-BE49-F238E27FC236}">
                  <a16:creationId xmlns:a16="http://schemas.microsoft.com/office/drawing/2014/main" id="{F5BFB548-BEE8-145A-4679-CA5FC0BAFEC9}"/>
                </a:ext>
              </a:extLst>
            </p:cNvPr>
            <p:cNvSpPr/>
            <p:nvPr/>
          </p:nvSpPr>
          <p:spPr>
            <a:xfrm>
              <a:off x="6029975" y="2200325"/>
              <a:ext cx="99875" cy="96125"/>
            </a:xfrm>
            <a:custGeom>
              <a:avLst/>
              <a:gdLst/>
              <a:ahLst/>
              <a:cxnLst/>
              <a:rect l="l" t="t" r="r" b="b"/>
              <a:pathLst>
                <a:path w="3995" h="3845" extrusionOk="0">
                  <a:moveTo>
                    <a:pt x="2074" y="1"/>
                  </a:moveTo>
                  <a:cubicBezTo>
                    <a:pt x="1574" y="1"/>
                    <a:pt x="1082" y="196"/>
                    <a:pt x="714" y="564"/>
                  </a:cubicBezTo>
                  <a:cubicBezTo>
                    <a:pt x="165" y="1113"/>
                    <a:pt x="0" y="1939"/>
                    <a:pt x="298" y="2658"/>
                  </a:cubicBezTo>
                  <a:cubicBezTo>
                    <a:pt x="595" y="3375"/>
                    <a:pt x="1296" y="3844"/>
                    <a:pt x="2073" y="3844"/>
                  </a:cubicBezTo>
                  <a:cubicBezTo>
                    <a:pt x="3135" y="3844"/>
                    <a:pt x="3995" y="2983"/>
                    <a:pt x="3995" y="1923"/>
                  </a:cubicBezTo>
                  <a:cubicBezTo>
                    <a:pt x="3995" y="1145"/>
                    <a:pt x="3527" y="444"/>
                    <a:pt x="2808" y="146"/>
                  </a:cubicBezTo>
                  <a:cubicBezTo>
                    <a:pt x="2571" y="48"/>
                    <a:pt x="2322" y="1"/>
                    <a:pt x="2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607" name="Google Shape;3925;p64">
              <a:extLst>
                <a:ext uri="{FF2B5EF4-FFF2-40B4-BE49-F238E27FC236}">
                  <a16:creationId xmlns:a16="http://schemas.microsoft.com/office/drawing/2014/main" id="{44765A84-AA55-279A-01DB-153697A98AA2}"/>
                </a:ext>
              </a:extLst>
            </p:cNvPr>
            <p:cNvSpPr/>
            <p:nvPr/>
          </p:nvSpPr>
          <p:spPr>
            <a:xfrm>
              <a:off x="1157425" y="3075450"/>
              <a:ext cx="875850" cy="648650"/>
            </a:xfrm>
            <a:custGeom>
              <a:avLst/>
              <a:gdLst/>
              <a:ahLst/>
              <a:cxnLst/>
              <a:rect l="l" t="t" r="r" b="b"/>
              <a:pathLst>
                <a:path w="35034" h="25946" extrusionOk="0">
                  <a:moveTo>
                    <a:pt x="32761" y="5477"/>
                  </a:moveTo>
                  <a:lnTo>
                    <a:pt x="31445" y="10363"/>
                  </a:lnTo>
                  <a:lnTo>
                    <a:pt x="31445" y="5477"/>
                  </a:lnTo>
                  <a:close/>
                  <a:moveTo>
                    <a:pt x="12979" y="5477"/>
                  </a:moveTo>
                  <a:lnTo>
                    <a:pt x="12979" y="13779"/>
                  </a:lnTo>
                  <a:lnTo>
                    <a:pt x="12542" y="13779"/>
                  </a:lnTo>
                  <a:lnTo>
                    <a:pt x="9775" y="5477"/>
                  </a:lnTo>
                  <a:close/>
                  <a:moveTo>
                    <a:pt x="18491" y="5477"/>
                  </a:moveTo>
                  <a:lnTo>
                    <a:pt x="18490" y="13779"/>
                  </a:lnTo>
                  <a:lnTo>
                    <a:pt x="14913" y="13779"/>
                  </a:lnTo>
                  <a:lnTo>
                    <a:pt x="14913" y="5477"/>
                  </a:lnTo>
                  <a:close/>
                  <a:moveTo>
                    <a:pt x="24001" y="5477"/>
                  </a:moveTo>
                  <a:lnTo>
                    <a:pt x="24001" y="13779"/>
                  </a:lnTo>
                  <a:lnTo>
                    <a:pt x="20423" y="13779"/>
                  </a:lnTo>
                  <a:lnTo>
                    <a:pt x="20423" y="5477"/>
                  </a:lnTo>
                  <a:close/>
                  <a:moveTo>
                    <a:pt x="29513" y="5477"/>
                  </a:moveTo>
                  <a:lnTo>
                    <a:pt x="29513" y="13779"/>
                  </a:lnTo>
                  <a:lnTo>
                    <a:pt x="25935" y="13779"/>
                  </a:lnTo>
                  <a:lnTo>
                    <a:pt x="25935" y="5477"/>
                  </a:lnTo>
                  <a:close/>
                  <a:moveTo>
                    <a:pt x="16702" y="21222"/>
                  </a:moveTo>
                  <a:cubicBezTo>
                    <a:pt x="16881" y="21222"/>
                    <a:pt x="17063" y="21257"/>
                    <a:pt x="17235" y="21328"/>
                  </a:cubicBezTo>
                  <a:cubicBezTo>
                    <a:pt x="17757" y="21544"/>
                    <a:pt x="18097" y="22054"/>
                    <a:pt x="18097" y="22619"/>
                  </a:cubicBezTo>
                  <a:cubicBezTo>
                    <a:pt x="18095" y="23389"/>
                    <a:pt x="17472" y="24012"/>
                    <a:pt x="16702" y="24014"/>
                  </a:cubicBezTo>
                  <a:cubicBezTo>
                    <a:pt x="16137" y="24014"/>
                    <a:pt x="15627" y="23674"/>
                    <a:pt x="15411" y="23152"/>
                  </a:cubicBezTo>
                  <a:cubicBezTo>
                    <a:pt x="15195" y="22631"/>
                    <a:pt x="15315" y="22030"/>
                    <a:pt x="15713" y="21630"/>
                  </a:cubicBezTo>
                  <a:cubicBezTo>
                    <a:pt x="15981" y="21364"/>
                    <a:pt x="16338" y="21222"/>
                    <a:pt x="16702" y="21222"/>
                  </a:cubicBezTo>
                  <a:close/>
                  <a:moveTo>
                    <a:pt x="26937" y="21222"/>
                  </a:moveTo>
                  <a:cubicBezTo>
                    <a:pt x="27116" y="21222"/>
                    <a:pt x="27298" y="21257"/>
                    <a:pt x="27470" y="21328"/>
                  </a:cubicBezTo>
                  <a:cubicBezTo>
                    <a:pt x="27992" y="21544"/>
                    <a:pt x="28331" y="22054"/>
                    <a:pt x="28331" y="22619"/>
                  </a:cubicBezTo>
                  <a:cubicBezTo>
                    <a:pt x="28330" y="23388"/>
                    <a:pt x="27706" y="24012"/>
                    <a:pt x="26938" y="24014"/>
                  </a:cubicBezTo>
                  <a:lnTo>
                    <a:pt x="26936" y="24014"/>
                  </a:lnTo>
                  <a:cubicBezTo>
                    <a:pt x="26371" y="24014"/>
                    <a:pt x="25863" y="23674"/>
                    <a:pt x="25646" y="23152"/>
                  </a:cubicBezTo>
                  <a:cubicBezTo>
                    <a:pt x="25430" y="22631"/>
                    <a:pt x="25550" y="22030"/>
                    <a:pt x="25949" y="21630"/>
                  </a:cubicBezTo>
                  <a:cubicBezTo>
                    <a:pt x="26216" y="21364"/>
                    <a:pt x="26573" y="21222"/>
                    <a:pt x="26937" y="21222"/>
                  </a:cubicBezTo>
                  <a:close/>
                  <a:moveTo>
                    <a:pt x="955" y="1"/>
                  </a:moveTo>
                  <a:cubicBezTo>
                    <a:pt x="426" y="7"/>
                    <a:pt x="1" y="437"/>
                    <a:pt x="1" y="966"/>
                  </a:cubicBezTo>
                  <a:cubicBezTo>
                    <a:pt x="1" y="1496"/>
                    <a:pt x="426" y="1927"/>
                    <a:pt x="955" y="1933"/>
                  </a:cubicBezTo>
                  <a:lnTo>
                    <a:pt x="6557" y="1933"/>
                  </a:lnTo>
                  <a:lnTo>
                    <a:pt x="12635" y="20168"/>
                  </a:lnTo>
                  <a:cubicBezTo>
                    <a:pt x="12766" y="20563"/>
                    <a:pt x="13136" y="20829"/>
                    <a:pt x="13552" y="20829"/>
                  </a:cubicBezTo>
                  <a:lnTo>
                    <a:pt x="13903" y="20829"/>
                  </a:lnTo>
                  <a:cubicBezTo>
                    <a:pt x="13571" y="21347"/>
                    <a:pt x="13373" y="21959"/>
                    <a:pt x="13373" y="22617"/>
                  </a:cubicBezTo>
                  <a:cubicBezTo>
                    <a:pt x="13373" y="24454"/>
                    <a:pt x="14866" y="25946"/>
                    <a:pt x="16702" y="25946"/>
                  </a:cubicBezTo>
                  <a:cubicBezTo>
                    <a:pt x="18537" y="25946"/>
                    <a:pt x="20030" y="24454"/>
                    <a:pt x="20030" y="22617"/>
                  </a:cubicBezTo>
                  <a:cubicBezTo>
                    <a:pt x="20029" y="21983"/>
                    <a:pt x="19844" y="21362"/>
                    <a:pt x="19499" y="20829"/>
                  </a:cubicBezTo>
                  <a:lnTo>
                    <a:pt x="24139" y="20829"/>
                  </a:lnTo>
                  <a:cubicBezTo>
                    <a:pt x="23807" y="21347"/>
                    <a:pt x="23608" y="21959"/>
                    <a:pt x="23608" y="22617"/>
                  </a:cubicBezTo>
                  <a:cubicBezTo>
                    <a:pt x="23608" y="24454"/>
                    <a:pt x="25101" y="25946"/>
                    <a:pt x="26936" y="25946"/>
                  </a:cubicBezTo>
                  <a:cubicBezTo>
                    <a:pt x="28772" y="25946"/>
                    <a:pt x="30265" y="24454"/>
                    <a:pt x="30265" y="22617"/>
                  </a:cubicBezTo>
                  <a:cubicBezTo>
                    <a:pt x="30264" y="21983"/>
                    <a:pt x="30079" y="21362"/>
                    <a:pt x="29735" y="20829"/>
                  </a:cubicBezTo>
                  <a:lnTo>
                    <a:pt x="30480" y="20829"/>
                  </a:lnTo>
                  <a:cubicBezTo>
                    <a:pt x="31013" y="20829"/>
                    <a:pt x="31446" y="20396"/>
                    <a:pt x="31446" y="19862"/>
                  </a:cubicBezTo>
                  <a:cubicBezTo>
                    <a:pt x="31446" y="19329"/>
                    <a:pt x="31013" y="18896"/>
                    <a:pt x="30480" y="18896"/>
                  </a:cubicBezTo>
                  <a:lnTo>
                    <a:pt x="14249" y="18896"/>
                  </a:lnTo>
                  <a:lnTo>
                    <a:pt x="13187" y="15711"/>
                  </a:lnTo>
                  <a:lnTo>
                    <a:pt x="31266" y="15711"/>
                  </a:lnTo>
                  <a:cubicBezTo>
                    <a:pt x="31703" y="15711"/>
                    <a:pt x="32086" y="15418"/>
                    <a:pt x="32200" y="14996"/>
                  </a:cubicBezTo>
                  <a:lnTo>
                    <a:pt x="34955" y="4761"/>
                  </a:lnTo>
                  <a:cubicBezTo>
                    <a:pt x="35034" y="4471"/>
                    <a:pt x="34971" y="4160"/>
                    <a:pt x="34789" y="3922"/>
                  </a:cubicBezTo>
                  <a:cubicBezTo>
                    <a:pt x="34606" y="3684"/>
                    <a:pt x="34325" y="3544"/>
                    <a:pt x="34025" y="3544"/>
                  </a:cubicBezTo>
                  <a:cubicBezTo>
                    <a:pt x="34024" y="3544"/>
                    <a:pt x="34023" y="3544"/>
                    <a:pt x="34022" y="3544"/>
                  </a:cubicBezTo>
                  <a:lnTo>
                    <a:pt x="9131" y="3544"/>
                  </a:lnTo>
                  <a:lnTo>
                    <a:pt x="8170" y="662"/>
                  </a:lnTo>
                  <a:cubicBezTo>
                    <a:pt x="8039" y="267"/>
                    <a:pt x="7670" y="1"/>
                    <a:pt x="7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608" name="Google Shape;3926;p64">
              <a:extLst>
                <a:ext uri="{FF2B5EF4-FFF2-40B4-BE49-F238E27FC236}">
                  <a16:creationId xmlns:a16="http://schemas.microsoft.com/office/drawing/2014/main" id="{C63F829B-4484-38A6-AD45-E72AEB1186B2}"/>
                </a:ext>
              </a:extLst>
            </p:cNvPr>
            <p:cNvSpPr/>
            <p:nvPr/>
          </p:nvSpPr>
          <p:spPr>
            <a:xfrm>
              <a:off x="5604225" y="3056750"/>
              <a:ext cx="696275" cy="696225"/>
            </a:xfrm>
            <a:custGeom>
              <a:avLst/>
              <a:gdLst/>
              <a:ahLst/>
              <a:cxnLst/>
              <a:rect l="l" t="t" r="r" b="b"/>
              <a:pathLst>
                <a:path w="27851" h="27849" extrusionOk="0">
                  <a:moveTo>
                    <a:pt x="10436" y="2243"/>
                  </a:moveTo>
                  <a:lnTo>
                    <a:pt x="10436" y="2243"/>
                  </a:lnTo>
                  <a:cubicBezTo>
                    <a:pt x="9791" y="3179"/>
                    <a:pt x="9237" y="4378"/>
                    <a:pt x="8796" y="5784"/>
                  </a:cubicBezTo>
                  <a:lnTo>
                    <a:pt x="4868" y="5784"/>
                  </a:lnTo>
                  <a:cubicBezTo>
                    <a:pt x="6351" y="4138"/>
                    <a:pt x="8263" y="2893"/>
                    <a:pt x="10436" y="2243"/>
                  </a:cubicBezTo>
                  <a:close/>
                  <a:moveTo>
                    <a:pt x="13925" y="1729"/>
                  </a:moveTo>
                  <a:cubicBezTo>
                    <a:pt x="15095" y="1729"/>
                    <a:pt x="16336" y="3240"/>
                    <a:pt x="17221" y="5784"/>
                  </a:cubicBezTo>
                  <a:lnTo>
                    <a:pt x="10630" y="5784"/>
                  </a:lnTo>
                  <a:cubicBezTo>
                    <a:pt x="11514" y="3241"/>
                    <a:pt x="12756" y="1729"/>
                    <a:pt x="13925" y="1729"/>
                  </a:cubicBezTo>
                  <a:close/>
                  <a:moveTo>
                    <a:pt x="17414" y="2243"/>
                  </a:moveTo>
                  <a:cubicBezTo>
                    <a:pt x="19588" y="2893"/>
                    <a:pt x="21501" y="4138"/>
                    <a:pt x="22981" y="5784"/>
                  </a:cubicBezTo>
                  <a:lnTo>
                    <a:pt x="19053" y="5784"/>
                  </a:lnTo>
                  <a:cubicBezTo>
                    <a:pt x="18614" y="4378"/>
                    <a:pt x="18058" y="3179"/>
                    <a:pt x="17414" y="2243"/>
                  </a:cubicBezTo>
                  <a:close/>
                  <a:moveTo>
                    <a:pt x="8341" y="7512"/>
                  </a:moveTo>
                  <a:cubicBezTo>
                    <a:pt x="7971" y="9176"/>
                    <a:pt x="7746" y="11047"/>
                    <a:pt x="7695" y="13060"/>
                  </a:cubicBezTo>
                  <a:lnTo>
                    <a:pt x="1774" y="13060"/>
                  </a:lnTo>
                  <a:cubicBezTo>
                    <a:pt x="1910" y="11092"/>
                    <a:pt x="2528" y="9188"/>
                    <a:pt x="3570" y="7512"/>
                  </a:cubicBezTo>
                  <a:close/>
                  <a:moveTo>
                    <a:pt x="17724" y="7512"/>
                  </a:moveTo>
                  <a:cubicBezTo>
                    <a:pt x="18111" y="9112"/>
                    <a:pt x="18364" y="10984"/>
                    <a:pt x="18421" y="13060"/>
                  </a:cubicBezTo>
                  <a:lnTo>
                    <a:pt x="9431" y="13060"/>
                  </a:lnTo>
                  <a:cubicBezTo>
                    <a:pt x="9487" y="10984"/>
                    <a:pt x="9740" y="9111"/>
                    <a:pt x="10128" y="7512"/>
                  </a:cubicBezTo>
                  <a:close/>
                  <a:moveTo>
                    <a:pt x="24280" y="7512"/>
                  </a:moveTo>
                  <a:cubicBezTo>
                    <a:pt x="25322" y="9188"/>
                    <a:pt x="25939" y="11093"/>
                    <a:pt x="26077" y="13060"/>
                  </a:cubicBezTo>
                  <a:lnTo>
                    <a:pt x="20155" y="13060"/>
                  </a:lnTo>
                  <a:cubicBezTo>
                    <a:pt x="20105" y="11047"/>
                    <a:pt x="19879" y="9176"/>
                    <a:pt x="19510" y="7512"/>
                  </a:cubicBezTo>
                  <a:close/>
                  <a:moveTo>
                    <a:pt x="7695" y="14789"/>
                  </a:moveTo>
                  <a:cubicBezTo>
                    <a:pt x="7754" y="17158"/>
                    <a:pt x="8055" y="19334"/>
                    <a:pt x="8548" y="21202"/>
                  </a:cubicBezTo>
                  <a:lnTo>
                    <a:pt x="4162" y="21202"/>
                  </a:lnTo>
                  <a:cubicBezTo>
                    <a:pt x="2766" y="19338"/>
                    <a:pt x="1936" y="17112"/>
                    <a:pt x="1772" y="14789"/>
                  </a:cubicBezTo>
                  <a:close/>
                  <a:moveTo>
                    <a:pt x="18421" y="14789"/>
                  </a:moveTo>
                  <a:cubicBezTo>
                    <a:pt x="18355" y="17252"/>
                    <a:pt x="18009" y="19429"/>
                    <a:pt x="17495" y="21202"/>
                  </a:cubicBezTo>
                  <a:lnTo>
                    <a:pt x="10356" y="21202"/>
                  </a:lnTo>
                  <a:cubicBezTo>
                    <a:pt x="9841" y="19429"/>
                    <a:pt x="9497" y="17252"/>
                    <a:pt x="9430" y="14789"/>
                  </a:cubicBezTo>
                  <a:close/>
                  <a:moveTo>
                    <a:pt x="26077" y="14788"/>
                  </a:moveTo>
                  <a:cubicBezTo>
                    <a:pt x="25914" y="17112"/>
                    <a:pt x="25085" y="19338"/>
                    <a:pt x="23689" y="21202"/>
                  </a:cubicBezTo>
                  <a:lnTo>
                    <a:pt x="19302" y="21202"/>
                  </a:lnTo>
                  <a:cubicBezTo>
                    <a:pt x="19795" y="19334"/>
                    <a:pt x="20096" y="17158"/>
                    <a:pt x="20155" y="14788"/>
                  </a:cubicBezTo>
                  <a:close/>
                  <a:moveTo>
                    <a:pt x="9090" y="22930"/>
                  </a:moveTo>
                  <a:cubicBezTo>
                    <a:pt x="9474" y="23968"/>
                    <a:pt x="9926" y="24868"/>
                    <a:pt x="10436" y="25606"/>
                  </a:cubicBezTo>
                  <a:cubicBezTo>
                    <a:pt x="8662" y="25075"/>
                    <a:pt x="7064" y="24146"/>
                    <a:pt x="5729" y="22930"/>
                  </a:cubicBezTo>
                  <a:close/>
                  <a:moveTo>
                    <a:pt x="22121" y="22930"/>
                  </a:moveTo>
                  <a:cubicBezTo>
                    <a:pt x="20786" y="24146"/>
                    <a:pt x="19187" y="25075"/>
                    <a:pt x="17414" y="25606"/>
                  </a:cubicBezTo>
                  <a:cubicBezTo>
                    <a:pt x="17924" y="24868"/>
                    <a:pt x="18376" y="23968"/>
                    <a:pt x="18760" y="22930"/>
                  </a:cubicBezTo>
                  <a:close/>
                  <a:moveTo>
                    <a:pt x="16889" y="22930"/>
                  </a:moveTo>
                  <a:cubicBezTo>
                    <a:pt x="16040" y="24945"/>
                    <a:pt x="14954" y="26121"/>
                    <a:pt x="13925" y="26121"/>
                  </a:cubicBezTo>
                  <a:cubicBezTo>
                    <a:pt x="12895" y="26121"/>
                    <a:pt x="11811" y="24945"/>
                    <a:pt x="10961" y="22930"/>
                  </a:cubicBezTo>
                  <a:close/>
                  <a:moveTo>
                    <a:pt x="13925" y="0"/>
                  </a:moveTo>
                  <a:cubicBezTo>
                    <a:pt x="6248" y="0"/>
                    <a:pt x="1" y="6246"/>
                    <a:pt x="1" y="13925"/>
                  </a:cubicBezTo>
                  <a:cubicBezTo>
                    <a:pt x="1" y="21602"/>
                    <a:pt x="6248" y="27849"/>
                    <a:pt x="13925" y="27849"/>
                  </a:cubicBezTo>
                  <a:cubicBezTo>
                    <a:pt x="21604" y="27849"/>
                    <a:pt x="27851" y="21603"/>
                    <a:pt x="27851" y="13925"/>
                  </a:cubicBezTo>
                  <a:cubicBezTo>
                    <a:pt x="27851" y="6246"/>
                    <a:pt x="21605" y="0"/>
                    <a:pt x="139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grpSp>
      <p:sp>
        <p:nvSpPr>
          <p:cNvPr id="609" name="TextBox 608">
            <a:extLst>
              <a:ext uri="{FF2B5EF4-FFF2-40B4-BE49-F238E27FC236}">
                <a16:creationId xmlns:a16="http://schemas.microsoft.com/office/drawing/2014/main" id="{1E3AADCD-E28B-14DC-790A-69DAEC776257}"/>
              </a:ext>
            </a:extLst>
          </p:cNvPr>
          <p:cNvSpPr txBox="1"/>
          <p:nvPr/>
        </p:nvSpPr>
        <p:spPr>
          <a:xfrm>
            <a:off x="888179" y="1266403"/>
            <a:ext cx="3748418" cy="3108543"/>
          </a:xfrm>
          <a:prstGeom prst="rect">
            <a:avLst/>
          </a:prstGeom>
          <a:noFill/>
        </p:spPr>
        <p:txBody>
          <a:bodyPr wrap="square" rtlCol="0">
            <a:spAutoFit/>
          </a:bodyPr>
          <a:lstStyle/>
          <a:p>
            <a:pPr marL="285750" indent="-285750">
              <a:buFont typeface="Wingdings" panose="05000000000000000000" pitchFamily="2" charset="2"/>
              <a:buChar char="v"/>
            </a:pPr>
            <a:r>
              <a:rPr lang="en-GB" dirty="0">
                <a:latin typeface="DMsans"/>
              </a:rPr>
              <a:t>Future goals include expanding this work to multi-level security systems and creating a cutting-edge, deeply implemented security system for online video streaming.</a:t>
            </a:r>
          </a:p>
          <a:p>
            <a:endParaRPr lang="en-GB" dirty="0">
              <a:latin typeface="DMsans"/>
            </a:endParaRPr>
          </a:p>
          <a:p>
            <a:pPr marL="285750" indent="-285750">
              <a:buFont typeface="Wingdings" panose="05000000000000000000" pitchFamily="2" charset="2"/>
              <a:buChar char="v"/>
            </a:pPr>
            <a:r>
              <a:rPr lang="en-GB" dirty="0">
                <a:latin typeface="DMsans"/>
              </a:rPr>
              <a:t>Expanding the strict streaming to normal streaming across multiple devices at a time. </a:t>
            </a:r>
          </a:p>
          <a:p>
            <a:endParaRPr lang="en-GB" dirty="0">
              <a:latin typeface="DMsans"/>
            </a:endParaRPr>
          </a:p>
          <a:p>
            <a:pPr marL="285750" indent="-285750">
              <a:buFont typeface="Wingdings" panose="05000000000000000000" pitchFamily="2" charset="2"/>
              <a:buChar char="v"/>
            </a:pPr>
            <a:r>
              <a:rPr lang="en-GB" dirty="0">
                <a:latin typeface="DMsans"/>
              </a:rPr>
              <a:t>Including more user specific attributes in the key generation like mnemonics or passphrases. </a:t>
            </a:r>
          </a:p>
          <a:p>
            <a:endParaRPr lang="en-GB" dirty="0">
              <a:latin typeface="DMsans"/>
            </a:endParaRPr>
          </a:p>
          <a:p>
            <a:pPr marL="285750" indent="-285750">
              <a:buFont typeface="Wingdings" panose="05000000000000000000" pitchFamily="2" charset="2"/>
              <a:buChar char="v"/>
            </a:pPr>
            <a:r>
              <a:rPr lang="en-GB" dirty="0">
                <a:latin typeface="DMsans"/>
              </a:rPr>
              <a:t>Generating X coordinate from a true entropy source to make it unpredictable.</a:t>
            </a:r>
          </a:p>
        </p:txBody>
      </p:sp>
      <p:grpSp>
        <p:nvGrpSpPr>
          <p:cNvPr id="2" name="Google Shape;3081;p64">
            <a:extLst>
              <a:ext uri="{FF2B5EF4-FFF2-40B4-BE49-F238E27FC236}">
                <a16:creationId xmlns:a16="http://schemas.microsoft.com/office/drawing/2014/main" id="{6F95CFED-4375-8583-2AB1-7F962D3593E3}"/>
              </a:ext>
            </a:extLst>
          </p:cNvPr>
          <p:cNvGrpSpPr/>
          <p:nvPr/>
        </p:nvGrpSpPr>
        <p:grpSpPr>
          <a:xfrm>
            <a:off x="7897248" y="2160361"/>
            <a:ext cx="917261" cy="2337198"/>
            <a:chOff x="-2560775" y="1429700"/>
            <a:chExt cx="1463550" cy="3034075"/>
          </a:xfrm>
        </p:grpSpPr>
        <p:sp>
          <p:nvSpPr>
            <p:cNvPr id="3" name="Google Shape;3082;p64">
              <a:extLst>
                <a:ext uri="{FF2B5EF4-FFF2-40B4-BE49-F238E27FC236}">
                  <a16:creationId xmlns:a16="http://schemas.microsoft.com/office/drawing/2014/main" id="{20A2E79C-E800-6A2F-5564-334065A22909}"/>
                </a:ext>
              </a:extLst>
            </p:cNvPr>
            <p:cNvSpPr/>
            <p:nvPr/>
          </p:nvSpPr>
          <p:spPr>
            <a:xfrm>
              <a:off x="-2486000" y="4190425"/>
              <a:ext cx="1236475" cy="273350"/>
            </a:xfrm>
            <a:custGeom>
              <a:avLst/>
              <a:gdLst/>
              <a:ahLst/>
              <a:cxnLst/>
              <a:rect l="l" t="t" r="r" b="b"/>
              <a:pathLst>
                <a:path w="49459" h="10934" extrusionOk="0">
                  <a:moveTo>
                    <a:pt x="24729" y="0"/>
                  </a:moveTo>
                  <a:cubicBezTo>
                    <a:pt x="18171" y="0"/>
                    <a:pt x="11882" y="577"/>
                    <a:pt x="7244" y="1602"/>
                  </a:cubicBezTo>
                  <a:cubicBezTo>
                    <a:pt x="2606" y="2627"/>
                    <a:pt x="0" y="4017"/>
                    <a:pt x="0" y="5468"/>
                  </a:cubicBezTo>
                  <a:cubicBezTo>
                    <a:pt x="0" y="6917"/>
                    <a:pt x="2606" y="8307"/>
                    <a:pt x="7244" y="9333"/>
                  </a:cubicBezTo>
                  <a:cubicBezTo>
                    <a:pt x="11882" y="10357"/>
                    <a:pt x="18171" y="10934"/>
                    <a:pt x="24729" y="10934"/>
                  </a:cubicBezTo>
                  <a:cubicBezTo>
                    <a:pt x="31289" y="10934"/>
                    <a:pt x="37578" y="10357"/>
                    <a:pt x="42216" y="9333"/>
                  </a:cubicBezTo>
                  <a:cubicBezTo>
                    <a:pt x="46854" y="8307"/>
                    <a:pt x="49458" y="6917"/>
                    <a:pt x="49458" y="5468"/>
                  </a:cubicBezTo>
                  <a:cubicBezTo>
                    <a:pt x="49458" y="4017"/>
                    <a:pt x="46854" y="2627"/>
                    <a:pt x="42216" y="1602"/>
                  </a:cubicBezTo>
                  <a:cubicBezTo>
                    <a:pt x="37578" y="577"/>
                    <a:pt x="31289" y="0"/>
                    <a:pt x="2472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083;p64">
              <a:extLst>
                <a:ext uri="{FF2B5EF4-FFF2-40B4-BE49-F238E27FC236}">
                  <a16:creationId xmlns:a16="http://schemas.microsoft.com/office/drawing/2014/main" id="{37B51AEF-4F2E-918E-04F2-A2D6874EE631}"/>
                </a:ext>
              </a:extLst>
            </p:cNvPr>
            <p:cNvSpPr/>
            <p:nvPr/>
          </p:nvSpPr>
          <p:spPr>
            <a:xfrm>
              <a:off x="-2341025" y="4166825"/>
              <a:ext cx="261625" cy="166750"/>
            </a:xfrm>
            <a:custGeom>
              <a:avLst/>
              <a:gdLst/>
              <a:ahLst/>
              <a:cxnLst/>
              <a:rect l="l" t="t" r="r" b="b"/>
              <a:pathLst>
                <a:path w="10465" h="6670" extrusionOk="0">
                  <a:moveTo>
                    <a:pt x="9145" y="1"/>
                  </a:moveTo>
                  <a:cubicBezTo>
                    <a:pt x="7828" y="1"/>
                    <a:pt x="5998" y="820"/>
                    <a:pt x="5998" y="820"/>
                  </a:cubicBezTo>
                  <a:cubicBezTo>
                    <a:pt x="5998" y="820"/>
                    <a:pt x="0" y="4193"/>
                    <a:pt x="0" y="5817"/>
                  </a:cubicBezTo>
                  <a:cubicBezTo>
                    <a:pt x="0" y="6430"/>
                    <a:pt x="527" y="6669"/>
                    <a:pt x="1314" y="6669"/>
                  </a:cubicBezTo>
                  <a:cubicBezTo>
                    <a:pt x="2612" y="6669"/>
                    <a:pt x="4617" y="6017"/>
                    <a:pt x="6126" y="5317"/>
                  </a:cubicBezTo>
                  <a:cubicBezTo>
                    <a:pt x="8550" y="4193"/>
                    <a:pt x="10465" y="3319"/>
                    <a:pt x="10465" y="1069"/>
                  </a:cubicBezTo>
                  <a:cubicBezTo>
                    <a:pt x="10465" y="260"/>
                    <a:pt x="9886" y="1"/>
                    <a:pt x="9145"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84;p64">
              <a:extLst>
                <a:ext uri="{FF2B5EF4-FFF2-40B4-BE49-F238E27FC236}">
                  <a16:creationId xmlns:a16="http://schemas.microsoft.com/office/drawing/2014/main" id="{4B5AB64B-D574-E6D7-A2CD-CD772C7EE97B}"/>
                </a:ext>
              </a:extLst>
            </p:cNvPr>
            <p:cNvSpPr/>
            <p:nvPr/>
          </p:nvSpPr>
          <p:spPr>
            <a:xfrm>
              <a:off x="-2347550" y="4160350"/>
              <a:ext cx="274625" cy="179700"/>
            </a:xfrm>
            <a:custGeom>
              <a:avLst/>
              <a:gdLst/>
              <a:ahLst/>
              <a:cxnLst/>
              <a:rect l="l" t="t" r="r" b="b"/>
              <a:pathLst>
                <a:path w="10985" h="7188" extrusionOk="0">
                  <a:moveTo>
                    <a:pt x="9407" y="517"/>
                  </a:moveTo>
                  <a:cubicBezTo>
                    <a:pt x="9716" y="517"/>
                    <a:pt x="9984" y="568"/>
                    <a:pt x="10174" y="691"/>
                  </a:cubicBezTo>
                  <a:cubicBezTo>
                    <a:pt x="10298" y="772"/>
                    <a:pt x="10465" y="926"/>
                    <a:pt x="10465" y="1329"/>
                  </a:cubicBezTo>
                  <a:cubicBezTo>
                    <a:pt x="10465" y="3399"/>
                    <a:pt x="8725" y="4205"/>
                    <a:pt x="6277" y="5340"/>
                  </a:cubicBezTo>
                  <a:cubicBezTo>
                    <a:pt x="4672" y="6085"/>
                    <a:pt x="2741" y="6670"/>
                    <a:pt x="1567" y="6670"/>
                  </a:cubicBezTo>
                  <a:cubicBezTo>
                    <a:pt x="1211" y="6670"/>
                    <a:pt x="924" y="6616"/>
                    <a:pt x="737" y="6496"/>
                  </a:cubicBezTo>
                  <a:cubicBezTo>
                    <a:pt x="588" y="6402"/>
                    <a:pt x="522" y="6271"/>
                    <a:pt x="522" y="6076"/>
                  </a:cubicBezTo>
                  <a:cubicBezTo>
                    <a:pt x="522" y="5006"/>
                    <a:pt x="4107" y="2589"/>
                    <a:pt x="6375" y="1311"/>
                  </a:cubicBezTo>
                  <a:lnTo>
                    <a:pt x="6376" y="1311"/>
                  </a:lnTo>
                  <a:cubicBezTo>
                    <a:pt x="6984" y="1041"/>
                    <a:pt x="8409" y="517"/>
                    <a:pt x="9407" y="517"/>
                  </a:cubicBezTo>
                  <a:close/>
                  <a:moveTo>
                    <a:pt x="9394" y="0"/>
                  </a:moveTo>
                  <a:cubicBezTo>
                    <a:pt x="8079" y="0"/>
                    <a:pt x="6392" y="733"/>
                    <a:pt x="6152" y="841"/>
                  </a:cubicBezTo>
                  <a:lnTo>
                    <a:pt x="6130" y="852"/>
                  </a:lnTo>
                  <a:cubicBezTo>
                    <a:pt x="5503" y="1205"/>
                    <a:pt x="1" y="4351"/>
                    <a:pt x="1" y="6076"/>
                  </a:cubicBezTo>
                  <a:cubicBezTo>
                    <a:pt x="1" y="6448"/>
                    <a:pt x="160" y="6745"/>
                    <a:pt x="457" y="6936"/>
                  </a:cubicBezTo>
                  <a:cubicBezTo>
                    <a:pt x="736" y="7113"/>
                    <a:pt x="1125" y="7188"/>
                    <a:pt x="1577" y="7188"/>
                  </a:cubicBezTo>
                  <a:cubicBezTo>
                    <a:pt x="3085" y="7188"/>
                    <a:pt x="5305" y="6366"/>
                    <a:pt x="6537" y="5794"/>
                  </a:cubicBezTo>
                  <a:cubicBezTo>
                    <a:pt x="8924" y="4686"/>
                    <a:pt x="10985" y="3731"/>
                    <a:pt x="10985" y="1328"/>
                  </a:cubicBezTo>
                  <a:cubicBezTo>
                    <a:pt x="10985" y="723"/>
                    <a:pt x="10698" y="410"/>
                    <a:pt x="10457" y="254"/>
                  </a:cubicBezTo>
                  <a:cubicBezTo>
                    <a:pt x="10175" y="71"/>
                    <a:pt x="9802" y="0"/>
                    <a:pt x="93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85;p64">
              <a:extLst>
                <a:ext uri="{FF2B5EF4-FFF2-40B4-BE49-F238E27FC236}">
                  <a16:creationId xmlns:a16="http://schemas.microsoft.com/office/drawing/2014/main" id="{78190077-CAC3-BEAE-A248-6F921C3BA3CF}"/>
                </a:ext>
              </a:extLst>
            </p:cNvPr>
            <p:cNvSpPr/>
            <p:nvPr/>
          </p:nvSpPr>
          <p:spPr>
            <a:xfrm>
              <a:off x="-1584925" y="4166825"/>
              <a:ext cx="261625" cy="166750"/>
            </a:xfrm>
            <a:custGeom>
              <a:avLst/>
              <a:gdLst/>
              <a:ahLst/>
              <a:cxnLst/>
              <a:rect l="l" t="t" r="r" b="b"/>
              <a:pathLst>
                <a:path w="10465" h="6670" extrusionOk="0">
                  <a:moveTo>
                    <a:pt x="1320" y="1"/>
                  </a:moveTo>
                  <a:cubicBezTo>
                    <a:pt x="579" y="1"/>
                    <a:pt x="1" y="260"/>
                    <a:pt x="1" y="1069"/>
                  </a:cubicBezTo>
                  <a:cubicBezTo>
                    <a:pt x="1" y="3319"/>
                    <a:pt x="1914" y="4193"/>
                    <a:pt x="4340" y="5317"/>
                  </a:cubicBezTo>
                  <a:cubicBezTo>
                    <a:pt x="5849" y="6017"/>
                    <a:pt x="7853" y="6669"/>
                    <a:pt x="9151" y="6669"/>
                  </a:cubicBezTo>
                  <a:cubicBezTo>
                    <a:pt x="9937" y="6669"/>
                    <a:pt x="10464" y="6430"/>
                    <a:pt x="10464" y="5817"/>
                  </a:cubicBezTo>
                  <a:cubicBezTo>
                    <a:pt x="10464" y="4193"/>
                    <a:pt x="4467" y="820"/>
                    <a:pt x="4467" y="820"/>
                  </a:cubicBezTo>
                  <a:cubicBezTo>
                    <a:pt x="4467" y="820"/>
                    <a:pt x="2637" y="1"/>
                    <a:pt x="1320"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86;p64">
              <a:extLst>
                <a:ext uri="{FF2B5EF4-FFF2-40B4-BE49-F238E27FC236}">
                  <a16:creationId xmlns:a16="http://schemas.microsoft.com/office/drawing/2014/main" id="{96617DE6-2BCA-B044-9C06-07809D99F7F6}"/>
                </a:ext>
              </a:extLst>
            </p:cNvPr>
            <p:cNvSpPr/>
            <p:nvPr/>
          </p:nvSpPr>
          <p:spPr>
            <a:xfrm>
              <a:off x="-1591425" y="4160325"/>
              <a:ext cx="274625" cy="179725"/>
            </a:xfrm>
            <a:custGeom>
              <a:avLst/>
              <a:gdLst/>
              <a:ahLst/>
              <a:cxnLst/>
              <a:rect l="l" t="t" r="r" b="b"/>
              <a:pathLst>
                <a:path w="10985" h="7189" extrusionOk="0">
                  <a:moveTo>
                    <a:pt x="1577" y="519"/>
                  </a:moveTo>
                  <a:cubicBezTo>
                    <a:pt x="2575" y="519"/>
                    <a:pt x="4003" y="1042"/>
                    <a:pt x="4610" y="1312"/>
                  </a:cubicBezTo>
                  <a:cubicBezTo>
                    <a:pt x="6878" y="2590"/>
                    <a:pt x="10465" y="5007"/>
                    <a:pt x="10465" y="6077"/>
                  </a:cubicBezTo>
                  <a:cubicBezTo>
                    <a:pt x="10465" y="6272"/>
                    <a:pt x="10399" y="6403"/>
                    <a:pt x="10250" y="6497"/>
                  </a:cubicBezTo>
                  <a:cubicBezTo>
                    <a:pt x="10063" y="6617"/>
                    <a:pt x="9777" y="6671"/>
                    <a:pt x="9421" y="6671"/>
                  </a:cubicBezTo>
                  <a:cubicBezTo>
                    <a:pt x="8246" y="6671"/>
                    <a:pt x="6306" y="6082"/>
                    <a:pt x="4669" y="5322"/>
                  </a:cubicBezTo>
                  <a:cubicBezTo>
                    <a:pt x="2260" y="4205"/>
                    <a:pt x="521" y="3400"/>
                    <a:pt x="521" y="1329"/>
                  </a:cubicBezTo>
                  <a:cubicBezTo>
                    <a:pt x="521" y="927"/>
                    <a:pt x="687" y="772"/>
                    <a:pt x="812" y="691"/>
                  </a:cubicBezTo>
                  <a:cubicBezTo>
                    <a:pt x="1002" y="569"/>
                    <a:pt x="1268" y="519"/>
                    <a:pt x="1577" y="519"/>
                  </a:cubicBezTo>
                  <a:close/>
                  <a:moveTo>
                    <a:pt x="1592" y="1"/>
                  </a:moveTo>
                  <a:cubicBezTo>
                    <a:pt x="1183" y="1"/>
                    <a:pt x="810" y="72"/>
                    <a:pt x="528" y="255"/>
                  </a:cubicBezTo>
                  <a:cubicBezTo>
                    <a:pt x="288" y="411"/>
                    <a:pt x="1" y="724"/>
                    <a:pt x="1" y="1329"/>
                  </a:cubicBezTo>
                  <a:cubicBezTo>
                    <a:pt x="1" y="3732"/>
                    <a:pt x="2061" y="4687"/>
                    <a:pt x="4491" y="5813"/>
                  </a:cubicBezTo>
                  <a:cubicBezTo>
                    <a:pt x="5691" y="6370"/>
                    <a:pt x="7902" y="7189"/>
                    <a:pt x="9408" y="7189"/>
                  </a:cubicBezTo>
                  <a:cubicBezTo>
                    <a:pt x="9861" y="7189"/>
                    <a:pt x="10250" y="7115"/>
                    <a:pt x="10528" y="6937"/>
                  </a:cubicBezTo>
                  <a:cubicBezTo>
                    <a:pt x="10827" y="6746"/>
                    <a:pt x="10985" y="6449"/>
                    <a:pt x="10985" y="6077"/>
                  </a:cubicBezTo>
                  <a:cubicBezTo>
                    <a:pt x="10985" y="4352"/>
                    <a:pt x="5482" y="1206"/>
                    <a:pt x="4855" y="853"/>
                  </a:cubicBezTo>
                  <a:lnTo>
                    <a:pt x="4833" y="842"/>
                  </a:lnTo>
                  <a:cubicBezTo>
                    <a:pt x="4593" y="734"/>
                    <a:pt x="2907" y="1"/>
                    <a:pt x="15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87;p64">
              <a:extLst>
                <a:ext uri="{FF2B5EF4-FFF2-40B4-BE49-F238E27FC236}">
                  <a16:creationId xmlns:a16="http://schemas.microsoft.com/office/drawing/2014/main" id="{832BCDA3-7B4B-215E-17EE-82F417FEB032}"/>
                </a:ext>
              </a:extLst>
            </p:cNvPr>
            <p:cNvSpPr/>
            <p:nvPr/>
          </p:nvSpPr>
          <p:spPr>
            <a:xfrm>
              <a:off x="-2194275" y="2806750"/>
              <a:ext cx="708250" cy="1421175"/>
            </a:xfrm>
            <a:custGeom>
              <a:avLst/>
              <a:gdLst/>
              <a:ahLst/>
              <a:cxnLst/>
              <a:rect l="l" t="t" r="r" b="b"/>
              <a:pathLst>
                <a:path w="28330" h="56847" extrusionOk="0">
                  <a:moveTo>
                    <a:pt x="25394" y="1"/>
                  </a:moveTo>
                  <a:lnTo>
                    <a:pt x="2553" y="2"/>
                  </a:lnTo>
                  <a:lnTo>
                    <a:pt x="1" y="55848"/>
                  </a:lnTo>
                  <a:cubicBezTo>
                    <a:pt x="1" y="55848"/>
                    <a:pt x="908" y="56637"/>
                    <a:pt x="2096" y="56637"/>
                  </a:cubicBezTo>
                  <a:cubicBezTo>
                    <a:pt x="2245" y="56637"/>
                    <a:pt x="2397" y="56625"/>
                    <a:pt x="2553" y="56597"/>
                  </a:cubicBezTo>
                  <a:cubicBezTo>
                    <a:pt x="3957" y="56348"/>
                    <a:pt x="4595" y="55472"/>
                    <a:pt x="4595" y="55472"/>
                  </a:cubicBezTo>
                  <a:lnTo>
                    <a:pt x="13272" y="9871"/>
                  </a:lnTo>
                  <a:lnTo>
                    <a:pt x="15058" y="9871"/>
                  </a:lnTo>
                  <a:lnTo>
                    <a:pt x="24247" y="56348"/>
                  </a:lnTo>
                  <a:cubicBezTo>
                    <a:pt x="24247" y="56348"/>
                    <a:pt x="25139" y="56847"/>
                    <a:pt x="26033" y="56847"/>
                  </a:cubicBezTo>
                  <a:cubicBezTo>
                    <a:pt x="26925" y="56847"/>
                    <a:pt x="28330" y="55723"/>
                    <a:pt x="28330" y="55723"/>
                  </a:cubicBezTo>
                  <a:lnTo>
                    <a:pt x="253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088;p64">
              <a:extLst>
                <a:ext uri="{FF2B5EF4-FFF2-40B4-BE49-F238E27FC236}">
                  <a16:creationId xmlns:a16="http://schemas.microsoft.com/office/drawing/2014/main" id="{70A73C6F-54FD-267E-0D3E-434A49E8754B}"/>
                </a:ext>
              </a:extLst>
            </p:cNvPr>
            <p:cNvSpPr/>
            <p:nvPr/>
          </p:nvSpPr>
          <p:spPr>
            <a:xfrm>
              <a:off x="-2200925" y="2800250"/>
              <a:ext cx="721600" cy="1434175"/>
            </a:xfrm>
            <a:custGeom>
              <a:avLst/>
              <a:gdLst/>
              <a:ahLst/>
              <a:cxnLst/>
              <a:rect l="l" t="t" r="r" b="b"/>
              <a:pathLst>
                <a:path w="28864" h="57367" extrusionOk="0">
                  <a:moveTo>
                    <a:pt x="25415" y="522"/>
                  </a:moveTo>
                  <a:lnTo>
                    <a:pt x="28329" y="55861"/>
                  </a:lnTo>
                  <a:cubicBezTo>
                    <a:pt x="27886" y="56197"/>
                    <a:pt x="26904" y="56846"/>
                    <a:pt x="26300" y="56846"/>
                  </a:cubicBezTo>
                  <a:cubicBezTo>
                    <a:pt x="25656" y="56846"/>
                    <a:pt x="24994" y="56556"/>
                    <a:pt x="24744" y="56433"/>
                  </a:cubicBezTo>
                  <a:lnTo>
                    <a:pt x="15580" y="10081"/>
                  </a:lnTo>
                  <a:lnTo>
                    <a:pt x="15539" y="9872"/>
                  </a:lnTo>
                  <a:lnTo>
                    <a:pt x="13323" y="9872"/>
                  </a:lnTo>
                  <a:lnTo>
                    <a:pt x="4617" y="55620"/>
                  </a:lnTo>
                  <a:cubicBezTo>
                    <a:pt x="4475" y="55785"/>
                    <a:pt x="3879" y="56404"/>
                    <a:pt x="2773" y="56600"/>
                  </a:cubicBezTo>
                  <a:cubicBezTo>
                    <a:pt x="2635" y="56625"/>
                    <a:pt x="2499" y="56636"/>
                    <a:pt x="2367" y="56636"/>
                  </a:cubicBezTo>
                  <a:cubicBezTo>
                    <a:pt x="1501" y="56636"/>
                    <a:pt x="784" y="56170"/>
                    <a:pt x="533" y="55985"/>
                  </a:cubicBezTo>
                  <a:lnTo>
                    <a:pt x="3067" y="522"/>
                  </a:lnTo>
                  <a:close/>
                  <a:moveTo>
                    <a:pt x="2570" y="0"/>
                  </a:moveTo>
                  <a:lnTo>
                    <a:pt x="6" y="56095"/>
                  </a:lnTo>
                  <a:lnTo>
                    <a:pt x="0" y="56221"/>
                  </a:lnTo>
                  <a:lnTo>
                    <a:pt x="96" y="56304"/>
                  </a:lnTo>
                  <a:cubicBezTo>
                    <a:pt x="140" y="56343"/>
                    <a:pt x="1093" y="57159"/>
                    <a:pt x="2358" y="57159"/>
                  </a:cubicBezTo>
                  <a:cubicBezTo>
                    <a:pt x="2522" y="57159"/>
                    <a:pt x="2692" y="57145"/>
                    <a:pt x="2865" y="57114"/>
                  </a:cubicBezTo>
                  <a:cubicBezTo>
                    <a:pt x="4355" y="56847"/>
                    <a:pt x="5042" y="55925"/>
                    <a:pt x="5072" y="55886"/>
                  </a:cubicBezTo>
                  <a:lnTo>
                    <a:pt x="5105" y="55839"/>
                  </a:lnTo>
                  <a:lnTo>
                    <a:pt x="13754" y="10391"/>
                  </a:lnTo>
                  <a:lnTo>
                    <a:pt x="15111" y="10391"/>
                  </a:lnTo>
                  <a:lnTo>
                    <a:pt x="24281" y="56775"/>
                  </a:lnTo>
                  <a:lnTo>
                    <a:pt x="24387" y="56834"/>
                  </a:lnTo>
                  <a:cubicBezTo>
                    <a:pt x="24425" y="56856"/>
                    <a:pt x="25349" y="57367"/>
                    <a:pt x="26300" y="57367"/>
                  </a:cubicBezTo>
                  <a:cubicBezTo>
                    <a:pt x="27256" y="57367"/>
                    <a:pt x="28608" y="56306"/>
                    <a:pt x="28759" y="56185"/>
                  </a:cubicBezTo>
                  <a:lnTo>
                    <a:pt x="28863" y="56102"/>
                  </a:lnTo>
                  <a:lnTo>
                    <a:pt x="25921" y="248"/>
                  </a:lnTo>
                  <a:lnTo>
                    <a:pt x="259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089;p64">
              <a:extLst>
                <a:ext uri="{FF2B5EF4-FFF2-40B4-BE49-F238E27FC236}">
                  <a16:creationId xmlns:a16="http://schemas.microsoft.com/office/drawing/2014/main" id="{B5B35F4B-F757-D646-0AEF-533CCA675F13}"/>
                </a:ext>
              </a:extLst>
            </p:cNvPr>
            <p:cNvSpPr/>
            <p:nvPr/>
          </p:nvSpPr>
          <p:spPr>
            <a:xfrm>
              <a:off x="-2197450" y="1954100"/>
              <a:ext cx="733775" cy="799625"/>
            </a:xfrm>
            <a:custGeom>
              <a:avLst/>
              <a:gdLst/>
              <a:ahLst/>
              <a:cxnLst/>
              <a:rect l="l" t="t" r="r" b="b"/>
              <a:pathLst>
                <a:path w="29351" h="31985" extrusionOk="0">
                  <a:moveTo>
                    <a:pt x="16717" y="1"/>
                  </a:moveTo>
                  <a:lnTo>
                    <a:pt x="11613" y="250"/>
                  </a:lnTo>
                  <a:lnTo>
                    <a:pt x="1" y="4998"/>
                  </a:lnTo>
                  <a:lnTo>
                    <a:pt x="3063" y="31984"/>
                  </a:lnTo>
                  <a:lnTo>
                    <a:pt x="25267" y="31984"/>
                  </a:lnTo>
                  <a:lnTo>
                    <a:pt x="29350" y="3999"/>
                  </a:lnTo>
                  <a:lnTo>
                    <a:pt x="1671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090;p64">
              <a:extLst>
                <a:ext uri="{FF2B5EF4-FFF2-40B4-BE49-F238E27FC236}">
                  <a16:creationId xmlns:a16="http://schemas.microsoft.com/office/drawing/2014/main" id="{2B7C0CFD-4193-3D68-425E-694A981BA51D}"/>
                </a:ext>
              </a:extLst>
            </p:cNvPr>
            <p:cNvSpPr/>
            <p:nvPr/>
          </p:nvSpPr>
          <p:spPr>
            <a:xfrm>
              <a:off x="-2204500" y="1947525"/>
              <a:ext cx="748050" cy="812700"/>
            </a:xfrm>
            <a:custGeom>
              <a:avLst/>
              <a:gdLst/>
              <a:ahLst/>
              <a:cxnLst/>
              <a:rect l="l" t="t" r="r" b="b"/>
              <a:pathLst>
                <a:path w="29922" h="32508" extrusionOk="0">
                  <a:moveTo>
                    <a:pt x="16964" y="526"/>
                  </a:moveTo>
                  <a:lnTo>
                    <a:pt x="29343" y="4442"/>
                  </a:lnTo>
                  <a:lnTo>
                    <a:pt x="25324" y="31987"/>
                  </a:lnTo>
                  <a:lnTo>
                    <a:pt x="3577" y="31987"/>
                  </a:lnTo>
                  <a:lnTo>
                    <a:pt x="562" y="5427"/>
                  </a:lnTo>
                  <a:lnTo>
                    <a:pt x="11952" y="771"/>
                  </a:lnTo>
                  <a:lnTo>
                    <a:pt x="16964" y="526"/>
                  </a:lnTo>
                  <a:close/>
                  <a:moveTo>
                    <a:pt x="17033" y="1"/>
                  </a:moveTo>
                  <a:lnTo>
                    <a:pt x="11882" y="253"/>
                  </a:lnTo>
                  <a:lnTo>
                    <a:pt x="0" y="5095"/>
                  </a:lnTo>
                  <a:lnTo>
                    <a:pt x="3086" y="32276"/>
                  </a:lnTo>
                  <a:lnTo>
                    <a:pt x="3112" y="32507"/>
                  </a:lnTo>
                  <a:lnTo>
                    <a:pt x="25774" y="32507"/>
                  </a:lnTo>
                  <a:lnTo>
                    <a:pt x="29890" y="4300"/>
                  </a:lnTo>
                  <a:lnTo>
                    <a:pt x="29922" y="4080"/>
                  </a:lnTo>
                  <a:lnTo>
                    <a:pt x="17076" y="15"/>
                  </a:lnTo>
                  <a:lnTo>
                    <a:pt x="170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091;p64">
              <a:extLst>
                <a:ext uri="{FF2B5EF4-FFF2-40B4-BE49-F238E27FC236}">
                  <a16:creationId xmlns:a16="http://schemas.microsoft.com/office/drawing/2014/main" id="{EAC0D760-981B-DA44-BF80-F9A5B8D1E697}"/>
                </a:ext>
              </a:extLst>
            </p:cNvPr>
            <p:cNvSpPr/>
            <p:nvPr/>
          </p:nvSpPr>
          <p:spPr>
            <a:xfrm>
              <a:off x="-1897575" y="2015100"/>
              <a:ext cx="130825" cy="685525"/>
            </a:xfrm>
            <a:custGeom>
              <a:avLst/>
              <a:gdLst/>
              <a:ahLst/>
              <a:cxnLst/>
              <a:rect l="l" t="t" r="r" b="b"/>
              <a:pathLst>
                <a:path w="5233" h="27421" extrusionOk="0">
                  <a:moveTo>
                    <a:pt x="2550" y="1"/>
                  </a:moveTo>
                  <a:lnTo>
                    <a:pt x="894" y="1684"/>
                  </a:lnTo>
                  <a:lnTo>
                    <a:pt x="2298" y="3932"/>
                  </a:lnTo>
                  <a:lnTo>
                    <a:pt x="1" y="23297"/>
                  </a:lnTo>
                  <a:lnTo>
                    <a:pt x="2808" y="27420"/>
                  </a:lnTo>
                  <a:lnTo>
                    <a:pt x="5233" y="22922"/>
                  </a:lnTo>
                  <a:lnTo>
                    <a:pt x="3319" y="3682"/>
                  </a:lnTo>
                  <a:lnTo>
                    <a:pt x="4977" y="1059"/>
                  </a:lnTo>
                  <a:lnTo>
                    <a:pt x="25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092;p64">
              <a:extLst>
                <a:ext uri="{FF2B5EF4-FFF2-40B4-BE49-F238E27FC236}">
                  <a16:creationId xmlns:a16="http://schemas.microsoft.com/office/drawing/2014/main" id="{45DFEB09-B155-666E-CCEA-A74860312804}"/>
                </a:ext>
              </a:extLst>
            </p:cNvPr>
            <p:cNvSpPr/>
            <p:nvPr/>
          </p:nvSpPr>
          <p:spPr>
            <a:xfrm>
              <a:off x="-1904325" y="2007325"/>
              <a:ext cx="144250" cy="705825"/>
            </a:xfrm>
            <a:custGeom>
              <a:avLst/>
              <a:gdLst/>
              <a:ahLst/>
              <a:cxnLst/>
              <a:rect l="l" t="t" r="r" b="b"/>
              <a:pathLst>
                <a:path w="5770" h="28233" extrusionOk="0">
                  <a:moveTo>
                    <a:pt x="2878" y="622"/>
                  </a:moveTo>
                  <a:lnTo>
                    <a:pt x="4864" y="1487"/>
                  </a:lnTo>
                  <a:lnTo>
                    <a:pt x="3320" y="3930"/>
                  </a:lnTo>
                  <a:lnTo>
                    <a:pt x="5235" y="23179"/>
                  </a:lnTo>
                  <a:lnTo>
                    <a:pt x="3052" y="27230"/>
                  </a:lnTo>
                  <a:lnTo>
                    <a:pt x="541" y="23541"/>
                  </a:lnTo>
                  <a:lnTo>
                    <a:pt x="2824" y="4274"/>
                  </a:lnTo>
                  <a:lnTo>
                    <a:pt x="2835" y="4183"/>
                  </a:lnTo>
                  <a:lnTo>
                    <a:pt x="1492" y="2031"/>
                  </a:lnTo>
                  <a:lnTo>
                    <a:pt x="2878" y="622"/>
                  </a:lnTo>
                  <a:close/>
                  <a:moveTo>
                    <a:pt x="2760" y="0"/>
                  </a:moveTo>
                  <a:lnTo>
                    <a:pt x="835" y="1958"/>
                  </a:lnTo>
                  <a:lnTo>
                    <a:pt x="2298" y="4304"/>
                  </a:lnTo>
                  <a:lnTo>
                    <a:pt x="13" y="23578"/>
                  </a:lnTo>
                  <a:lnTo>
                    <a:pt x="1" y="23673"/>
                  </a:lnTo>
                  <a:lnTo>
                    <a:pt x="3104" y="28233"/>
                  </a:lnTo>
                  <a:lnTo>
                    <a:pt x="5769" y="23286"/>
                  </a:lnTo>
                  <a:lnTo>
                    <a:pt x="3857" y="4057"/>
                  </a:lnTo>
                  <a:lnTo>
                    <a:pt x="5630" y="1252"/>
                  </a:lnTo>
                  <a:lnTo>
                    <a:pt x="27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93;p64">
              <a:extLst>
                <a:ext uri="{FF2B5EF4-FFF2-40B4-BE49-F238E27FC236}">
                  <a16:creationId xmlns:a16="http://schemas.microsoft.com/office/drawing/2014/main" id="{14912751-F074-A2C9-2BED-847E4FA71FE6}"/>
                </a:ext>
              </a:extLst>
            </p:cNvPr>
            <p:cNvSpPr/>
            <p:nvPr/>
          </p:nvSpPr>
          <p:spPr>
            <a:xfrm>
              <a:off x="-1963450" y="1928875"/>
              <a:ext cx="129625" cy="165925"/>
            </a:xfrm>
            <a:custGeom>
              <a:avLst/>
              <a:gdLst/>
              <a:ahLst/>
              <a:cxnLst/>
              <a:rect l="l" t="t" r="r" b="b"/>
              <a:pathLst>
                <a:path w="5185" h="6637" extrusionOk="0">
                  <a:moveTo>
                    <a:pt x="1862" y="1"/>
                  </a:moveTo>
                  <a:lnTo>
                    <a:pt x="1" y="2213"/>
                  </a:lnTo>
                  <a:lnTo>
                    <a:pt x="3323" y="6637"/>
                  </a:lnTo>
                  <a:lnTo>
                    <a:pt x="5185" y="3450"/>
                  </a:lnTo>
                  <a:lnTo>
                    <a:pt x="1862"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094;p64">
              <a:extLst>
                <a:ext uri="{FF2B5EF4-FFF2-40B4-BE49-F238E27FC236}">
                  <a16:creationId xmlns:a16="http://schemas.microsoft.com/office/drawing/2014/main" id="{137ECB7E-E228-8462-A6BE-81B1FCF23740}"/>
                </a:ext>
              </a:extLst>
            </p:cNvPr>
            <p:cNvSpPr/>
            <p:nvPr/>
          </p:nvSpPr>
          <p:spPr>
            <a:xfrm>
              <a:off x="-1971775" y="1919175"/>
              <a:ext cx="146025" cy="187375"/>
            </a:xfrm>
            <a:custGeom>
              <a:avLst/>
              <a:gdLst/>
              <a:ahLst/>
              <a:cxnLst/>
              <a:rect l="l" t="t" r="r" b="b"/>
              <a:pathLst>
                <a:path w="5841" h="7495" extrusionOk="0">
                  <a:moveTo>
                    <a:pt x="2208" y="778"/>
                  </a:moveTo>
                  <a:lnTo>
                    <a:pt x="5193" y="3876"/>
                  </a:lnTo>
                  <a:lnTo>
                    <a:pt x="3629" y="6555"/>
                  </a:lnTo>
                  <a:lnTo>
                    <a:pt x="667" y="2610"/>
                  </a:lnTo>
                  <a:lnTo>
                    <a:pt x="2208" y="778"/>
                  </a:lnTo>
                  <a:close/>
                  <a:moveTo>
                    <a:pt x="2180" y="0"/>
                  </a:moveTo>
                  <a:lnTo>
                    <a:pt x="1" y="2592"/>
                  </a:lnTo>
                  <a:lnTo>
                    <a:pt x="3684" y="7494"/>
                  </a:lnTo>
                  <a:lnTo>
                    <a:pt x="5841" y="3798"/>
                  </a:lnTo>
                  <a:lnTo>
                    <a:pt x="21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095;p64">
              <a:extLst>
                <a:ext uri="{FF2B5EF4-FFF2-40B4-BE49-F238E27FC236}">
                  <a16:creationId xmlns:a16="http://schemas.microsoft.com/office/drawing/2014/main" id="{6C831DDB-A7A5-544D-0262-F8E71BD02B2B}"/>
                </a:ext>
              </a:extLst>
            </p:cNvPr>
            <p:cNvSpPr/>
            <p:nvPr/>
          </p:nvSpPr>
          <p:spPr>
            <a:xfrm>
              <a:off x="-1833850" y="1927250"/>
              <a:ext cx="124625" cy="175700"/>
            </a:xfrm>
            <a:custGeom>
              <a:avLst/>
              <a:gdLst/>
              <a:ahLst/>
              <a:cxnLst/>
              <a:rect l="l" t="t" r="r" b="b"/>
              <a:pathLst>
                <a:path w="4985" h="7028" extrusionOk="0">
                  <a:moveTo>
                    <a:pt x="3390" y="1"/>
                  </a:moveTo>
                  <a:lnTo>
                    <a:pt x="1" y="3515"/>
                  </a:lnTo>
                  <a:lnTo>
                    <a:pt x="2260" y="7027"/>
                  </a:lnTo>
                  <a:lnTo>
                    <a:pt x="4985" y="2018"/>
                  </a:lnTo>
                  <a:lnTo>
                    <a:pt x="3390"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96;p64">
              <a:extLst>
                <a:ext uri="{FF2B5EF4-FFF2-40B4-BE49-F238E27FC236}">
                  <a16:creationId xmlns:a16="http://schemas.microsoft.com/office/drawing/2014/main" id="{627EC456-D0A9-8086-3CF4-A16A5023A2D2}"/>
                </a:ext>
              </a:extLst>
            </p:cNvPr>
            <p:cNvSpPr/>
            <p:nvPr/>
          </p:nvSpPr>
          <p:spPr>
            <a:xfrm>
              <a:off x="-1842100" y="1917375"/>
              <a:ext cx="140625" cy="198325"/>
            </a:xfrm>
            <a:custGeom>
              <a:avLst/>
              <a:gdLst/>
              <a:ahLst/>
              <a:cxnLst/>
              <a:rect l="l" t="t" r="r" b="b"/>
              <a:pathLst>
                <a:path w="5625" h="7933" extrusionOk="0">
                  <a:moveTo>
                    <a:pt x="3701" y="790"/>
                  </a:moveTo>
                  <a:lnTo>
                    <a:pt x="5004" y="2440"/>
                  </a:lnTo>
                  <a:lnTo>
                    <a:pt x="2571" y="6911"/>
                  </a:lnTo>
                  <a:lnTo>
                    <a:pt x="660" y="3941"/>
                  </a:lnTo>
                  <a:lnTo>
                    <a:pt x="3701" y="790"/>
                  </a:lnTo>
                  <a:close/>
                  <a:moveTo>
                    <a:pt x="3738" y="1"/>
                  </a:moveTo>
                  <a:lnTo>
                    <a:pt x="0" y="3876"/>
                  </a:lnTo>
                  <a:lnTo>
                    <a:pt x="2608" y="7932"/>
                  </a:lnTo>
                  <a:lnTo>
                    <a:pt x="5625" y="2386"/>
                  </a:lnTo>
                  <a:lnTo>
                    <a:pt x="37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97;p64">
              <a:extLst>
                <a:ext uri="{FF2B5EF4-FFF2-40B4-BE49-F238E27FC236}">
                  <a16:creationId xmlns:a16="http://schemas.microsoft.com/office/drawing/2014/main" id="{8DEFF557-458B-A35B-943A-1F99E30B2C10}"/>
                </a:ext>
              </a:extLst>
            </p:cNvPr>
            <p:cNvSpPr/>
            <p:nvPr/>
          </p:nvSpPr>
          <p:spPr>
            <a:xfrm>
              <a:off x="-2142175" y="2203975"/>
              <a:ext cx="195700" cy="104125"/>
            </a:xfrm>
            <a:custGeom>
              <a:avLst/>
              <a:gdLst/>
              <a:ahLst/>
              <a:cxnLst/>
              <a:rect l="l" t="t" r="r" b="b"/>
              <a:pathLst>
                <a:path w="7828" h="4165" extrusionOk="0">
                  <a:moveTo>
                    <a:pt x="1" y="0"/>
                  </a:moveTo>
                  <a:lnTo>
                    <a:pt x="1" y="2666"/>
                  </a:lnTo>
                  <a:lnTo>
                    <a:pt x="3914" y="4165"/>
                  </a:lnTo>
                  <a:lnTo>
                    <a:pt x="7828" y="2498"/>
                  </a:lnTo>
                  <a:lnTo>
                    <a:pt x="7828"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98;p64">
              <a:extLst>
                <a:ext uri="{FF2B5EF4-FFF2-40B4-BE49-F238E27FC236}">
                  <a16:creationId xmlns:a16="http://schemas.microsoft.com/office/drawing/2014/main" id="{7DC00884-4910-AFA4-7524-B38B589C44D7}"/>
                </a:ext>
              </a:extLst>
            </p:cNvPr>
            <p:cNvSpPr/>
            <p:nvPr/>
          </p:nvSpPr>
          <p:spPr>
            <a:xfrm>
              <a:off x="-2148650" y="2197475"/>
              <a:ext cx="208700" cy="117650"/>
            </a:xfrm>
            <a:custGeom>
              <a:avLst/>
              <a:gdLst/>
              <a:ahLst/>
              <a:cxnLst/>
              <a:rect l="l" t="t" r="r" b="b"/>
              <a:pathLst>
                <a:path w="8348" h="4706" extrusionOk="0">
                  <a:moveTo>
                    <a:pt x="7827" y="521"/>
                  </a:moveTo>
                  <a:lnTo>
                    <a:pt x="7827" y="2587"/>
                  </a:lnTo>
                  <a:lnTo>
                    <a:pt x="4168" y="4144"/>
                  </a:lnTo>
                  <a:lnTo>
                    <a:pt x="520" y="2746"/>
                  </a:lnTo>
                  <a:lnTo>
                    <a:pt x="520" y="521"/>
                  </a:lnTo>
                  <a:close/>
                  <a:moveTo>
                    <a:pt x="0" y="0"/>
                  </a:moveTo>
                  <a:lnTo>
                    <a:pt x="0" y="3105"/>
                  </a:lnTo>
                  <a:lnTo>
                    <a:pt x="4178" y="4706"/>
                  </a:lnTo>
                  <a:lnTo>
                    <a:pt x="8347" y="2932"/>
                  </a:lnTo>
                  <a:lnTo>
                    <a:pt x="83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99;p64">
              <a:extLst>
                <a:ext uri="{FF2B5EF4-FFF2-40B4-BE49-F238E27FC236}">
                  <a16:creationId xmlns:a16="http://schemas.microsoft.com/office/drawing/2014/main" id="{2650641C-61A0-6AA6-0477-EB63D085C93E}"/>
                </a:ext>
              </a:extLst>
            </p:cNvPr>
            <p:cNvSpPr/>
            <p:nvPr/>
          </p:nvSpPr>
          <p:spPr>
            <a:xfrm>
              <a:off x="-1750800" y="2203975"/>
              <a:ext cx="195675" cy="104125"/>
            </a:xfrm>
            <a:custGeom>
              <a:avLst/>
              <a:gdLst/>
              <a:ahLst/>
              <a:cxnLst/>
              <a:rect l="l" t="t" r="r" b="b"/>
              <a:pathLst>
                <a:path w="7827" h="4165" extrusionOk="0">
                  <a:moveTo>
                    <a:pt x="0" y="0"/>
                  </a:moveTo>
                  <a:lnTo>
                    <a:pt x="0" y="2666"/>
                  </a:lnTo>
                  <a:lnTo>
                    <a:pt x="3914" y="4165"/>
                  </a:lnTo>
                  <a:lnTo>
                    <a:pt x="7826" y="2498"/>
                  </a:lnTo>
                  <a:lnTo>
                    <a:pt x="7826"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100;p64">
              <a:extLst>
                <a:ext uri="{FF2B5EF4-FFF2-40B4-BE49-F238E27FC236}">
                  <a16:creationId xmlns:a16="http://schemas.microsoft.com/office/drawing/2014/main" id="{F1931911-EB56-BEEF-D05F-1D7352A6F4F5}"/>
                </a:ext>
              </a:extLst>
            </p:cNvPr>
            <p:cNvSpPr/>
            <p:nvPr/>
          </p:nvSpPr>
          <p:spPr>
            <a:xfrm>
              <a:off x="-1757325" y="2197475"/>
              <a:ext cx="208700" cy="117650"/>
            </a:xfrm>
            <a:custGeom>
              <a:avLst/>
              <a:gdLst/>
              <a:ahLst/>
              <a:cxnLst/>
              <a:rect l="l" t="t" r="r" b="b"/>
              <a:pathLst>
                <a:path w="8348" h="4706" extrusionOk="0">
                  <a:moveTo>
                    <a:pt x="7827" y="521"/>
                  </a:moveTo>
                  <a:lnTo>
                    <a:pt x="7827" y="2587"/>
                  </a:lnTo>
                  <a:lnTo>
                    <a:pt x="4169" y="4144"/>
                  </a:lnTo>
                  <a:lnTo>
                    <a:pt x="520" y="2746"/>
                  </a:lnTo>
                  <a:lnTo>
                    <a:pt x="520" y="521"/>
                  </a:lnTo>
                  <a:close/>
                  <a:moveTo>
                    <a:pt x="1" y="0"/>
                  </a:moveTo>
                  <a:lnTo>
                    <a:pt x="1" y="3105"/>
                  </a:lnTo>
                  <a:lnTo>
                    <a:pt x="4180" y="4706"/>
                  </a:lnTo>
                  <a:lnTo>
                    <a:pt x="8348" y="2930"/>
                  </a:lnTo>
                  <a:lnTo>
                    <a:pt x="83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101;p64">
              <a:extLst>
                <a:ext uri="{FF2B5EF4-FFF2-40B4-BE49-F238E27FC236}">
                  <a16:creationId xmlns:a16="http://schemas.microsoft.com/office/drawing/2014/main" id="{F962D205-1E74-B968-2801-CE9C8C5C56E1}"/>
                </a:ext>
              </a:extLst>
            </p:cNvPr>
            <p:cNvSpPr/>
            <p:nvPr/>
          </p:nvSpPr>
          <p:spPr>
            <a:xfrm>
              <a:off x="-2130450" y="2741200"/>
              <a:ext cx="571075" cy="65625"/>
            </a:xfrm>
            <a:custGeom>
              <a:avLst/>
              <a:gdLst/>
              <a:ahLst/>
              <a:cxnLst/>
              <a:rect l="l" t="t" r="r" b="b"/>
              <a:pathLst>
                <a:path w="22843" h="2625" extrusionOk="0">
                  <a:moveTo>
                    <a:pt x="0" y="0"/>
                  </a:moveTo>
                  <a:lnTo>
                    <a:pt x="0" y="2624"/>
                  </a:lnTo>
                  <a:lnTo>
                    <a:pt x="22843" y="2624"/>
                  </a:lnTo>
                  <a:lnTo>
                    <a:pt x="228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02;p64">
              <a:extLst>
                <a:ext uri="{FF2B5EF4-FFF2-40B4-BE49-F238E27FC236}">
                  <a16:creationId xmlns:a16="http://schemas.microsoft.com/office/drawing/2014/main" id="{FDB2F5B2-F5D9-8DCE-B26A-0A06039DCB4E}"/>
                </a:ext>
              </a:extLst>
            </p:cNvPr>
            <p:cNvSpPr/>
            <p:nvPr/>
          </p:nvSpPr>
          <p:spPr>
            <a:xfrm>
              <a:off x="-2136975" y="2734675"/>
              <a:ext cx="584100" cy="78650"/>
            </a:xfrm>
            <a:custGeom>
              <a:avLst/>
              <a:gdLst/>
              <a:ahLst/>
              <a:cxnLst/>
              <a:rect l="l" t="t" r="r" b="b"/>
              <a:pathLst>
                <a:path w="23364" h="3146" extrusionOk="0">
                  <a:moveTo>
                    <a:pt x="22843" y="520"/>
                  </a:moveTo>
                  <a:lnTo>
                    <a:pt x="22843" y="2625"/>
                  </a:lnTo>
                  <a:lnTo>
                    <a:pt x="522" y="2625"/>
                  </a:lnTo>
                  <a:lnTo>
                    <a:pt x="522" y="520"/>
                  </a:lnTo>
                  <a:close/>
                  <a:moveTo>
                    <a:pt x="1" y="1"/>
                  </a:moveTo>
                  <a:lnTo>
                    <a:pt x="1" y="3145"/>
                  </a:lnTo>
                  <a:lnTo>
                    <a:pt x="23364" y="3145"/>
                  </a:lnTo>
                  <a:lnTo>
                    <a:pt x="233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03;p64">
              <a:extLst>
                <a:ext uri="{FF2B5EF4-FFF2-40B4-BE49-F238E27FC236}">
                  <a16:creationId xmlns:a16="http://schemas.microsoft.com/office/drawing/2014/main" id="{C0A6E333-C134-BF64-A113-DAD00BF07231}"/>
                </a:ext>
              </a:extLst>
            </p:cNvPr>
            <p:cNvSpPr/>
            <p:nvPr/>
          </p:nvSpPr>
          <p:spPr>
            <a:xfrm>
              <a:off x="-2242125" y="2794275"/>
              <a:ext cx="143600" cy="298450"/>
            </a:xfrm>
            <a:custGeom>
              <a:avLst/>
              <a:gdLst/>
              <a:ahLst/>
              <a:cxnLst/>
              <a:rect l="l" t="t" r="r" b="b"/>
              <a:pathLst>
                <a:path w="5744" h="11938" extrusionOk="0">
                  <a:moveTo>
                    <a:pt x="4085" y="1"/>
                  </a:moveTo>
                  <a:lnTo>
                    <a:pt x="129" y="1625"/>
                  </a:lnTo>
                  <a:cubicBezTo>
                    <a:pt x="129" y="1625"/>
                    <a:pt x="0" y="3499"/>
                    <a:pt x="383" y="4998"/>
                  </a:cubicBezTo>
                  <a:cubicBezTo>
                    <a:pt x="767" y="6497"/>
                    <a:pt x="1277" y="9746"/>
                    <a:pt x="1659" y="10370"/>
                  </a:cubicBezTo>
                  <a:cubicBezTo>
                    <a:pt x="1994" y="10916"/>
                    <a:pt x="3496" y="11938"/>
                    <a:pt x="4041" y="11938"/>
                  </a:cubicBezTo>
                  <a:cubicBezTo>
                    <a:pt x="4120" y="11938"/>
                    <a:pt x="4179" y="11916"/>
                    <a:pt x="4212" y="11869"/>
                  </a:cubicBezTo>
                  <a:cubicBezTo>
                    <a:pt x="4467" y="11494"/>
                    <a:pt x="5744" y="500"/>
                    <a:pt x="5744" y="500"/>
                  </a:cubicBezTo>
                  <a:lnTo>
                    <a:pt x="40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04;p64">
              <a:extLst>
                <a:ext uri="{FF2B5EF4-FFF2-40B4-BE49-F238E27FC236}">
                  <a16:creationId xmlns:a16="http://schemas.microsoft.com/office/drawing/2014/main" id="{EE8CC40D-EC4E-734E-EC00-684ACFD86420}"/>
                </a:ext>
              </a:extLst>
            </p:cNvPr>
            <p:cNvSpPr/>
            <p:nvPr/>
          </p:nvSpPr>
          <p:spPr>
            <a:xfrm>
              <a:off x="-2248575" y="2787375"/>
              <a:ext cx="157125" cy="311875"/>
            </a:xfrm>
            <a:custGeom>
              <a:avLst/>
              <a:gdLst/>
              <a:ahLst/>
              <a:cxnLst/>
              <a:rect l="l" t="t" r="r" b="b"/>
              <a:pathLst>
                <a:path w="6285" h="12475" extrusionOk="0">
                  <a:moveTo>
                    <a:pt x="4356" y="554"/>
                  </a:moveTo>
                  <a:lnTo>
                    <a:pt x="5718" y="964"/>
                  </a:lnTo>
                  <a:cubicBezTo>
                    <a:pt x="5231" y="5136"/>
                    <a:pt x="4472" y="11253"/>
                    <a:pt x="4269" y="11956"/>
                  </a:cubicBezTo>
                  <a:cubicBezTo>
                    <a:pt x="3876" y="11935"/>
                    <a:pt x="2458" y="11031"/>
                    <a:pt x="2140" y="10511"/>
                  </a:cubicBezTo>
                  <a:cubicBezTo>
                    <a:pt x="1918" y="10149"/>
                    <a:pt x="1601" y="8578"/>
                    <a:pt x="1347" y="7313"/>
                  </a:cubicBezTo>
                  <a:cubicBezTo>
                    <a:pt x="1186" y="6512"/>
                    <a:pt x="1033" y="5755"/>
                    <a:pt x="894" y="5210"/>
                  </a:cubicBezTo>
                  <a:cubicBezTo>
                    <a:pt x="590" y="4019"/>
                    <a:pt x="618" y="2558"/>
                    <a:pt x="638" y="2079"/>
                  </a:cubicBezTo>
                  <a:lnTo>
                    <a:pt x="4356" y="554"/>
                  </a:lnTo>
                  <a:close/>
                  <a:moveTo>
                    <a:pt x="4329" y="1"/>
                  </a:moveTo>
                  <a:lnTo>
                    <a:pt x="138" y="1722"/>
                  </a:lnTo>
                  <a:lnTo>
                    <a:pt x="126" y="1883"/>
                  </a:lnTo>
                  <a:cubicBezTo>
                    <a:pt x="121" y="1961"/>
                    <a:pt x="0" y="3816"/>
                    <a:pt x="389" y="5339"/>
                  </a:cubicBezTo>
                  <a:cubicBezTo>
                    <a:pt x="526" y="5870"/>
                    <a:pt x="677" y="6621"/>
                    <a:pt x="837" y="7415"/>
                  </a:cubicBezTo>
                  <a:cubicBezTo>
                    <a:pt x="1193" y="9183"/>
                    <a:pt x="1445" y="10373"/>
                    <a:pt x="1696" y="10783"/>
                  </a:cubicBezTo>
                  <a:cubicBezTo>
                    <a:pt x="2062" y="11382"/>
                    <a:pt x="3618" y="12459"/>
                    <a:pt x="4283" y="12474"/>
                  </a:cubicBezTo>
                  <a:lnTo>
                    <a:pt x="4300" y="12474"/>
                  </a:lnTo>
                  <a:cubicBezTo>
                    <a:pt x="4527" y="12474"/>
                    <a:pt x="4638" y="12362"/>
                    <a:pt x="4685" y="12293"/>
                  </a:cubicBezTo>
                  <a:cubicBezTo>
                    <a:pt x="4948" y="11906"/>
                    <a:pt x="5874" y="4131"/>
                    <a:pt x="6259" y="807"/>
                  </a:cubicBezTo>
                  <a:lnTo>
                    <a:pt x="6285" y="591"/>
                  </a:lnTo>
                  <a:lnTo>
                    <a:pt x="43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05;p64">
              <a:extLst>
                <a:ext uri="{FF2B5EF4-FFF2-40B4-BE49-F238E27FC236}">
                  <a16:creationId xmlns:a16="http://schemas.microsoft.com/office/drawing/2014/main" id="{EE81A221-05E5-791C-6764-528EFE81D2CE}"/>
                </a:ext>
              </a:extLst>
            </p:cNvPr>
            <p:cNvSpPr/>
            <p:nvPr/>
          </p:nvSpPr>
          <p:spPr>
            <a:xfrm>
              <a:off x="-1916925" y="1813400"/>
              <a:ext cx="167825" cy="201725"/>
            </a:xfrm>
            <a:custGeom>
              <a:avLst/>
              <a:gdLst/>
              <a:ahLst/>
              <a:cxnLst/>
              <a:rect l="l" t="t" r="r" b="b"/>
              <a:pathLst>
                <a:path w="6713" h="8069" extrusionOk="0">
                  <a:moveTo>
                    <a:pt x="6713" y="0"/>
                  </a:moveTo>
                  <a:lnTo>
                    <a:pt x="1" y="66"/>
                  </a:lnTo>
                  <a:lnTo>
                    <a:pt x="1" y="4620"/>
                  </a:lnTo>
                  <a:lnTo>
                    <a:pt x="3324" y="8069"/>
                  </a:lnTo>
                  <a:lnTo>
                    <a:pt x="6713" y="4555"/>
                  </a:lnTo>
                  <a:lnTo>
                    <a:pt x="67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06;p64">
              <a:extLst>
                <a:ext uri="{FF2B5EF4-FFF2-40B4-BE49-F238E27FC236}">
                  <a16:creationId xmlns:a16="http://schemas.microsoft.com/office/drawing/2014/main" id="{2C9DB90A-DD87-51EF-6C49-3DDE14668A8E}"/>
                </a:ext>
              </a:extLst>
            </p:cNvPr>
            <p:cNvSpPr/>
            <p:nvPr/>
          </p:nvSpPr>
          <p:spPr>
            <a:xfrm>
              <a:off x="-1923425" y="1806825"/>
              <a:ext cx="180850" cy="217650"/>
            </a:xfrm>
            <a:custGeom>
              <a:avLst/>
              <a:gdLst/>
              <a:ahLst/>
              <a:cxnLst/>
              <a:rect l="l" t="t" r="r" b="b"/>
              <a:pathLst>
                <a:path w="7234" h="8706" extrusionOk="0">
                  <a:moveTo>
                    <a:pt x="6713" y="526"/>
                  </a:moveTo>
                  <a:lnTo>
                    <a:pt x="6713" y="4713"/>
                  </a:lnTo>
                  <a:lnTo>
                    <a:pt x="3584" y="7956"/>
                  </a:lnTo>
                  <a:lnTo>
                    <a:pt x="521" y="4778"/>
                  </a:lnTo>
                  <a:lnTo>
                    <a:pt x="521" y="587"/>
                  </a:lnTo>
                  <a:lnTo>
                    <a:pt x="6713" y="526"/>
                  </a:lnTo>
                  <a:close/>
                  <a:moveTo>
                    <a:pt x="7233" y="1"/>
                  </a:moveTo>
                  <a:lnTo>
                    <a:pt x="1" y="71"/>
                  </a:lnTo>
                  <a:lnTo>
                    <a:pt x="1" y="4987"/>
                  </a:lnTo>
                  <a:lnTo>
                    <a:pt x="3584" y="8706"/>
                  </a:lnTo>
                  <a:lnTo>
                    <a:pt x="7233" y="4923"/>
                  </a:lnTo>
                  <a:lnTo>
                    <a:pt x="72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07;p64">
              <a:extLst>
                <a:ext uri="{FF2B5EF4-FFF2-40B4-BE49-F238E27FC236}">
                  <a16:creationId xmlns:a16="http://schemas.microsoft.com/office/drawing/2014/main" id="{9C4D1D1C-03E6-7143-2B72-A74E76A8C0CC}"/>
                </a:ext>
              </a:extLst>
            </p:cNvPr>
            <p:cNvSpPr/>
            <p:nvPr/>
          </p:nvSpPr>
          <p:spPr>
            <a:xfrm>
              <a:off x="-2009975" y="1689375"/>
              <a:ext cx="64850" cy="83750"/>
            </a:xfrm>
            <a:custGeom>
              <a:avLst/>
              <a:gdLst/>
              <a:ahLst/>
              <a:cxnLst/>
              <a:rect l="l" t="t" r="r" b="b"/>
              <a:pathLst>
                <a:path w="2594" h="3350" extrusionOk="0">
                  <a:moveTo>
                    <a:pt x="706" y="0"/>
                  </a:moveTo>
                  <a:cubicBezTo>
                    <a:pt x="600" y="0"/>
                    <a:pt x="494" y="77"/>
                    <a:pt x="400" y="276"/>
                  </a:cubicBezTo>
                  <a:cubicBezTo>
                    <a:pt x="1" y="1123"/>
                    <a:pt x="466" y="2424"/>
                    <a:pt x="1064" y="2944"/>
                  </a:cubicBezTo>
                  <a:cubicBezTo>
                    <a:pt x="1463" y="3292"/>
                    <a:pt x="2011" y="3349"/>
                    <a:pt x="2331" y="3349"/>
                  </a:cubicBezTo>
                  <a:cubicBezTo>
                    <a:pt x="2490" y="3349"/>
                    <a:pt x="2593" y="3335"/>
                    <a:pt x="2593" y="3335"/>
                  </a:cubicBezTo>
                  <a:lnTo>
                    <a:pt x="2260" y="1383"/>
                  </a:lnTo>
                  <a:lnTo>
                    <a:pt x="1397" y="797"/>
                  </a:lnTo>
                  <a:cubicBezTo>
                    <a:pt x="1397" y="797"/>
                    <a:pt x="1048" y="0"/>
                    <a:pt x="7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108;p64">
              <a:extLst>
                <a:ext uri="{FF2B5EF4-FFF2-40B4-BE49-F238E27FC236}">
                  <a16:creationId xmlns:a16="http://schemas.microsoft.com/office/drawing/2014/main" id="{A94D2550-9A46-9630-57A2-C6719032EF7D}"/>
                </a:ext>
              </a:extLst>
            </p:cNvPr>
            <p:cNvSpPr/>
            <p:nvPr/>
          </p:nvSpPr>
          <p:spPr>
            <a:xfrm>
              <a:off x="-2016875" y="1682850"/>
              <a:ext cx="79250" cy="96775"/>
            </a:xfrm>
            <a:custGeom>
              <a:avLst/>
              <a:gdLst/>
              <a:ahLst/>
              <a:cxnLst/>
              <a:rect l="l" t="t" r="r" b="b"/>
              <a:pathLst>
                <a:path w="3170" h="3871" extrusionOk="0">
                  <a:moveTo>
                    <a:pt x="984" y="523"/>
                  </a:moveTo>
                  <a:cubicBezTo>
                    <a:pt x="1084" y="557"/>
                    <a:pt x="1305" y="867"/>
                    <a:pt x="1434" y="1163"/>
                  </a:cubicBezTo>
                  <a:lnTo>
                    <a:pt x="1465" y="1232"/>
                  </a:lnTo>
                  <a:lnTo>
                    <a:pt x="2299" y="1797"/>
                  </a:lnTo>
                  <a:lnTo>
                    <a:pt x="2563" y="3349"/>
                  </a:lnTo>
                  <a:cubicBezTo>
                    <a:pt x="2278" y="3344"/>
                    <a:pt x="1830" y="3287"/>
                    <a:pt x="1511" y="3009"/>
                  </a:cubicBezTo>
                  <a:cubicBezTo>
                    <a:pt x="964" y="2533"/>
                    <a:pt x="581" y="1351"/>
                    <a:pt x="911" y="649"/>
                  </a:cubicBezTo>
                  <a:cubicBezTo>
                    <a:pt x="952" y="563"/>
                    <a:pt x="984" y="531"/>
                    <a:pt x="984" y="523"/>
                  </a:cubicBezTo>
                  <a:close/>
                  <a:moveTo>
                    <a:pt x="987" y="1"/>
                  </a:moveTo>
                  <a:cubicBezTo>
                    <a:pt x="842" y="12"/>
                    <a:pt x="607" y="72"/>
                    <a:pt x="440" y="427"/>
                  </a:cubicBezTo>
                  <a:cubicBezTo>
                    <a:pt x="1" y="1361"/>
                    <a:pt x="470" y="2793"/>
                    <a:pt x="1169" y="3401"/>
                  </a:cubicBezTo>
                  <a:cubicBezTo>
                    <a:pt x="1630" y="3803"/>
                    <a:pt x="2246" y="3871"/>
                    <a:pt x="2606" y="3871"/>
                  </a:cubicBezTo>
                  <a:cubicBezTo>
                    <a:pt x="2706" y="3871"/>
                    <a:pt x="2805" y="3866"/>
                    <a:pt x="2904" y="3854"/>
                  </a:cubicBezTo>
                  <a:lnTo>
                    <a:pt x="3169" y="3816"/>
                  </a:lnTo>
                  <a:lnTo>
                    <a:pt x="2775" y="1490"/>
                  </a:lnTo>
                  <a:lnTo>
                    <a:pt x="1879" y="884"/>
                  </a:lnTo>
                  <a:cubicBezTo>
                    <a:pt x="1750" y="609"/>
                    <a:pt x="1419" y="7"/>
                    <a:pt x="9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109;p64">
              <a:extLst>
                <a:ext uri="{FF2B5EF4-FFF2-40B4-BE49-F238E27FC236}">
                  <a16:creationId xmlns:a16="http://schemas.microsoft.com/office/drawing/2014/main" id="{1C92838E-D9B6-8E04-AA6E-5786AB2D3853}"/>
                </a:ext>
              </a:extLst>
            </p:cNvPr>
            <p:cNvSpPr/>
            <p:nvPr/>
          </p:nvSpPr>
          <p:spPr>
            <a:xfrm>
              <a:off x="-1734200" y="1689375"/>
              <a:ext cx="64850" cy="83750"/>
            </a:xfrm>
            <a:custGeom>
              <a:avLst/>
              <a:gdLst/>
              <a:ahLst/>
              <a:cxnLst/>
              <a:rect l="l" t="t" r="r" b="b"/>
              <a:pathLst>
                <a:path w="2594" h="3350" extrusionOk="0">
                  <a:moveTo>
                    <a:pt x="1889" y="0"/>
                  </a:moveTo>
                  <a:cubicBezTo>
                    <a:pt x="1546" y="0"/>
                    <a:pt x="1197" y="797"/>
                    <a:pt x="1197" y="797"/>
                  </a:cubicBezTo>
                  <a:lnTo>
                    <a:pt x="334" y="1383"/>
                  </a:lnTo>
                  <a:lnTo>
                    <a:pt x="1" y="3335"/>
                  </a:lnTo>
                  <a:cubicBezTo>
                    <a:pt x="1" y="3335"/>
                    <a:pt x="104" y="3349"/>
                    <a:pt x="263" y="3349"/>
                  </a:cubicBezTo>
                  <a:cubicBezTo>
                    <a:pt x="583" y="3349"/>
                    <a:pt x="1131" y="3292"/>
                    <a:pt x="1530" y="2944"/>
                  </a:cubicBezTo>
                  <a:cubicBezTo>
                    <a:pt x="2128" y="2424"/>
                    <a:pt x="2593" y="1123"/>
                    <a:pt x="2195" y="276"/>
                  </a:cubicBezTo>
                  <a:cubicBezTo>
                    <a:pt x="2101" y="77"/>
                    <a:pt x="1995" y="0"/>
                    <a:pt x="18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10;p64">
              <a:extLst>
                <a:ext uri="{FF2B5EF4-FFF2-40B4-BE49-F238E27FC236}">
                  <a16:creationId xmlns:a16="http://schemas.microsoft.com/office/drawing/2014/main" id="{B2AEE082-AC90-1B7D-C1A0-C0300F3BFA0E}"/>
                </a:ext>
              </a:extLst>
            </p:cNvPr>
            <p:cNvSpPr/>
            <p:nvPr/>
          </p:nvSpPr>
          <p:spPr>
            <a:xfrm>
              <a:off x="-1741700" y="1682850"/>
              <a:ext cx="79275" cy="96775"/>
            </a:xfrm>
            <a:custGeom>
              <a:avLst/>
              <a:gdLst/>
              <a:ahLst/>
              <a:cxnLst/>
              <a:rect l="l" t="t" r="r" b="b"/>
              <a:pathLst>
                <a:path w="3171" h="3871" extrusionOk="0">
                  <a:moveTo>
                    <a:pt x="2171" y="518"/>
                  </a:moveTo>
                  <a:cubicBezTo>
                    <a:pt x="2172" y="518"/>
                    <a:pt x="2208" y="540"/>
                    <a:pt x="2259" y="649"/>
                  </a:cubicBezTo>
                  <a:cubicBezTo>
                    <a:pt x="2590" y="1351"/>
                    <a:pt x="2206" y="2533"/>
                    <a:pt x="1660" y="3009"/>
                  </a:cubicBezTo>
                  <a:cubicBezTo>
                    <a:pt x="1340" y="3286"/>
                    <a:pt x="892" y="3344"/>
                    <a:pt x="607" y="3349"/>
                  </a:cubicBezTo>
                  <a:lnTo>
                    <a:pt x="872" y="1797"/>
                  </a:lnTo>
                  <a:lnTo>
                    <a:pt x="1706" y="1231"/>
                  </a:lnTo>
                  <a:lnTo>
                    <a:pt x="1736" y="1162"/>
                  </a:lnTo>
                  <a:cubicBezTo>
                    <a:pt x="1869" y="859"/>
                    <a:pt x="2097" y="542"/>
                    <a:pt x="2171" y="518"/>
                  </a:cubicBezTo>
                  <a:close/>
                  <a:moveTo>
                    <a:pt x="2183" y="1"/>
                  </a:moveTo>
                  <a:cubicBezTo>
                    <a:pt x="1752" y="7"/>
                    <a:pt x="1420" y="610"/>
                    <a:pt x="1291" y="884"/>
                  </a:cubicBezTo>
                  <a:lnTo>
                    <a:pt x="397" y="1490"/>
                  </a:lnTo>
                  <a:lnTo>
                    <a:pt x="1" y="3816"/>
                  </a:lnTo>
                  <a:lnTo>
                    <a:pt x="266" y="3854"/>
                  </a:lnTo>
                  <a:cubicBezTo>
                    <a:pt x="364" y="3866"/>
                    <a:pt x="464" y="3871"/>
                    <a:pt x="564" y="3871"/>
                  </a:cubicBezTo>
                  <a:cubicBezTo>
                    <a:pt x="925" y="3871"/>
                    <a:pt x="1540" y="3803"/>
                    <a:pt x="2001" y="3401"/>
                  </a:cubicBezTo>
                  <a:cubicBezTo>
                    <a:pt x="2700" y="2793"/>
                    <a:pt x="3171" y="1362"/>
                    <a:pt x="2730" y="427"/>
                  </a:cubicBezTo>
                  <a:cubicBezTo>
                    <a:pt x="2562" y="71"/>
                    <a:pt x="2353" y="1"/>
                    <a:pt x="21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111;p64">
              <a:extLst>
                <a:ext uri="{FF2B5EF4-FFF2-40B4-BE49-F238E27FC236}">
                  <a16:creationId xmlns:a16="http://schemas.microsoft.com/office/drawing/2014/main" id="{EADBEF99-9D1E-A260-9903-5902023BDA1C}"/>
                </a:ext>
              </a:extLst>
            </p:cNvPr>
            <p:cNvSpPr/>
            <p:nvPr/>
          </p:nvSpPr>
          <p:spPr>
            <a:xfrm>
              <a:off x="-2016600" y="1436150"/>
              <a:ext cx="370500" cy="286175"/>
            </a:xfrm>
            <a:custGeom>
              <a:avLst/>
              <a:gdLst/>
              <a:ahLst/>
              <a:cxnLst/>
              <a:rect l="l" t="t" r="r" b="b"/>
              <a:pathLst>
                <a:path w="14820" h="11447" extrusionOk="0">
                  <a:moveTo>
                    <a:pt x="6624" y="0"/>
                  </a:moveTo>
                  <a:cubicBezTo>
                    <a:pt x="6213" y="0"/>
                    <a:pt x="5819" y="39"/>
                    <a:pt x="5449" y="126"/>
                  </a:cubicBezTo>
                  <a:cubicBezTo>
                    <a:pt x="2126" y="907"/>
                    <a:pt x="2792" y="1883"/>
                    <a:pt x="2792" y="1883"/>
                  </a:cubicBezTo>
                  <a:cubicBezTo>
                    <a:pt x="2792" y="1883"/>
                    <a:pt x="0" y="3054"/>
                    <a:pt x="0" y="5006"/>
                  </a:cubicBezTo>
                  <a:cubicBezTo>
                    <a:pt x="0" y="6958"/>
                    <a:pt x="399" y="9170"/>
                    <a:pt x="1064" y="10015"/>
                  </a:cubicBezTo>
                  <a:cubicBezTo>
                    <a:pt x="1728" y="10862"/>
                    <a:pt x="2259" y="11447"/>
                    <a:pt x="2259" y="11447"/>
                  </a:cubicBezTo>
                  <a:lnTo>
                    <a:pt x="2392" y="8650"/>
                  </a:lnTo>
                  <a:lnTo>
                    <a:pt x="4320" y="5332"/>
                  </a:lnTo>
                  <a:cubicBezTo>
                    <a:pt x="4320" y="5332"/>
                    <a:pt x="7509" y="7348"/>
                    <a:pt x="9104" y="7348"/>
                  </a:cubicBezTo>
                  <a:cubicBezTo>
                    <a:pt x="10699" y="7348"/>
                    <a:pt x="11762" y="7153"/>
                    <a:pt x="11762" y="7153"/>
                  </a:cubicBezTo>
                  <a:lnTo>
                    <a:pt x="12360" y="10471"/>
                  </a:lnTo>
                  <a:lnTo>
                    <a:pt x="13225" y="8065"/>
                  </a:lnTo>
                  <a:lnTo>
                    <a:pt x="13225" y="5852"/>
                  </a:lnTo>
                  <a:cubicBezTo>
                    <a:pt x="13225" y="5852"/>
                    <a:pt x="14819" y="4356"/>
                    <a:pt x="14486" y="3380"/>
                  </a:cubicBezTo>
                  <a:cubicBezTo>
                    <a:pt x="14192" y="2512"/>
                    <a:pt x="9906" y="0"/>
                    <a:pt x="66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112;p64">
              <a:extLst>
                <a:ext uri="{FF2B5EF4-FFF2-40B4-BE49-F238E27FC236}">
                  <a16:creationId xmlns:a16="http://schemas.microsoft.com/office/drawing/2014/main" id="{EFFFC47C-8797-051F-04AA-48BA00CDCD70}"/>
                </a:ext>
              </a:extLst>
            </p:cNvPr>
            <p:cNvSpPr/>
            <p:nvPr/>
          </p:nvSpPr>
          <p:spPr>
            <a:xfrm>
              <a:off x="-2023100" y="1429700"/>
              <a:ext cx="383350" cy="308675"/>
            </a:xfrm>
            <a:custGeom>
              <a:avLst/>
              <a:gdLst/>
              <a:ahLst/>
              <a:cxnLst/>
              <a:rect l="l" t="t" r="r" b="b"/>
              <a:pathLst>
                <a:path w="15334" h="12347" extrusionOk="0">
                  <a:moveTo>
                    <a:pt x="6890" y="517"/>
                  </a:moveTo>
                  <a:cubicBezTo>
                    <a:pt x="10065" y="517"/>
                    <a:pt x="14246" y="2975"/>
                    <a:pt x="14502" y="3721"/>
                  </a:cubicBezTo>
                  <a:cubicBezTo>
                    <a:pt x="14729" y="4386"/>
                    <a:pt x="13691" y="5561"/>
                    <a:pt x="13308" y="5919"/>
                  </a:cubicBezTo>
                  <a:lnTo>
                    <a:pt x="13226" y="5997"/>
                  </a:lnTo>
                  <a:lnTo>
                    <a:pt x="13226" y="8277"/>
                  </a:lnTo>
                  <a:lnTo>
                    <a:pt x="12706" y="9725"/>
                  </a:lnTo>
                  <a:lnTo>
                    <a:pt x="12234" y="7107"/>
                  </a:lnTo>
                  <a:lnTo>
                    <a:pt x="11977" y="7154"/>
                  </a:lnTo>
                  <a:cubicBezTo>
                    <a:pt x="11966" y="7157"/>
                    <a:pt x="10915" y="7345"/>
                    <a:pt x="9365" y="7345"/>
                  </a:cubicBezTo>
                  <a:cubicBezTo>
                    <a:pt x="7864" y="7345"/>
                    <a:pt x="4750" y="5389"/>
                    <a:pt x="4720" y="5369"/>
                  </a:cubicBezTo>
                  <a:lnTo>
                    <a:pt x="4491" y="5224"/>
                  </a:lnTo>
                  <a:lnTo>
                    <a:pt x="2395" y="8831"/>
                  </a:lnTo>
                  <a:lnTo>
                    <a:pt x="2291" y="11045"/>
                  </a:lnTo>
                  <a:cubicBezTo>
                    <a:pt x="2085" y="10803"/>
                    <a:pt x="1819" y="10482"/>
                    <a:pt x="1529" y="10112"/>
                  </a:cubicBezTo>
                  <a:cubicBezTo>
                    <a:pt x="954" y="9381"/>
                    <a:pt x="521" y="7297"/>
                    <a:pt x="521" y="5264"/>
                  </a:cubicBezTo>
                  <a:cubicBezTo>
                    <a:pt x="521" y="3509"/>
                    <a:pt x="3127" y="2392"/>
                    <a:pt x="3153" y="2381"/>
                  </a:cubicBezTo>
                  <a:lnTo>
                    <a:pt x="3452" y="2267"/>
                  </a:lnTo>
                  <a:lnTo>
                    <a:pt x="3273" y="2004"/>
                  </a:lnTo>
                  <a:cubicBezTo>
                    <a:pt x="3270" y="1996"/>
                    <a:pt x="3234" y="1925"/>
                    <a:pt x="3288" y="1807"/>
                  </a:cubicBezTo>
                  <a:cubicBezTo>
                    <a:pt x="3376" y="1609"/>
                    <a:pt x="3795" y="1102"/>
                    <a:pt x="5770" y="637"/>
                  </a:cubicBezTo>
                  <a:cubicBezTo>
                    <a:pt x="6122" y="555"/>
                    <a:pt x="6498" y="517"/>
                    <a:pt x="6890" y="517"/>
                  </a:cubicBezTo>
                  <a:close/>
                  <a:moveTo>
                    <a:pt x="6870" y="0"/>
                  </a:moveTo>
                  <a:cubicBezTo>
                    <a:pt x="6442" y="0"/>
                    <a:pt x="6031" y="41"/>
                    <a:pt x="5649" y="131"/>
                  </a:cubicBezTo>
                  <a:cubicBezTo>
                    <a:pt x="3991" y="521"/>
                    <a:pt x="3031" y="1028"/>
                    <a:pt x="2794" y="1637"/>
                  </a:cubicBezTo>
                  <a:cubicBezTo>
                    <a:pt x="2748" y="1751"/>
                    <a:pt x="2728" y="1875"/>
                    <a:pt x="2739" y="1998"/>
                  </a:cubicBezTo>
                  <a:cubicBezTo>
                    <a:pt x="2060" y="2326"/>
                    <a:pt x="0" y="3472"/>
                    <a:pt x="0" y="5264"/>
                  </a:cubicBezTo>
                  <a:cubicBezTo>
                    <a:pt x="0" y="7068"/>
                    <a:pt x="350" y="9456"/>
                    <a:pt x="1118" y="10436"/>
                  </a:cubicBezTo>
                  <a:cubicBezTo>
                    <a:pt x="1781" y="11278"/>
                    <a:pt x="2321" y="11874"/>
                    <a:pt x="2326" y="11880"/>
                  </a:cubicBezTo>
                  <a:lnTo>
                    <a:pt x="2750" y="12347"/>
                  </a:lnTo>
                  <a:lnTo>
                    <a:pt x="2910" y="8983"/>
                  </a:lnTo>
                  <a:lnTo>
                    <a:pt x="4671" y="5952"/>
                  </a:lnTo>
                  <a:cubicBezTo>
                    <a:pt x="5444" y="6420"/>
                    <a:pt x="7950" y="7867"/>
                    <a:pt x="9364" y="7867"/>
                  </a:cubicBezTo>
                  <a:cubicBezTo>
                    <a:pt x="10524" y="7867"/>
                    <a:pt x="11400" y="7767"/>
                    <a:pt x="11811" y="7708"/>
                  </a:cubicBezTo>
                  <a:lnTo>
                    <a:pt x="12537" y="11733"/>
                  </a:lnTo>
                  <a:lnTo>
                    <a:pt x="13729" y="8410"/>
                  </a:lnTo>
                  <a:lnTo>
                    <a:pt x="13745" y="6221"/>
                  </a:lnTo>
                  <a:cubicBezTo>
                    <a:pt x="14107" y="5862"/>
                    <a:pt x="15334" y="4554"/>
                    <a:pt x="14993" y="3554"/>
                  </a:cubicBezTo>
                  <a:cubicBezTo>
                    <a:pt x="14632" y="2489"/>
                    <a:pt x="10216" y="0"/>
                    <a:pt x="68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113;p64">
              <a:extLst>
                <a:ext uri="{FF2B5EF4-FFF2-40B4-BE49-F238E27FC236}">
                  <a16:creationId xmlns:a16="http://schemas.microsoft.com/office/drawing/2014/main" id="{4CA2A446-0ADD-2CAE-C772-E0C7E744B99E}"/>
                </a:ext>
              </a:extLst>
            </p:cNvPr>
            <p:cNvSpPr/>
            <p:nvPr/>
          </p:nvSpPr>
          <p:spPr>
            <a:xfrm>
              <a:off x="-1980075" y="1528775"/>
              <a:ext cx="274175" cy="374925"/>
            </a:xfrm>
            <a:custGeom>
              <a:avLst/>
              <a:gdLst/>
              <a:ahLst/>
              <a:cxnLst/>
              <a:rect l="l" t="t" r="r" b="b"/>
              <a:pathLst>
                <a:path w="10967" h="14997" extrusionOk="0">
                  <a:moveTo>
                    <a:pt x="2061" y="0"/>
                  </a:moveTo>
                  <a:cubicBezTo>
                    <a:pt x="2061" y="0"/>
                    <a:pt x="1862" y="2213"/>
                    <a:pt x="1064" y="3513"/>
                  </a:cubicBezTo>
                  <a:cubicBezTo>
                    <a:pt x="340" y="4696"/>
                    <a:pt x="54" y="4750"/>
                    <a:pt x="8" y="4750"/>
                  </a:cubicBezTo>
                  <a:cubicBezTo>
                    <a:pt x="3" y="4750"/>
                    <a:pt x="1" y="4750"/>
                    <a:pt x="1" y="4750"/>
                  </a:cubicBezTo>
                  <a:lnTo>
                    <a:pt x="1" y="4750"/>
                  </a:lnTo>
                  <a:cubicBezTo>
                    <a:pt x="1" y="4750"/>
                    <a:pt x="799" y="9628"/>
                    <a:pt x="1464" y="10930"/>
                  </a:cubicBezTo>
                  <a:cubicBezTo>
                    <a:pt x="2127" y="12232"/>
                    <a:pt x="4188" y="14508"/>
                    <a:pt x="4653" y="14834"/>
                  </a:cubicBezTo>
                  <a:cubicBezTo>
                    <a:pt x="4832" y="14959"/>
                    <a:pt x="5197" y="14997"/>
                    <a:pt x="5616" y="14997"/>
                  </a:cubicBezTo>
                  <a:cubicBezTo>
                    <a:pt x="6288" y="14997"/>
                    <a:pt x="7101" y="14898"/>
                    <a:pt x="7511" y="14898"/>
                  </a:cubicBezTo>
                  <a:cubicBezTo>
                    <a:pt x="8175" y="14898"/>
                    <a:pt x="10102" y="10995"/>
                    <a:pt x="10434" y="10280"/>
                  </a:cubicBezTo>
                  <a:cubicBezTo>
                    <a:pt x="10767" y="9564"/>
                    <a:pt x="10967" y="3449"/>
                    <a:pt x="10967" y="3449"/>
                  </a:cubicBezTo>
                  <a:lnTo>
                    <a:pt x="10369" y="2342"/>
                  </a:lnTo>
                  <a:cubicBezTo>
                    <a:pt x="10369" y="2342"/>
                    <a:pt x="9301" y="2610"/>
                    <a:pt x="7955" y="2610"/>
                  </a:cubicBezTo>
                  <a:cubicBezTo>
                    <a:pt x="7099" y="2610"/>
                    <a:pt x="6130" y="2501"/>
                    <a:pt x="5251" y="2147"/>
                  </a:cubicBezTo>
                  <a:cubicBezTo>
                    <a:pt x="2992" y="1237"/>
                    <a:pt x="2061" y="0"/>
                    <a:pt x="20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114;p64">
              <a:extLst>
                <a:ext uri="{FF2B5EF4-FFF2-40B4-BE49-F238E27FC236}">
                  <a16:creationId xmlns:a16="http://schemas.microsoft.com/office/drawing/2014/main" id="{C96CBD87-06CD-612A-4FF8-0BD7AC72F427}"/>
                </a:ext>
              </a:extLst>
            </p:cNvPr>
            <p:cNvSpPr/>
            <p:nvPr/>
          </p:nvSpPr>
          <p:spPr>
            <a:xfrm>
              <a:off x="-1988075" y="1511425"/>
              <a:ext cx="288725" cy="398775"/>
            </a:xfrm>
            <a:custGeom>
              <a:avLst/>
              <a:gdLst/>
              <a:ahLst/>
              <a:cxnLst/>
              <a:rect l="l" t="t" r="r" b="b"/>
              <a:pathLst>
                <a:path w="11549" h="15951" extrusionOk="0">
                  <a:moveTo>
                    <a:pt x="2570" y="1279"/>
                  </a:moveTo>
                  <a:cubicBezTo>
                    <a:pt x="3048" y="1737"/>
                    <a:pt x="3978" y="2478"/>
                    <a:pt x="5475" y="3082"/>
                  </a:cubicBezTo>
                  <a:cubicBezTo>
                    <a:pt x="6394" y="3452"/>
                    <a:pt x="7398" y="3565"/>
                    <a:pt x="8281" y="3565"/>
                  </a:cubicBezTo>
                  <a:cubicBezTo>
                    <a:pt x="9311" y="3565"/>
                    <a:pt x="10176" y="3412"/>
                    <a:pt x="10553" y="3333"/>
                  </a:cubicBezTo>
                  <a:lnTo>
                    <a:pt x="11024" y="4204"/>
                  </a:lnTo>
                  <a:cubicBezTo>
                    <a:pt x="10945" y="6554"/>
                    <a:pt x="10742" y="10382"/>
                    <a:pt x="10519" y="10864"/>
                  </a:cubicBezTo>
                  <a:cubicBezTo>
                    <a:pt x="9709" y="12607"/>
                    <a:pt x="8254" y="15216"/>
                    <a:pt x="7831" y="15332"/>
                  </a:cubicBezTo>
                  <a:cubicBezTo>
                    <a:pt x="7647" y="15332"/>
                    <a:pt x="7383" y="15351"/>
                    <a:pt x="7088" y="15373"/>
                  </a:cubicBezTo>
                  <a:cubicBezTo>
                    <a:pt x="6757" y="15398"/>
                    <a:pt x="6310" y="15431"/>
                    <a:pt x="5920" y="15431"/>
                  </a:cubicBezTo>
                  <a:cubicBezTo>
                    <a:pt x="5560" y="15431"/>
                    <a:pt x="5249" y="15403"/>
                    <a:pt x="5122" y="15314"/>
                  </a:cubicBezTo>
                  <a:cubicBezTo>
                    <a:pt x="4729" y="15039"/>
                    <a:pt x="2669" y="12786"/>
                    <a:pt x="2015" y="11505"/>
                  </a:cubicBezTo>
                  <a:cubicBezTo>
                    <a:pt x="1451" y="10402"/>
                    <a:pt x="769" y="6526"/>
                    <a:pt x="612" y="5601"/>
                  </a:cubicBezTo>
                  <a:cubicBezTo>
                    <a:pt x="830" y="5448"/>
                    <a:pt x="1143" y="5100"/>
                    <a:pt x="1607" y="4343"/>
                  </a:cubicBezTo>
                  <a:cubicBezTo>
                    <a:pt x="2182" y="3402"/>
                    <a:pt x="2456" y="2039"/>
                    <a:pt x="2570" y="1279"/>
                  </a:cubicBezTo>
                  <a:close/>
                  <a:moveTo>
                    <a:pt x="2182" y="1"/>
                  </a:moveTo>
                  <a:lnTo>
                    <a:pt x="2122" y="669"/>
                  </a:lnTo>
                  <a:cubicBezTo>
                    <a:pt x="2120" y="691"/>
                    <a:pt x="1919" y="2835"/>
                    <a:pt x="1163" y="4070"/>
                  </a:cubicBezTo>
                  <a:cubicBezTo>
                    <a:pt x="656" y="4896"/>
                    <a:pt x="395" y="5118"/>
                    <a:pt x="311" y="5172"/>
                  </a:cubicBezTo>
                  <a:lnTo>
                    <a:pt x="0" y="5096"/>
                  </a:lnTo>
                  <a:lnTo>
                    <a:pt x="64" y="5485"/>
                  </a:lnTo>
                  <a:cubicBezTo>
                    <a:pt x="97" y="5686"/>
                    <a:pt x="876" y="10420"/>
                    <a:pt x="1551" y="11743"/>
                  </a:cubicBezTo>
                  <a:cubicBezTo>
                    <a:pt x="2234" y="13080"/>
                    <a:pt x="4317" y="15386"/>
                    <a:pt x="4824" y="15741"/>
                  </a:cubicBezTo>
                  <a:cubicBezTo>
                    <a:pt x="5050" y="15899"/>
                    <a:pt x="5435" y="15951"/>
                    <a:pt x="5931" y="15951"/>
                  </a:cubicBezTo>
                  <a:cubicBezTo>
                    <a:pt x="6280" y="15951"/>
                    <a:pt x="6685" y="15925"/>
                    <a:pt x="7126" y="15891"/>
                  </a:cubicBezTo>
                  <a:cubicBezTo>
                    <a:pt x="7407" y="15871"/>
                    <a:pt x="7657" y="15852"/>
                    <a:pt x="7831" y="15852"/>
                  </a:cubicBezTo>
                  <a:cubicBezTo>
                    <a:pt x="8749" y="15852"/>
                    <a:pt x="10764" y="11571"/>
                    <a:pt x="10990" y="11082"/>
                  </a:cubicBezTo>
                  <a:cubicBezTo>
                    <a:pt x="11335" y="10340"/>
                    <a:pt x="11525" y="4781"/>
                    <a:pt x="11546" y="4149"/>
                  </a:cubicBezTo>
                  <a:lnTo>
                    <a:pt x="11548" y="4079"/>
                  </a:lnTo>
                  <a:lnTo>
                    <a:pt x="10821" y="2734"/>
                  </a:lnTo>
                  <a:lnTo>
                    <a:pt x="10626" y="2783"/>
                  </a:lnTo>
                  <a:cubicBezTo>
                    <a:pt x="10609" y="2787"/>
                    <a:pt x="9569" y="3041"/>
                    <a:pt x="8272" y="3041"/>
                  </a:cubicBezTo>
                  <a:cubicBezTo>
                    <a:pt x="7443" y="3041"/>
                    <a:pt x="6508" y="2937"/>
                    <a:pt x="5668" y="2598"/>
                  </a:cubicBezTo>
                  <a:cubicBezTo>
                    <a:pt x="3514" y="1730"/>
                    <a:pt x="2597" y="548"/>
                    <a:pt x="2589" y="536"/>
                  </a:cubicBezTo>
                  <a:lnTo>
                    <a:pt x="21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115;p64">
              <a:extLst>
                <a:ext uri="{FF2B5EF4-FFF2-40B4-BE49-F238E27FC236}">
                  <a16:creationId xmlns:a16="http://schemas.microsoft.com/office/drawing/2014/main" id="{ABB9D16E-5A3B-FAB1-91BC-AFD8E70C9DA3}"/>
                </a:ext>
              </a:extLst>
            </p:cNvPr>
            <p:cNvSpPr/>
            <p:nvPr/>
          </p:nvSpPr>
          <p:spPr>
            <a:xfrm>
              <a:off x="-1973400" y="1644225"/>
              <a:ext cx="121300" cy="101100"/>
            </a:xfrm>
            <a:custGeom>
              <a:avLst/>
              <a:gdLst/>
              <a:ahLst/>
              <a:cxnLst/>
              <a:rect l="l" t="t" r="r" b="b"/>
              <a:pathLst>
                <a:path w="4852" h="4044" extrusionOk="0">
                  <a:moveTo>
                    <a:pt x="2260" y="1"/>
                  </a:moveTo>
                  <a:cubicBezTo>
                    <a:pt x="797" y="1"/>
                    <a:pt x="0" y="456"/>
                    <a:pt x="0" y="456"/>
                  </a:cubicBezTo>
                  <a:cubicBezTo>
                    <a:pt x="0" y="456"/>
                    <a:pt x="0" y="2668"/>
                    <a:pt x="731" y="3514"/>
                  </a:cubicBezTo>
                  <a:cubicBezTo>
                    <a:pt x="1052" y="3885"/>
                    <a:pt x="1642" y="4043"/>
                    <a:pt x="2254" y="4043"/>
                  </a:cubicBezTo>
                  <a:cubicBezTo>
                    <a:pt x="3035" y="4043"/>
                    <a:pt x="3851" y="3785"/>
                    <a:pt x="4186" y="3384"/>
                  </a:cubicBezTo>
                  <a:cubicBezTo>
                    <a:pt x="4785" y="2668"/>
                    <a:pt x="4851" y="651"/>
                    <a:pt x="4851" y="651"/>
                  </a:cubicBezTo>
                  <a:cubicBezTo>
                    <a:pt x="4851" y="651"/>
                    <a:pt x="3721" y="1"/>
                    <a:pt x="2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116;p64">
              <a:extLst>
                <a:ext uri="{FF2B5EF4-FFF2-40B4-BE49-F238E27FC236}">
                  <a16:creationId xmlns:a16="http://schemas.microsoft.com/office/drawing/2014/main" id="{9741C2BE-0F04-EC60-AB56-FC294161DCAC}"/>
                </a:ext>
              </a:extLst>
            </p:cNvPr>
            <p:cNvSpPr/>
            <p:nvPr/>
          </p:nvSpPr>
          <p:spPr>
            <a:xfrm>
              <a:off x="-1979900" y="1637725"/>
              <a:ext cx="134425" cy="114125"/>
            </a:xfrm>
            <a:custGeom>
              <a:avLst/>
              <a:gdLst/>
              <a:ahLst/>
              <a:cxnLst/>
              <a:rect l="l" t="t" r="r" b="b"/>
              <a:pathLst>
                <a:path w="5377" h="4565" extrusionOk="0">
                  <a:moveTo>
                    <a:pt x="2520" y="520"/>
                  </a:moveTo>
                  <a:cubicBezTo>
                    <a:pt x="3605" y="520"/>
                    <a:pt x="4509" y="904"/>
                    <a:pt x="4844" y="1065"/>
                  </a:cubicBezTo>
                  <a:cubicBezTo>
                    <a:pt x="4806" y="1697"/>
                    <a:pt x="4651" y="2993"/>
                    <a:pt x="4247" y="3477"/>
                  </a:cubicBezTo>
                  <a:cubicBezTo>
                    <a:pt x="3978" y="3799"/>
                    <a:pt x="3261" y="4036"/>
                    <a:pt x="2542" y="4042"/>
                  </a:cubicBezTo>
                  <a:cubicBezTo>
                    <a:pt x="2535" y="4042"/>
                    <a:pt x="2528" y="4043"/>
                    <a:pt x="2521" y="4043"/>
                  </a:cubicBezTo>
                  <a:cubicBezTo>
                    <a:pt x="1914" y="4043"/>
                    <a:pt x="1431" y="3885"/>
                    <a:pt x="1188" y="3604"/>
                  </a:cubicBezTo>
                  <a:cubicBezTo>
                    <a:pt x="685" y="3023"/>
                    <a:pt x="543" y="1569"/>
                    <a:pt x="523" y="880"/>
                  </a:cubicBezTo>
                  <a:cubicBezTo>
                    <a:pt x="797" y="762"/>
                    <a:pt x="1485" y="521"/>
                    <a:pt x="2520" y="520"/>
                  </a:cubicBezTo>
                  <a:close/>
                  <a:moveTo>
                    <a:pt x="2520" y="0"/>
                  </a:moveTo>
                  <a:cubicBezTo>
                    <a:pt x="1005" y="0"/>
                    <a:pt x="166" y="470"/>
                    <a:pt x="131" y="490"/>
                  </a:cubicBezTo>
                  <a:lnTo>
                    <a:pt x="0" y="565"/>
                  </a:lnTo>
                  <a:lnTo>
                    <a:pt x="0" y="716"/>
                  </a:lnTo>
                  <a:cubicBezTo>
                    <a:pt x="0" y="812"/>
                    <a:pt x="9" y="3036"/>
                    <a:pt x="794" y="3944"/>
                  </a:cubicBezTo>
                  <a:cubicBezTo>
                    <a:pt x="1140" y="4345"/>
                    <a:pt x="1749" y="4564"/>
                    <a:pt x="2511" y="4564"/>
                  </a:cubicBezTo>
                  <a:cubicBezTo>
                    <a:pt x="2524" y="4564"/>
                    <a:pt x="2534" y="4564"/>
                    <a:pt x="2547" y="4563"/>
                  </a:cubicBezTo>
                  <a:cubicBezTo>
                    <a:pt x="3284" y="4557"/>
                    <a:pt x="4220" y="4322"/>
                    <a:pt x="4646" y="3811"/>
                  </a:cubicBezTo>
                  <a:cubicBezTo>
                    <a:pt x="5284" y="3048"/>
                    <a:pt x="5364" y="1135"/>
                    <a:pt x="5372" y="920"/>
                  </a:cubicBezTo>
                  <a:lnTo>
                    <a:pt x="5376" y="763"/>
                  </a:lnTo>
                  <a:lnTo>
                    <a:pt x="5241" y="686"/>
                  </a:lnTo>
                  <a:cubicBezTo>
                    <a:pt x="5192" y="658"/>
                    <a:pt x="4034" y="0"/>
                    <a:pt x="25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117;p64">
              <a:extLst>
                <a:ext uri="{FF2B5EF4-FFF2-40B4-BE49-F238E27FC236}">
                  <a16:creationId xmlns:a16="http://schemas.microsoft.com/office/drawing/2014/main" id="{6189F6FC-72F8-B99F-B5BF-20E54F2E933B}"/>
                </a:ext>
              </a:extLst>
            </p:cNvPr>
            <p:cNvSpPr/>
            <p:nvPr/>
          </p:nvSpPr>
          <p:spPr>
            <a:xfrm>
              <a:off x="-1828875" y="1644225"/>
              <a:ext cx="121325" cy="101100"/>
            </a:xfrm>
            <a:custGeom>
              <a:avLst/>
              <a:gdLst/>
              <a:ahLst/>
              <a:cxnLst/>
              <a:rect l="l" t="t" r="r" b="b"/>
              <a:pathLst>
                <a:path w="4853" h="4044" extrusionOk="0">
                  <a:moveTo>
                    <a:pt x="2593" y="1"/>
                  </a:moveTo>
                  <a:cubicBezTo>
                    <a:pt x="1130" y="1"/>
                    <a:pt x="0" y="651"/>
                    <a:pt x="0" y="651"/>
                  </a:cubicBezTo>
                  <a:cubicBezTo>
                    <a:pt x="0" y="651"/>
                    <a:pt x="67" y="2668"/>
                    <a:pt x="665" y="3384"/>
                  </a:cubicBezTo>
                  <a:cubicBezTo>
                    <a:pt x="1000" y="3785"/>
                    <a:pt x="1816" y="4043"/>
                    <a:pt x="2597" y="4043"/>
                  </a:cubicBezTo>
                  <a:cubicBezTo>
                    <a:pt x="3209" y="4043"/>
                    <a:pt x="3800" y="3885"/>
                    <a:pt x="4121" y="3514"/>
                  </a:cubicBezTo>
                  <a:cubicBezTo>
                    <a:pt x="4852" y="2668"/>
                    <a:pt x="4852" y="456"/>
                    <a:pt x="4852" y="456"/>
                  </a:cubicBezTo>
                  <a:cubicBezTo>
                    <a:pt x="4852" y="456"/>
                    <a:pt x="4054" y="1"/>
                    <a:pt x="2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118;p64">
              <a:extLst>
                <a:ext uri="{FF2B5EF4-FFF2-40B4-BE49-F238E27FC236}">
                  <a16:creationId xmlns:a16="http://schemas.microsoft.com/office/drawing/2014/main" id="{3BCE83F5-9337-544E-837E-BEC803B86E46}"/>
                </a:ext>
              </a:extLst>
            </p:cNvPr>
            <p:cNvSpPr/>
            <p:nvPr/>
          </p:nvSpPr>
          <p:spPr>
            <a:xfrm>
              <a:off x="-1835500" y="1637725"/>
              <a:ext cx="134450" cy="114125"/>
            </a:xfrm>
            <a:custGeom>
              <a:avLst/>
              <a:gdLst/>
              <a:ahLst/>
              <a:cxnLst/>
              <a:rect l="l" t="t" r="r" b="b"/>
              <a:pathLst>
                <a:path w="5378" h="4565" extrusionOk="0">
                  <a:moveTo>
                    <a:pt x="2853" y="522"/>
                  </a:moveTo>
                  <a:cubicBezTo>
                    <a:pt x="2854" y="522"/>
                    <a:pt x="2856" y="522"/>
                    <a:pt x="2858" y="522"/>
                  </a:cubicBezTo>
                  <a:cubicBezTo>
                    <a:pt x="3893" y="522"/>
                    <a:pt x="4580" y="762"/>
                    <a:pt x="4855" y="880"/>
                  </a:cubicBezTo>
                  <a:cubicBezTo>
                    <a:pt x="4834" y="1569"/>
                    <a:pt x="4692" y="3023"/>
                    <a:pt x="4190" y="3604"/>
                  </a:cubicBezTo>
                  <a:cubicBezTo>
                    <a:pt x="3944" y="3889"/>
                    <a:pt x="3444" y="4044"/>
                    <a:pt x="2836" y="4044"/>
                  </a:cubicBezTo>
                  <a:cubicBezTo>
                    <a:pt x="2117" y="4038"/>
                    <a:pt x="1400" y="3799"/>
                    <a:pt x="1131" y="3477"/>
                  </a:cubicBezTo>
                  <a:cubicBezTo>
                    <a:pt x="727" y="2994"/>
                    <a:pt x="572" y="1698"/>
                    <a:pt x="534" y="1066"/>
                  </a:cubicBezTo>
                  <a:lnTo>
                    <a:pt x="533" y="1066"/>
                  </a:lnTo>
                  <a:cubicBezTo>
                    <a:pt x="867" y="904"/>
                    <a:pt x="1769" y="522"/>
                    <a:pt x="2853" y="522"/>
                  </a:cubicBezTo>
                  <a:close/>
                  <a:moveTo>
                    <a:pt x="2858" y="0"/>
                  </a:moveTo>
                  <a:cubicBezTo>
                    <a:pt x="1343" y="0"/>
                    <a:pt x="184" y="658"/>
                    <a:pt x="136" y="686"/>
                  </a:cubicBezTo>
                  <a:lnTo>
                    <a:pt x="0" y="763"/>
                  </a:lnTo>
                  <a:lnTo>
                    <a:pt x="5" y="920"/>
                  </a:lnTo>
                  <a:cubicBezTo>
                    <a:pt x="12" y="1136"/>
                    <a:pt x="93" y="3050"/>
                    <a:pt x="730" y="3811"/>
                  </a:cubicBezTo>
                  <a:cubicBezTo>
                    <a:pt x="1158" y="4322"/>
                    <a:pt x="2094" y="4558"/>
                    <a:pt x="2831" y="4564"/>
                  </a:cubicBezTo>
                  <a:lnTo>
                    <a:pt x="2865" y="4564"/>
                  </a:lnTo>
                  <a:cubicBezTo>
                    <a:pt x="3628" y="4564"/>
                    <a:pt x="4237" y="4345"/>
                    <a:pt x="4583" y="3944"/>
                  </a:cubicBezTo>
                  <a:cubicBezTo>
                    <a:pt x="5368" y="3036"/>
                    <a:pt x="5378" y="811"/>
                    <a:pt x="5378" y="717"/>
                  </a:cubicBezTo>
                  <a:lnTo>
                    <a:pt x="5378" y="566"/>
                  </a:lnTo>
                  <a:lnTo>
                    <a:pt x="5246" y="491"/>
                  </a:lnTo>
                  <a:cubicBezTo>
                    <a:pt x="5211" y="470"/>
                    <a:pt x="4373" y="0"/>
                    <a:pt x="28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119;p64">
              <a:extLst>
                <a:ext uri="{FF2B5EF4-FFF2-40B4-BE49-F238E27FC236}">
                  <a16:creationId xmlns:a16="http://schemas.microsoft.com/office/drawing/2014/main" id="{48A32E1E-63CC-D80C-CBC9-7409869B50DE}"/>
                </a:ext>
              </a:extLst>
            </p:cNvPr>
            <p:cNvSpPr/>
            <p:nvPr/>
          </p:nvSpPr>
          <p:spPr>
            <a:xfrm>
              <a:off x="-1852125" y="1660500"/>
              <a:ext cx="23275" cy="25"/>
            </a:xfrm>
            <a:custGeom>
              <a:avLst/>
              <a:gdLst/>
              <a:ahLst/>
              <a:cxnLst/>
              <a:rect l="l" t="t" r="r" b="b"/>
              <a:pathLst>
                <a:path w="931" h="1" extrusionOk="0">
                  <a:moveTo>
                    <a:pt x="0" y="0"/>
                  </a:moveTo>
                  <a:lnTo>
                    <a:pt x="93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120;p64">
              <a:extLst>
                <a:ext uri="{FF2B5EF4-FFF2-40B4-BE49-F238E27FC236}">
                  <a16:creationId xmlns:a16="http://schemas.microsoft.com/office/drawing/2014/main" id="{91E821EF-983C-0A3D-E8B3-06EA14CA4539}"/>
                </a:ext>
              </a:extLst>
            </p:cNvPr>
            <p:cNvSpPr/>
            <p:nvPr/>
          </p:nvSpPr>
          <p:spPr>
            <a:xfrm>
              <a:off x="-1852125" y="1653975"/>
              <a:ext cx="23275" cy="13050"/>
            </a:xfrm>
            <a:custGeom>
              <a:avLst/>
              <a:gdLst/>
              <a:ahLst/>
              <a:cxnLst/>
              <a:rect l="l" t="t" r="r" b="b"/>
              <a:pathLst>
                <a:path w="931" h="522" extrusionOk="0">
                  <a:moveTo>
                    <a:pt x="0" y="1"/>
                  </a:moveTo>
                  <a:lnTo>
                    <a:pt x="0" y="521"/>
                  </a:lnTo>
                  <a:lnTo>
                    <a:pt x="930" y="521"/>
                  </a:lnTo>
                  <a:lnTo>
                    <a:pt x="9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121;p64">
              <a:extLst>
                <a:ext uri="{FF2B5EF4-FFF2-40B4-BE49-F238E27FC236}">
                  <a16:creationId xmlns:a16="http://schemas.microsoft.com/office/drawing/2014/main" id="{EEE339E3-BD53-906F-177E-15AC31F001A4}"/>
                </a:ext>
              </a:extLst>
            </p:cNvPr>
            <p:cNvSpPr/>
            <p:nvPr/>
          </p:nvSpPr>
          <p:spPr>
            <a:xfrm>
              <a:off x="-2238925" y="2688100"/>
              <a:ext cx="229700" cy="146800"/>
            </a:xfrm>
            <a:custGeom>
              <a:avLst/>
              <a:gdLst/>
              <a:ahLst/>
              <a:cxnLst/>
              <a:rect l="l" t="t" r="r" b="b"/>
              <a:pathLst>
                <a:path w="9188" h="5872" extrusionOk="0">
                  <a:moveTo>
                    <a:pt x="5998" y="0"/>
                  </a:moveTo>
                  <a:lnTo>
                    <a:pt x="1787" y="125"/>
                  </a:lnTo>
                  <a:lnTo>
                    <a:pt x="1" y="3248"/>
                  </a:lnTo>
                  <a:cubicBezTo>
                    <a:pt x="1" y="3248"/>
                    <a:pt x="3828" y="5872"/>
                    <a:pt x="5233" y="5872"/>
                  </a:cubicBezTo>
                  <a:cubicBezTo>
                    <a:pt x="6636" y="5872"/>
                    <a:pt x="7402" y="3997"/>
                    <a:pt x="7402" y="3997"/>
                  </a:cubicBezTo>
                  <a:cubicBezTo>
                    <a:pt x="7402" y="3997"/>
                    <a:pt x="7735" y="4079"/>
                    <a:pt x="8092" y="4079"/>
                  </a:cubicBezTo>
                  <a:cubicBezTo>
                    <a:pt x="8360" y="4079"/>
                    <a:pt x="8641" y="4033"/>
                    <a:pt x="8805" y="3873"/>
                  </a:cubicBezTo>
                  <a:cubicBezTo>
                    <a:pt x="9188" y="3498"/>
                    <a:pt x="9188" y="2874"/>
                    <a:pt x="9188" y="2874"/>
                  </a:cubicBezTo>
                  <a:lnTo>
                    <a:pt x="59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122;p64">
              <a:extLst>
                <a:ext uri="{FF2B5EF4-FFF2-40B4-BE49-F238E27FC236}">
                  <a16:creationId xmlns:a16="http://schemas.microsoft.com/office/drawing/2014/main" id="{CD3DF04E-A1A0-947F-98B5-0535B5E8E137}"/>
                </a:ext>
              </a:extLst>
            </p:cNvPr>
            <p:cNvSpPr/>
            <p:nvPr/>
          </p:nvSpPr>
          <p:spPr>
            <a:xfrm>
              <a:off x="-2247550" y="2681525"/>
              <a:ext cx="244850" cy="159900"/>
            </a:xfrm>
            <a:custGeom>
              <a:avLst/>
              <a:gdLst/>
              <a:ahLst/>
              <a:cxnLst/>
              <a:rect l="l" t="t" r="r" b="b"/>
              <a:pathLst>
                <a:path w="9794" h="6396" extrusionOk="0">
                  <a:moveTo>
                    <a:pt x="6246" y="527"/>
                  </a:moveTo>
                  <a:lnTo>
                    <a:pt x="9265" y="3246"/>
                  </a:lnTo>
                  <a:cubicBezTo>
                    <a:pt x="9246" y="3414"/>
                    <a:pt x="9183" y="3741"/>
                    <a:pt x="8968" y="3950"/>
                  </a:cubicBezTo>
                  <a:cubicBezTo>
                    <a:pt x="8870" y="4047"/>
                    <a:pt x="8663" y="4083"/>
                    <a:pt x="8435" y="4083"/>
                  </a:cubicBezTo>
                  <a:cubicBezTo>
                    <a:pt x="8220" y="4083"/>
                    <a:pt x="7987" y="4051"/>
                    <a:pt x="7808" y="4008"/>
                  </a:cubicBezTo>
                  <a:lnTo>
                    <a:pt x="7590" y="3955"/>
                  </a:lnTo>
                  <a:lnTo>
                    <a:pt x="7506" y="4162"/>
                  </a:lnTo>
                  <a:cubicBezTo>
                    <a:pt x="7498" y="4179"/>
                    <a:pt x="6791" y="5874"/>
                    <a:pt x="5577" y="5874"/>
                  </a:cubicBezTo>
                  <a:cubicBezTo>
                    <a:pt x="4555" y="5874"/>
                    <a:pt x="1873" y="4222"/>
                    <a:pt x="691" y="3431"/>
                  </a:cubicBezTo>
                  <a:lnTo>
                    <a:pt x="2285" y="643"/>
                  </a:lnTo>
                  <a:lnTo>
                    <a:pt x="6246" y="527"/>
                  </a:lnTo>
                  <a:close/>
                  <a:moveTo>
                    <a:pt x="6440" y="0"/>
                  </a:moveTo>
                  <a:lnTo>
                    <a:pt x="1978" y="132"/>
                  </a:lnTo>
                  <a:lnTo>
                    <a:pt x="0" y="3591"/>
                  </a:lnTo>
                  <a:lnTo>
                    <a:pt x="198" y="3726"/>
                  </a:lnTo>
                  <a:cubicBezTo>
                    <a:pt x="356" y="3835"/>
                    <a:pt x="4110" y="6395"/>
                    <a:pt x="5577" y="6395"/>
                  </a:cubicBezTo>
                  <a:cubicBezTo>
                    <a:pt x="6863" y="6395"/>
                    <a:pt x="7642" y="5069"/>
                    <a:pt x="7897" y="4556"/>
                  </a:cubicBezTo>
                  <a:cubicBezTo>
                    <a:pt x="8036" y="4579"/>
                    <a:pt x="8226" y="4603"/>
                    <a:pt x="8427" y="4603"/>
                  </a:cubicBezTo>
                  <a:cubicBezTo>
                    <a:pt x="8752" y="4603"/>
                    <a:pt x="9109" y="4542"/>
                    <a:pt x="9333" y="4322"/>
                  </a:cubicBezTo>
                  <a:cubicBezTo>
                    <a:pt x="9788" y="3875"/>
                    <a:pt x="9793" y="3167"/>
                    <a:pt x="9793" y="3137"/>
                  </a:cubicBezTo>
                  <a:lnTo>
                    <a:pt x="9793" y="3020"/>
                  </a:lnTo>
                  <a:lnTo>
                    <a:pt x="64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123;p64">
              <a:extLst>
                <a:ext uri="{FF2B5EF4-FFF2-40B4-BE49-F238E27FC236}">
                  <a16:creationId xmlns:a16="http://schemas.microsoft.com/office/drawing/2014/main" id="{5C2F4208-D0EC-273E-9DE8-AC81DA007140}"/>
                </a:ext>
              </a:extLst>
            </p:cNvPr>
            <p:cNvSpPr/>
            <p:nvPr/>
          </p:nvSpPr>
          <p:spPr>
            <a:xfrm>
              <a:off x="-2551575" y="2079025"/>
              <a:ext cx="392425" cy="690300"/>
            </a:xfrm>
            <a:custGeom>
              <a:avLst/>
              <a:gdLst/>
              <a:ahLst/>
              <a:cxnLst/>
              <a:rect l="l" t="t" r="r" b="b"/>
              <a:pathLst>
                <a:path w="15697" h="27612" extrusionOk="0">
                  <a:moveTo>
                    <a:pt x="14166" y="1"/>
                  </a:moveTo>
                  <a:lnTo>
                    <a:pt x="0" y="18616"/>
                  </a:lnTo>
                  <a:lnTo>
                    <a:pt x="12507" y="27612"/>
                  </a:lnTo>
                  <a:lnTo>
                    <a:pt x="14293" y="24488"/>
                  </a:lnTo>
                  <a:lnTo>
                    <a:pt x="10465" y="17117"/>
                  </a:lnTo>
                  <a:lnTo>
                    <a:pt x="15696" y="12369"/>
                  </a:lnTo>
                  <a:lnTo>
                    <a:pt x="14166"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124;p64">
              <a:extLst>
                <a:ext uri="{FF2B5EF4-FFF2-40B4-BE49-F238E27FC236}">
                  <a16:creationId xmlns:a16="http://schemas.microsoft.com/office/drawing/2014/main" id="{93F89A86-B13C-455B-6977-E5D84384B1A0}"/>
                </a:ext>
              </a:extLst>
            </p:cNvPr>
            <p:cNvSpPr/>
            <p:nvPr/>
          </p:nvSpPr>
          <p:spPr>
            <a:xfrm>
              <a:off x="-2560775" y="2062375"/>
              <a:ext cx="408525" cy="716425"/>
            </a:xfrm>
            <a:custGeom>
              <a:avLst/>
              <a:gdLst/>
              <a:ahLst/>
              <a:cxnLst/>
              <a:rect l="l" t="t" r="r" b="b"/>
              <a:pathLst>
                <a:path w="16341" h="28657" extrusionOk="0">
                  <a:moveTo>
                    <a:pt x="14353" y="1333"/>
                  </a:moveTo>
                  <a:lnTo>
                    <a:pt x="15789" y="12933"/>
                  </a:lnTo>
                  <a:lnTo>
                    <a:pt x="10508" y="17725"/>
                  </a:lnTo>
                  <a:lnTo>
                    <a:pt x="14364" y="25148"/>
                  </a:lnTo>
                  <a:lnTo>
                    <a:pt x="12792" y="27898"/>
                  </a:lnTo>
                  <a:lnTo>
                    <a:pt x="738" y="19228"/>
                  </a:lnTo>
                  <a:lnTo>
                    <a:pt x="14353" y="1333"/>
                  </a:lnTo>
                  <a:close/>
                  <a:moveTo>
                    <a:pt x="14714" y="1"/>
                  </a:moveTo>
                  <a:lnTo>
                    <a:pt x="0" y="19338"/>
                  </a:lnTo>
                  <a:lnTo>
                    <a:pt x="12957" y="28657"/>
                  </a:lnTo>
                  <a:lnTo>
                    <a:pt x="14957" y="25160"/>
                  </a:lnTo>
                  <a:lnTo>
                    <a:pt x="11156" y="17841"/>
                  </a:lnTo>
                  <a:lnTo>
                    <a:pt x="16340" y="13138"/>
                  </a:lnTo>
                  <a:lnTo>
                    <a:pt x="147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25;p64">
              <a:extLst>
                <a:ext uri="{FF2B5EF4-FFF2-40B4-BE49-F238E27FC236}">
                  <a16:creationId xmlns:a16="http://schemas.microsoft.com/office/drawing/2014/main" id="{BFF14B42-5CA0-A1DE-090A-08121D713DA6}"/>
                </a:ext>
              </a:extLst>
            </p:cNvPr>
            <p:cNvSpPr/>
            <p:nvPr/>
          </p:nvSpPr>
          <p:spPr>
            <a:xfrm>
              <a:off x="-2282125" y="2631800"/>
              <a:ext cx="69625" cy="109675"/>
            </a:xfrm>
            <a:custGeom>
              <a:avLst/>
              <a:gdLst/>
              <a:ahLst/>
              <a:cxnLst/>
              <a:rect l="l" t="t" r="r" b="b"/>
              <a:pathLst>
                <a:path w="2785" h="4387" extrusionOk="0">
                  <a:moveTo>
                    <a:pt x="2489" y="1"/>
                  </a:moveTo>
                  <a:cubicBezTo>
                    <a:pt x="2401" y="1"/>
                    <a:pt x="2315" y="45"/>
                    <a:pt x="2266" y="126"/>
                  </a:cubicBezTo>
                  <a:lnTo>
                    <a:pt x="98" y="3999"/>
                  </a:lnTo>
                  <a:cubicBezTo>
                    <a:pt x="1" y="4173"/>
                    <a:pt x="125" y="4387"/>
                    <a:pt x="324" y="4387"/>
                  </a:cubicBezTo>
                  <a:cubicBezTo>
                    <a:pt x="418" y="4387"/>
                    <a:pt x="506" y="4335"/>
                    <a:pt x="552" y="4254"/>
                  </a:cubicBezTo>
                  <a:lnTo>
                    <a:pt x="2720" y="380"/>
                  </a:lnTo>
                  <a:cubicBezTo>
                    <a:pt x="2784" y="255"/>
                    <a:pt x="2738" y="103"/>
                    <a:pt x="2616" y="34"/>
                  </a:cubicBezTo>
                  <a:cubicBezTo>
                    <a:pt x="2576" y="11"/>
                    <a:pt x="2532" y="1"/>
                    <a:pt x="24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126;p64">
              <a:extLst>
                <a:ext uri="{FF2B5EF4-FFF2-40B4-BE49-F238E27FC236}">
                  <a16:creationId xmlns:a16="http://schemas.microsoft.com/office/drawing/2014/main" id="{A99A6DEE-4538-B993-BB3A-78A51255C750}"/>
                </a:ext>
              </a:extLst>
            </p:cNvPr>
            <p:cNvSpPr/>
            <p:nvPr/>
          </p:nvSpPr>
          <p:spPr>
            <a:xfrm>
              <a:off x="-2339000" y="2393975"/>
              <a:ext cx="56425" cy="119500"/>
            </a:xfrm>
            <a:custGeom>
              <a:avLst/>
              <a:gdLst/>
              <a:ahLst/>
              <a:cxnLst/>
              <a:rect l="l" t="t" r="r" b="b"/>
              <a:pathLst>
                <a:path w="2257" h="4780" extrusionOk="0">
                  <a:moveTo>
                    <a:pt x="298" y="0"/>
                  </a:moveTo>
                  <a:cubicBezTo>
                    <a:pt x="267" y="0"/>
                    <a:pt x="235" y="6"/>
                    <a:pt x="204" y="18"/>
                  </a:cubicBezTo>
                  <a:cubicBezTo>
                    <a:pt x="66" y="71"/>
                    <a:pt x="0" y="230"/>
                    <a:pt x="61" y="364"/>
                  </a:cubicBezTo>
                  <a:lnTo>
                    <a:pt x="1720" y="4612"/>
                  </a:lnTo>
                  <a:cubicBezTo>
                    <a:pt x="1757" y="4713"/>
                    <a:pt x="1854" y="4779"/>
                    <a:pt x="1962" y="4779"/>
                  </a:cubicBezTo>
                  <a:cubicBezTo>
                    <a:pt x="1993" y="4779"/>
                    <a:pt x="2026" y="4772"/>
                    <a:pt x="2055" y="4761"/>
                  </a:cubicBezTo>
                  <a:cubicBezTo>
                    <a:pt x="2190" y="4708"/>
                    <a:pt x="2256" y="4558"/>
                    <a:pt x="2204" y="4423"/>
                  </a:cubicBezTo>
                  <a:lnTo>
                    <a:pt x="545" y="176"/>
                  </a:lnTo>
                  <a:cubicBezTo>
                    <a:pt x="508" y="68"/>
                    <a:pt x="406" y="0"/>
                    <a:pt x="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127;p64">
              <a:extLst>
                <a:ext uri="{FF2B5EF4-FFF2-40B4-BE49-F238E27FC236}">
                  <a16:creationId xmlns:a16="http://schemas.microsoft.com/office/drawing/2014/main" id="{6C37A85F-E3A5-0331-2A82-743F149B7FC1}"/>
                </a:ext>
              </a:extLst>
            </p:cNvPr>
            <p:cNvSpPr/>
            <p:nvPr/>
          </p:nvSpPr>
          <p:spPr>
            <a:xfrm>
              <a:off x="-1648725" y="2688100"/>
              <a:ext cx="229725" cy="146800"/>
            </a:xfrm>
            <a:custGeom>
              <a:avLst/>
              <a:gdLst/>
              <a:ahLst/>
              <a:cxnLst/>
              <a:rect l="l" t="t" r="r" b="b"/>
              <a:pathLst>
                <a:path w="9189" h="5872" extrusionOk="0">
                  <a:moveTo>
                    <a:pt x="3191" y="0"/>
                  </a:moveTo>
                  <a:lnTo>
                    <a:pt x="0" y="2874"/>
                  </a:lnTo>
                  <a:cubicBezTo>
                    <a:pt x="0" y="2874"/>
                    <a:pt x="0" y="3498"/>
                    <a:pt x="383" y="3873"/>
                  </a:cubicBezTo>
                  <a:cubicBezTo>
                    <a:pt x="547" y="4033"/>
                    <a:pt x="828" y="4079"/>
                    <a:pt x="1096" y="4079"/>
                  </a:cubicBezTo>
                  <a:cubicBezTo>
                    <a:pt x="1453" y="4079"/>
                    <a:pt x="1786" y="3997"/>
                    <a:pt x="1786" y="3997"/>
                  </a:cubicBezTo>
                  <a:cubicBezTo>
                    <a:pt x="1786" y="3997"/>
                    <a:pt x="2553" y="5872"/>
                    <a:pt x="3956" y="5872"/>
                  </a:cubicBezTo>
                  <a:cubicBezTo>
                    <a:pt x="5360" y="5872"/>
                    <a:pt x="9189" y="3248"/>
                    <a:pt x="9189" y="3248"/>
                  </a:cubicBezTo>
                  <a:lnTo>
                    <a:pt x="7401" y="125"/>
                  </a:lnTo>
                  <a:lnTo>
                    <a:pt x="31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128;p64">
              <a:extLst>
                <a:ext uri="{FF2B5EF4-FFF2-40B4-BE49-F238E27FC236}">
                  <a16:creationId xmlns:a16="http://schemas.microsoft.com/office/drawing/2014/main" id="{E041FF60-3C9F-A869-1562-48A0692418DF}"/>
                </a:ext>
              </a:extLst>
            </p:cNvPr>
            <p:cNvSpPr/>
            <p:nvPr/>
          </p:nvSpPr>
          <p:spPr>
            <a:xfrm>
              <a:off x="-1655250" y="2681525"/>
              <a:ext cx="244875" cy="159900"/>
            </a:xfrm>
            <a:custGeom>
              <a:avLst/>
              <a:gdLst/>
              <a:ahLst/>
              <a:cxnLst/>
              <a:rect l="l" t="t" r="r" b="b"/>
              <a:pathLst>
                <a:path w="9795" h="6396" extrusionOk="0">
                  <a:moveTo>
                    <a:pt x="3548" y="527"/>
                  </a:moveTo>
                  <a:lnTo>
                    <a:pt x="7510" y="643"/>
                  </a:lnTo>
                  <a:lnTo>
                    <a:pt x="9104" y="3431"/>
                  </a:lnTo>
                  <a:cubicBezTo>
                    <a:pt x="7923" y="4222"/>
                    <a:pt x="5241" y="5874"/>
                    <a:pt x="4219" y="5874"/>
                  </a:cubicBezTo>
                  <a:cubicBezTo>
                    <a:pt x="3008" y="5874"/>
                    <a:pt x="2297" y="4179"/>
                    <a:pt x="2290" y="4162"/>
                  </a:cubicBezTo>
                  <a:lnTo>
                    <a:pt x="2205" y="3955"/>
                  </a:lnTo>
                  <a:lnTo>
                    <a:pt x="1987" y="4008"/>
                  </a:lnTo>
                  <a:cubicBezTo>
                    <a:pt x="1809" y="4051"/>
                    <a:pt x="1575" y="4083"/>
                    <a:pt x="1360" y="4083"/>
                  </a:cubicBezTo>
                  <a:cubicBezTo>
                    <a:pt x="1132" y="4083"/>
                    <a:pt x="925" y="4047"/>
                    <a:pt x="827" y="3950"/>
                  </a:cubicBezTo>
                  <a:cubicBezTo>
                    <a:pt x="612" y="3741"/>
                    <a:pt x="548" y="3414"/>
                    <a:pt x="530" y="3246"/>
                  </a:cubicBezTo>
                  <a:lnTo>
                    <a:pt x="3548" y="527"/>
                  </a:lnTo>
                  <a:close/>
                  <a:moveTo>
                    <a:pt x="3355" y="0"/>
                  </a:moveTo>
                  <a:lnTo>
                    <a:pt x="1" y="3020"/>
                  </a:lnTo>
                  <a:lnTo>
                    <a:pt x="1" y="3137"/>
                  </a:lnTo>
                  <a:cubicBezTo>
                    <a:pt x="1" y="3167"/>
                    <a:pt x="6" y="3875"/>
                    <a:pt x="462" y="4322"/>
                  </a:cubicBezTo>
                  <a:cubicBezTo>
                    <a:pt x="687" y="4542"/>
                    <a:pt x="1043" y="4603"/>
                    <a:pt x="1368" y="4603"/>
                  </a:cubicBezTo>
                  <a:cubicBezTo>
                    <a:pt x="1570" y="4603"/>
                    <a:pt x="1759" y="4579"/>
                    <a:pt x="1897" y="4556"/>
                  </a:cubicBezTo>
                  <a:cubicBezTo>
                    <a:pt x="2152" y="5069"/>
                    <a:pt x="2931" y="6395"/>
                    <a:pt x="4217" y="6395"/>
                  </a:cubicBezTo>
                  <a:cubicBezTo>
                    <a:pt x="5685" y="6395"/>
                    <a:pt x="9437" y="3835"/>
                    <a:pt x="9596" y="3726"/>
                  </a:cubicBezTo>
                  <a:lnTo>
                    <a:pt x="9795" y="3591"/>
                  </a:lnTo>
                  <a:lnTo>
                    <a:pt x="7816" y="132"/>
                  </a:lnTo>
                  <a:lnTo>
                    <a:pt x="33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129;p64">
              <a:extLst>
                <a:ext uri="{FF2B5EF4-FFF2-40B4-BE49-F238E27FC236}">
                  <a16:creationId xmlns:a16="http://schemas.microsoft.com/office/drawing/2014/main" id="{EDEC48E7-08B1-877C-0339-A7B4C3F14CAC}"/>
                </a:ext>
              </a:extLst>
            </p:cNvPr>
            <p:cNvSpPr/>
            <p:nvPr/>
          </p:nvSpPr>
          <p:spPr>
            <a:xfrm>
              <a:off x="-1517925" y="2054050"/>
              <a:ext cx="411575" cy="715275"/>
            </a:xfrm>
            <a:custGeom>
              <a:avLst/>
              <a:gdLst/>
              <a:ahLst/>
              <a:cxnLst/>
              <a:rect l="l" t="t" r="r" b="b"/>
              <a:pathLst>
                <a:path w="16463" h="28611" extrusionOk="0">
                  <a:moveTo>
                    <a:pt x="2169" y="1"/>
                  </a:moveTo>
                  <a:lnTo>
                    <a:pt x="1" y="13243"/>
                  </a:lnTo>
                  <a:lnTo>
                    <a:pt x="5998" y="18116"/>
                  </a:lnTo>
                  <a:lnTo>
                    <a:pt x="2169" y="25487"/>
                  </a:lnTo>
                  <a:lnTo>
                    <a:pt x="3957" y="28611"/>
                  </a:lnTo>
                  <a:lnTo>
                    <a:pt x="16463" y="19615"/>
                  </a:lnTo>
                  <a:lnTo>
                    <a:pt x="2169"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130;p64">
              <a:extLst>
                <a:ext uri="{FF2B5EF4-FFF2-40B4-BE49-F238E27FC236}">
                  <a16:creationId xmlns:a16="http://schemas.microsoft.com/office/drawing/2014/main" id="{7E5D0E8A-8B31-6B9B-70FA-8CC7B1C8384A}"/>
                </a:ext>
              </a:extLst>
            </p:cNvPr>
            <p:cNvSpPr/>
            <p:nvPr/>
          </p:nvSpPr>
          <p:spPr>
            <a:xfrm>
              <a:off x="-1524950" y="2037650"/>
              <a:ext cx="427725" cy="741150"/>
            </a:xfrm>
            <a:custGeom>
              <a:avLst/>
              <a:gdLst/>
              <a:ahLst/>
              <a:cxnLst/>
              <a:rect l="l" t="t" r="r" b="b"/>
              <a:pathLst>
                <a:path w="17109" h="29646" extrusionOk="0">
                  <a:moveTo>
                    <a:pt x="2607" y="1313"/>
                  </a:moveTo>
                  <a:lnTo>
                    <a:pt x="16378" y="20213"/>
                  </a:lnTo>
                  <a:lnTo>
                    <a:pt x="4320" y="28887"/>
                  </a:lnTo>
                  <a:lnTo>
                    <a:pt x="2747" y="26137"/>
                  </a:lnTo>
                  <a:lnTo>
                    <a:pt x="6609" y="18704"/>
                  </a:lnTo>
                  <a:lnTo>
                    <a:pt x="563" y="13793"/>
                  </a:lnTo>
                  <a:lnTo>
                    <a:pt x="2607" y="1313"/>
                  </a:lnTo>
                  <a:close/>
                  <a:moveTo>
                    <a:pt x="2295" y="1"/>
                  </a:moveTo>
                  <a:lnTo>
                    <a:pt x="1" y="14006"/>
                  </a:lnTo>
                  <a:lnTo>
                    <a:pt x="5950" y="18840"/>
                  </a:lnTo>
                  <a:lnTo>
                    <a:pt x="2155" y="26149"/>
                  </a:lnTo>
                  <a:lnTo>
                    <a:pt x="4155" y="29646"/>
                  </a:lnTo>
                  <a:lnTo>
                    <a:pt x="17108" y="20330"/>
                  </a:lnTo>
                  <a:lnTo>
                    <a:pt x="22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131;p64">
              <a:extLst>
                <a:ext uri="{FF2B5EF4-FFF2-40B4-BE49-F238E27FC236}">
                  <a16:creationId xmlns:a16="http://schemas.microsoft.com/office/drawing/2014/main" id="{48C16EAB-DB21-C562-2209-39905CA09451}"/>
                </a:ext>
              </a:extLst>
            </p:cNvPr>
            <p:cNvSpPr/>
            <p:nvPr/>
          </p:nvSpPr>
          <p:spPr>
            <a:xfrm>
              <a:off x="-1445750" y="2631400"/>
              <a:ext cx="69950" cy="110075"/>
            </a:xfrm>
            <a:custGeom>
              <a:avLst/>
              <a:gdLst/>
              <a:ahLst/>
              <a:cxnLst/>
              <a:rect l="l" t="t" r="r" b="b"/>
              <a:pathLst>
                <a:path w="2798" h="4403" extrusionOk="0">
                  <a:moveTo>
                    <a:pt x="299" y="1"/>
                  </a:moveTo>
                  <a:cubicBezTo>
                    <a:pt x="256" y="1"/>
                    <a:pt x="213" y="12"/>
                    <a:pt x="172" y="34"/>
                  </a:cubicBezTo>
                  <a:cubicBezTo>
                    <a:pt x="44" y="105"/>
                    <a:pt x="0" y="270"/>
                    <a:pt x="77" y="396"/>
                  </a:cubicBezTo>
                  <a:lnTo>
                    <a:pt x="2247" y="4270"/>
                  </a:lnTo>
                  <a:cubicBezTo>
                    <a:pt x="2291" y="4352"/>
                    <a:pt x="2379" y="4403"/>
                    <a:pt x="2473" y="4403"/>
                  </a:cubicBezTo>
                  <a:cubicBezTo>
                    <a:pt x="2672" y="4403"/>
                    <a:pt x="2798" y="4189"/>
                    <a:pt x="2701" y="4015"/>
                  </a:cubicBezTo>
                  <a:lnTo>
                    <a:pt x="531" y="142"/>
                  </a:lnTo>
                  <a:cubicBezTo>
                    <a:pt x="484" y="52"/>
                    <a:pt x="393" y="1"/>
                    <a:pt x="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132;p64">
              <a:extLst>
                <a:ext uri="{FF2B5EF4-FFF2-40B4-BE49-F238E27FC236}">
                  <a16:creationId xmlns:a16="http://schemas.microsoft.com/office/drawing/2014/main" id="{0B458938-20CA-7550-AB53-E1F5B6F98D4C}"/>
                </a:ext>
              </a:extLst>
            </p:cNvPr>
            <p:cNvSpPr/>
            <p:nvPr/>
          </p:nvSpPr>
          <p:spPr>
            <a:xfrm>
              <a:off x="-1375375" y="2394150"/>
              <a:ext cx="56300" cy="119325"/>
            </a:xfrm>
            <a:custGeom>
              <a:avLst/>
              <a:gdLst/>
              <a:ahLst/>
              <a:cxnLst/>
              <a:rect l="l" t="t" r="r" b="b"/>
              <a:pathLst>
                <a:path w="2252" h="4773" extrusionOk="0">
                  <a:moveTo>
                    <a:pt x="1957" y="1"/>
                  </a:moveTo>
                  <a:cubicBezTo>
                    <a:pt x="1851" y="1"/>
                    <a:pt x="1752" y="65"/>
                    <a:pt x="1713" y="170"/>
                  </a:cubicBezTo>
                  <a:lnTo>
                    <a:pt x="54" y="4418"/>
                  </a:lnTo>
                  <a:cubicBezTo>
                    <a:pt x="1" y="4551"/>
                    <a:pt x="67" y="4702"/>
                    <a:pt x="202" y="4754"/>
                  </a:cubicBezTo>
                  <a:cubicBezTo>
                    <a:pt x="232" y="4766"/>
                    <a:pt x="263" y="4772"/>
                    <a:pt x="296" y="4772"/>
                  </a:cubicBezTo>
                  <a:cubicBezTo>
                    <a:pt x="404" y="4772"/>
                    <a:pt x="500" y="4706"/>
                    <a:pt x="538" y="4607"/>
                  </a:cubicBezTo>
                  <a:lnTo>
                    <a:pt x="2197" y="359"/>
                  </a:lnTo>
                  <a:cubicBezTo>
                    <a:pt x="2252" y="224"/>
                    <a:pt x="2185" y="72"/>
                    <a:pt x="2051" y="18"/>
                  </a:cubicBezTo>
                  <a:cubicBezTo>
                    <a:pt x="2020" y="7"/>
                    <a:pt x="1988" y="1"/>
                    <a:pt x="19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83"/>
        <p:cNvGrpSpPr/>
        <p:nvPr/>
      </p:nvGrpSpPr>
      <p:grpSpPr>
        <a:xfrm>
          <a:off x="0" y="0"/>
          <a:ext cx="0" cy="0"/>
          <a:chOff x="0" y="0"/>
          <a:chExt cx="0" cy="0"/>
        </a:xfrm>
      </p:grpSpPr>
      <p:sp>
        <p:nvSpPr>
          <p:cNvPr id="2686" name="Google Shape;2686;p56"/>
          <p:cNvSpPr txBox="1">
            <a:spLocks noGrp="1"/>
          </p:cNvSpPr>
          <p:nvPr>
            <p:ph type="title" idx="2"/>
          </p:nvPr>
        </p:nvSpPr>
        <p:spPr>
          <a:xfrm>
            <a:off x="605342" y="362022"/>
            <a:ext cx="2097347" cy="579926"/>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sz="2400" dirty="0"/>
              <a:t>REFERENCES</a:t>
            </a:r>
          </a:p>
        </p:txBody>
      </p:sp>
      <p:grpSp>
        <p:nvGrpSpPr>
          <p:cNvPr id="2687" name="Google Shape;2687;p56"/>
          <p:cNvGrpSpPr/>
          <p:nvPr/>
        </p:nvGrpSpPr>
        <p:grpSpPr>
          <a:xfrm>
            <a:off x="281921" y="1778859"/>
            <a:ext cx="3409269" cy="2954375"/>
            <a:chOff x="861438" y="176348"/>
            <a:chExt cx="5851787" cy="5350554"/>
          </a:xfrm>
        </p:grpSpPr>
        <p:sp>
          <p:nvSpPr>
            <p:cNvPr id="2688" name="Google Shape;2688;p56"/>
            <p:cNvSpPr/>
            <p:nvPr/>
          </p:nvSpPr>
          <p:spPr>
            <a:xfrm>
              <a:off x="865075" y="238100"/>
              <a:ext cx="5848150" cy="5238100"/>
            </a:xfrm>
            <a:custGeom>
              <a:avLst/>
              <a:gdLst/>
              <a:ahLst/>
              <a:cxnLst/>
              <a:rect l="l" t="t" r="r" b="b"/>
              <a:pathLst>
                <a:path w="233926" h="209524" extrusionOk="0">
                  <a:moveTo>
                    <a:pt x="118223" y="1"/>
                  </a:moveTo>
                  <a:cubicBezTo>
                    <a:pt x="107099" y="1"/>
                    <a:pt x="95949" y="2632"/>
                    <a:pt x="86083" y="7891"/>
                  </a:cubicBezTo>
                  <a:cubicBezTo>
                    <a:pt x="63635" y="19858"/>
                    <a:pt x="56033" y="46002"/>
                    <a:pt x="37858" y="62911"/>
                  </a:cubicBezTo>
                  <a:cubicBezTo>
                    <a:pt x="9696" y="89111"/>
                    <a:pt x="1" y="118587"/>
                    <a:pt x="12927" y="144319"/>
                  </a:cubicBezTo>
                  <a:cubicBezTo>
                    <a:pt x="22306" y="162989"/>
                    <a:pt x="46961" y="174435"/>
                    <a:pt x="65249" y="181490"/>
                  </a:cubicBezTo>
                  <a:cubicBezTo>
                    <a:pt x="87963" y="190254"/>
                    <a:pt x="110785" y="207198"/>
                    <a:pt x="135420" y="209317"/>
                  </a:cubicBezTo>
                  <a:cubicBezTo>
                    <a:pt x="137024" y="209456"/>
                    <a:pt x="138630" y="209524"/>
                    <a:pt x="140231" y="209524"/>
                  </a:cubicBezTo>
                  <a:cubicBezTo>
                    <a:pt x="159580" y="209524"/>
                    <a:pt x="178326" y="199534"/>
                    <a:pt x="187439" y="181749"/>
                  </a:cubicBezTo>
                  <a:cubicBezTo>
                    <a:pt x="193042" y="170814"/>
                    <a:pt x="203248" y="163736"/>
                    <a:pt x="211691" y="155264"/>
                  </a:cubicBezTo>
                  <a:cubicBezTo>
                    <a:pt x="233925" y="132951"/>
                    <a:pt x="233159" y="90453"/>
                    <a:pt x="213064" y="67059"/>
                  </a:cubicBezTo>
                  <a:cubicBezTo>
                    <a:pt x="210924" y="64567"/>
                    <a:pt x="208511" y="62393"/>
                    <a:pt x="205989" y="60345"/>
                  </a:cubicBezTo>
                  <a:cubicBezTo>
                    <a:pt x="202547" y="57549"/>
                    <a:pt x="198904" y="54988"/>
                    <a:pt x="195475" y="52174"/>
                  </a:cubicBezTo>
                  <a:cubicBezTo>
                    <a:pt x="179282" y="38889"/>
                    <a:pt x="170061" y="19216"/>
                    <a:pt x="151528" y="8631"/>
                  </a:cubicBezTo>
                  <a:cubicBezTo>
                    <a:pt x="141454" y="2876"/>
                    <a:pt x="129853" y="1"/>
                    <a:pt x="118223"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56"/>
            <p:cNvSpPr/>
            <p:nvPr/>
          </p:nvSpPr>
          <p:spPr>
            <a:xfrm>
              <a:off x="861438" y="176348"/>
              <a:ext cx="5848150" cy="5350554"/>
            </a:xfrm>
            <a:custGeom>
              <a:avLst/>
              <a:gdLst/>
              <a:ahLst/>
              <a:cxnLst/>
              <a:rect l="l" t="t" r="r" b="b"/>
              <a:pathLst>
                <a:path w="233926" h="209524" extrusionOk="0">
                  <a:moveTo>
                    <a:pt x="118223" y="1"/>
                  </a:moveTo>
                  <a:cubicBezTo>
                    <a:pt x="107099" y="1"/>
                    <a:pt x="95949" y="2632"/>
                    <a:pt x="86083" y="7891"/>
                  </a:cubicBezTo>
                  <a:cubicBezTo>
                    <a:pt x="63635" y="19858"/>
                    <a:pt x="56033" y="46002"/>
                    <a:pt x="37858" y="62911"/>
                  </a:cubicBezTo>
                  <a:cubicBezTo>
                    <a:pt x="9696" y="89111"/>
                    <a:pt x="1" y="118587"/>
                    <a:pt x="12927" y="144319"/>
                  </a:cubicBezTo>
                  <a:cubicBezTo>
                    <a:pt x="22306" y="162989"/>
                    <a:pt x="46961" y="174435"/>
                    <a:pt x="65249" y="181490"/>
                  </a:cubicBezTo>
                  <a:cubicBezTo>
                    <a:pt x="87963" y="190254"/>
                    <a:pt x="110785" y="207198"/>
                    <a:pt x="135420" y="209317"/>
                  </a:cubicBezTo>
                  <a:cubicBezTo>
                    <a:pt x="137024" y="209456"/>
                    <a:pt x="138630" y="209524"/>
                    <a:pt x="140231" y="209524"/>
                  </a:cubicBezTo>
                  <a:cubicBezTo>
                    <a:pt x="159580" y="209524"/>
                    <a:pt x="178326" y="199534"/>
                    <a:pt x="187439" y="181749"/>
                  </a:cubicBezTo>
                  <a:cubicBezTo>
                    <a:pt x="193042" y="170814"/>
                    <a:pt x="203248" y="163736"/>
                    <a:pt x="211691" y="155264"/>
                  </a:cubicBezTo>
                  <a:cubicBezTo>
                    <a:pt x="233925" y="132951"/>
                    <a:pt x="233159" y="90453"/>
                    <a:pt x="213064" y="67059"/>
                  </a:cubicBezTo>
                  <a:cubicBezTo>
                    <a:pt x="210924" y="64567"/>
                    <a:pt x="208511" y="62393"/>
                    <a:pt x="205989" y="60345"/>
                  </a:cubicBezTo>
                  <a:cubicBezTo>
                    <a:pt x="202547" y="57549"/>
                    <a:pt x="198904" y="54988"/>
                    <a:pt x="195475" y="52174"/>
                  </a:cubicBezTo>
                  <a:cubicBezTo>
                    <a:pt x="179282" y="38889"/>
                    <a:pt x="170061" y="19216"/>
                    <a:pt x="151528" y="8631"/>
                  </a:cubicBezTo>
                  <a:cubicBezTo>
                    <a:pt x="141454" y="2876"/>
                    <a:pt x="129853" y="1"/>
                    <a:pt x="1182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0" name="Google Shape;2690;p56"/>
            <p:cNvSpPr/>
            <p:nvPr/>
          </p:nvSpPr>
          <p:spPr>
            <a:xfrm>
              <a:off x="1624075" y="983300"/>
              <a:ext cx="2827900" cy="4030475"/>
            </a:xfrm>
            <a:custGeom>
              <a:avLst/>
              <a:gdLst/>
              <a:ahLst/>
              <a:cxnLst/>
              <a:rect l="l" t="t" r="r" b="b"/>
              <a:pathLst>
                <a:path w="113116" h="161219" extrusionOk="0">
                  <a:moveTo>
                    <a:pt x="78550" y="0"/>
                  </a:moveTo>
                  <a:cubicBezTo>
                    <a:pt x="78458" y="0"/>
                    <a:pt x="78366" y="4"/>
                    <a:pt x="78274" y="11"/>
                  </a:cubicBezTo>
                  <a:lnTo>
                    <a:pt x="8064" y="5438"/>
                  </a:lnTo>
                  <a:cubicBezTo>
                    <a:pt x="1" y="5825"/>
                    <a:pt x="908" y="9992"/>
                    <a:pt x="1360" y="12210"/>
                  </a:cubicBezTo>
                  <a:lnTo>
                    <a:pt x="30887" y="157493"/>
                  </a:lnTo>
                  <a:cubicBezTo>
                    <a:pt x="31318" y="159608"/>
                    <a:pt x="33143" y="161219"/>
                    <a:pt x="35045" y="161219"/>
                  </a:cubicBezTo>
                  <a:cubicBezTo>
                    <a:pt x="35137" y="161219"/>
                    <a:pt x="35229" y="161215"/>
                    <a:pt x="35321" y="161207"/>
                  </a:cubicBezTo>
                  <a:lnTo>
                    <a:pt x="104739" y="155459"/>
                  </a:lnTo>
                  <a:cubicBezTo>
                    <a:pt x="110932" y="155304"/>
                    <a:pt x="113116" y="151207"/>
                    <a:pt x="112681" y="149253"/>
                  </a:cubicBezTo>
                  <a:lnTo>
                    <a:pt x="82707" y="3726"/>
                  </a:lnTo>
                  <a:cubicBezTo>
                    <a:pt x="82277" y="1611"/>
                    <a:pt x="80451" y="0"/>
                    <a:pt x="785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56"/>
            <p:cNvSpPr/>
            <p:nvPr/>
          </p:nvSpPr>
          <p:spPr>
            <a:xfrm>
              <a:off x="1634500" y="976150"/>
              <a:ext cx="2819200" cy="4044775"/>
            </a:xfrm>
            <a:custGeom>
              <a:avLst/>
              <a:gdLst/>
              <a:ahLst/>
              <a:cxnLst/>
              <a:rect l="l" t="t" r="r" b="b"/>
              <a:pathLst>
                <a:path w="112768" h="161791" extrusionOk="0">
                  <a:moveTo>
                    <a:pt x="78132" y="571"/>
                  </a:moveTo>
                  <a:cubicBezTo>
                    <a:pt x="79901" y="571"/>
                    <a:pt x="81607" y="2086"/>
                    <a:pt x="82010" y="4071"/>
                  </a:cubicBezTo>
                  <a:lnTo>
                    <a:pt x="111985" y="149601"/>
                  </a:lnTo>
                  <a:cubicBezTo>
                    <a:pt x="112173" y="150440"/>
                    <a:pt x="111796" y="151618"/>
                    <a:pt x="111026" y="152603"/>
                  </a:cubicBezTo>
                  <a:cubicBezTo>
                    <a:pt x="110226" y="153627"/>
                    <a:pt x="108290" y="155360"/>
                    <a:pt x="104314" y="155461"/>
                  </a:cubicBezTo>
                  <a:cubicBezTo>
                    <a:pt x="104308" y="155461"/>
                    <a:pt x="104304" y="155461"/>
                    <a:pt x="104298" y="155462"/>
                  </a:cubicBezTo>
                  <a:lnTo>
                    <a:pt x="34881" y="161210"/>
                  </a:lnTo>
                  <a:cubicBezTo>
                    <a:pt x="34801" y="161216"/>
                    <a:pt x="34721" y="161219"/>
                    <a:pt x="34641" y="161219"/>
                  </a:cubicBezTo>
                  <a:cubicBezTo>
                    <a:pt x="32861" y="161219"/>
                    <a:pt x="31154" y="159709"/>
                    <a:pt x="30750" y="157723"/>
                  </a:cubicBezTo>
                  <a:lnTo>
                    <a:pt x="1211" y="12390"/>
                  </a:lnTo>
                  <a:cubicBezTo>
                    <a:pt x="957" y="11144"/>
                    <a:pt x="610" y="9435"/>
                    <a:pt x="1652" y="8096"/>
                  </a:cubicBezTo>
                  <a:cubicBezTo>
                    <a:pt x="2617" y="6856"/>
                    <a:pt x="4638" y="6154"/>
                    <a:pt x="7668" y="6008"/>
                  </a:cubicBezTo>
                  <a:lnTo>
                    <a:pt x="77879" y="581"/>
                  </a:lnTo>
                  <a:cubicBezTo>
                    <a:pt x="77963" y="574"/>
                    <a:pt x="78047" y="571"/>
                    <a:pt x="78132" y="571"/>
                  </a:cubicBezTo>
                  <a:close/>
                  <a:moveTo>
                    <a:pt x="78127" y="0"/>
                  </a:moveTo>
                  <a:cubicBezTo>
                    <a:pt x="78029" y="0"/>
                    <a:pt x="77932" y="4"/>
                    <a:pt x="77834" y="12"/>
                  </a:cubicBezTo>
                  <a:lnTo>
                    <a:pt x="7632" y="5438"/>
                  </a:lnTo>
                  <a:cubicBezTo>
                    <a:pt x="4392" y="5594"/>
                    <a:pt x="2288" y="6349"/>
                    <a:pt x="1202" y="7746"/>
                  </a:cubicBezTo>
                  <a:cubicBezTo>
                    <a:pt x="0" y="9292"/>
                    <a:pt x="393" y="11225"/>
                    <a:pt x="663" y="12552"/>
                  </a:cubicBezTo>
                  <a:lnTo>
                    <a:pt x="30191" y="157836"/>
                  </a:lnTo>
                  <a:cubicBezTo>
                    <a:pt x="30647" y="160077"/>
                    <a:pt x="32601" y="161790"/>
                    <a:pt x="34632" y="161790"/>
                  </a:cubicBezTo>
                  <a:cubicBezTo>
                    <a:pt x="34731" y="161790"/>
                    <a:pt x="34830" y="161786"/>
                    <a:pt x="34928" y="161777"/>
                  </a:cubicBezTo>
                  <a:lnTo>
                    <a:pt x="104337" y="156029"/>
                  </a:lnTo>
                  <a:cubicBezTo>
                    <a:pt x="108541" y="155921"/>
                    <a:pt x="110614" y="154056"/>
                    <a:pt x="111475" y="152953"/>
                  </a:cubicBezTo>
                  <a:cubicBezTo>
                    <a:pt x="112359" y="151822"/>
                    <a:pt x="112768" y="150490"/>
                    <a:pt x="112543" y="149481"/>
                  </a:cubicBezTo>
                  <a:lnTo>
                    <a:pt x="82569" y="3954"/>
                  </a:lnTo>
                  <a:cubicBezTo>
                    <a:pt x="82113" y="1712"/>
                    <a:pt x="80159" y="0"/>
                    <a:pt x="78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56"/>
            <p:cNvSpPr/>
            <p:nvPr/>
          </p:nvSpPr>
          <p:spPr>
            <a:xfrm>
              <a:off x="1779675" y="970225"/>
              <a:ext cx="2677100" cy="3977100"/>
            </a:xfrm>
            <a:custGeom>
              <a:avLst/>
              <a:gdLst/>
              <a:ahLst/>
              <a:cxnLst/>
              <a:rect l="l" t="t" r="r" b="b"/>
              <a:pathLst>
                <a:path w="107084" h="159084" extrusionOk="0">
                  <a:moveTo>
                    <a:pt x="72947" y="1"/>
                  </a:moveTo>
                  <a:cubicBezTo>
                    <a:pt x="72855" y="1"/>
                    <a:pt x="72763" y="4"/>
                    <a:pt x="72670" y="12"/>
                  </a:cubicBezTo>
                  <a:lnTo>
                    <a:pt x="3253" y="5760"/>
                  </a:lnTo>
                  <a:cubicBezTo>
                    <a:pt x="1255" y="5926"/>
                    <a:pt x="0" y="7857"/>
                    <a:pt x="452" y="10075"/>
                  </a:cubicBezTo>
                  <a:lnTo>
                    <a:pt x="29980" y="155357"/>
                  </a:lnTo>
                  <a:cubicBezTo>
                    <a:pt x="30410" y="157473"/>
                    <a:pt x="32236" y="159084"/>
                    <a:pt x="34137" y="159084"/>
                  </a:cubicBezTo>
                  <a:cubicBezTo>
                    <a:pt x="34229" y="159084"/>
                    <a:pt x="34321" y="159080"/>
                    <a:pt x="34413" y="159073"/>
                  </a:cubicBezTo>
                  <a:lnTo>
                    <a:pt x="103831" y="153324"/>
                  </a:lnTo>
                  <a:cubicBezTo>
                    <a:pt x="105830" y="153158"/>
                    <a:pt x="107084" y="151227"/>
                    <a:pt x="106632" y="149010"/>
                  </a:cubicBezTo>
                  <a:lnTo>
                    <a:pt x="77105" y="3726"/>
                  </a:lnTo>
                  <a:cubicBezTo>
                    <a:pt x="76674" y="1612"/>
                    <a:pt x="74849" y="1"/>
                    <a:pt x="729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56"/>
            <p:cNvSpPr/>
            <p:nvPr/>
          </p:nvSpPr>
          <p:spPr>
            <a:xfrm>
              <a:off x="1777725" y="963075"/>
              <a:ext cx="2680975" cy="3991375"/>
            </a:xfrm>
            <a:custGeom>
              <a:avLst/>
              <a:gdLst/>
              <a:ahLst/>
              <a:cxnLst/>
              <a:rect l="l" t="t" r="r" b="b"/>
              <a:pathLst>
                <a:path w="107239" h="159655" extrusionOk="0">
                  <a:moveTo>
                    <a:pt x="73025" y="571"/>
                  </a:moveTo>
                  <a:cubicBezTo>
                    <a:pt x="74794" y="571"/>
                    <a:pt x="76500" y="2087"/>
                    <a:pt x="76904" y="4070"/>
                  </a:cubicBezTo>
                  <a:lnTo>
                    <a:pt x="106431" y="149353"/>
                  </a:lnTo>
                  <a:cubicBezTo>
                    <a:pt x="106649" y="150421"/>
                    <a:pt x="106446" y="151471"/>
                    <a:pt x="105874" y="152232"/>
                  </a:cubicBezTo>
                  <a:cubicBezTo>
                    <a:pt x="105394" y="152871"/>
                    <a:pt x="104688" y="153259"/>
                    <a:pt x="103885" y="153327"/>
                  </a:cubicBezTo>
                  <a:lnTo>
                    <a:pt x="34468" y="159075"/>
                  </a:lnTo>
                  <a:cubicBezTo>
                    <a:pt x="34384" y="159082"/>
                    <a:pt x="34300" y="159085"/>
                    <a:pt x="34217" y="159085"/>
                  </a:cubicBezTo>
                  <a:cubicBezTo>
                    <a:pt x="32448" y="159085"/>
                    <a:pt x="30740" y="157570"/>
                    <a:pt x="30337" y="155588"/>
                  </a:cubicBezTo>
                  <a:lnTo>
                    <a:pt x="808" y="10304"/>
                  </a:lnTo>
                  <a:cubicBezTo>
                    <a:pt x="592" y="9236"/>
                    <a:pt x="795" y="8187"/>
                    <a:pt x="1366" y="7425"/>
                  </a:cubicBezTo>
                  <a:cubicBezTo>
                    <a:pt x="1846" y="6785"/>
                    <a:pt x="2552" y="6397"/>
                    <a:pt x="3356" y="6330"/>
                  </a:cubicBezTo>
                  <a:lnTo>
                    <a:pt x="72772" y="581"/>
                  </a:lnTo>
                  <a:cubicBezTo>
                    <a:pt x="72856" y="574"/>
                    <a:pt x="72940" y="571"/>
                    <a:pt x="73025" y="571"/>
                  </a:cubicBezTo>
                  <a:close/>
                  <a:moveTo>
                    <a:pt x="73027" y="1"/>
                  </a:moveTo>
                  <a:cubicBezTo>
                    <a:pt x="72926" y="1"/>
                    <a:pt x="72825" y="5"/>
                    <a:pt x="72725" y="14"/>
                  </a:cubicBezTo>
                  <a:lnTo>
                    <a:pt x="3307" y="5763"/>
                  </a:lnTo>
                  <a:cubicBezTo>
                    <a:pt x="2341" y="5843"/>
                    <a:pt x="1489" y="6311"/>
                    <a:pt x="910" y="7083"/>
                  </a:cubicBezTo>
                  <a:cubicBezTo>
                    <a:pt x="241" y="7974"/>
                    <a:pt x="0" y="9190"/>
                    <a:pt x="250" y="10417"/>
                  </a:cubicBezTo>
                  <a:lnTo>
                    <a:pt x="29779" y="155701"/>
                  </a:lnTo>
                  <a:cubicBezTo>
                    <a:pt x="30234" y="157942"/>
                    <a:pt x="32189" y="159654"/>
                    <a:pt x="34220" y="159654"/>
                  </a:cubicBezTo>
                  <a:cubicBezTo>
                    <a:pt x="34230" y="159654"/>
                    <a:pt x="34240" y="159654"/>
                    <a:pt x="34250" y="159654"/>
                  </a:cubicBezTo>
                  <a:cubicBezTo>
                    <a:pt x="34339" y="159654"/>
                    <a:pt x="34427" y="159650"/>
                    <a:pt x="34515" y="159643"/>
                  </a:cubicBezTo>
                  <a:lnTo>
                    <a:pt x="103931" y="153894"/>
                  </a:lnTo>
                  <a:cubicBezTo>
                    <a:pt x="104899" y="153815"/>
                    <a:pt x="105751" y="153345"/>
                    <a:pt x="106329" y="152574"/>
                  </a:cubicBezTo>
                  <a:cubicBezTo>
                    <a:pt x="106998" y="151683"/>
                    <a:pt x="107238" y="150467"/>
                    <a:pt x="106990" y="149239"/>
                  </a:cubicBezTo>
                  <a:lnTo>
                    <a:pt x="77462" y="3956"/>
                  </a:lnTo>
                  <a:cubicBezTo>
                    <a:pt x="77007" y="1716"/>
                    <a:pt x="75053" y="1"/>
                    <a:pt x="73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56"/>
            <p:cNvSpPr/>
            <p:nvPr/>
          </p:nvSpPr>
          <p:spPr>
            <a:xfrm>
              <a:off x="2636125" y="1205950"/>
              <a:ext cx="293625" cy="74250"/>
            </a:xfrm>
            <a:custGeom>
              <a:avLst/>
              <a:gdLst/>
              <a:ahLst/>
              <a:cxnLst/>
              <a:rect l="l" t="t" r="r" b="b"/>
              <a:pathLst>
                <a:path w="11745" h="2970" extrusionOk="0">
                  <a:moveTo>
                    <a:pt x="10499" y="1"/>
                  </a:moveTo>
                  <a:cubicBezTo>
                    <a:pt x="10474" y="1"/>
                    <a:pt x="10449" y="2"/>
                    <a:pt x="10424" y="4"/>
                  </a:cubicBezTo>
                  <a:lnTo>
                    <a:pt x="881" y="794"/>
                  </a:lnTo>
                  <a:cubicBezTo>
                    <a:pt x="340" y="839"/>
                    <a:pt x="1" y="1361"/>
                    <a:pt x="123" y="1961"/>
                  </a:cubicBezTo>
                  <a:cubicBezTo>
                    <a:pt x="239" y="2534"/>
                    <a:pt x="734" y="2969"/>
                    <a:pt x="1249" y="2969"/>
                  </a:cubicBezTo>
                  <a:cubicBezTo>
                    <a:pt x="1273" y="2969"/>
                    <a:pt x="1298" y="2968"/>
                    <a:pt x="1322" y="2966"/>
                  </a:cubicBezTo>
                  <a:lnTo>
                    <a:pt x="10865" y="2176"/>
                  </a:lnTo>
                  <a:cubicBezTo>
                    <a:pt x="11404" y="2131"/>
                    <a:pt x="11744" y="1609"/>
                    <a:pt x="11622" y="1009"/>
                  </a:cubicBezTo>
                  <a:cubicBezTo>
                    <a:pt x="11506" y="437"/>
                    <a:pt x="11013" y="1"/>
                    <a:pt x="104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56"/>
            <p:cNvSpPr/>
            <p:nvPr/>
          </p:nvSpPr>
          <p:spPr>
            <a:xfrm>
              <a:off x="1938825" y="1205125"/>
              <a:ext cx="2336350" cy="3396800"/>
            </a:xfrm>
            <a:custGeom>
              <a:avLst/>
              <a:gdLst/>
              <a:ahLst/>
              <a:cxnLst/>
              <a:rect l="l" t="t" r="r" b="b"/>
              <a:pathLst>
                <a:path w="93454" h="135872" extrusionOk="0">
                  <a:moveTo>
                    <a:pt x="66965" y="1"/>
                  </a:moveTo>
                  <a:lnTo>
                    <a:pt x="51790" y="1257"/>
                  </a:lnTo>
                  <a:lnTo>
                    <a:pt x="50497" y="2964"/>
                  </a:lnTo>
                  <a:cubicBezTo>
                    <a:pt x="49988" y="3636"/>
                    <a:pt x="49242" y="4043"/>
                    <a:pt x="48396" y="4114"/>
                  </a:cubicBezTo>
                  <a:lnTo>
                    <a:pt x="20393" y="6434"/>
                  </a:lnTo>
                  <a:cubicBezTo>
                    <a:pt x="20307" y="6441"/>
                    <a:pt x="20220" y="6444"/>
                    <a:pt x="20134" y="6444"/>
                  </a:cubicBezTo>
                  <a:cubicBezTo>
                    <a:pt x="19403" y="6444"/>
                    <a:pt x="18654" y="6195"/>
                    <a:pt x="17992" y="5728"/>
                  </a:cubicBezTo>
                  <a:lnTo>
                    <a:pt x="15873" y="4232"/>
                  </a:lnTo>
                  <a:lnTo>
                    <a:pt x="1" y="5546"/>
                  </a:lnTo>
                  <a:lnTo>
                    <a:pt x="26489" y="135871"/>
                  </a:lnTo>
                  <a:lnTo>
                    <a:pt x="93454" y="130325"/>
                  </a:lnTo>
                  <a:lnTo>
                    <a:pt x="6696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56"/>
            <p:cNvSpPr/>
            <p:nvPr/>
          </p:nvSpPr>
          <p:spPr>
            <a:xfrm>
              <a:off x="1930975" y="1198000"/>
              <a:ext cx="2352050" cy="3411025"/>
            </a:xfrm>
            <a:custGeom>
              <a:avLst/>
              <a:gdLst/>
              <a:ahLst/>
              <a:cxnLst/>
              <a:rect l="l" t="t" r="r" b="b"/>
              <a:pathLst>
                <a:path w="94082" h="136441" extrusionOk="0">
                  <a:moveTo>
                    <a:pt x="67051" y="590"/>
                  </a:moveTo>
                  <a:lnTo>
                    <a:pt x="93425" y="130353"/>
                  </a:lnTo>
                  <a:lnTo>
                    <a:pt x="27031" y="135851"/>
                  </a:lnTo>
                  <a:lnTo>
                    <a:pt x="658" y="6088"/>
                  </a:lnTo>
                  <a:lnTo>
                    <a:pt x="16108" y="4809"/>
                  </a:lnTo>
                  <a:lnTo>
                    <a:pt x="18143" y="6246"/>
                  </a:lnTo>
                  <a:cubicBezTo>
                    <a:pt x="18849" y="6746"/>
                    <a:pt x="19659" y="7014"/>
                    <a:pt x="20444" y="7014"/>
                  </a:cubicBezTo>
                  <a:cubicBezTo>
                    <a:pt x="20540" y="7014"/>
                    <a:pt x="20635" y="7010"/>
                    <a:pt x="20731" y="7002"/>
                  </a:cubicBezTo>
                  <a:lnTo>
                    <a:pt x="48735" y="4683"/>
                  </a:lnTo>
                  <a:cubicBezTo>
                    <a:pt x="49662" y="4606"/>
                    <a:pt x="50480" y="4158"/>
                    <a:pt x="51039" y="3421"/>
                  </a:cubicBezTo>
                  <a:lnTo>
                    <a:pt x="52255" y="1815"/>
                  </a:lnTo>
                  <a:lnTo>
                    <a:pt x="67051" y="590"/>
                  </a:lnTo>
                  <a:close/>
                  <a:moveTo>
                    <a:pt x="67277" y="0"/>
                  </a:moveTo>
                  <a:cubicBezTo>
                    <a:pt x="67270" y="0"/>
                    <a:pt x="67263" y="1"/>
                    <a:pt x="67256" y="1"/>
                  </a:cubicBezTo>
                  <a:lnTo>
                    <a:pt x="52083" y="1258"/>
                  </a:lnTo>
                  <a:cubicBezTo>
                    <a:pt x="52003" y="1265"/>
                    <a:pt x="51928" y="1306"/>
                    <a:pt x="51880" y="1370"/>
                  </a:cubicBezTo>
                  <a:lnTo>
                    <a:pt x="50585" y="3077"/>
                  </a:lnTo>
                  <a:cubicBezTo>
                    <a:pt x="50126" y="3683"/>
                    <a:pt x="49453" y="4052"/>
                    <a:pt x="48689" y="4115"/>
                  </a:cubicBezTo>
                  <a:lnTo>
                    <a:pt x="20684" y="6434"/>
                  </a:lnTo>
                  <a:cubicBezTo>
                    <a:pt x="20607" y="6441"/>
                    <a:pt x="20530" y="6444"/>
                    <a:pt x="20452" y="6444"/>
                  </a:cubicBezTo>
                  <a:cubicBezTo>
                    <a:pt x="19781" y="6444"/>
                    <a:pt x="19085" y="6214"/>
                    <a:pt x="18472" y="5780"/>
                  </a:cubicBezTo>
                  <a:lnTo>
                    <a:pt x="16351" y="4283"/>
                  </a:lnTo>
                  <a:cubicBezTo>
                    <a:pt x="16303" y="4249"/>
                    <a:pt x="16245" y="4231"/>
                    <a:pt x="16187" y="4231"/>
                  </a:cubicBezTo>
                  <a:cubicBezTo>
                    <a:pt x="16179" y="4231"/>
                    <a:pt x="16171" y="4232"/>
                    <a:pt x="16163" y="4232"/>
                  </a:cubicBezTo>
                  <a:lnTo>
                    <a:pt x="291" y="5547"/>
                  </a:lnTo>
                  <a:cubicBezTo>
                    <a:pt x="121" y="5561"/>
                    <a:pt x="1" y="5720"/>
                    <a:pt x="35" y="5888"/>
                  </a:cubicBezTo>
                  <a:lnTo>
                    <a:pt x="26524" y="136213"/>
                  </a:lnTo>
                  <a:cubicBezTo>
                    <a:pt x="26550" y="136345"/>
                    <a:pt x="26667" y="136440"/>
                    <a:pt x="26801" y="136440"/>
                  </a:cubicBezTo>
                  <a:cubicBezTo>
                    <a:pt x="26809" y="136440"/>
                    <a:pt x="26818" y="136440"/>
                    <a:pt x="26826" y="136439"/>
                  </a:cubicBezTo>
                  <a:lnTo>
                    <a:pt x="93791" y="130894"/>
                  </a:lnTo>
                  <a:cubicBezTo>
                    <a:pt x="93962" y="130880"/>
                    <a:pt x="94081" y="130721"/>
                    <a:pt x="94048" y="130554"/>
                  </a:cubicBezTo>
                  <a:lnTo>
                    <a:pt x="67560" y="229"/>
                  </a:lnTo>
                  <a:cubicBezTo>
                    <a:pt x="67531" y="95"/>
                    <a:pt x="67413" y="0"/>
                    <a:pt x="672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56"/>
            <p:cNvSpPr/>
            <p:nvPr/>
          </p:nvSpPr>
          <p:spPr>
            <a:xfrm>
              <a:off x="3431125" y="4589350"/>
              <a:ext cx="85625" cy="84725"/>
            </a:xfrm>
            <a:custGeom>
              <a:avLst/>
              <a:gdLst/>
              <a:ahLst/>
              <a:cxnLst/>
              <a:rect l="l" t="t" r="r" b="b"/>
              <a:pathLst>
                <a:path w="3425" h="3389" extrusionOk="0">
                  <a:moveTo>
                    <a:pt x="1484" y="1"/>
                  </a:moveTo>
                  <a:cubicBezTo>
                    <a:pt x="1445" y="1"/>
                    <a:pt x="1407" y="2"/>
                    <a:pt x="1369" y="5"/>
                  </a:cubicBezTo>
                  <a:cubicBezTo>
                    <a:pt x="529" y="75"/>
                    <a:pt x="1" y="888"/>
                    <a:pt x="191" y="1820"/>
                  </a:cubicBezTo>
                  <a:cubicBezTo>
                    <a:pt x="372" y="2711"/>
                    <a:pt x="1140" y="3388"/>
                    <a:pt x="1940" y="3388"/>
                  </a:cubicBezTo>
                  <a:cubicBezTo>
                    <a:pt x="1979" y="3388"/>
                    <a:pt x="2017" y="3387"/>
                    <a:pt x="2056" y="3383"/>
                  </a:cubicBezTo>
                  <a:cubicBezTo>
                    <a:pt x="2897" y="3314"/>
                    <a:pt x="3424" y="2501"/>
                    <a:pt x="3234" y="1569"/>
                  </a:cubicBezTo>
                  <a:cubicBezTo>
                    <a:pt x="3053" y="679"/>
                    <a:pt x="2284" y="1"/>
                    <a:pt x="14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56"/>
            <p:cNvSpPr/>
            <p:nvPr/>
          </p:nvSpPr>
          <p:spPr>
            <a:xfrm>
              <a:off x="2143400" y="1734625"/>
              <a:ext cx="329900" cy="322850"/>
            </a:xfrm>
            <a:custGeom>
              <a:avLst/>
              <a:gdLst/>
              <a:ahLst/>
              <a:cxnLst/>
              <a:rect l="l" t="t" r="r" b="b"/>
              <a:pathLst>
                <a:path w="13196" h="12914" extrusionOk="0">
                  <a:moveTo>
                    <a:pt x="9073" y="0"/>
                  </a:moveTo>
                  <a:cubicBezTo>
                    <a:pt x="9024" y="0"/>
                    <a:pt x="8974" y="2"/>
                    <a:pt x="8924" y="6"/>
                  </a:cubicBezTo>
                  <a:lnTo>
                    <a:pt x="1769" y="599"/>
                  </a:lnTo>
                  <a:cubicBezTo>
                    <a:pt x="683" y="689"/>
                    <a:pt x="0" y="1740"/>
                    <a:pt x="245" y="2946"/>
                  </a:cubicBezTo>
                  <a:lnTo>
                    <a:pt x="1859" y="10886"/>
                  </a:lnTo>
                  <a:cubicBezTo>
                    <a:pt x="2094" y="12038"/>
                    <a:pt x="3089" y="12914"/>
                    <a:pt x="4123" y="12914"/>
                  </a:cubicBezTo>
                  <a:cubicBezTo>
                    <a:pt x="4172" y="12914"/>
                    <a:pt x="4222" y="12912"/>
                    <a:pt x="4271" y="12908"/>
                  </a:cubicBezTo>
                  <a:lnTo>
                    <a:pt x="11427" y="12315"/>
                  </a:lnTo>
                  <a:cubicBezTo>
                    <a:pt x="12513" y="12225"/>
                    <a:pt x="13195" y="11174"/>
                    <a:pt x="12950" y="9969"/>
                  </a:cubicBezTo>
                  <a:lnTo>
                    <a:pt x="11336" y="2027"/>
                  </a:lnTo>
                  <a:cubicBezTo>
                    <a:pt x="11103" y="876"/>
                    <a:pt x="10108"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56"/>
            <p:cNvSpPr/>
            <p:nvPr/>
          </p:nvSpPr>
          <p:spPr>
            <a:xfrm>
              <a:off x="2138975" y="1727500"/>
              <a:ext cx="338750" cy="337075"/>
            </a:xfrm>
            <a:custGeom>
              <a:avLst/>
              <a:gdLst/>
              <a:ahLst/>
              <a:cxnLst/>
              <a:rect l="l" t="t" r="r" b="b"/>
              <a:pathLst>
                <a:path w="13550" h="13483" extrusionOk="0">
                  <a:moveTo>
                    <a:pt x="9253" y="570"/>
                  </a:moveTo>
                  <a:cubicBezTo>
                    <a:pt x="10154" y="570"/>
                    <a:pt x="11027" y="1350"/>
                    <a:pt x="11235" y="2369"/>
                  </a:cubicBezTo>
                  <a:lnTo>
                    <a:pt x="12848" y="10310"/>
                  </a:lnTo>
                  <a:cubicBezTo>
                    <a:pt x="12959" y="10855"/>
                    <a:pt x="12858" y="11388"/>
                    <a:pt x="12569" y="11773"/>
                  </a:cubicBezTo>
                  <a:cubicBezTo>
                    <a:pt x="12334" y="12089"/>
                    <a:pt x="11973" y="12286"/>
                    <a:pt x="11581" y="12316"/>
                  </a:cubicBezTo>
                  <a:lnTo>
                    <a:pt x="4425" y="12908"/>
                  </a:lnTo>
                  <a:cubicBezTo>
                    <a:pt x="4385" y="12911"/>
                    <a:pt x="4344" y="12913"/>
                    <a:pt x="4304" y="12913"/>
                  </a:cubicBezTo>
                  <a:cubicBezTo>
                    <a:pt x="3407" y="12913"/>
                    <a:pt x="2524" y="12136"/>
                    <a:pt x="2316" y="11115"/>
                  </a:cubicBezTo>
                  <a:lnTo>
                    <a:pt x="702" y="3175"/>
                  </a:lnTo>
                  <a:cubicBezTo>
                    <a:pt x="592" y="2629"/>
                    <a:pt x="694" y="2096"/>
                    <a:pt x="982" y="1712"/>
                  </a:cubicBezTo>
                  <a:cubicBezTo>
                    <a:pt x="1217" y="1396"/>
                    <a:pt x="1578" y="1197"/>
                    <a:pt x="1971" y="1168"/>
                  </a:cubicBezTo>
                  <a:lnTo>
                    <a:pt x="9126" y="576"/>
                  </a:lnTo>
                  <a:cubicBezTo>
                    <a:pt x="9168" y="572"/>
                    <a:pt x="9211" y="570"/>
                    <a:pt x="9253" y="570"/>
                  </a:cubicBezTo>
                  <a:close/>
                  <a:moveTo>
                    <a:pt x="9247" y="1"/>
                  </a:moveTo>
                  <a:cubicBezTo>
                    <a:pt x="9191" y="1"/>
                    <a:pt x="9134" y="3"/>
                    <a:pt x="9078" y="8"/>
                  </a:cubicBezTo>
                  <a:lnTo>
                    <a:pt x="1922" y="600"/>
                  </a:lnTo>
                  <a:cubicBezTo>
                    <a:pt x="1360" y="647"/>
                    <a:pt x="864" y="920"/>
                    <a:pt x="526" y="1370"/>
                  </a:cubicBezTo>
                  <a:cubicBezTo>
                    <a:pt x="140" y="1884"/>
                    <a:pt x="0" y="2583"/>
                    <a:pt x="143" y="3288"/>
                  </a:cubicBezTo>
                  <a:lnTo>
                    <a:pt x="1757" y="11229"/>
                  </a:lnTo>
                  <a:cubicBezTo>
                    <a:pt x="2018" y="12506"/>
                    <a:pt x="3137" y="13483"/>
                    <a:pt x="4301" y="13483"/>
                  </a:cubicBezTo>
                  <a:cubicBezTo>
                    <a:pt x="4358" y="13483"/>
                    <a:pt x="4415" y="13480"/>
                    <a:pt x="4472" y="13476"/>
                  </a:cubicBezTo>
                  <a:lnTo>
                    <a:pt x="11626" y="12883"/>
                  </a:lnTo>
                  <a:cubicBezTo>
                    <a:pt x="12189" y="12837"/>
                    <a:pt x="12686" y="12564"/>
                    <a:pt x="13023" y="12114"/>
                  </a:cubicBezTo>
                  <a:cubicBezTo>
                    <a:pt x="13409" y="11600"/>
                    <a:pt x="13549" y="10900"/>
                    <a:pt x="13406" y="10196"/>
                  </a:cubicBezTo>
                  <a:lnTo>
                    <a:pt x="11792" y="2255"/>
                  </a:lnTo>
                  <a:cubicBezTo>
                    <a:pt x="11533" y="977"/>
                    <a:pt x="10416" y="1"/>
                    <a:pt x="9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56"/>
            <p:cNvSpPr/>
            <p:nvPr/>
          </p:nvSpPr>
          <p:spPr>
            <a:xfrm>
              <a:off x="2543000" y="1701550"/>
              <a:ext cx="329875" cy="322825"/>
            </a:xfrm>
            <a:custGeom>
              <a:avLst/>
              <a:gdLst/>
              <a:ahLst/>
              <a:cxnLst/>
              <a:rect l="l" t="t" r="r" b="b"/>
              <a:pathLst>
                <a:path w="13195" h="12913" extrusionOk="0">
                  <a:moveTo>
                    <a:pt x="9074" y="0"/>
                  </a:moveTo>
                  <a:cubicBezTo>
                    <a:pt x="9024" y="0"/>
                    <a:pt x="8974" y="2"/>
                    <a:pt x="8924" y="6"/>
                  </a:cubicBezTo>
                  <a:lnTo>
                    <a:pt x="1769" y="599"/>
                  </a:lnTo>
                  <a:cubicBezTo>
                    <a:pt x="683" y="688"/>
                    <a:pt x="0" y="1739"/>
                    <a:pt x="245" y="2945"/>
                  </a:cubicBezTo>
                  <a:lnTo>
                    <a:pt x="1859" y="10886"/>
                  </a:lnTo>
                  <a:cubicBezTo>
                    <a:pt x="2092" y="12036"/>
                    <a:pt x="3086" y="12913"/>
                    <a:pt x="4121" y="12913"/>
                  </a:cubicBezTo>
                  <a:cubicBezTo>
                    <a:pt x="4171" y="12913"/>
                    <a:pt x="4221" y="12911"/>
                    <a:pt x="4271" y="12907"/>
                  </a:cubicBezTo>
                  <a:lnTo>
                    <a:pt x="11426" y="12314"/>
                  </a:lnTo>
                  <a:cubicBezTo>
                    <a:pt x="12513" y="12224"/>
                    <a:pt x="13195" y="11173"/>
                    <a:pt x="12950" y="9968"/>
                  </a:cubicBezTo>
                  <a:lnTo>
                    <a:pt x="11336" y="2027"/>
                  </a:lnTo>
                  <a:cubicBezTo>
                    <a:pt x="11102" y="877"/>
                    <a:pt x="10109"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56"/>
            <p:cNvSpPr/>
            <p:nvPr/>
          </p:nvSpPr>
          <p:spPr>
            <a:xfrm>
              <a:off x="2538550" y="1694425"/>
              <a:ext cx="338775" cy="337075"/>
            </a:xfrm>
            <a:custGeom>
              <a:avLst/>
              <a:gdLst/>
              <a:ahLst/>
              <a:cxnLst/>
              <a:rect l="l" t="t" r="r" b="b"/>
              <a:pathLst>
                <a:path w="13551" h="13483" extrusionOk="0">
                  <a:moveTo>
                    <a:pt x="9253" y="569"/>
                  </a:moveTo>
                  <a:cubicBezTo>
                    <a:pt x="10155" y="569"/>
                    <a:pt x="11028" y="1349"/>
                    <a:pt x="11235" y="2368"/>
                  </a:cubicBezTo>
                  <a:lnTo>
                    <a:pt x="12848" y="10309"/>
                  </a:lnTo>
                  <a:cubicBezTo>
                    <a:pt x="12959" y="10854"/>
                    <a:pt x="12857" y="11387"/>
                    <a:pt x="12569" y="11771"/>
                  </a:cubicBezTo>
                  <a:cubicBezTo>
                    <a:pt x="12333" y="12087"/>
                    <a:pt x="11972" y="12285"/>
                    <a:pt x="11579" y="12315"/>
                  </a:cubicBezTo>
                  <a:lnTo>
                    <a:pt x="4424" y="12907"/>
                  </a:lnTo>
                  <a:cubicBezTo>
                    <a:pt x="4385" y="12910"/>
                    <a:pt x="4347" y="12912"/>
                    <a:pt x="4308" y="12912"/>
                  </a:cubicBezTo>
                  <a:cubicBezTo>
                    <a:pt x="3407" y="12912"/>
                    <a:pt x="2523" y="12138"/>
                    <a:pt x="2316" y="11114"/>
                  </a:cubicBezTo>
                  <a:lnTo>
                    <a:pt x="702" y="3173"/>
                  </a:lnTo>
                  <a:cubicBezTo>
                    <a:pt x="591" y="2628"/>
                    <a:pt x="693" y="2095"/>
                    <a:pt x="982" y="1711"/>
                  </a:cubicBezTo>
                  <a:cubicBezTo>
                    <a:pt x="1216" y="1395"/>
                    <a:pt x="1578" y="1197"/>
                    <a:pt x="1970" y="1167"/>
                  </a:cubicBezTo>
                  <a:lnTo>
                    <a:pt x="9126" y="575"/>
                  </a:lnTo>
                  <a:cubicBezTo>
                    <a:pt x="9168" y="571"/>
                    <a:pt x="9210" y="570"/>
                    <a:pt x="9253" y="570"/>
                  </a:cubicBezTo>
                  <a:lnTo>
                    <a:pt x="9253" y="569"/>
                  </a:lnTo>
                  <a:close/>
                  <a:moveTo>
                    <a:pt x="9246" y="0"/>
                  </a:moveTo>
                  <a:cubicBezTo>
                    <a:pt x="9190" y="0"/>
                    <a:pt x="9134" y="2"/>
                    <a:pt x="9078" y="7"/>
                  </a:cubicBezTo>
                  <a:lnTo>
                    <a:pt x="1923" y="599"/>
                  </a:lnTo>
                  <a:cubicBezTo>
                    <a:pt x="1360" y="646"/>
                    <a:pt x="864" y="919"/>
                    <a:pt x="527" y="1369"/>
                  </a:cubicBezTo>
                  <a:cubicBezTo>
                    <a:pt x="141" y="1884"/>
                    <a:pt x="1" y="2582"/>
                    <a:pt x="144" y="3287"/>
                  </a:cubicBezTo>
                  <a:lnTo>
                    <a:pt x="1758" y="11228"/>
                  </a:lnTo>
                  <a:cubicBezTo>
                    <a:pt x="2018" y="12507"/>
                    <a:pt x="3137" y="13483"/>
                    <a:pt x="4301" y="13483"/>
                  </a:cubicBezTo>
                  <a:cubicBezTo>
                    <a:pt x="4358" y="13483"/>
                    <a:pt x="4415" y="13479"/>
                    <a:pt x="4472" y="13475"/>
                  </a:cubicBezTo>
                  <a:lnTo>
                    <a:pt x="11627" y="12882"/>
                  </a:lnTo>
                  <a:cubicBezTo>
                    <a:pt x="12191" y="12836"/>
                    <a:pt x="12687" y="12563"/>
                    <a:pt x="13024" y="12113"/>
                  </a:cubicBezTo>
                  <a:cubicBezTo>
                    <a:pt x="13410" y="11599"/>
                    <a:pt x="13550" y="10899"/>
                    <a:pt x="13407" y="10196"/>
                  </a:cubicBezTo>
                  <a:lnTo>
                    <a:pt x="11793" y="2255"/>
                  </a:lnTo>
                  <a:cubicBezTo>
                    <a:pt x="11532" y="976"/>
                    <a:pt x="10410" y="0"/>
                    <a:pt x="92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56"/>
            <p:cNvSpPr/>
            <p:nvPr/>
          </p:nvSpPr>
          <p:spPr>
            <a:xfrm>
              <a:off x="2942575" y="1668450"/>
              <a:ext cx="329900" cy="322825"/>
            </a:xfrm>
            <a:custGeom>
              <a:avLst/>
              <a:gdLst/>
              <a:ahLst/>
              <a:cxnLst/>
              <a:rect l="l" t="t" r="r" b="b"/>
              <a:pathLst>
                <a:path w="13196" h="12913" extrusionOk="0">
                  <a:moveTo>
                    <a:pt x="9075" y="0"/>
                  </a:moveTo>
                  <a:cubicBezTo>
                    <a:pt x="9025" y="0"/>
                    <a:pt x="8975" y="2"/>
                    <a:pt x="8925" y="6"/>
                  </a:cubicBezTo>
                  <a:lnTo>
                    <a:pt x="1769" y="599"/>
                  </a:lnTo>
                  <a:cubicBezTo>
                    <a:pt x="684" y="688"/>
                    <a:pt x="1" y="1739"/>
                    <a:pt x="246" y="2945"/>
                  </a:cubicBezTo>
                  <a:lnTo>
                    <a:pt x="1860" y="10886"/>
                  </a:lnTo>
                  <a:cubicBezTo>
                    <a:pt x="2093" y="12036"/>
                    <a:pt x="3087" y="12913"/>
                    <a:pt x="4121" y="12913"/>
                  </a:cubicBezTo>
                  <a:cubicBezTo>
                    <a:pt x="4171" y="12913"/>
                    <a:pt x="4221" y="12911"/>
                    <a:pt x="4271" y="12907"/>
                  </a:cubicBezTo>
                  <a:lnTo>
                    <a:pt x="11426" y="12314"/>
                  </a:lnTo>
                  <a:cubicBezTo>
                    <a:pt x="12513" y="12224"/>
                    <a:pt x="13196" y="11173"/>
                    <a:pt x="12949" y="9968"/>
                  </a:cubicBezTo>
                  <a:lnTo>
                    <a:pt x="11336" y="2027"/>
                  </a:lnTo>
                  <a:cubicBezTo>
                    <a:pt x="11102" y="877"/>
                    <a:pt x="10108"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56"/>
            <p:cNvSpPr/>
            <p:nvPr/>
          </p:nvSpPr>
          <p:spPr>
            <a:xfrm>
              <a:off x="2938150" y="1661325"/>
              <a:ext cx="338750" cy="337075"/>
            </a:xfrm>
            <a:custGeom>
              <a:avLst/>
              <a:gdLst/>
              <a:ahLst/>
              <a:cxnLst/>
              <a:rect l="l" t="t" r="r" b="b"/>
              <a:pathLst>
                <a:path w="13550" h="13483" extrusionOk="0">
                  <a:moveTo>
                    <a:pt x="9253" y="570"/>
                  </a:moveTo>
                  <a:cubicBezTo>
                    <a:pt x="10155" y="570"/>
                    <a:pt x="11028" y="1349"/>
                    <a:pt x="11234" y="2369"/>
                  </a:cubicBezTo>
                  <a:lnTo>
                    <a:pt x="12849" y="10310"/>
                  </a:lnTo>
                  <a:cubicBezTo>
                    <a:pt x="12959" y="10855"/>
                    <a:pt x="12857" y="11387"/>
                    <a:pt x="12569" y="11772"/>
                  </a:cubicBezTo>
                  <a:cubicBezTo>
                    <a:pt x="12333" y="12088"/>
                    <a:pt x="11973" y="12287"/>
                    <a:pt x="11580" y="12316"/>
                  </a:cubicBezTo>
                  <a:lnTo>
                    <a:pt x="4425" y="12908"/>
                  </a:lnTo>
                  <a:cubicBezTo>
                    <a:pt x="4384" y="12912"/>
                    <a:pt x="4344" y="12913"/>
                    <a:pt x="4303" y="12913"/>
                  </a:cubicBezTo>
                  <a:cubicBezTo>
                    <a:pt x="3404" y="12913"/>
                    <a:pt x="2524" y="12136"/>
                    <a:pt x="2315" y="11115"/>
                  </a:cubicBezTo>
                  <a:lnTo>
                    <a:pt x="701" y="3174"/>
                  </a:lnTo>
                  <a:cubicBezTo>
                    <a:pt x="591" y="2628"/>
                    <a:pt x="692" y="2096"/>
                    <a:pt x="981" y="1711"/>
                  </a:cubicBezTo>
                  <a:cubicBezTo>
                    <a:pt x="1216" y="1395"/>
                    <a:pt x="1577" y="1197"/>
                    <a:pt x="1970" y="1167"/>
                  </a:cubicBezTo>
                  <a:lnTo>
                    <a:pt x="9125" y="575"/>
                  </a:lnTo>
                  <a:cubicBezTo>
                    <a:pt x="9167" y="571"/>
                    <a:pt x="9210" y="570"/>
                    <a:pt x="9253" y="570"/>
                  </a:cubicBezTo>
                  <a:close/>
                  <a:moveTo>
                    <a:pt x="9238" y="1"/>
                  </a:moveTo>
                  <a:cubicBezTo>
                    <a:pt x="9185" y="1"/>
                    <a:pt x="9132" y="3"/>
                    <a:pt x="9078" y="7"/>
                  </a:cubicBezTo>
                  <a:lnTo>
                    <a:pt x="1923" y="600"/>
                  </a:lnTo>
                  <a:cubicBezTo>
                    <a:pt x="1359" y="647"/>
                    <a:pt x="863" y="920"/>
                    <a:pt x="525" y="1369"/>
                  </a:cubicBezTo>
                  <a:cubicBezTo>
                    <a:pt x="139" y="1884"/>
                    <a:pt x="0" y="2583"/>
                    <a:pt x="144" y="3287"/>
                  </a:cubicBezTo>
                  <a:lnTo>
                    <a:pt x="1758" y="11228"/>
                  </a:lnTo>
                  <a:cubicBezTo>
                    <a:pt x="2017" y="12507"/>
                    <a:pt x="3137" y="13483"/>
                    <a:pt x="4301" y="13483"/>
                  </a:cubicBezTo>
                  <a:cubicBezTo>
                    <a:pt x="4358" y="13483"/>
                    <a:pt x="4415" y="13481"/>
                    <a:pt x="4472" y="13475"/>
                  </a:cubicBezTo>
                  <a:lnTo>
                    <a:pt x="11628" y="12883"/>
                  </a:lnTo>
                  <a:cubicBezTo>
                    <a:pt x="12191" y="12836"/>
                    <a:pt x="12686" y="12563"/>
                    <a:pt x="13024" y="12113"/>
                  </a:cubicBezTo>
                  <a:cubicBezTo>
                    <a:pt x="13410" y="11599"/>
                    <a:pt x="13550" y="10899"/>
                    <a:pt x="13406" y="10195"/>
                  </a:cubicBezTo>
                  <a:lnTo>
                    <a:pt x="11792" y="2255"/>
                  </a:lnTo>
                  <a:cubicBezTo>
                    <a:pt x="11531" y="973"/>
                    <a:pt x="10414" y="1"/>
                    <a:pt x="9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56"/>
            <p:cNvSpPr/>
            <p:nvPr/>
          </p:nvSpPr>
          <p:spPr>
            <a:xfrm>
              <a:off x="3342175" y="1635350"/>
              <a:ext cx="329900" cy="322850"/>
            </a:xfrm>
            <a:custGeom>
              <a:avLst/>
              <a:gdLst/>
              <a:ahLst/>
              <a:cxnLst/>
              <a:rect l="l" t="t" r="r" b="b"/>
              <a:pathLst>
                <a:path w="13196" h="12914" extrusionOk="0">
                  <a:moveTo>
                    <a:pt x="9074" y="0"/>
                  </a:moveTo>
                  <a:cubicBezTo>
                    <a:pt x="9025" y="0"/>
                    <a:pt x="8974" y="2"/>
                    <a:pt x="8924" y="7"/>
                  </a:cubicBezTo>
                  <a:lnTo>
                    <a:pt x="1769" y="599"/>
                  </a:lnTo>
                  <a:cubicBezTo>
                    <a:pt x="682" y="689"/>
                    <a:pt x="0" y="1740"/>
                    <a:pt x="245" y="2946"/>
                  </a:cubicBezTo>
                  <a:lnTo>
                    <a:pt x="1859" y="10887"/>
                  </a:lnTo>
                  <a:cubicBezTo>
                    <a:pt x="2093" y="12037"/>
                    <a:pt x="3086" y="12913"/>
                    <a:pt x="4121" y="12913"/>
                  </a:cubicBezTo>
                  <a:cubicBezTo>
                    <a:pt x="4171" y="12913"/>
                    <a:pt x="4221" y="12911"/>
                    <a:pt x="4271" y="12907"/>
                  </a:cubicBezTo>
                  <a:lnTo>
                    <a:pt x="11425" y="12314"/>
                  </a:lnTo>
                  <a:cubicBezTo>
                    <a:pt x="12512" y="12224"/>
                    <a:pt x="13195" y="11174"/>
                    <a:pt x="12949" y="9968"/>
                  </a:cubicBezTo>
                  <a:lnTo>
                    <a:pt x="11335" y="2028"/>
                  </a:lnTo>
                  <a:cubicBezTo>
                    <a:pt x="11102" y="877"/>
                    <a:pt x="10108"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56"/>
            <p:cNvSpPr/>
            <p:nvPr/>
          </p:nvSpPr>
          <p:spPr>
            <a:xfrm>
              <a:off x="3337750" y="1628225"/>
              <a:ext cx="338725" cy="337100"/>
            </a:xfrm>
            <a:custGeom>
              <a:avLst/>
              <a:gdLst/>
              <a:ahLst/>
              <a:cxnLst/>
              <a:rect l="l" t="t" r="r" b="b"/>
              <a:pathLst>
                <a:path w="13549" h="13484" extrusionOk="0">
                  <a:moveTo>
                    <a:pt x="9253" y="569"/>
                  </a:moveTo>
                  <a:lnTo>
                    <a:pt x="9253" y="570"/>
                  </a:lnTo>
                  <a:cubicBezTo>
                    <a:pt x="10154" y="570"/>
                    <a:pt x="11027" y="1350"/>
                    <a:pt x="11233" y="2368"/>
                  </a:cubicBezTo>
                  <a:lnTo>
                    <a:pt x="12847" y="10309"/>
                  </a:lnTo>
                  <a:cubicBezTo>
                    <a:pt x="12958" y="10854"/>
                    <a:pt x="12856" y="11387"/>
                    <a:pt x="12567" y="11772"/>
                  </a:cubicBezTo>
                  <a:cubicBezTo>
                    <a:pt x="12333" y="12087"/>
                    <a:pt x="11972" y="12286"/>
                    <a:pt x="11579" y="12315"/>
                  </a:cubicBezTo>
                  <a:lnTo>
                    <a:pt x="4423" y="12907"/>
                  </a:lnTo>
                  <a:cubicBezTo>
                    <a:pt x="4383" y="12911"/>
                    <a:pt x="4343" y="12912"/>
                    <a:pt x="4303" y="12912"/>
                  </a:cubicBezTo>
                  <a:cubicBezTo>
                    <a:pt x="3403" y="12912"/>
                    <a:pt x="2522" y="12136"/>
                    <a:pt x="2315" y="11114"/>
                  </a:cubicBezTo>
                  <a:lnTo>
                    <a:pt x="701" y="3173"/>
                  </a:lnTo>
                  <a:cubicBezTo>
                    <a:pt x="590" y="2628"/>
                    <a:pt x="692" y="2095"/>
                    <a:pt x="981" y="1711"/>
                  </a:cubicBezTo>
                  <a:cubicBezTo>
                    <a:pt x="1216" y="1395"/>
                    <a:pt x="1576" y="1197"/>
                    <a:pt x="1969" y="1167"/>
                  </a:cubicBezTo>
                  <a:lnTo>
                    <a:pt x="9124" y="575"/>
                  </a:lnTo>
                  <a:cubicBezTo>
                    <a:pt x="9167" y="571"/>
                    <a:pt x="9210" y="569"/>
                    <a:pt x="9253" y="569"/>
                  </a:cubicBezTo>
                  <a:close/>
                  <a:moveTo>
                    <a:pt x="9243" y="1"/>
                  </a:moveTo>
                  <a:cubicBezTo>
                    <a:pt x="9188" y="1"/>
                    <a:pt x="9132" y="3"/>
                    <a:pt x="9077" y="7"/>
                  </a:cubicBezTo>
                  <a:lnTo>
                    <a:pt x="1922" y="600"/>
                  </a:lnTo>
                  <a:cubicBezTo>
                    <a:pt x="1359" y="646"/>
                    <a:pt x="862" y="919"/>
                    <a:pt x="525" y="1369"/>
                  </a:cubicBezTo>
                  <a:cubicBezTo>
                    <a:pt x="139" y="1884"/>
                    <a:pt x="0" y="2583"/>
                    <a:pt x="144" y="3287"/>
                  </a:cubicBezTo>
                  <a:lnTo>
                    <a:pt x="1757" y="11228"/>
                  </a:lnTo>
                  <a:cubicBezTo>
                    <a:pt x="2017" y="12507"/>
                    <a:pt x="3136" y="13483"/>
                    <a:pt x="4300" y="13483"/>
                  </a:cubicBezTo>
                  <a:cubicBezTo>
                    <a:pt x="4357" y="13483"/>
                    <a:pt x="4414" y="13481"/>
                    <a:pt x="4472" y="13475"/>
                  </a:cubicBezTo>
                  <a:lnTo>
                    <a:pt x="11626" y="12883"/>
                  </a:lnTo>
                  <a:cubicBezTo>
                    <a:pt x="12189" y="12836"/>
                    <a:pt x="12686" y="12563"/>
                    <a:pt x="13023" y="12114"/>
                  </a:cubicBezTo>
                  <a:cubicBezTo>
                    <a:pt x="13409" y="11599"/>
                    <a:pt x="13548" y="10901"/>
                    <a:pt x="13405" y="10196"/>
                  </a:cubicBezTo>
                  <a:lnTo>
                    <a:pt x="11791" y="2255"/>
                  </a:lnTo>
                  <a:cubicBezTo>
                    <a:pt x="11531" y="975"/>
                    <a:pt x="10414" y="1"/>
                    <a:pt x="92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56"/>
            <p:cNvSpPr/>
            <p:nvPr/>
          </p:nvSpPr>
          <p:spPr>
            <a:xfrm>
              <a:off x="2236200" y="2191200"/>
              <a:ext cx="329900" cy="322875"/>
            </a:xfrm>
            <a:custGeom>
              <a:avLst/>
              <a:gdLst/>
              <a:ahLst/>
              <a:cxnLst/>
              <a:rect l="l" t="t" r="r" b="b"/>
              <a:pathLst>
                <a:path w="13196" h="12915" extrusionOk="0">
                  <a:moveTo>
                    <a:pt x="9073" y="1"/>
                  </a:moveTo>
                  <a:cubicBezTo>
                    <a:pt x="9024" y="1"/>
                    <a:pt x="8974" y="3"/>
                    <a:pt x="8924" y="7"/>
                  </a:cubicBezTo>
                  <a:lnTo>
                    <a:pt x="1769" y="599"/>
                  </a:lnTo>
                  <a:cubicBezTo>
                    <a:pt x="683" y="689"/>
                    <a:pt x="0" y="1740"/>
                    <a:pt x="245" y="2947"/>
                  </a:cubicBezTo>
                  <a:lnTo>
                    <a:pt x="1859" y="10887"/>
                  </a:lnTo>
                  <a:cubicBezTo>
                    <a:pt x="2093" y="12038"/>
                    <a:pt x="3086" y="12914"/>
                    <a:pt x="4121" y="12914"/>
                  </a:cubicBezTo>
                  <a:cubicBezTo>
                    <a:pt x="4171" y="12914"/>
                    <a:pt x="4221" y="12912"/>
                    <a:pt x="4271" y="12908"/>
                  </a:cubicBezTo>
                  <a:lnTo>
                    <a:pt x="11427" y="12316"/>
                  </a:lnTo>
                  <a:cubicBezTo>
                    <a:pt x="12514" y="12225"/>
                    <a:pt x="13195" y="11174"/>
                    <a:pt x="12950" y="9969"/>
                  </a:cubicBezTo>
                  <a:lnTo>
                    <a:pt x="11336" y="2028"/>
                  </a:lnTo>
                  <a:cubicBezTo>
                    <a:pt x="11102" y="877"/>
                    <a:pt x="10107"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56"/>
            <p:cNvSpPr/>
            <p:nvPr/>
          </p:nvSpPr>
          <p:spPr>
            <a:xfrm>
              <a:off x="2231775" y="2184100"/>
              <a:ext cx="338750" cy="337100"/>
            </a:xfrm>
            <a:custGeom>
              <a:avLst/>
              <a:gdLst/>
              <a:ahLst/>
              <a:cxnLst/>
              <a:rect l="l" t="t" r="r" b="b"/>
              <a:pathLst>
                <a:path w="13550" h="13484" extrusionOk="0">
                  <a:moveTo>
                    <a:pt x="9254" y="569"/>
                  </a:moveTo>
                  <a:cubicBezTo>
                    <a:pt x="10156" y="569"/>
                    <a:pt x="11027" y="1349"/>
                    <a:pt x="11233" y="2368"/>
                  </a:cubicBezTo>
                  <a:lnTo>
                    <a:pt x="12847" y="10310"/>
                  </a:lnTo>
                  <a:cubicBezTo>
                    <a:pt x="12958" y="10855"/>
                    <a:pt x="12856" y="11387"/>
                    <a:pt x="12569" y="11771"/>
                  </a:cubicBezTo>
                  <a:cubicBezTo>
                    <a:pt x="12333" y="12087"/>
                    <a:pt x="11973" y="12286"/>
                    <a:pt x="11580" y="12315"/>
                  </a:cubicBezTo>
                  <a:lnTo>
                    <a:pt x="4424" y="12908"/>
                  </a:lnTo>
                  <a:cubicBezTo>
                    <a:pt x="4384" y="12911"/>
                    <a:pt x="4344" y="12912"/>
                    <a:pt x="4304" y="12912"/>
                  </a:cubicBezTo>
                  <a:cubicBezTo>
                    <a:pt x="3403" y="12912"/>
                    <a:pt x="2522" y="12136"/>
                    <a:pt x="2315" y="11114"/>
                  </a:cubicBezTo>
                  <a:lnTo>
                    <a:pt x="701" y="3173"/>
                  </a:lnTo>
                  <a:cubicBezTo>
                    <a:pt x="590" y="2628"/>
                    <a:pt x="693" y="2095"/>
                    <a:pt x="981" y="1712"/>
                  </a:cubicBezTo>
                  <a:cubicBezTo>
                    <a:pt x="1216" y="1396"/>
                    <a:pt x="1577" y="1197"/>
                    <a:pt x="1970" y="1168"/>
                  </a:cubicBezTo>
                  <a:lnTo>
                    <a:pt x="9125" y="575"/>
                  </a:lnTo>
                  <a:cubicBezTo>
                    <a:pt x="9167" y="572"/>
                    <a:pt x="9210" y="569"/>
                    <a:pt x="9253" y="569"/>
                  </a:cubicBezTo>
                  <a:close/>
                  <a:moveTo>
                    <a:pt x="9244" y="1"/>
                  </a:moveTo>
                  <a:cubicBezTo>
                    <a:pt x="9189" y="1"/>
                    <a:pt x="9133" y="3"/>
                    <a:pt x="9078" y="7"/>
                  </a:cubicBezTo>
                  <a:lnTo>
                    <a:pt x="1922" y="600"/>
                  </a:lnTo>
                  <a:cubicBezTo>
                    <a:pt x="1359" y="647"/>
                    <a:pt x="864" y="919"/>
                    <a:pt x="526" y="1370"/>
                  </a:cubicBezTo>
                  <a:cubicBezTo>
                    <a:pt x="140" y="1884"/>
                    <a:pt x="0" y="2583"/>
                    <a:pt x="144" y="3287"/>
                  </a:cubicBezTo>
                  <a:lnTo>
                    <a:pt x="1757" y="11228"/>
                  </a:lnTo>
                  <a:cubicBezTo>
                    <a:pt x="2017" y="12507"/>
                    <a:pt x="3137" y="13483"/>
                    <a:pt x="4301" y="13483"/>
                  </a:cubicBezTo>
                  <a:cubicBezTo>
                    <a:pt x="4358" y="13483"/>
                    <a:pt x="4414" y="13480"/>
                    <a:pt x="4472" y="13475"/>
                  </a:cubicBezTo>
                  <a:lnTo>
                    <a:pt x="11627" y="12883"/>
                  </a:lnTo>
                  <a:cubicBezTo>
                    <a:pt x="12191" y="12837"/>
                    <a:pt x="12686" y="12563"/>
                    <a:pt x="13023" y="12113"/>
                  </a:cubicBezTo>
                  <a:cubicBezTo>
                    <a:pt x="13409" y="11600"/>
                    <a:pt x="13549" y="10900"/>
                    <a:pt x="13406" y="10197"/>
                  </a:cubicBezTo>
                  <a:lnTo>
                    <a:pt x="11792" y="2256"/>
                  </a:lnTo>
                  <a:cubicBezTo>
                    <a:pt x="11531" y="975"/>
                    <a:pt x="10412" y="1"/>
                    <a:pt x="9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56"/>
            <p:cNvSpPr/>
            <p:nvPr/>
          </p:nvSpPr>
          <p:spPr>
            <a:xfrm>
              <a:off x="2635825" y="2158125"/>
              <a:ext cx="329850" cy="322850"/>
            </a:xfrm>
            <a:custGeom>
              <a:avLst/>
              <a:gdLst/>
              <a:ahLst/>
              <a:cxnLst/>
              <a:rect l="l" t="t" r="r" b="b"/>
              <a:pathLst>
                <a:path w="13194" h="12914" extrusionOk="0">
                  <a:moveTo>
                    <a:pt x="9073" y="1"/>
                  </a:moveTo>
                  <a:cubicBezTo>
                    <a:pt x="9023" y="1"/>
                    <a:pt x="8973" y="3"/>
                    <a:pt x="8923" y="7"/>
                  </a:cubicBezTo>
                  <a:lnTo>
                    <a:pt x="1769" y="599"/>
                  </a:lnTo>
                  <a:cubicBezTo>
                    <a:pt x="682" y="689"/>
                    <a:pt x="0" y="1739"/>
                    <a:pt x="245" y="2946"/>
                  </a:cubicBezTo>
                  <a:lnTo>
                    <a:pt x="1859" y="10887"/>
                  </a:lnTo>
                  <a:cubicBezTo>
                    <a:pt x="2093" y="12037"/>
                    <a:pt x="3086" y="12913"/>
                    <a:pt x="4120" y="12913"/>
                  </a:cubicBezTo>
                  <a:cubicBezTo>
                    <a:pt x="4170" y="12913"/>
                    <a:pt x="4220" y="12911"/>
                    <a:pt x="4270" y="12907"/>
                  </a:cubicBezTo>
                  <a:lnTo>
                    <a:pt x="11425" y="12315"/>
                  </a:lnTo>
                  <a:cubicBezTo>
                    <a:pt x="12512" y="12224"/>
                    <a:pt x="13194" y="11174"/>
                    <a:pt x="12949" y="9968"/>
                  </a:cubicBezTo>
                  <a:lnTo>
                    <a:pt x="11335" y="2027"/>
                  </a:lnTo>
                  <a:cubicBezTo>
                    <a:pt x="11101" y="877"/>
                    <a:pt x="10108"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56"/>
            <p:cNvSpPr/>
            <p:nvPr/>
          </p:nvSpPr>
          <p:spPr>
            <a:xfrm>
              <a:off x="2631350" y="2151025"/>
              <a:ext cx="338725" cy="337075"/>
            </a:xfrm>
            <a:custGeom>
              <a:avLst/>
              <a:gdLst/>
              <a:ahLst/>
              <a:cxnLst/>
              <a:rect l="l" t="t" r="r" b="b"/>
              <a:pathLst>
                <a:path w="13549" h="13483" extrusionOk="0">
                  <a:moveTo>
                    <a:pt x="9253" y="570"/>
                  </a:moveTo>
                  <a:cubicBezTo>
                    <a:pt x="10155" y="570"/>
                    <a:pt x="11028" y="1348"/>
                    <a:pt x="11235" y="2368"/>
                  </a:cubicBezTo>
                  <a:lnTo>
                    <a:pt x="12848" y="10309"/>
                  </a:lnTo>
                  <a:cubicBezTo>
                    <a:pt x="12960" y="10854"/>
                    <a:pt x="12857" y="11386"/>
                    <a:pt x="12569" y="11771"/>
                  </a:cubicBezTo>
                  <a:cubicBezTo>
                    <a:pt x="12333" y="12087"/>
                    <a:pt x="11973" y="12285"/>
                    <a:pt x="11581" y="12315"/>
                  </a:cubicBezTo>
                  <a:lnTo>
                    <a:pt x="4425" y="12908"/>
                  </a:lnTo>
                  <a:cubicBezTo>
                    <a:pt x="4386" y="12911"/>
                    <a:pt x="4347" y="12912"/>
                    <a:pt x="4308" y="12912"/>
                  </a:cubicBezTo>
                  <a:cubicBezTo>
                    <a:pt x="3406" y="12912"/>
                    <a:pt x="2524" y="12137"/>
                    <a:pt x="2316" y="11113"/>
                  </a:cubicBezTo>
                  <a:lnTo>
                    <a:pt x="702" y="3172"/>
                  </a:lnTo>
                  <a:cubicBezTo>
                    <a:pt x="591" y="2628"/>
                    <a:pt x="693" y="2096"/>
                    <a:pt x="982" y="1711"/>
                  </a:cubicBezTo>
                  <a:cubicBezTo>
                    <a:pt x="1216" y="1395"/>
                    <a:pt x="1578" y="1196"/>
                    <a:pt x="1970" y="1167"/>
                  </a:cubicBezTo>
                  <a:lnTo>
                    <a:pt x="9126" y="574"/>
                  </a:lnTo>
                  <a:cubicBezTo>
                    <a:pt x="9168" y="571"/>
                    <a:pt x="9211" y="570"/>
                    <a:pt x="9253" y="570"/>
                  </a:cubicBezTo>
                  <a:close/>
                  <a:moveTo>
                    <a:pt x="9239" y="0"/>
                  </a:moveTo>
                  <a:cubicBezTo>
                    <a:pt x="9185" y="0"/>
                    <a:pt x="9131" y="2"/>
                    <a:pt x="9077" y="6"/>
                  </a:cubicBezTo>
                  <a:lnTo>
                    <a:pt x="1923" y="599"/>
                  </a:lnTo>
                  <a:cubicBezTo>
                    <a:pt x="1360" y="646"/>
                    <a:pt x="863" y="920"/>
                    <a:pt x="526" y="1369"/>
                  </a:cubicBezTo>
                  <a:cubicBezTo>
                    <a:pt x="140" y="1883"/>
                    <a:pt x="1" y="2582"/>
                    <a:pt x="144" y="3286"/>
                  </a:cubicBezTo>
                  <a:lnTo>
                    <a:pt x="1758" y="11227"/>
                  </a:lnTo>
                  <a:cubicBezTo>
                    <a:pt x="2018" y="12506"/>
                    <a:pt x="3137" y="13482"/>
                    <a:pt x="4301" y="13482"/>
                  </a:cubicBezTo>
                  <a:cubicBezTo>
                    <a:pt x="4359" y="13482"/>
                    <a:pt x="4415" y="13480"/>
                    <a:pt x="4473" y="13476"/>
                  </a:cubicBezTo>
                  <a:lnTo>
                    <a:pt x="11627" y="12883"/>
                  </a:lnTo>
                  <a:cubicBezTo>
                    <a:pt x="12190" y="12836"/>
                    <a:pt x="12687" y="12563"/>
                    <a:pt x="13024" y="12113"/>
                  </a:cubicBezTo>
                  <a:cubicBezTo>
                    <a:pt x="13410" y="11599"/>
                    <a:pt x="13549" y="10900"/>
                    <a:pt x="13406" y="10196"/>
                  </a:cubicBezTo>
                  <a:lnTo>
                    <a:pt x="11793" y="2255"/>
                  </a:lnTo>
                  <a:cubicBezTo>
                    <a:pt x="11532" y="973"/>
                    <a:pt x="10411" y="0"/>
                    <a:pt x="92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56"/>
            <p:cNvSpPr/>
            <p:nvPr/>
          </p:nvSpPr>
          <p:spPr>
            <a:xfrm>
              <a:off x="3434975" y="2091950"/>
              <a:ext cx="329900" cy="322850"/>
            </a:xfrm>
            <a:custGeom>
              <a:avLst/>
              <a:gdLst/>
              <a:ahLst/>
              <a:cxnLst/>
              <a:rect l="l" t="t" r="r" b="b"/>
              <a:pathLst>
                <a:path w="13196" h="12914" extrusionOk="0">
                  <a:moveTo>
                    <a:pt x="9073" y="0"/>
                  </a:moveTo>
                  <a:cubicBezTo>
                    <a:pt x="9024" y="0"/>
                    <a:pt x="8974" y="2"/>
                    <a:pt x="8925" y="6"/>
                  </a:cubicBezTo>
                  <a:lnTo>
                    <a:pt x="1769" y="599"/>
                  </a:lnTo>
                  <a:cubicBezTo>
                    <a:pt x="682" y="688"/>
                    <a:pt x="0" y="1740"/>
                    <a:pt x="245" y="2945"/>
                  </a:cubicBezTo>
                  <a:lnTo>
                    <a:pt x="1859" y="10886"/>
                  </a:lnTo>
                  <a:cubicBezTo>
                    <a:pt x="2093" y="12038"/>
                    <a:pt x="3088" y="12914"/>
                    <a:pt x="4122" y="12914"/>
                  </a:cubicBezTo>
                  <a:cubicBezTo>
                    <a:pt x="4171" y="12914"/>
                    <a:pt x="4221" y="12912"/>
                    <a:pt x="4270" y="12908"/>
                  </a:cubicBezTo>
                  <a:lnTo>
                    <a:pt x="11426" y="12315"/>
                  </a:lnTo>
                  <a:cubicBezTo>
                    <a:pt x="12512" y="12225"/>
                    <a:pt x="13195" y="11174"/>
                    <a:pt x="12949" y="9969"/>
                  </a:cubicBezTo>
                  <a:lnTo>
                    <a:pt x="11335" y="2028"/>
                  </a:lnTo>
                  <a:cubicBezTo>
                    <a:pt x="11102" y="876"/>
                    <a:pt x="10107"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56"/>
            <p:cNvSpPr/>
            <p:nvPr/>
          </p:nvSpPr>
          <p:spPr>
            <a:xfrm>
              <a:off x="3430550" y="2084825"/>
              <a:ext cx="338725" cy="337075"/>
            </a:xfrm>
            <a:custGeom>
              <a:avLst/>
              <a:gdLst/>
              <a:ahLst/>
              <a:cxnLst/>
              <a:rect l="l" t="t" r="r" b="b"/>
              <a:pathLst>
                <a:path w="13549" h="13483" extrusionOk="0">
                  <a:moveTo>
                    <a:pt x="9252" y="570"/>
                  </a:moveTo>
                  <a:cubicBezTo>
                    <a:pt x="10155" y="570"/>
                    <a:pt x="11027" y="1350"/>
                    <a:pt x="11234" y="2369"/>
                  </a:cubicBezTo>
                  <a:lnTo>
                    <a:pt x="12849" y="10309"/>
                  </a:lnTo>
                  <a:cubicBezTo>
                    <a:pt x="12959" y="10854"/>
                    <a:pt x="12858" y="11387"/>
                    <a:pt x="12569" y="11772"/>
                  </a:cubicBezTo>
                  <a:cubicBezTo>
                    <a:pt x="12334" y="12088"/>
                    <a:pt x="11973" y="12286"/>
                    <a:pt x="11580" y="12316"/>
                  </a:cubicBezTo>
                  <a:lnTo>
                    <a:pt x="4426" y="12908"/>
                  </a:lnTo>
                  <a:cubicBezTo>
                    <a:pt x="4382" y="12912"/>
                    <a:pt x="4338" y="12914"/>
                    <a:pt x="4294" y="12914"/>
                  </a:cubicBezTo>
                  <a:cubicBezTo>
                    <a:pt x="3386" y="12914"/>
                    <a:pt x="2523" y="12132"/>
                    <a:pt x="2316" y="11114"/>
                  </a:cubicBezTo>
                  <a:lnTo>
                    <a:pt x="702" y="3174"/>
                  </a:lnTo>
                  <a:cubicBezTo>
                    <a:pt x="591" y="2629"/>
                    <a:pt x="693" y="2096"/>
                    <a:pt x="982" y="1711"/>
                  </a:cubicBezTo>
                  <a:cubicBezTo>
                    <a:pt x="1217" y="1395"/>
                    <a:pt x="1578" y="1196"/>
                    <a:pt x="1971" y="1167"/>
                  </a:cubicBezTo>
                  <a:lnTo>
                    <a:pt x="9125" y="574"/>
                  </a:lnTo>
                  <a:cubicBezTo>
                    <a:pt x="9167" y="571"/>
                    <a:pt x="9210" y="570"/>
                    <a:pt x="9252" y="570"/>
                  </a:cubicBezTo>
                  <a:close/>
                  <a:moveTo>
                    <a:pt x="9238" y="1"/>
                  </a:moveTo>
                  <a:cubicBezTo>
                    <a:pt x="9184" y="1"/>
                    <a:pt x="9130" y="3"/>
                    <a:pt x="9077" y="7"/>
                  </a:cubicBezTo>
                  <a:lnTo>
                    <a:pt x="1922" y="599"/>
                  </a:lnTo>
                  <a:cubicBezTo>
                    <a:pt x="1359" y="647"/>
                    <a:pt x="863" y="920"/>
                    <a:pt x="525" y="1369"/>
                  </a:cubicBezTo>
                  <a:cubicBezTo>
                    <a:pt x="139" y="1884"/>
                    <a:pt x="0" y="2582"/>
                    <a:pt x="144" y="3287"/>
                  </a:cubicBezTo>
                  <a:lnTo>
                    <a:pt x="1756" y="11228"/>
                  </a:lnTo>
                  <a:cubicBezTo>
                    <a:pt x="2017" y="12506"/>
                    <a:pt x="3136" y="13483"/>
                    <a:pt x="4301" y="13483"/>
                  </a:cubicBezTo>
                  <a:cubicBezTo>
                    <a:pt x="4358" y="13483"/>
                    <a:pt x="4414" y="13480"/>
                    <a:pt x="4472" y="13476"/>
                  </a:cubicBezTo>
                  <a:lnTo>
                    <a:pt x="11626" y="12883"/>
                  </a:lnTo>
                  <a:cubicBezTo>
                    <a:pt x="12189" y="12837"/>
                    <a:pt x="12686" y="12563"/>
                    <a:pt x="13024" y="12114"/>
                  </a:cubicBezTo>
                  <a:cubicBezTo>
                    <a:pt x="13410" y="11599"/>
                    <a:pt x="13548" y="10900"/>
                    <a:pt x="13405" y="10196"/>
                  </a:cubicBezTo>
                  <a:lnTo>
                    <a:pt x="11791" y="2255"/>
                  </a:lnTo>
                  <a:cubicBezTo>
                    <a:pt x="11531" y="974"/>
                    <a:pt x="10407" y="1"/>
                    <a:pt x="9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56"/>
            <p:cNvSpPr/>
            <p:nvPr/>
          </p:nvSpPr>
          <p:spPr>
            <a:xfrm>
              <a:off x="2329000" y="2647825"/>
              <a:ext cx="329900" cy="322825"/>
            </a:xfrm>
            <a:custGeom>
              <a:avLst/>
              <a:gdLst/>
              <a:ahLst/>
              <a:cxnLst/>
              <a:rect l="l" t="t" r="r" b="b"/>
              <a:pathLst>
                <a:path w="13196" h="12913" extrusionOk="0">
                  <a:moveTo>
                    <a:pt x="9073" y="0"/>
                  </a:moveTo>
                  <a:cubicBezTo>
                    <a:pt x="9024" y="0"/>
                    <a:pt x="8974" y="2"/>
                    <a:pt x="8925" y="6"/>
                  </a:cubicBezTo>
                  <a:lnTo>
                    <a:pt x="1769" y="599"/>
                  </a:lnTo>
                  <a:cubicBezTo>
                    <a:pt x="683" y="689"/>
                    <a:pt x="0" y="1740"/>
                    <a:pt x="245" y="2946"/>
                  </a:cubicBezTo>
                  <a:lnTo>
                    <a:pt x="1860" y="10885"/>
                  </a:lnTo>
                  <a:cubicBezTo>
                    <a:pt x="2094" y="12037"/>
                    <a:pt x="3089" y="12913"/>
                    <a:pt x="4124" y="12913"/>
                  </a:cubicBezTo>
                  <a:cubicBezTo>
                    <a:pt x="4173" y="12913"/>
                    <a:pt x="4223" y="12911"/>
                    <a:pt x="4272" y="12907"/>
                  </a:cubicBezTo>
                  <a:lnTo>
                    <a:pt x="11427" y="12314"/>
                  </a:lnTo>
                  <a:cubicBezTo>
                    <a:pt x="12514" y="12224"/>
                    <a:pt x="13195" y="11173"/>
                    <a:pt x="12950" y="9968"/>
                  </a:cubicBezTo>
                  <a:lnTo>
                    <a:pt x="11336" y="2028"/>
                  </a:lnTo>
                  <a:cubicBezTo>
                    <a:pt x="11103" y="876"/>
                    <a:pt x="10108"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56"/>
            <p:cNvSpPr/>
            <p:nvPr/>
          </p:nvSpPr>
          <p:spPr>
            <a:xfrm>
              <a:off x="2324575" y="2640725"/>
              <a:ext cx="338750" cy="337050"/>
            </a:xfrm>
            <a:custGeom>
              <a:avLst/>
              <a:gdLst/>
              <a:ahLst/>
              <a:cxnLst/>
              <a:rect l="l" t="t" r="r" b="b"/>
              <a:pathLst>
                <a:path w="13550" h="13482" extrusionOk="0">
                  <a:moveTo>
                    <a:pt x="9253" y="568"/>
                  </a:moveTo>
                  <a:cubicBezTo>
                    <a:pt x="10155" y="568"/>
                    <a:pt x="11027" y="1348"/>
                    <a:pt x="11235" y="2367"/>
                  </a:cubicBezTo>
                  <a:lnTo>
                    <a:pt x="12849" y="10308"/>
                  </a:lnTo>
                  <a:cubicBezTo>
                    <a:pt x="12959" y="10853"/>
                    <a:pt x="12858" y="11386"/>
                    <a:pt x="12569" y="11771"/>
                  </a:cubicBezTo>
                  <a:cubicBezTo>
                    <a:pt x="12333" y="12086"/>
                    <a:pt x="11973" y="12284"/>
                    <a:pt x="11580" y="12314"/>
                  </a:cubicBezTo>
                  <a:lnTo>
                    <a:pt x="4425" y="12906"/>
                  </a:lnTo>
                  <a:cubicBezTo>
                    <a:pt x="4384" y="12909"/>
                    <a:pt x="4343" y="12911"/>
                    <a:pt x="4302" y="12911"/>
                  </a:cubicBezTo>
                  <a:cubicBezTo>
                    <a:pt x="3401" y="12911"/>
                    <a:pt x="2524" y="12134"/>
                    <a:pt x="2316" y="11113"/>
                  </a:cubicBezTo>
                  <a:lnTo>
                    <a:pt x="702" y="3172"/>
                  </a:lnTo>
                  <a:cubicBezTo>
                    <a:pt x="592" y="2628"/>
                    <a:pt x="693" y="2094"/>
                    <a:pt x="981" y="1710"/>
                  </a:cubicBezTo>
                  <a:cubicBezTo>
                    <a:pt x="1217" y="1394"/>
                    <a:pt x="1577" y="1195"/>
                    <a:pt x="1970" y="1166"/>
                  </a:cubicBezTo>
                  <a:lnTo>
                    <a:pt x="9125" y="574"/>
                  </a:lnTo>
                  <a:cubicBezTo>
                    <a:pt x="9168" y="570"/>
                    <a:pt x="9211" y="568"/>
                    <a:pt x="9253" y="568"/>
                  </a:cubicBezTo>
                  <a:close/>
                  <a:moveTo>
                    <a:pt x="9243" y="1"/>
                  </a:moveTo>
                  <a:cubicBezTo>
                    <a:pt x="9188" y="1"/>
                    <a:pt x="9133" y="3"/>
                    <a:pt x="9078" y="7"/>
                  </a:cubicBezTo>
                  <a:lnTo>
                    <a:pt x="1922" y="600"/>
                  </a:lnTo>
                  <a:cubicBezTo>
                    <a:pt x="1359" y="646"/>
                    <a:pt x="864" y="919"/>
                    <a:pt x="526" y="1369"/>
                  </a:cubicBezTo>
                  <a:cubicBezTo>
                    <a:pt x="140" y="1884"/>
                    <a:pt x="0" y="2583"/>
                    <a:pt x="144" y="3287"/>
                  </a:cubicBezTo>
                  <a:lnTo>
                    <a:pt x="1758" y="11227"/>
                  </a:lnTo>
                  <a:cubicBezTo>
                    <a:pt x="2018" y="12506"/>
                    <a:pt x="3137" y="13482"/>
                    <a:pt x="4301" y="13482"/>
                  </a:cubicBezTo>
                  <a:cubicBezTo>
                    <a:pt x="4358" y="13482"/>
                    <a:pt x="4415" y="13480"/>
                    <a:pt x="4472" y="13475"/>
                  </a:cubicBezTo>
                  <a:lnTo>
                    <a:pt x="11627" y="12882"/>
                  </a:lnTo>
                  <a:cubicBezTo>
                    <a:pt x="12189" y="12836"/>
                    <a:pt x="12686" y="12563"/>
                    <a:pt x="13024" y="12113"/>
                  </a:cubicBezTo>
                  <a:cubicBezTo>
                    <a:pt x="13410" y="11599"/>
                    <a:pt x="13549" y="10899"/>
                    <a:pt x="13406" y="10195"/>
                  </a:cubicBezTo>
                  <a:lnTo>
                    <a:pt x="11792" y="2255"/>
                  </a:lnTo>
                  <a:cubicBezTo>
                    <a:pt x="11532" y="974"/>
                    <a:pt x="10413" y="1"/>
                    <a:pt x="92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56"/>
            <p:cNvSpPr/>
            <p:nvPr/>
          </p:nvSpPr>
          <p:spPr>
            <a:xfrm>
              <a:off x="2728600" y="2614725"/>
              <a:ext cx="329875" cy="322825"/>
            </a:xfrm>
            <a:custGeom>
              <a:avLst/>
              <a:gdLst/>
              <a:ahLst/>
              <a:cxnLst/>
              <a:rect l="l" t="t" r="r" b="b"/>
              <a:pathLst>
                <a:path w="13195" h="12913" extrusionOk="0">
                  <a:moveTo>
                    <a:pt x="9074" y="0"/>
                  </a:moveTo>
                  <a:cubicBezTo>
                    <a:pt x="9024" y="0"/>
                    <a:pt x="8974" y="2"/>
                    <a:pt x="8924" y="6"/>
                  </a:cubicBezTo>
                  <a:lnTo>
                    <a:pt x="1769" y="599"/>
                  </a:lnTo>
                  <a:cubicBezTo>
                    <a:pt x="683" y="688"/>
                    <a:pt x="0" y="1739"/>
                    <a:pt x="245" y="2945"/>
                  </a:cubicBezTo>
                  <a:lnTo>
                    <a:pt x="1859" y="10886"/>
                  </a:lnTo>
                  <a:cubicBezTo>
                    <a:pt x="2093" y="12036"/>
                    <a:pt x="3086" y="12913"/>
                    <a:pt x="4121" y="12913"/>
                  </a:cubicBezTo>
                  <a:cubicBezTo>
                    <a:pt x="4171" y="12913"/>
                    <a:pt x="4221" y="12911"/>
                    <a:pt x="4271" y="12907"/>
                  </a:cubicBezTo>
                  <a:lnTo>
                    <a:pt x="11426" y="12314"/>
                  </a:lnTo>
                  <a:cubicBezTo>
                    <a:pt x="12512" y="12224"/>
                    <a:pt x="13195" y="11174"/>
                    <a:pt x="12950" y="9968"/>
                  </a:cubicBezTo>
                  <a:lnTo>
                    <a:pt x="11336" y="2027"/>
                  </a:lnTo>
                  <a:cubicBezTo>
                    <a:pt x="11101" y="877"/>
                    <a:pt x="10108"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56"/>
            <p:cNvSpPr/>
            <p:nvPr/>
          </p:nvSpPr>
          <p:spPr>
            <a:xfrm>
              <a:off x="2724150" y="2607600"/>
              <a:ext cx="338775" cy="337075"/>
            </a:xfrm>
            <a:custGeom>
              <a:avLst/>
              <a:gdLst/>
              <a:ahLst/>
              <a:cxnLst/>
              <a:rect l="l" t="t" r="r" b="b"/>
              <a:pathLst>
                <a:path w="13551" h="13483" extrusionOk="0">
                  <a:moveTo>
                    <a:pt x="9253" y="570"/>
                  </a:moveTo>
                  <a:cubicBezTo>
                    <a:pt x="10155" y="570"/>
                    <a:pt x="11028" y="1349"/>
                    <a:pt x="11235" y="2368"/>
                  </a:cubicBezTo>
                  <a:lnTo>
                    <a:pt x="12849" y="10310"/>
                  </a:lnTo>
                  <a:cubicBezTo>
                    <a:pt x="12960" y="10855"/>
                    <a:pt x="12857" y="11388"/>
                    <a:pt x="12568" y="11773"/>
                  </a:cubicBezTo>
                  <a:cubicBezTo>
                    <a:pt x="12334" y="12088"/>
                    <a:pt x="11973" y="12287"/>
                    <a:pt x="11581" y="12316"/>
                  </a:cubicBezTo>
                  <a:lnTo>
                    <a:pt x="4425" y="12908"/>
                  </a:lnTo>
                  <a:cubicBezTo>
                    <a:pt x="4381" y="12912"/>
                    <a:pt x="4337" y="12914"/>
                    <a:pt x="4293" y="12914"/>
                  </a:cubicBezTo>
                  <a:cubicBezTo>
                    <a:pt x="3391" y="12914"/>
                    <a:pt x="2523" y="12133"/>
                    <a:pt x="2316" y="11115"/>
                  </a:cubicBezTo>
                  <a:lnTo>
                    <a:pt x="703" y="3174"/>
                  </a:lnTo>
                  <a:cubicBezTo>
                    <a:pt x="592" y="2628"/>
                    <a:pt x="694" y="2095"/>
                    <a:pt x="983" y="1711"/>
                  </a:cubicBezTo>
                  <a:cubicBezTo>
                    <a:pt x="1218" y="1395"/>
                    <a:pt x="1579" y="1197"/>
                    <a:pt x="1972" y="1167"/>
                  </a:cubicBezTo>
                  <a:lnTo>
                    <a:pt x="9126" y="575"/>
                  </a:lnTo>
                  <a:cubicBezTo>
                    <a:pt x="9169" y="571"/>
                    <a:pt x="9212" y="570"/>
                    <a:pt x="9253" y="570"/>
                  </a:cubicBezTo>
                  <a:close/>
                  <a:moveTo>
                    <a:pt x="9243" y="1"/>
                  </a:moveTo>
                  <a:cubicBezTo>
                    <a:pt x="9188" y="1"/>
                    <a:pt x="9133" y="3"/>
                    <a:pt x="9079" y="7"/>
                  </a:cubicBezTo>
                  <a:lnTo>
                    <a:pt x="1923" y="600"/>
                  </a:lnTo>
                  <a:cubicBezTo>
                    <a:pt x="1360" y="647"/>
                    <a:pt x="864" y="920"/>
                    <a:pt x="527" y="1369"/>
                  </a:cubicBezTo>
                  <a:cubicBezTo>
                    <a:pt x="141" y="1884"/>
                    <a:pt x="1" y="2583"/>
                    <a:pt x="144" y="3287"/>
                  </a:cubicBezTo>
                  <a:lnTo>
                    <a:pt x="1758" y="11228"/>
                  </a:lnTo>
                  <a:cubicBezTo>
                    <a:pt x="2018" y="12507"/>
                    <a:pt x="3137" y="13483"/>
                    <a:pt x="4302" y="13483"/>
                  </a:cubicBezTo>
                  <a:cubicBezTo>
                    <a:pt x="4359" y="13483"/>
                    <a:pt x="4416" y="13481"/>
                    <a:pt x="4473" y="13476"/>
                  </a:cubicBezTo>
                  <a:lnTo>
                    <a:pt x="11627" y="12884"/>
                  </a:lnTo>
                  <a:cubicBezTo>
                    <a:pt x="12190" y="12836"/>
                    <a:pt x="12687" y="12563"/>
                    <a:pt x="13024" y="12114"/>
                  </a:cubicBezTo>
                  <a:cubicBezTo>
                    <a:pt x="13410" y="11599"/>
                    <a:pt x="13550" y="10901"/>
                    <a:pt x="13407" y="10196"/>
                  </a:cubicBezTo>
                  <a:lnTo>
                    <a:pt x="11793" y="2255"/>
                  </a:lnTo>
                  <a:cubicBezTo>
                    <a:pt x="11532" y="974"/>
                    <a:pt x="10408" y="1"/>
                    <a:pt x="92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56"/>
            <p:cNvSpPr/>
            <p:nvPr/>
          </p:nvSpPr>
          <p:spPr>
            <a:xfrm>
              <a:off x="3128150" y="2581625"/>
              <a:ext cx="329925" cy="322850"/>
            </a:xfrm>
            <a:custGeom>
              <a:avLst/>
              <a:gdLst/>
              <a:ahLst/>
              <a:cxnLst/>
              <a:rect l="l" t="t" r="r" b="b"/>
              <a:pathLst>
                <a:path w="13197" h="12914" extrusionOk="0">
                  <a:moveTo>
                    <a:pt x="9075" y="0"/>
                  </a:moveTo>
                  <a:cubicBezTo>
                    <a:pt x="9025" y="0"/>
                    <a:pt x="8975" y="2"/>
                    <a:pt x="8925" y="7"/>
                  </a:cubicBezTo>
                  <a:lnTo>
                    <a:pt x="1770" y="599"/>
                  </a:lnTo>
                  <a:cubicBezTo>
                    <a:pt x="684" y="688"/>
                    <a:pt x="1" y="1740"/>
                    <a:pt x="247" y="2946"/>
                  </a:cubicBezTo>
                  <a:lnTo>
                    <a:pt x="1861" y="10887"/>
                  </a:lnTo>
                  <a:cubicBezTo>
                    <a:pt x="2094" y="12037"/>
                    <a:pt x="3088" y="12913"/>
                    <a:pt x="4121" y="12913"/>
                  </a:cubicBezTo>
                  <a:cubicBezTo>
                    <a:pt x="4171" y="12913"/>
                    <a:pt x="4221" y="12911"/>
                    <a:pt x="4271" y="12907"/>
                  </a:cubicBezTo>
                  <a:lnTo>
                    <a:pt x="11427" y="12314"/>
                  </a:lnTo>
                  <a:cubicBezTo>
                    <a:pt x="12514" y="12225"/>
                    <a:pt x="13197" y="11174"/>
                    <a:pt x="12951" y="9968"/>
                  </a:cubicBezTo>
                  <a:lnTo>
                    <a:pt x="11337" y="2028"/>
                  </a:lnTo>
                  <a:cubicBezTo>
                    <a:pt x="11103" y="877"/>
                    <a:pt x="10109"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56"/>
            <p:cNvSpPr/>
            <p:nvPr/>
          </p:nvSpPr>
          <p:spPr>
            <a:xfrm>
              <a:off x="3123750" y="2574500"/>
              <a:ext cx="338750" cy="337100"/>
            </a:xfrm>
            <a:custGeom>
              <a:avLst/>
              <a:gdLst/>
              <a:ahLst/>
              <a:cxnLst/>
              <a:rect l="l" t="t" r="r" b="b"/>
              <a:pathLst>
                <a:path w="13550" h="13484" extrusionOk="0">
                  <a:moveTo>
                    <a:pt x="9253" y="570"/>
                  </a:moveTo>
                  <a:cubicBezTo>
                    <a:pt x="10155" y="570"/>
                    <a:pt x="11027" y="1350"/>
                    <a:pt x="11234" y="2369"/>
                  </a:cubicBezTo>
                  <a:lnTo>
                    <a:pt x="12848" y="10309"/>
                  </a:lnTo>
                  <a:cubicBezTo>
                    <a:pt x="12958" y="10854"/>
                    <a:pt x="12857" y="11387"/>
                    <a:pt x="12568" y="11772"/>
                  </a:cubicBezTo>
                  <a:cubicBezTo>
                    <a:pt x="12333" y="12088"/>
                    <a:pt x="11972" y="12286"/>
                    <a:pt x="11580" y="12316"/>
                  </a:cubicBezTo>
                  <a:lnTo>
                    <a:pt x="4425" y="12909"/>
                  </a:lnTo>
                  <a:cubicBezTo>
                    <a:pt x="4384" y="12912"/>
                    <a:pt x="4343" y="12913"/>
                    <a:pt x="4301" y="12913"/>
                  </a:cubicBezTo>
                  <a:cubicBezTo>
                    <a:pt x="3391" y="12913"/>
                    <a:pt x="2523" y="12136"/>
                    <a:pt x="2315" y="11114"/>
                  </a:cubicBezTo>
                  <a:lnTo>
                    <a:pt x="702" y="3174"/>
                  </a:lnTo>
                  <a:cubicBezTo>
                    <a:pt x="591" y="2629"/>
                    <a:pt x="692" y="2095"/>
                    <a:pt x="981" y="1711"/>
                  </a:cubicBezTo>
                  <a:cubicBezTo>
                    <a:pt x="1217" y="1395"/>
                    <a:pt x="1577" y="1197"/>
                    <a:pt x="1970" y="1167"/>
                  </a:cubicBezTo>
                  <a:lnTo>
                    <a:pt x="9126" y="575"/>
                  </a:lnTo>
                  <a:cubicBezTo>
                    <a:pt x="9167" y="571"/>
                    <a:pt x="9210" y="570"/>
                    <a:pt x="9253" y="570"/>
                  </a:cubicBezTo>
                  <a:close/>
                  <a:moveTo>
                    <a:pt x="9240" y="1"/>
                  </a:moveTo>
                  <a:cubicBezTo>
                    <a:pt x="9186" y="1"/>
                    <a:pt x="9132" y="3"/>
                    <a:pt x="9078" y="7"/>
                  </a:cubicBezTo>
                  <a:lnTo>
                    <a:pt x="1923" y="600"/>
                  </a:lnTo>
                  <a:cubicBezTo>
                    <a:pt x="1359" y="647"/>
                    <a:pt x="864" y="920"/>
                    <a:pt x="527" y="1369"/>
                  </a:cubicBezTo>
                  <a:cubicBezTo>
                    <a:pt x="139" y="1884"/>
                    <a:pt x="1" y="2583"/>
                    <a:pt x="144" y="3287"/>
                  </a:cubicBezTo>
                  <a:lnTo>
                    <a:pt x="1758" y="11228"/>
                  </a:lnTo>
                  <a:cubicBezTo>
                    <a:pt x="2017" y="12507"/>
                    <a:pt x="3137" y="13483"/>
                    <a:pt x="4302" y="13483"/>
                  </a:cubicBezTo>
                  <a:cubicBezTo>
                    <a:pt x="4358" y="13483"/>
                    <a:pt x="4415" y="13481"/>
                    <a:pt x="4472" y="13476"/>
                  </a:cubicBezTo>
                  <a:lnTo>
                    <a:pt x="11628" y="12884"/>
                  </a:lnTo>
                  <a:cubicBezTo>
                    <a:pt x="12190" y="12836"/>
                    <a:pt x="12686" y="12563"/>
                    <a:pt x="13024" y="12114"/>
                  </a:cubicBezTo>
                  <a:cubicBezTo>
                    <a:pt x="13410" y="11599"/>
                    <a:pt x="13550" y="10900"/>
                    <a:pt x="13407" y="10196"/>
                  </a:cubicBezTo>
                  <a:lnTo>
                    <a:pt x="11791" y="2255"/>
                  </a:lnTo>
                  <a:cubicBezTo>
                    <a:pt x="11531" y="973"/>
                    <a:pt x="10410" y="1"/>
                    <a:pt x="92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56"/>
            <p:cNvSpPr/>
            <p:nvPr/>
          </p:nvSpPr>
          <p:spPr>
            <a:xfrm>
              <a:off x="3527775" y="2548525"/>
              <a:ext cx="329900" cy="322875"/>
            </a:xfrm>
            <a:custGeom>
              <a:avLst/>
              <a:gdLst/>
              <a:ahLst/>
              <a:cxnLst/>
              <a:rect l="l" t="t" r="r" b="b"/>
              <a:pathLst>
                <a:path w="13196" h="12915" extrusionOk="0">
                  <a:moveTo>
                    <a:pt x="9075" y="0"/>
                  </a:moveTo>
                  <a:cubicBezTo>
                    <a:pt x="9025" y="0"/>
                    <a:pt x="8975" y="3"/>
                    <a:pt x="8925" y="7"/>
                  </a:cubicBezTo>
                  <a:lnTo>
                    <a:pt x="1769" y="599"/>
                  </a:lnTo>
                  <a:cubicBezTo>
                    <a:pt x="683" y="689"/>
                    <a:pt x="1" y="1740"/>
                    <a:pt x="245" y="2946"/>
                  </a:cubicBezTo>
                  <a:lnTo>
                    <a:pt x="1859" y="10887"/>
                  </a:lnTo>
                  <a:cubicBezTo>
                    <a:pt x="2093" y="12038"/>
                    <a:pt x="3088" y="12914"/>
                    <a:pt x="4123" y="12914"/>
                  </a:cubicBezTo>
                  <a:cubicBezTo>
                    <a:pt x="4172" y="12914"/>
                    <a:pt x="4222" y="12912"/>
                    <a:pt x="4271" y="12908"/>
                  </a:cubicBezTo>
                  <a:lnTo>
                    <a:pt x="11427" y="12316"/>
                  </a:lnTo>
                  <a:cubicBezTo>
                    <a:pt x="12513" y="12225"/>
                    <a:pt x="13195" y="11175"/>
                    <a:pt x="12950" y="9968"/>
                  </a:cubicBezTo>
                  <a:lnTo>
                    <a:pt x="11336" y="2028"/>
                  </a:lnTo>
                  <a:cubicBezTo>
                    <a:pt x="11102" y="877"/>
                    <a:pt x="10108"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56"/>
            <p:cNvSpPr/>
            <p:nvPr/>
          </p:nvSpPr>
          <p:spPr>
            <a:xfrm>
              <a:off x="3523350" y="2541450"/>
              <a:ext cx="338750" cy="337050"/>
            </a:xfrm>
            <a:custGeom>
              <a:avLst/>
              <a:gdLst/>
              <a:ahLst/>
              <a:cxnLst/>
              <a:rect l="l" t="t" r="r" b="b"/>
              <a:pathLst>
                <a:path w="13550" h="13482" extrusionOk="0">
                  <a:moveTo>
                    <a:pt x="9253" y="568"/>
                  </a:moveTo>
                  <a:cubicBezTo>
                    <a:pt x="10155" y="568"/>
                    <a:pt x="11027" y="1348"/>
                    <a:pt x="11235" y="2367"/>
                  </a:cubicBezTo>
                  <a:lnTo>
                    <a:pt x="12849" y="10309"/>
                  </a:lnTo>
                  <a:cubicBezTo>
                    <a:pt x="12959" y="10854"/>
                    <a:pt x="12858" y="11386"/>
                    <a:pt x="12569" y="11770"/>
                  </a:cubicBezTo>
                  <a:cubicBezTo>
                    <a:pt x="12334" y="12086"/>
                    <a:pt x="11973" y="12285"/>
                    <a:pt x="11580" y="12314"/>
                  </a:cubicBezTo>
                  <a:lnTo>
                    <a:pt x="4425" y="12907"/>
                  </a:lnTo>
                  <a:cubicBezTo>
                    <a:pt x="4381" y="12910"/>
                    <a:pt x="4337" y="12912"/>
                    <a:pt x="4294" y="12912"/>
                  </a:cubicBezTo>
                  <a:cubicBezTo>
                    <a:pt x="3390" y="12912"/>
                    <a:pt x="2523" y="12132"/>
                    <a:pt x="2316" y="11113"/>
                  </a:cubicBezTo>
                  <a:lnTo>
                    <a:pt x="702" y="3172"/>
                  </a:lnTo>
                  <a:cubicBezTo>
                    <a:pt x="592" y="2627"/>
                    <a:pt x="693" y="2094"/>
                    <a:pt x="982" y="1709"/>
                  </a:cubicBezTo>
                  <a:cubicBezTo>
                    <a:pt x="1217" y="1393"/>
                    <a:pt x="1578" y="1196"/>
                    <a:pt x="1971" y="1167"/>
                  </a:cubicBezTo>
                  <a:lnTo>
                    <a:pt x="9125" y="574"/>
                  </a:lnTo>
                  <a:cubicBezTo>
                    <a:pt x="9168" y="570"/>
                    <a:pt x="9210" y="568"/>
                    <a:pt x="9253" y="568"/>
                  </a:cubicBezTo>
                  <a:close/>
                  <a:moveTo>
                    <a:pt x="9235" y="1"/>
                  </a:moveTo>
                  <a:cubicBezTo>
                    <a:pt x="9182" y="1"/>
                    <a:pt x="9130" y="2"/>
                    <a:pt x="9078" y="6"/>
                  </a:cubicBezTo>
                  <a:lnTo>
                    <a:pt x="1922" y="599"/>
                  </a:lnTo>
                  <a:cubicBezTo>
                    <a:pt x="1359" y="645"/>
                    <a:pt x="863" y="918"/>
                    <a:pt x="525" y="1369"/>
                  </a:cubicBezTo>
                  <a:cubicBezTo>
                    <a:pt x="139" y="1883"/>
                    <a:pt x="0" y="2582"/>
                    <a:pt x="144" y="3286"/>
                  </a:cubicBezTo>
                  <a:lnTo>
                    <a:pt x="1758" y="11226"/>
                  </a:lnTo>
                  <a:cubicBezTo>
                    <a:pt x="2017" y="12505"/>
                    <a:pt x="3137" y="13481"/>
                    <a:pt x="4302" y="13481"/>
                  </a:cubicBezTo>
                  <a:cubicBezTo>
                    <a:pt x="4358" y="13481"/>
                    <a:pt x="4414" y="13479"/>
                    <a:pt x="4472" y="13474"/>
                  </a:cubicBezTo>
                  <a:lnTo>
                    <a:pt x="11627" y="12882"/>
                  </a:lnTo>
                  <a:cubicBezTo>
                    <a:pt x="12191" y="12836"/>
                    <a:pt x="12686" y="12562"/>
                    <a:pt x="13024" y="12112"/>
                  </a:cubicBezTo>
                  <a:cubicBezTo>
                    <a:pt x="13410" y="11597"/>
                    <a:pt x="13550" y="10899"/>
                    <a:pt x="13406" y="10195"/>
                  </a:cubicBezTo>
                  <a:lnTo>
                    <a:pt x="11792" y="2255"/>
                  </a:lnTo>
                  <a:cubicBezTo>
                    <a:pt x="11532" y="971"/>
                    <a:pt x="10409" y="1"/>
                    <a:pt x="92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56"/>
            <p:cNvSpPr/>
            <p:nvPr/>
          </p:nvSpPr>
          <p:spPr>
            <a:xfrm>
              <a:off x="2421800" y="3104400"/>
              <a:ext cx="329900" cy="322850"/>
            </a:xfrm>
            <a:custGeom>
              <a:avLst/>
              <a:gdLst/>
              <a:ahLst/>
              <a:cxnLst/>
              <a:rect l="l" t="t" r="r" b="b"/>
              <a:pathLst>
                <a:path w="13196" h="12914" extrusionOk="0">
                  <a:moveTo>
                    <a:pt x="9075" y="1"/>
                  </a:moveTo>
                  <a:cubicBezTo>
                    <a:pt x="9025" y="1"/>
                    <a:pt x="8975" y="3"/>
                    <a:pt x="8925" y="7"/>
                  </a:cubicBezTo>
                  <a:lnTo>
                    <a:pt x="1769" y="599"/>
                  </a:lnTo>
                  <a:cubicBezTo>
                    <a:pt x="683" y="689"/>
                    <a:pt x="1" y="1739"/>
                    <a:pt x="245" y="2946"/>
                  </a:cubicBezTo>
                  <a:lnTo>
                    <a:pt x="1859" y="10887"/>
                  </a:lnTo>
                  <a:cubicBezTo>
                    <a:pt x="2094" y="12037"/>
                    <a:pt x="3088" y="12913"/>
                    <a:pt x="4121" y="12913"/>
                  </a:cubicBezTo>
                  <a:cubicBezTo>
                    <a:pt x="4171" y="12913"/>
                    <a:pt x="4221" y="12911"/>
                    <a:pt x="4271" y="12907"/>
                  </a:cubicBezTo>
                  <a:lnTo>
                    <a:pt x="11427" y="12315"/>
                  </a:lnTo>
                  <a:cubicBezTo>
                    <a:pt x="12514" y="12224"/>
                    <a:pt x="13195" y="11174"/>
                    <a:pt x="12950" y="9968"/>
                  </a:cubicBezTo>
                  <a:lnTo>
                    <a:pt x="11337" y="2027"/>
                  </a:lnTo>
                  <a:cubicBezTo>
                    <a:pt x="11103" y="877"/>
                    <a:pt x="10109" y="1"/>
                    <a:pt x="90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56"/>
            <p:cNvSpPr/>
            <p:nvPr/>
          </p:nvSpPr>
          <p:spPr>
            <a:xfrm>
              <a:off x="2417400" y="3097250"/>
              <a:ext cx="338725" cy="337125"/>
            </a:xfrm>
            <a:custGeom>
              <a:avLst/>
              <a:gdLst/>
              <a:ahLst/>
              <a:cxnLst/>
              <a:rect l="l" t="t" r="r" b="b"/>
              <a:pathLst>
                <a:path w="13549" h="13485" extrusionOk="0">
                  <a:moveTo>
                    <a:pt x="9253" y="572"/>
                  </a:moveTo>
                  <a:cubicBezTo>
                    <a:pt x="10155" y="572"/>
                    <a:pt x="11026" y="1352"/>
                    <a:pt x="11233" y="2371"/>
                  </a:cubicBezTo>
                  <a:lnTo>
                    <a:pt x="12847" y="10311"/>
                  </a:lnTo>
                  <a:cubicBezTo>
                    <a:pt x="12957" y="10856"/>
                    <a:pt x="12856" y="11388"/>
                    <a:pt x="12567" y="11773"/>
                  </a:cubicBezTo>
                  <a:cubicBezTo>
                    <a:pt x="12332" y="12089"/>
                    <a:pt x="11971" y="12287"/>
                    <a:pt x="11578" y="12317"/>
                  </a:cubicBezTo>
                  <a:lnTo>
                    <a:pt x="4422" y="12910"/>
                  </a:lnTo>
                  <a:cubicBezTo>
                    <a:pt x="4381" y="12913"/>
                    <a:pt x="4340" y="12915"/>
                    <a:pt x="4300" y="12915"/>
                  </a:cubicBezTo>
                  <a:cubicBezTo>
                    <a:pt x="3404" y="12915"/>
                    <a:pt x="2521" y="12136"/>
                    <a:pt x="2314" y="11115"/>
                  </a:cubicBezTo>
                  <a:lnTo>
                    <a:pt x="700" y="3175"/>
                  </a:lnTo>
                  <a:cubicBezTo>
                    <a:pt x="590" y="2630"/>
                    <a:pt x="691" y="2098"/>
                    <a:pt x="980" y="1713"/>
                  </a:cubicBezTo>
                  <a:cubicBezTo>
                    <a:pt x="1215" y="1397"/>
                    <a:pt x="1576" y="1199"/>
                    <a:pt x="1969" y="1169"/>
                  </a:cubicBezTo>
                  <a:lnTo>
                    <a:pt x="9124" y="576"/>
                  </a:lnTo>
                  <a:cubicBezTo>
                    <a:pt x="9166" y="573"/>
                    <a:pt x="9210" y="572"/>
                    <a:pt x="9252" y="572"/>
                  </a:cubicBezTo>
                  <a:close/>
                  <a:moveTo>
                    <a:pt x="9254" y="1"/>
                  </a:moveTo>
                  <a:cubicBezTo>
                    <a:pt x="9195" y="1"/>
                    <a:pt x="9136" y="3"/>
                    <a:pt x="9077" y="8"/>
                  </a:cubicBezTo>
                  <a:lnTo>
                    <a:pt x="1923" y="601"/>
                  </a:lnTo>
                  <a:cubicBezTo>
                    <a:pt x="1359" y="648"/>
                    <a:pt x="863" y="922"/>
                    <a:pt x="525" y="1371"/>
                  </a:cubicBezTo>
                  <a:cubicBezTo>
                    <a:pt x="139" y="1885"/>
                    <a:pt x="0" y="2584"/>
                    <a:pt x="144" y="3288"/>
                  </a:cubicBezTo>
                  <a:lnTo>
                    <a:pt x="1757" y="11229"/>
                  </a:lnTo>
                  <a:cubicBezTo>
                    <a:pt x="2016" y="12508"/>
                    <a:pt x="3136" y="13484"/>
                    <a:pt x="4301" y="13484"/>
                  </a:cubicBezTo>
                  <a:cubicBezTo>
                    <a:pt x="4357" y="13484"/>
                    <a:pt x="4413" y="13482"/>
                    <a:pt x="4471" y="13478"/>
                  </a:cubicBezTo>
                  <a:lnTo>
                    <a:pt x="11627" y="12885"/>
                  </a:lnTo>
                  <a:cubicBezTo>
                    <a:pt x="12189" y="12838"/>
                    <a:pt x="12685" y="12565"/>
                    <a:pt x="13023" y="12115"/>
                  </a:cubicBezTo>
                  <a:cubicBezTo>
                    <a:pt x="13409" y="11601"/>
                    <a:pt x="13549" y="10902"/>
                    <a:pt x="13405" y="10198"/>
                  </a:cubicBezTo>
                  <a:lnTo>
                    <a:pt x="11791" y="2257"/>
                  </a:lnTo>
                  <a:cubicBezTo>
                    <a:pt x="11532" y="981"/>
                    <a:pt x="10419" y="1"/>
                    <a:pt x="92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56"/>
            <p:cNvSpPr/>
            <p:nvPr/>
          </p:nvSpPr>
          <p:spPr>
            <a:xfrm>
              <a:off x="2821400" y="3071300"/>
              <a:ext cx="329900" cy="322850"/>
            </a:xfrm>
            <a:custGeom>
              <a:avLst/>
              <a:gdLst/>
              <a:ahLst/>
              <a:cxnLst/>
              <a:rect l="l" t="t" r="r" b="b"/>
              <a:pathLst>
                <a:path w="13196" h="12914" extrusionOk="0">
                  <a:moveTo>
                    <a:pt x="9074" y="1"/>
                  </a:moveTo>
                  <a:cubicBezTo>
                    <a:pt x="9024" y="1"/>
                    <a:pt x="8974" y="3"/>
                    <a:pt x="8924" y="7"/>
                  </a:cubicBezTo>
                  <a:lnTo>
                    <a:pt x="1769" y="600"/>
                  </a:lnTo>
                  <a:cubicBezTo>
                    <a:pt x="683" y="689"/>
                    <a:pt x="0" y="1741"/>
                    <a:pt x="245" y="2946"/>
                  </a:cubicBezTo>
                  <a:lnTo>
                    <a:pt x="1859" y="10887"/>
                  </a:lnTo>
                  <a:cubicBezTo>
                    <a:pt x="2093" y="12037"/>
                    <a:pt x="3086" y="12913"/>
                    <a:pt x="4121" y="12913"/>
                  </a:cubicBezTo>
                  <a:cubicBezTo>
                    <a:pt x="4171" y="12913"/>
                    <a:pt x="4221" y="12911"/>
                    <a:pt x="4271" y="12907"/>
                  </a:cubicBezTo>
                  <a:lnTo>
                    <a:pt x="11426" y="12315"/>
                  </a:lnTo>
                  <a:cubicBezTo>
                    <a:pt x="12512" y="12226"/>
                    <a:pt x="13195" y="11175"/>
                    <a:pt x="12949" y="9968"/>
                  </a:cubicBezTo>
                  <a:lnTo>
                    <a:pt x="11335" y="2028"/>
                  </a:lnTo>
                  <a:cubicBezTo>
                    <a:pt x="11101" y="877"/>
                    <a:pt x="10108" y="1"/>
                    <a:pt x="90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56"/>
            <p:cNvSpPr/>
            <p:nvPr/>
          </p:nvSpPr>
          <p:spPr>
            <a:xfrm>
              <a:off x="2816975" y="3064175"/>
              <a:ext cx="338750" cy="337100"/>
            </a:xfrm>
            <a:custGeom>
              <a:avLst/>
              <a:gdLst/>
              <a:ahLst/>
              <a:cxnLst/>
              <a:rect l="l" t="t" r="r" b="b"/>
              <a:pathLst>
                <a:path w="13550" h="13484" extrusionOk="0">
                  <a:moveTo>
                    <a:pt x="9253" y="571"/>
                  </a:moveTo>
                  <a:cubicBezTo>
                    <a:pt x="10154" y="571"/>
                    <a:pt x="11027" y="1351"/>
                    <a:pt x="11234" y="2370"/>
                  </a:cubicBezTo>
                  <a:lnTo>
                    <a:pt x="12847" y="10310"/>
                  </a:lnTo>
                  <a:cubicBezTo>
                    <a:pt x="12959" y="10855"/>
                    <a:pt x="12856" y="11388"/>
                    <a:pt x="12568" y="11772"/>
                  </a:cubicBezTo>
                  <a:cubicBezTo>
                    <a:pt x="12333" y="12088"/>
                    <a:pt x="11971" y="12286"/>
                    <a:pt x="11579" y="12316"/>
                  </a:cubicBezTo>
                  <a:lnTo>
                    <a:pt x="4424" y="12909"/>
                  </a:lnTo>
                  <a:cubicBezTo>
                    <a:pt x="4384" y="12912"/>
                    <a:pt x="4344" y="12914"/>
                    <a:pt x="4304" y="12914"/>
                  </a:cubicBezTo>
                  <a:cubicBezTo>
                    <a:pt x="3400" y="12914"/>
                    <a:pt x="2522" y="12137"/>
                    <a:pt x="2315" y="11116"/>
                  </a:cubicBezTo>
                  <a:lnTo>
                    <a:pt x="701" y="3175"/>
                  </a:lnTo>
                  <a:cubicBezTo>
                    <a:pt x="590" y="2629"/>
                    <a:pt x="692" y="2097"/>
                    <a:pt x="981" y="1712"/>
                  </a:cubicBezTo>
                  <a:cubicBezTo>
                    <a:pt x="1216" y="1397"/>
                    <a:pt x="1577" y="1198"/>
                    <a:pt x="1969" y="1168"/>
                  </a:cubicBezTo>
                  <a:lnTo>
                    <a:pt x="9125" y="575"/>
                  </a:lnTo>
                  <a:cubicBezTo>
                    <a:pt x="9167" y="572"/>
                    <a:pt x="9210" y="571"/>
                    <a:pt x="9253" y="571"/>
                  </a:cubicBezTo>
                  <a:close/>
                  <a:moveTo>
                    <a:pt x="9257" y="1"/>
                  </a:moveTo>
                  <a:cubicBezTo>
                    <a:pt x="9197" y="1"/>
                    <a:pt x="9137" y="3"/>
                    <a:pt x="9078" y="9"/>
                  </a:cubicBezTo>
                  <a:lnTo>
                    <a:pt x="1922" y="601"/>
                  </a:lnTo>
                  <a:cubicBezTo>
                    <a:pt x="1359" y="648"/>
                    <a:pt x="862" y="921"/>
                    <a:pt x="526" y="1370"/>
                  </a:cubicBezTo>
                  <a:cubicBezTo>
                    <a:pt x="139" y="1884"/>
                    <a:pt x="0" y="2583"/>
                    <a:pt x="143" y="3287"/>
                  </a:cubicBezTo>
                  <a:lnTo>
                    <a:pt x="1757" y="11228"/>
                  </a:lnTo>
                  <a:cubicBezTo>
                    <a:pt x="2017" y="12507"/>
                    <a:pt x="3136" y="13483"/>
                    <a:pt x="4301" y="13483"/>
                  </a:cubicBezTo>
                  <a:cubicBezTo>
                    <a:pt x="4358" y="13483"/>
                    <a:pt x="4414" y="13481"/>
                    <a:pt x="4472" y="13477"/>
                  </a:cubicBezTo>
                  <a:lnTo>
                    <a:pt x="11627" y="12884"/>
                  </a:lnTo>
                  <a:cubicBezTo>
                    <a:pt x="12190" y="12838"/>
                    <a:pt x="12687" y="12565"/>
                    <a:pt x="13023" y="12116"/>
                  </a:cubicBezTo>
                  <a:cubicBezTo>
                    <a:pt x="13409" y="11600"/>
                    <a:pt x="13549" y="10901"/>
                    <a:pt x="13406" y="10197"/>
                  </a:cubicBezTo>
                  <a:lnTo>
                    <a:pt x="11792" y="2256"/>
                  </a:lnTo>
                  <a:cubicBezTo>
                    <a:pt x="11532" y="980"/>
                    <a:pt x="10420" y="1"/>
                    <a:pt x="92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56"/>
            <p:cNvSpPr/>
            <p:nvPr/>
          </p:nvSpPr>
          <p:spPr>
            <a:xfrm>
              <a:off x="3220975" y="3038250"/>
              <a:ext cx="329900" cy="322825"/>
            </a:xfrm>
            <a:custGeom>
              <a:avLst/>
              <a:gdLst/>
              <a:ahLst/>
              <a:cxnLst/>
              <a:rect l="l" t="t" r="r" b="b"/>
              <a:pathLst>
                <a:path w="13196" h="12913" extrusionOk="0">
                  <a:moveTo>
                    <a:pt x="9075" y="0"/>
                  </a:moveTo>
                  <a:cubicBezTo>
                    <a:pt x="9025" y="0"/>
                    <a:pt x="8975" y="2"/>
                    <a:pt x="8925" y="6"/>
                  </a:cubicBezTo>
                  <a:lnTo>
                    <a:pt x="1769" y="599"/>
                  </a:lnTo>
                  <a:cubicBezTo>
                    <a:pt x="684" y="688"/>
                    <a:pt x="1" y="1739"/>
                    <a:pt x="246" y="2945"/>
                  </a:cubicBezTo>
                  <a:lnTo>
                    <a:pt x="1860" y="10886"/>
                  </a:lnTo>
                  <a:cubicBezTo>
                    <a:pt x="2094" y="12036"/>
                    <a:pt x="3088" y="12913"/>
                    <a:pt x="4122" y="12913"/>
                  </a:cubicBezTo>
                  <a:cubicBezTo>
                    <a:pt x="4172" y="12913"/>
                    <a:pt x="4222" y="12911"/>
                    <a:pt x="4272" y="12907"/>
                  </a:cubicBezTo>
                  <a:lnTo>
                    <a:pt x="11426" y="12314"/>
                  </a:lnTo>
                  <a:cubicBezTo>
                    <a:pt x="12513" y="12224"/>
                    <a:pt x="13196" y="11173"/>
                    <a:pt x="12951" y="9968"/>
                  </a:cubicBezTo>
                  <a:lnTo>
                    <a:pt x="11337" y="2026"/>
                  </a:lnTo>
                  <a:cubicBezTo>
                    <a:pt x="11103" y="877"/>
                    <a:pt x="10110"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56"/>
            <p:cNvSpPr/>
            <p:nvPr/>
          </p:nvSpPr>
          <p:spPr>
            <a:xfrm>
              <a:off x="3216550" y="3031100"/>
              <a:ext cx="338725" cy="337075"/>
            </a:xfrm>
            <a:custGeom>
              <a:avLst/>
              <a:gdLst/>
              <a:ahLst/>
              <a:cxnLst/>
              <a:rect l="l" t="t" r="r" b="b"/>
              <a:pathLst>
                <a:path w="13549" h="13483" extrusionOk="0">
                  <a:moveTo>
                    <a:pt x="9253" y="570"/>
                  </a:moveTo>
                  <a:cubicBezTo>
                    <a:pt x="10155" y="570"/>
                    <a:pt x="11027" y="1350"/>
                    <a:pt x="11235" y="2369"/>
                  </a:cubicBezTo>
                  <a:lnTo>
                    <a:pt x="12848" y="10310"/>
                  </a:lnTo>
                  <a:cubicBezTo>
                    <a:pt x="12959" y="10855"/>
                    <a:pt x="12857" y="11388"/>
                    <a:pt x="12568" y="11773"/>
                  </a:cubicBezTo>
                  <a:cubicBezTo>
                    <a:pt x="12332" y="12089"/>
                    <a:pt x="11972" y="12286"/>
                    <a:pt x="11579" y="12316"/>
                  </a:cubicBezTo>
                  <a:lnTo>
                    <a:pt x="4424" y="12908"/>
                  </a:lnTo>
                  <a:cubicBezTo>
                    <a:pt x="4384" y="12911"/>
                    <a:pt x="4344" y="12913"/>
                    <a:pt x="4304" y="12913"/>
                  </a:cubicBezTo>
                  <a:cubicBezTo>
                    <a:pt x="3406" y="12913"/>
                    <a:pt x="2523" y="12137"/>
                    <a:pt x="2316" y="11115"/>
                  </a:cubicBezTo>
                  <a:lnTo>
                    <a:pt x="702" y="3174"/>
                  </a:lnTo>
                  <a:cubicBezTo>
                    <a:pt x="591" y="2630"/>
                    <a:pt x="693" y="2097"/>
                    <a:pt x="980" y="1712"/>
                  </a:cubicBezTo>
                  <a:cubicBezTo>
                    <a:pt x="1216" y="1396"/>
                    <a:pt x="1576" y="1197"/>
                    <a:pt x="1969" y="1168"/>
                  </a:cubicBezTo>
                  <a:lnTo>
                    <a:pt x="9125" y="576"/>
                  </a:lnTo>
                  <a:cubicBezTo>
                    <a:pt x="9167" y="572"/>
                    <a:pt x="9210" y="570"/>
                    <a:pt x="9253" y="570"/>
                  </a:cubicBezTo>
                  <a:close/>
                  <a:moveTo>
                    <a:pt x="9255" y="0"/>
                  </a:moveTo>
                  <a:cubicBezTo>
                    <a:pt x="9196" y="0"/>
                    <a:pt x="9136" y="3"/>
                    <a:pt x="9077" y="8"/>
                  </a:cubicBezTo>
                  <a:lnTo>
                    <a:pt x="1923" y="600"/>
                  </a:lnTo>
                  <a:cubicBezTo>
                    <a:pt x="1360" y="647"/>
                    <a:pt x="863" y="920"/>
                    <a:pt x="526" y="1370"/>
                  </a:cubicBezTo>
                  <a:cubicBezTo>
                    <a:pt x="140" y="1885"/>
                    <a:pt x="1" y="2583"/>
                    <a:pt x="144" y="3288"/>
                  </a:cubicBezTo>
                  <a:lnTo>
                    <a:pt x="1758" y="11228"/>
                  </a:lnTo>
                  <a:cubicBezTo>
                    <a:pt x="2018" y="12506"/>
                    <a:pt x="3137" y="13483"/>
                    <a:pt x="4301" y="13483"/>
                  </a:cubicBezTo>
                  <a:cubicBezTo>
                    <a:pt x="4358" y="13483"/>
                    <a:pt x="4415" y="13480"/>
                    <a:pt x="4471" y="13476"/>
                  </a:cubicBezTo>
                  <a:lnTo>
                    <a:pt x="11627" y="12883"/>
                  </a:lnTo>
                  <a:cubicBezTo>
                    <a:pt x="12190" y="12837"/>
                    <a:pt x="12685" y="12564"/>
                    <a:pt x="13023" y="12114"/>
                  </a:cubicBezTo>
                  <a:cubicBezTo>
                    <a:pt x="13410" y="11599"/>
                    <a:pt x="13549" y="10900"/>
                    <a:pt x="13405" y="10196"/>
                  </a:cubicBezTo>
                  <a:lnTo>
                    <a:pt x="11792" y="2255"/>
                  </a:lnTo>
                  <a:cubicBezTo>
                    <a:pt x="11533" y="979"/>
                    <a:pt x="10420" y="0"/>
                    <a:pt x="9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56"/>
            <p:cNvSpPr/>
            <p:nvPr/>
          </p:nvSpPr>
          <p:spPr>
            <a:xfrm>
              <a:off x="3620575" y="3005125"/>
              <a:ext cx="329900" cy="322850"/>
            </a:xfrm>
            <a:custGeom>
              <a:avLst/>
              <a:gdLst/>
              <a:ahLst/>
              <a:cxnLst/>
              <a:rect l="l" t="t" r="r" b="b"/>
              <a:pathLst>
                <a:path w="13196" h="12914" extrusionOk="0">
                  <a:moveTo>
                    <a:pt x="9073" y="0"/>
                  </a:moveTo>
                  <a:cubicBezTo>
                    <a:pt x="9024" y="0"/>
                    <a:pt x="8974" y="2"/>
                    <a:pt x="8925" y="6"/>
                  </a:cubicBezTo>
                  <a:lnTo>
                    <a:pt x="1769" y="599"/>
                  </a:lnTo>
                  <a:cubicBezTo>
                    <a:pt x="682" y="689"/>
                    <a:pt x="1" y="1740"/>
                    <a:pt x="245" y="2946"/>
                  </a:cubicBezTo>
                  <a:lnTo>
                    <a:pt x="1859" y="10886"/>
                  </a:lnTo>
                  <a:cubicBezTo>
                    <a:pt x="2093" y="12038"/>
                    <a:pt x="3088" y="12914"/>
                    <a:pt x="4122" y="12914"/>
                  </a:cubicBezTo>
                  <a:cubicBezTo>
                    <a:pt x="4171" y="12914"/>
                    <a:pt x="4221" y="12912"/>
                    <a:pt x="4270" y="12908"/>
                  </a:cubicBezTo>
                  <a:lnTo>
                    <a:pt x="11426" y="12315"/>
                  </a:lnTo>
                  <a:cubicBezTo>
                    <a:pt x="12513" y="12225"/>
                    <a:pt x="13195" y="11174"/>
                    <a:pt x="12949" y="9969"/>
                  </a:cubicBezTo>
                  <a:lnTo>
                    <a:pt x="11335" y="2028"/>
                  </a:lnTo>
                  <a:cubicBezTo>
                    <a:pt x="11102" y="876"/>
                    <a:pt x="10107"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56"/>
            <p:cNvSpPr/>
            <p:nvPr/>
          </p:nvSpPr>
          <p:spPr>
            <a:xfrm>
              <a:off x="3616150" y="2998000"/>
              <a:ext cx="338725" cy="337075"/>
            </a:xfrm>
            <a:custGeom>
              <a:avLst/>
              <a:gdLst/>
              <a:ahLst/>
              <a:cxnLst/>
              <a:rect l="l" t="t" r="r" b="b"/>
              <a:pathLst>
                <a:path w="13549" h="13483" extrusionOk="0">
                  <a:moveTo>
                    <a:pt x="9252" y="570"/>
                  </a:moveTo>
                  <a:cubicBezTo>
                    <a:pt x="10154" y="570"/>
                    <a:pt x="11027" y="1350"/>
                    <a:pt x="11234" y="2370"/>
                  </a:cubicBezTo>
                  <a:lnTo>
                    <a:pt x="12849" y="10309"/>
                  </a:lnTo>
                  <a:cubicBezTo>
                    <a:pt x="12959" y="10854"/>
                    <a:pt x="12858" y="11387"/>
                    <a:pt x="12569" y="11772"/>
                  </a:cubicBezTo>
                  <a:cubicBezTo>
                    <a:pt x="12334" y="12088"/>
                    <a:pt x="11973" y="12285"/>
                    <a:pt x="11580" y="12316"/>
                  </a:cubicBezTo>
                  <a:lnTo>
                    <a:pt x="4425" y="12908"/>
                  </a:lnTo>
                  <a:cubicBezTo>
                    <a:pt x="4386" y="12911"/>
                    <a:pt x="4347" y="12913"/>
                    <a:pt x="4308" y="12913"/>
                  </a:cubicBezTo>
                  <a:cubicBezTo>
                    <a:pt x="3409" y="12913"/>
                    <a:pt x="2524" y="12138"/>
                    <a:pt x="2316" y="11114"/>
                  </a:cubicBezTo>
                  <a:lnTo>
                    <a:pt x="702" y="3174"/>
                  </a:lnTo>
                  <a:cubicBezTo>
                    <a:pt x="592" y="2629"/>
                    <a:pt x="693" y="2096"/>
                    <a:pt x="982" y="1711"/>
                  </a:cubicBezTo>
                  <a:cubicBezTo>
                    <a:pt x="1217" y="1395"/>
                    <a:pt x="1578" y="1196"/>
                    <a:pt x="1971" y="1168"/>
                  </a:cubicBezTo>
                  <a:lnTo>
                    <a:pt x="9125" y="576"/>
                  </a:lnTo>
                  <a:cubicBezTo>
                    <a:pt x="9168" y="572"/>
                    <a:pt x="9210" y="570"/>
                    <a:pt x="9252" y="570"/>
                  </a:cubicBezTo>
                  <a:close/>
                  <a:moveTo>
                    <a:pt x="9255" y="0"/>
                  </a:moveTo>
                  <a:cubicBezTo>
                    <a:pt x="9196" y="0"/>
                    <a:pt x="9136" y="3"/>
                    <a:pt x="9077" y="8"/>
                  </a:cubicBezTo>
                  <a:lnTo>
                    <a:pt x="1922" y="600"/>
                  </a:lnTo>
                  <a:cubicBezTo>
                    <a:pt x="1359" y="647"/>
                    <a:pt x="864" y="920"/>
                    <a:pt x="525" y="1369"/>
                  </a:cubicBezTo>
                  <a:cubicBezTo>
                    <a:pt x="139" y="1884"/>
                    <a:pt x="0" y="2583"/>
                    <a:pt x="144" y="3288"/>
                  </a:cubicBezTo>
                  <a:lnTo>
                    <a:pt x="1757" y="11228"/>
                  </a:lnTo>
                  <a:cubicBezTo>
                    <a:pt x="2017" y="12506"/>
                    <a:pt x="3136" y="13483"/>
                    <a:pt x="4300" y="13483"/>
                  </a:cubicBezTo>
                  <a:cubicBezTo>
                    <a:pt x="4357" y="13483"/>
                    <a:pt x="4414" y="13480"/>
                    <a:pt x="4471" y="13476"/>
                  </a:cubicBezTo>
                  <a:lnTo>
                    <a:pt x="11626" y="12883"/>
                  </a:lnTo>
                  <a:cubicBezTo>
                    <a:pt x="12190" y="12837"/>
                    <a:pt x="12685" y="12564"/>
                    <a:pt x="13024" y="12114"/>
                  </a:cubicBezTo>
                  <a:cubicBezTo>
                    <a:pt x="13410" y="11599"/>
                    <a:pt x="13548" y="10900"/>
                    <a:pt x="13405" y="10196"/>
                  </a:cubicBezTo>
                  <a:lnTo>
                    <a:pt x="11792" y="2256"/>
                  </a:lnTo>
                  <a:cubicBezTo>
                    <a:pt x="11532" y="981"/>
                    <a:pt x="10419" y="0"/>
                    <a:pt x="9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56"/>
            <p:cNvSpPr/>
            <p:nvPr/>
          </p:nvSpPr>
          <p:spPr>
            <a:xfrm>
              <a:off x="2514600" y="3561000"/>
              <a:ext cx="329900" cy="322825"/>
            </a:xfrm>
            <a:custGeom>
              <a:avLst/>
              <a:gdLst/>
              <a:ahLst/>
              <a:cxnLst/>
              <a:rect l="l" t="t" r="r" b="b"/>
              <a:pathLst>
                <a:path w="13196" h="12913" extrusionOk="0">
                  <a:moveTo>
                    <a:pt x="9075" y="0"/>
                  </a:moveTo>
                  <a:cubicBezTo>
                    <a:pt x="9025" y="0"/>
                    <a:pt x="8975" y="2"/>
                    <a:pt x="8925" y="6"/>
                  </a:cubicBezTo>
                  <a:lnTo>
                    <a:pt x="1769" y="599"/>
                  </a:lnTo>
                  <a:cubicBezTo>
                    <a:pt x="683" y="688"/>
                    <a:pt x="1" y="1740"/>
                    <a:pt x="246" y="2945"/>
                  </a:cubicBezTo>
                  <a:lnTo>
                    <a:pt x="1859" y="10886"/>
                  </a:lnTo>
                  <a:cubicBezTo>
                    <a:pt x="2093" y="12036"/>
                    <a:pt x="3088" y="12913"/>
                    <a:pt x="4121" y="12913"/>
                  </a:cubicBezTo>
                  <a:cubicBezTo>
                    <a:pt x="4171" y="12913"/>
                    <a:pt x="4221" y="12911"/>
                    <a:pt x="4271" y="12907"/>
                  </a:cubicBezTo>
                  <a:lnTo>
                    <a:pt x="11427" y="12314"/>
                  </a:lnTo>
                  <a:cubicBezTo>
                    <a:pt x="12513" y="12224"/>
                    <a:pt x="13195" y="11174"/>
                    <a:pt x="12951" y="9968"/>
                  </a:cubicBezTo>
                  <a:lnTo>
                    <a:pt x="11337" y="2027"/>
                  </a:lnTo>
                  <a:cubicBezTo>
                    <a:pt x="11103" y="877"/>
                    <a:pt x="10109"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56"/>
            <p:cNvSpPr/>
            <p:nvPr/>
          </p:nvSpPr>
          <p:spPr>
            <a:xfrm>
              <a:off x="2510175" y="3553850"/>
              <a:ext cx="338750" cy="337100"/>
            </a:xfrm>
            <a:custGeom>
              <a:avLst/>
              <a:gdLst/>
              <a:ahLst/>
              <a:cxnLst/>
              <a:rect l="l" t="t" r="r" b="b"/>
              <a:pathLst>
                <a:path w="13550" h="13484" extrusionOk="0">
                  <a:moveTo>
                    <a:pt x="9254" y="571"/>
                  </a:moveTo>
                  <a:cubicBezTo>
                    <a:pt x="10155" y="571"/>
                    <a:pt x="11027" y="1351"/>
                    <a:pt x="11235" y="2370"/>
                  </a:cubicBezTo>
                  <a:lnTo>
                    <a:pt x="12848" y="10310"/>
                  </a:lnTo>
                  <a:cubicBezTo>
                    <a:pt x="12958" y="10855"/>
                    <a:pt x="12857" y="11388"/>
                    <a:pt x="12568" y="11773"/>
                  </a:cubicBezTo>
                  <a:cubicBezTo>
                    <a:pt x="12333" y="12089"/>
                    <a:pt x="11973" y="12288"/>
                    <a:pt x="11580" y="12317"/>
                  </a:cubicBezTo>
                  <a:lnTo>
                    <a:pt x="4425" y="12909"/>
                  </a:lnTo>
                  <a:cubicBezTo>
                    <a:pt x="4386" y="12912"/>
                    <a:pt x="4347" y="12914"/>
                    <a:pt x="4308" y="12914"/>
                  </a:cubicBezTo>
                  <a:cubicBezTo>
                    <a:pt x="3409" y="12914"/>
                    <a:pt x="2523" y="12138"/>
                    <a:pt x="2315" y="11116"/>
                  </a:cubicBezTo>
                  <a:lnTo>
                    <a:pt x="701" y="3175"/>
                  </a:lnTo>
                  <a:cubicBezTo>
                    <a:pt x="591" y="2630"/>
                    <a:pt x="693" y="2097"/>
                    <a:pt x="981" y="1712"/>
                  </a:cubicBezTo>
                  <a:cubicBezTo>
                    <a:pt x="1217" y="1396"/>
                    <a:pt x="1577" y="1199"/>
                    <a:pt x="1970" y="1168"/>
                  </a:cubicBezTo>
                  <a:lnTo>
                    <a:pt x="9125" y="576"/>
                  </a:lnTo>
                  <a:cubicBezTo>
                    <a:pt x="9168" y="572"/>
                    <a:pt x="9211" y="571"/>
                    <a:pt x="9254" y="571"/>
                  </a:cubicBezTo>
                  <a:close/>
                  <a:moveTo>
                    <a:pt x="9253" y="1"/>
                  </a:moveTo>
                  <a:cubicBezTo>
                    <a:pt x="9194" y="1"/>
                    <a:pt x="9136" y="3"/>
                    <a:pt x="9078" y="8"/>
                  </a:cubicBezTo>
                  <a:lnTo>
                    <a:pt x="1922" y="601"/>
                  </a:lnTo>
                  <a:cubicBezTo>
                    <a:pt x="1360" y="648"/>
                    <a:pt x="864" y="921"/>
                    <a:pt x="526" y="1370"/>
                  </a:cubicBezTo>
                  <a:cubicBezTo>
                    <a:pt x="140" y="1885"/>
                    <a:pt x="0" y="2584"/>
                    <a:pt x="144" y="3288"/>
                  </a:cubicBezTo>
                  <a:lnTo>
                    <a:pt x="1758" y="11229"/>
                  </a:lnTo>
                  <a:cubicBezTo>
                    <a:pt x="2018" y="12508"/>
                    <a:pt x="3137" y="13484"/>
                    <a:pt x="4302" y="13484"/>
                  </a:cubicBezTo>
                  <a:cubicBezTo>
                    <a:pt x="4358" y="13484"/>
                    <a:pt x="4416" y="13482"/>
                    <a:pt x="4472" y="13477"/>
                  </a:cubicBezTo>
                  <a:lnTo>
                    <a:pt x="11628" y="12885"/>
                  </a:lnTo>
                  <a:cubicBezTo>
                    <a:pt x="12191" y="12837"/>
                    <a:pt x="12686" y="12564"/>
                    <a:pt x="13024" y="12114"/>
                  </a:cubicBezTo>
                  <a:cubicBezTo>
                    <a:pt x="13410" y="11600"/>
                    <a:pt x="13550" y="10902"/>
                    <a:pt x="13406" y="10197"/>
                  </a:cubicBezTo>
                  <a:lnTo>
                    <a:pt x="11792" y="2256"/>
                  </a:lnTo>
                  <a:cubicBezTo>
                    <a:pt x="11531" y="979"/>
                    <a:pt x="10411" y="1"/>
                    <a:pt x="92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56"/>
            <p:cNvSpPr/>
            <p:nvPr/>
          </p:nvSpPr>
          <p:spPr>
            <a:xfrm>
              <a:off x="2914200" y="3527900"/>
              <a:ext cx="329900" cy="322850"/>
            </a:xfrm>
            <a:custGeom>
              <a:avLst/>
              <a:gdLst/>
              <a:ahLst/>
              <a:cxnLst/>
              <a:rect l="l" t="t" r="r" b="b"/>
              <a:pathLst>
                <a:path w="13196" h="12914" extrusionOk="0">
                  <a:moveTo>
                    <a:pt x="9074" y="0"/>
                  </a:moveTo>
                  <a:cubicBezTo>
                    <a:pt x="9024" y="0"/>
                    <a:pt x="8974" y="2"/>
                    <a:pt x="8924" y="7"/>
                  </a:cubicBezTo>
                  <a:lnTo>
                    <a:pt x="1769" y="599"/>
                  </a:lnTo>
                  <a:cubicBezTo>
                    <a:pt x="683" y="688"/>
                    <a:pt x="0" y="1740"/>
                    <a:pt x="245" y="2946"/>
                  </a:cubicBezTo>
                  <a:lnTo>
                    <a:pt x="1859" y="10887"/>
                  </a:lnTo>
                  <a:cubicBezTo>
                    <a:pt x="2093" y="12037"/>
                    <a:pt x="3086" y="12913"/>
                    <a:pt x="4121" y="12913"/>
                  </a:cubicBezTo>
                  <a:cubicBezTo>
                    <a:pt x="4171" y="12913"/>
                    <a:pt x="4221" y="12911"/>
                    <a:pt x="4271" y="12907"/>
                  </a:cubicBezTo>
                  <a:lnTo>
                    <a:pt x="11427" y="12314"/>
                  </a:lnTo>
                  <a:cubicBezTo>
                    <a:pt x="12512" y="12225"/>
                    <a:pt x="13195" y="11174"/>
                    <a:pt x="12949" y="9968"/>
                  </a:cubicBezTo>
                  <a:lnTo>
                    <a:pt x="11335" y="2027"/>
                  </a:lnTo>
                  <a:cubicBezTo>
                    <a:pt x="11102" y="877"/>
                    <a:pt x="10108"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56"/>
            <p:cNvSpPr/>
            <p:nvPr/>
          </p:nvSpPr>
          <p:spPr>
            <a:xfrm>
              <a:off x="2909725" y="3520775"/>
              <a:ext cx="338800" cy="337125"/>
            </a:xfrm>
            <a:custGeom>
              <a:avLst/>
              <a:gdLst/>
              <a:ahLst/>
              <a:cxnLst/>
              <a:rect l="l" t="t" r="r" b="b"/>
              <a:pathLst>
                <a:path w="13552" h="13485" extrusionOk="0">
                  <a:moveTo>
                    <a:pt x="9255" y="570"/>
                  </a:moveTo>
                  <a:cubicBezTo>
                    <a:pt x="10156" y="570"/>
                    <a:pt x="11029" y="1350"/>
                    <a:pt x="11236" y="2369"/>
                  </a:cubicBezTo>
                  <a:lnTo>
                    <a:pt x="12850" y="10309"/>
                  </a:lnTo>
                  <a:cubicBezTo>
                    <a:pt x="12961" y="10854"/>
                    <a:pt x="12859" y="11387"/>
                    <a:pt x="12571" y="11772"/>
                  </a:cubicBezTo>
                  <a:cubicBezTo>
                    <a:pt x="12336" y="12088"/>
                    <a:pt x="11975" y="12287"/>
                    <a:pt x="11582" y="12316"/>
                  </a:cubicBezTo>
                  <a:lnTo>
                    <a:pt x="4427" y="12909"/>
                  </a:lnTo>
                  <a:cubicBezTo>
                    <a:pt x="4389" y="12911"/>
                    <a:pt x="4351" y="12913"/>
                    <a:pt x="4313" y="12913"/>
                  </a:cubicBezTo>
                  <a:cubicBezTo>
                    <a:pt x="3406" y="12913"/>
                    <a:pt x="2526" y="12139"/>
                    <a:pt x="2318" y="11115"/>
                  </a:cubicBezTo>
                  <a:lnTo>
                    <a:pt x="704" y="3174"/>
                  </a:lnTo>
                  <a:cubicBezTo>
                    <a:pt x="593" y="2629"/>
                    <a:pt x="695" y="2096"/>
                    <a:pt x="984" y="1711"/>
                  </a:cubicBezTo>
                  <a:cubicBezTo>
                    <a:pt x="1219" y="1395"/>
                    <a:pt x="1580" y="1197"/>
                    <a:pt x="1973" y="1168"/>
                  </a:cubicBezTo>
                  <a:lnTo>
                    <a:pt x="9127" y="576"/>
                  </a:lnTo>
                  <a:cubicBezTo>
                    <a:pt x="9170" y="573"/>
                    <a:pt x="9212" y="570"/>
                    <a:pt x="9255" y="570"/>
                  </a:cubicBezTo>
                  <a:close/>
                  <a:moveTo>
                    <a:pt x="9259" y="0"/>
                  </a:moveTo>
                  <a:cubicBezTo>
                    <a:pt x="9199" y="0"/>
                    <a:pt x="9139" y="3"/>
                    <a:pt x="9079" y="8"/>
                  </a:cubicBezTo>
                  <a:lnTo>
                    <a:pt x="1924" y="601"/>
                  </a:lnTo>
                  <a:cubicBezTo>
                    <a:pt x="1361" y="647"/>
                    <a:pt x="864" y="920"/>
                    <a:pt x="527" y="1371"/>
                  </a:cubicBezTo>
                  <a:cubicBezTo>
                    <a:pt x="141" y="1884"/>
                    <a:pt x="1" y="2583"/>
                    <a:pt x="145" y="3287"/>
                  </a:cubicBezTo>
                  <a:lnTo>
                    <a:pt x="1759" y="11229"/>
                  </a:lnTo>
                  <a:cubicBezTo>
                    <a:pt x="2019" y="12507"/>
                    <a:pt x="3139" y="13484"/>
                    <a:pt x="4302" y="13484"/>
                  </a:cubicBezTo>
                  <a:cubicBezTo>
                    <a:pt x="4360" y="13484"/>
                    <a:pt x="4416" y="13481"/>
                    <a:pt x="4474" y="13476"/>
                  </a:cubicBezTo>
                  <a:lnTo>
                    <a:pt x="11629" y="12884"/>
                  </a:lnTo>
                  <a:cubicBezTo>
                    <a:pt x="12191" y="12837"/>
                    <a:pt x="12688" y="12564"/>
                    <a:pt x="13025" y="12114"/>
                  </a:cubicBezTo>
                  <a:cubicBezTo>
                    <a:pt x="13411" y="11600"/>
                    <a:pt x="13551" y="10901"/>
                    <a:pt x="13408" y="10196"/>
                  </a:cubicBezTo>
                  <a:lnTo>
                    <a:pt x="11793" y="2256"/>
                  </a:lnTo>
                  <a:cubicBezTo>
                    <a:pt x="11533" y="981"/>
                    <a:pt x="10424" y="0"/>
                    <a:pt x="92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56"/>
            <p:cNvSpPr/>
            <p:nvPr/>
          </p:nvSpPr>
          <p:spPr>
            <a:xfrm>
              <a:off x="3313775" y="3494800"/>
              <a:ext cx="329900" cy="322875"/>
            </a:xfrm>
            <a:custGeom>
              <a:avLst/>
              <a:gdLst/>
              <a:ahLst/>
              <a:cxnLst/>
              <a:rect l="l" t="t" r="r" b="b"/>
              <a:pathLst>
                <a:path w="13196" h="12915" extrusionOk="0">
                  <a:moveTo>
                    <a:pt x="9073" y="1"/>
                  </a:moveTo>
                  <a:cubicBezTo>
                    <a:pt x="9024" y="1"/>
                    <a:pt x="8975" y="3"/>
                    <a:pt x="8925" y="7"/>
                  </a:cubicBezTo>
                  <a:lnTo>
                    <a:pt x="1770" y="599"/>
                  </a:lnTo>
                  <a:cubicBezTo>
                    <a:pt x="684" y="689"/>
                    <a:pt x="1" y="1740"/>
                    <a:pt x="246" y="2947"/>
                  </a:cubicBezTo>
                  <a:lnTo>
                    <a:pt x="1860" y="10887"/>
                  </a:lnTo>
                  <a:cubicBezTo>
                    <a:pt x="2094" y="12038"/>
                    <a:pt x="3088" y="12914"/>
                    <a:pt x="4123" y="12914"/>
                  </a:cubicBezTo>
                  <a:cubicBezTo>
                    <a:pt x="4173" y="12914"/>
                    <a:pt x="4222" y="12912"/>
                    <a:pt x="4272" y="12908"/>
                  </a:cubicBezTo>
                  <a:lnTo>
                    <a:pt x="11426" y="12316"/>
                  </a:lnTo>
                  <a:cubicBezTo>
                    <a:pt x="12513" y="12225"/>
                    <a:pt x="13196" y="11174"/>
                    <a:pt x="12950" y="9968"/>
                  </a:cubicBezTo>
                  <a:lnTo>
                    <a:pt x="11336" y="2028"/>
                  </a:lnTo>
                  <a:cubicBezTo>
                    <a:pt x="11102" y="877"/>
                    <a:pt x="10108"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56"/>
            <p:cNvSpPr/>
            <p:nvPr/>
          </p:nvSpPr>
          <p:spPr>
            <a:xfrm>
              <a:off x="3309350" y="3487675"/>
              <a:ext cx="338750" cy="337125"/>
            </a:xfrm>
            <a:custGeom>
              <a:avLst/>
              <a:gdLst/>
              <a:ahLst/>
              <a:cxnLst/>
              <a:rect l="l" t="t" r="r" b="b"/>
              <a:pathLst>
                <a:path w="13550" h="13485" extrusionOk="0">
                  <a:moveTo>
                    <a:pt x="9254" y="570"/>
                  </a:moveTo>
                  <a:lnTo>
                    <a:pt x="9254" y="570"/>
                  </a:lnTo>
                  <a:cubicBezTo>
                    <a:pt x="10155" y="571"/>
                    <a:pt x="11028" y="1351"/>
                    <a:pt x="11235" y="2371"/>
                  </a:cubicBezTo>
                  <a:lnTo>
                    <a:pt x="12849" y="10311"/>
                  </a:lnTo>
                  <a:cubicBezTo>
                    <a:pt x="12960" y="10857"/>
                    <a:pt x="12858" y="11390"/>
                    <a:pt x="12569" y="11773"/>
                  </a:cubicBezTo>
                  <a:cubicBezTo>
                    <a:pt x="12334" y="12089"/>
                    <a:pt x="11973" y="12288"/>
                    <a:pt x="11581" y="12317"/>
                  </a:cubicBezTo>
                  <a:lnTo>
                    <a:pt x="4425" y="12910"/>
                  </a:lnTo>
                  <a:cubicBezTo>
                    <a:pt x="4385" y="12913"/>
                    <a:pt x="4345" y="12914"/>
                    <a:pt x="4306" y="12914"/>
                  </a:cubicBezTo>
                  <a:cubicBezTo>
                    <a:pt x="3400" y="12914"/>
                    <a:pt x="2524" y="12137"/>
                    <a:pt x="2317" y="11115"/>
                  </a:cubicBezTo>
                  <a:lnTo>
                    <a:pt x="703" y="3174"/>
                  </a:lnTo>
                  <a:cubicBezTo>
                    <a:pt x="591" y="2629"/>
                    <a:pt x="694" y="2096"/>
                    <a:pt x="983" y="1713"/>
                  </a:cubicBezTo>
                  <a:cubicBezTo>
                    <a:pt x="1217" y="1397"/>
                    <a:pt x="1577" y="1198"/>
                    <a:pt x="1970" y="1169"/>
                  </a:cubicBezTo>
                  <a:lnTo>
                    <a:pt x="9126" y="576"/>
                  </a:lnTo>
                  <a:cubicBezTo>
                    <a:pt x="9170" y="573"/>
                    <a:pt x="9211" y="570"/>
                    <a:pt x="9254" y="570"/>
                  </a:cubicBezTo>
                  <a:close/>
                  <a:moveTo>
                    <a:pt x="9262" y="0"/>
                  </a:moveTo>
                  <a:cubicBezTo>
                    <a:pt x="9201" y="0"/>
                    <a:pt x="9140" y="3"/>
                    <a:pt x="9078" y="8"/>
                  </a:cubicBezTo>
                  <a:lnTo>
                    <a:pt x="1923" y="601"/>
                  </a:lnTo>
                  <a:cubicBezTo>
                    <a:pt x="1360" y="647"/>
                    <a:pt x="864" y="920"/>
                    <a:pt x="527" y="1371"/>
                  </a:cubicBezTo>
                  <a:cubicBezTo>
                    <a:pt x="141" y="1884"/>
                    <a:pt x="1" y="2584"/>
                    <a:pt x="144" y="3288"/>
                  </a:cubicBezTo>
                  <a:lnTo>
                    <a:pt x="1758" y="11229"/>
                  </a:lnTo>
                  <a:cubicBezTo>
                    <a:pt x="2018" y="12507"/>
                    <a:pt x="3137" y="13484"/>
                    <a:pt x="4302" y="13484"/>
                  </a:cubicBezTo>
                  <a:cubicBezTo>
                    <a:pt x="4358" y="13484"/>
                    <a:pt x="4415" y="13482"/>
                    <a:pt x="4471" y="13476"/>
                  </a:cubicBezTo>
                  <a:lnTo>
                    <a:pt x="11627" y="12884"/>
                  </a:lnTo>
                  <a:cubicBezTo>
                    <a:pt x="12190" y="12838"/>
                    <a:pt x="12687" y="12564"/>
                    <a:pt x="13024" y="12114"/>
                  </a:cubicBezTo>
                  <a:cubicBezTo>
                    <a:pt x="13410" y="11601"/>
                    <a:pt x="13550" y="10901"/>
                    <a:pt x="13407" y="10197"/>
                  </a:cubicBezTo>
                  <a:lnTo>
                    <a:pt x="11793" y="2257"/>
                  </a:lnTo>
                  <a:cubicBezTo>
                    <a:pt x="11533" y="982"/>
                    <a:pt x="10424" y="0"/>
                    <a:pt x="92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56"/>
            <p:cNvSpPr/>
            <p:nvPr/>
          </p:nvSpPr>
          <p:spPr>
            <a:xfrm>
              <a:off x="3713350" y="3461700"/>
              <a:ext cx="329925" cy="322875"/>
            </a:xfrm>
            <a:custGeom>
              <a:avLst/>
              <a:gdLst/>
              <a:ahLst/>
              <a:cxnLst/>
              <a:rect l="l" t="t" r="r" b="b"/>
              <a:pathLst>
                <a:path w="13197" h="12915" extrusionOk="0">
                  <a:moveTo>
                    <a:pt x="9073" y="1"/>
                  </a:moveTo>
                  <a:cubicBezTo>
                    <a:pt x="9024" y="1"/>
                    <a:pt x="8974" y="3"/>
                    <a:pt x="8925" y="7"/>
                  </a:cubicBezTo>
                  <a:lnTo>
                    <a:pt x="1770" y="599"/>
                  </a:lnTo>
                  <a:cubicBezTo>
                    <a:pt x="683" y="690"/>
                    <a:pt x="1" y="1740"/>
                    <a:pt x="247" y="2947"/>
                  </a:cubicBezTo>
                  <a:lnTo>
                    <a:pt x="1860" y="10887"/>
                  </a:lnTo>
                  <a:cubicBezTo>
                    <a:pt x="2094" y="12038"/>
                    <a:pt x="3088" y="12914"/>
                    <a:pt x="4121" y="12914"/>
                  </a:cubicBezTo>
                  <a:cubicBezTo>
                    <a:pt x="4171" y="12914"/>
                    <a:pt x="4221" y="12912"/>
                    <a:pt x="4271" y="12908"/>
                  </a:cubicBezTo>
                  <a:lnTo>
                    <a:pt x="11427" y="12316"/>
                  </a:lnTo>
                  <a:cubicBezTo>
                    <a:pt x="12514" y="12225"/>
                    <a:pt x="13196" y="11175"/>
                    <a:pt x="12950" y="9969"/>
                  </a:cubicBezTo>
                  <a:lnTo>
                    <a:pt x="11336" y="2028"/>
                  </a:lnTo>
                  <a:cubicBezTo>
                    <a:pt x="11103" y="877"/>
                    <a:pt x="10108"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56"/>
            <p:cNvSpPr/>
            <p:nvPr/>
          </p:nvSpPr>
          <p:spPr>
            <a:xfrm>
              <a:off x="3708925" y="3454575"/>
              <a:ext cx="338750" cy="337125"/>
            </a:xfrm>
            <a:custGeom>
              <a:avLst/>
              <a:gdLst/>
              <a:ahLst/>
              <a:cxnLst/>
              <a:rect l="l" t="t" r="r" b="b"/>
              <a:pathLst>
                <a:path w="13550" h="13485" extrusionOk="0">
                  <a:moveTo>
                    <a:pt x="9253" y="571"/>
                  </a:moveTo>
                  <a:lnTo>
                    <a:pt x="9253" y="571"/>
                  </a:lnTo>
                  <a:cubicBezTo>
                    <a:pt x="10155" y="571"/>
                    <a:pt x="11028" y="1351"/>
                    <a:pt x="11235" y="2370"/>
                  </a:cubicBezTo>
                  <a:lnTo>
                    <a:pt x="12849" y="10310"/>
                  </a:lnTo>
                  <a:cubicBezTo>
                    <a:pt x="12959" y="10855"/>
                    <a:pt x="12858" y="11387"/>
                    <a:pt x="12570" y="11772"/>
                  </a:cubicBezTo>
                  <a:cubicBezTo>
                    <a:pt x="12334" y="12088"/>
                    <a:pt x="11974" y="12287"/>
                    <a:pt x="11581" y="12316"/>
                  </a:cubicBezTo>
                  <a:lnTo>
                    <a:pt x="4426" y="12909"/>
                  </a:lnTo>
                  <a:cubicBezTo>
                    <a:pt x="4386" y="12912"/>
                    <a:pt x="4346" y="12913"/>
                    <a:pt x="4306" y="12913"/>
                  </a:cubicBezTo>
                  <a:cubicBezTo>
                    <a:pt x="3407" y="12913"/>
                    <a:pt x="2525" y="12136"/>
                    <a:pt x="2316" y="11115"/>
                  </a:cubicBezTo>
                  <a:lnTo>
                    <a:pt x="703" y="3174"/>
                  </a:lnTo>
                  <a:cubicBezTo>
                    <a:pt x="593" y="2629"/>
                    <a:pt x="694" y="2096"/>
                    <a:pt x="983" y="1712"/>
                  </a:cubicBezTo>
                  <a:cubicBezTo>
                    <a:pt x="1218" y="1396"/>
                    <a:pt x="1578" y="1198"/>
                    <a:pt x="1971" y="1169"/>
                  </a:cubicBezTo>
                  <a:lnTo>
                    <a:pt x="9126" y="576"/>
                  </a:lnTo>
                  <a:cubicBezTo>
                    <a:pt x="9169" y="573"/>
                    <a:pt x="9211" y="571"/>
                    <a:pt x="9253" y="571"/>
                  </a:cubicBezTo>
                  <a:close/>
                  <a:moveTo>
                    <a:pt x="9256" y="1"/>
                  </a:moveTo>
                  <a:cubicBezTo>
                    <a:pt x="9197" y="1"/>
                    <a:pt x="9138" y="3"/>
                    <a:pt x="9079" y="8"/>
                  </a:cubicBezTo>
                  <a:lnTo>
                    <a:pt x="1924" y="601"/>
                  </a:lnTo>
                  <a:cubicBezTo>
                    <a:pt x="1360" y="647"/>
                    <a:pt x="864" y="920"/>
                    <a:pt x="526" y="1370"/>
                  </a:cubicBezTo>
                  <a:cubicBezTo>
                    <a:pt x="140" y="1884"/>
                    <a:pt x="0" y="2584"/>
                    <a:pt x="145" y="3288"/>
                  </a:cubicBezTo>
                  <a:lnTo>
                    <a:pt x="1759" y="11229"/>
                  </a:lnTo>
                  <a:cubicBezTo>
                    <a:pt x="2018" y="12508"/>
                    <a:pt x="3137" y="13484"/>
                    <a:pt x="4302" y="13484"/>
                  </a:cubicBezTo>
                  <a:cubicBezTo>
                    <a:pt x="4358" y="13484"/>
                    <a:pt x="4416" y="13482"/>
                    <a:pt x="4473" y="13476"/>
                  </a:cubicBezTo>
                  <a:lnTo>
                    <a:pt x="11627" y="12884"/>
                  </a:lnTo>
                  <a:cubicBezTo>
                    <a:pt x="12191" y="12838"/>
                    <a:pt x="12687" y="12565"/>
                    <a:pt x="13025" y="12114"/>
                  </a:cubicBezTo>
                  <a:cubicBezTo>
                    <a:pt x="13411" y="11600"/>
                    <a:pt x="13550" y="10901"/>
                    <a:pt x="13407" y="10197"/>
                  </a:cubicBezTo>
                  <a:lnTo>
                    <a:pt x="11792" y="2257"/>
                  </a:lnTo>
                  <a:cubicBezTo>
                    <a:pt x="11533" y="982"/>
                    <a:pt x="10410" y="1"/>
                    <a:pt x="92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56"/>
            <p:cNvSpPr/>
            <p:nvPr/>
          </p:nvSpPr>
          <p:spPr>
            <a:xfrm>
              <a:off x="2607400" y="4017575"/>
              <a:ext cx="329900" cy="322850"/>
            </a:xfrm>
            <a:custGeom>
              <a:avLst/>
              <a:gdLst/>
              <a:ahLst/>
              <a:cxnLst/>
              <a:rect l="l" t="t" r="r" b="b"/>
              <a:pathLst>
                <a:path w="13196" h="12914" extrusionOk="0">
                  <a:moveTo>
                    <a:pt x="9075" y="1"/>
                  </a:moveTo>
                  <a:cubicBezTo>
                    <a:pt x="9025" y="1"/>
                    <a:pt x="8975" y="3"/>
                    <a:pt x="8925" y="7"/>
                  </a:cubicBezTo>
                  <a:lnTo>
                    <a:pt x="1770" y="600"/>
                  </a:lnTo>
                  <a:cubicBezTo>
                    <a:pt x="683" y="689"/>
                    <a:pt x="1" y="1741"/>
                    <a:pt x="247" y="2946"/>
                  </a:cubicBezTo>
                  <a:lnTo>
                    <a:pt x="1860" y="10887"/>
                  </a:lnTo>
                  <a:cubicBezTo>
                    <a:pt x="2093" y="12038"/>
                    <a:pt x="3088" y="12913"/>
                    <a:pt x="4121" y="12913"/>
                  </a:cubicBezTo>
                  <a:cubicBezTo>
                    <a:pt x="4171" y="12913"/>
                    <a:pt x="4221" y="12911"/>
                    <a:pt x="4271" y="12907"/>
                  </a:cubicBezTo>
                  <a:lnTo>
                    <a:pt x="11427" y="12315"/>
                  </a:lnTo>
                  <a:cubicBezTo>
                    <a:pt x="12514" y="12226"/>
                    <a:pt x="13196" y="11175"/>
                    <a:pt x="12951" y="9968"/>
                  </a:cubicBezTo>
                  <a:lnTo>
                    <a:pt x="11337" y="2027"/>
                  </a:lnTo>
                  <a:cubicBezTo>
                    <a:pt x="11103" y="877"/>
                    <a:pt x="10109" y="1"/>
                    <a:pt x="90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56"/>
            <p:cNvSpPr/>
            <p:nvPr/>
          </p:nvSpPr>
          <p:spPr>
            <a:xfrm>
              <a:off x="3007000" y="3984500"/>
              <a:ext cx="329900" cy="322850"/>
            </a:xfrm>
            <a:custGeom>
              <a:avLst/>
              <a:gdLst/>
              <a:ahLst/>
              <a:cxnLst/>
              <a:rect l="l" t="t" r="r" b="b"/>
              <a:pathLst>
                <a:path w="13196" h="12914" extrusionOk="0">
                  <a:moveTo>
                    <a:pt x="9073" y="0"/>
                  </a:moveTo>
                  <a:cubicBezTo>
                    <a:pt x="9023" y="0"/>
                    <a:pt x="8974" y="2"/>
                    <a:pt x="8924" y="6"/>
                  </a:cubicBezTo>
                  <a:lnTo>
                    <a:pt x="1769" y="599"/>
                  </a:lnTo>
                  <a:cubicBezTo>
                    <a:pt x="683" y="688"/>
                    <a:pt x="0" y="1740"/>
                    <a:pt x="245" y="2945"/>
                  </a:cubicBezTo>
                  <a:lnTo>
                    <a:pt x="1859" y="10886"/>
                  </a:lnTo>
                  <a:cubicBezTo>
                    <a:pt x="2093" y="12038"/>
                    <a:pt x="3087" y="12914"/>
                    <a:pt x="4122" y="12914"/>
                  </a:cubicBezTo>
                  <a:cubicBezTo>
                    <a:pt x="4172" y="12914"/>
                    <a:pt x="4222" y="12912"/>
                    <a:pt x="4271" y="12908"/>
                  </a:cubicBezTo>
                  <a:lnTo>
                    <a:pt x="11427" y="12315"/>
                  </a:lnTo>
                  <a:cubicBezTo>
                    <a:pt x="12512" y="12225"/>
                    <a:pt x="13195" y="11174"/>
                    <a:pt x="12950" y="9969"/>
                  </a:cubicBezTo>
                  <a:lnTo>
                    <a:pt x="11336" y="2027"/>
                  </a:lnTo>
                  <a:cubicBezTo>
                    <a:pt x="11102" y="876"/>
                    <a:pt x="10107" y="0"/>
                    <a:pt x="9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56"/>
            <p:cNvSpPr/>
            <p:nvPr/>
          </p:nvSpPr>
          <p:spPr>
            <a:xfrm>
              <a:off x="3406600" y="3951400"/>
              <a:ext cx="329875" cy="322850"/>
            </a:xfrm>
            <a:custGeom>
              <a:avLst/>
              <a:gdLst/>
              <a:ahLst/>
              <a:cxnLst/>
              <a:rect l="l" t="t" r="r" b="b"/>
              <a:pathLst>
                <a:path w="13195" h="12914" extrusionOk="0">
                  <a:moveTo>
                    <a:pt x="9073" y="0"/>
                  </a:moveTo>
                  <a:cubicBezTo>
                    <a:pt x="9023" y="0"/>
                    <a:pt x="8974" y="2"/>
                    <a:pt x="8924" y="6"/>
                  </a:cubicBezTo>
                  <a:lnTo>
                    <a:pt x="1769" y="599"/>
                  </a:lnTo>
                  <a:cubicBezTo>
                    <a:pt x="682" y="689"/>
                    <a:pt x="0" y="1740"/>
                    <a:pt x="245" y="2946"/>
                  </a:cubicBezTo>
                  <a:lnTo>
                    <a:pt x="1859" y="10886"/>
                  </a:lnTo>
                  <a:cubicBezTo>
                    <a:pt x="2093" y="12037"/>
                    <a:pt x="3086" y="12914"/>
                    <a:pt x="4121" y="12914"/>
                  </a:cubicBezTo>
                  <a:cubicBezTo>
                    <a:pt x="4171" y="12914"/>
                    <a:pt x="4221" y="12912"/>
                    <a:pt x="4271" y="12908"/>
                  </a:cubicBezTo>
                  <a:lnTo>
                    <a:pt x="11425" y="12315"/>
                  </a:lnTo>
                  <a:cubicBezTo>
                    <a:pt x="12512" y="12225"/>
                    <a:pt x="13195" y="11174"/>
                    <a:pt x="12949" y="9968"/>
                  </a:cubicBezTo>
                  <a:lnTo>
                    <a:pt x="11335" y="2028"/>
                  </a:lnTo>
                  <a:cubicBezTo>
                    <a:pt x="11101" y="876"/>
                    <a:pt x="10107" y="0"/>
                    <a:pt x="9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56"/>
            <p:cNvSpPr/>
            <p:nvPr/>
          </p:nvSpPr>
          <p:spPr>
            <a:xfrm>
              <a:off x="3806175" y="3918325"/>
              <a:ext cx="329875" cy="322825"/>
            </a:xfrm>
            <a:custGeom>
              <a:avLst/>
              <a:gdLst/>
              <a:ahLst/>
              <a:cxnLst/>
              <a:rect l="l" t="t" r="r" b="b"/>
              <a:pathLst>
                <a:path w="13195" h="12913" extrusionOk="0">
                  <a:moveTo>
                    <a:pt x="9075" y="0"/>
                  </a:moveTo>
                  <a:cubicBezTo>
                    <a:pt x="9025" y="0"/>
                    <a:pt x="8975" y="2"/>
                    <a:pt x="8925" y="6"/>
                  </a:cubicBezTo>
                  <a:lnTo>
                    <a:pt x="1769" y="599"/>
                  </a:lnTo>
                  <a:cubicBezTo>
                    <a:pt x="682" y="688"/>
                    <a:pt x="1" y="1739"/>
                    <a:pt x="246" y="2945"/>
                  </a:cubicBezTo>
                  <a:lnTo>
                    <a:pt x="1860" y="10885"/>
                  </a:lnTo>
                  <a:cubicBezTo>
                    <a:pt x="2093" y="12036"/>
                    <a:pt x="3087" y="12913"/>
                    <a:pt x="4120" y="12913"/>
                  </a:cubicBezTo>
                  <a:cubicBezTo>
                    <a:pt x="4170" y="12913"/>
                    <a:pt x="4220" y="12911"/>
                    <a:pt x="4270" y="12907"/>
                  </a:cubicBezTo>
                  <a:lnTo>
                    <a:pt x="11426" y="12314"/>
                  </a:lnTo>
                  <a:cubicBezTo>
                    <a:pt x="12513" y="12224"/>
                    <a:pt x="13194" y="11173"/>
                    <a:pt x="12949" y="9968"/>
                  </a:cubicBezTo>
                  <a:lnTo>
                    <a:pt x="11336" y="2027"/>
                  </a:lnTo>
                  <a:cubicBezTo>
                    <a:pt x="11102" y="876"/>
                    <a:pt x="10108" y="0"/>
                    <a:pt x="90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56"/>
            <p:cNvSpPr/>
            <p:nvPr/>
          </p:nvSpPr>
          <p:spPr>
            <a:xfrm>
              <a:off x="2869400" y="1956725"/>
              <a:ext cx="661875" cy="659475"/>
            </a:xfrm>
            <a:custGeom>
              <a:avLst/>
              <a:gdLst/>
              <a:ahLst/>
              <a:cxnLst/>
              <a:rect l="l" t="t" r="r" b="b"/>
              <a:pathLst>
                <a:path w="26475" h="26379" extrusionOk="0">
                  <a:moveTo>
                    <a:pt x="18267" y="143"/>
                  </a:moveTo>
                  <a:cubicBezTo>
                    <a:pt x="20333" y="143"/>
                    <a:pt x="22325" y="1903"/>
                    <a:pt x="22794" y="4204"/>
                  </a:cubicBezTo>
                  <a:lnTo>
                    <a:pt x="26073" y="20337"/>
                  </a:lnTo>
                  <a:cubicBezTo>
                    <a:pt x="26326" y="21586"/>
                    <a:pt x="26086" y="22816"/>
                    <a:pt x="25413" y="23714"/>
                  </a:cubicBezTo>
                  <a:cubicBezTo>
                    <a:pt x="24840" y="24477"/>
                    <a:pt x="23998" y="24940"/>
                    <a:pt x="23041" y="25019"/>
                  </a:cubicBezTo>
                  <a:lnTo>
                    <a:pt x="8504" y="26224"/>
                  </a:lnTo>
                  <a:cubicBezTo>
                    <a:pt x="8409" y="26231"/>
                    <a:pt x="8313" y="26235"/>
                    <a:pt x="8218" y="26235"/>
                  </a:cubicBezTo>
                  <a:cubicBezTo>
                    <a:pt x="6144" y="26235"/>
                    <a:pt x="4149" y="24480"/>
                    <a:pt x="3680" y="22174"/>
                  </a:cubicBezTo>
                  <a:lnTo>
                    <a:pt x="401" y="6042"/>
                  </a:lnTo>
                  <a:cubicBezTo>
                    <a:pt x="147" y="4792"/>
                    <a:pt x="387" y="3562"/>
                    <a:pt x="1061" y="2665"/>
                  </a:cubicBezTo>
                  <a:cubicBezTo>
                    <a:pt x="1633" y="1902"/>
                    <a:pt x="2475" y="1438"/>
                    <a:pt x="3432" y="1359"/>
                  </a:cubicBezTo>
                  <a:lnTo>
                    <a:pt x="17969" y="156"/>
                  </a:lnTo>
                  <a:cubicBezTo>
                    <a:pt x="18068" y="147"/>
                    <a:pt x="18168" y="143"/>
                    <a:pt x="18267" y="143"/>
                  </a:cubicBezTo>
                  <a:close/>
                  <a:moveTo>
                    <a:pt x="18267" y="1"/>
                  </a:moveTo>
                  <a:cubicBezTo>
                    <a:pt x="18164" y="1"/>
                    <a:pt x="18061" y="5"/>
                    <a:pt x="17958" y="13"/>
                  </a:cubicBezTo>
                  <a:lnTo>
                    <a:pt x="3421" y="1218"/>
                  </a:lnTo>
                  <a:cubicBezTo>
                    <a:pt x="2423" y="1300"/>
                    <a:pt x="1544" y="1784"/>
                    <a:pt x="947" y="2580"/>
                  </a:cubicBezTo>
                  <a:cubicBezTo>
                    <a:pt x="249" y="3509"/>
                    <a:pt x="0" y="4782"/>
                    <a:pt x="262" y="6071"/>
                  </a:cubicBezTo>
                  <a:lnTo>
                    <a:pt x="3541" y="22202"/>
                  </a:lnTo>
                  <a:cubicBezTo>
                    <a:pt x="4021" y="24569"/>
                    <a:pt x="6075" y="26378"/>
                    <a:pt x="8207" y="26378"/>
                  </a:cubicBezTo>
                  <a:cubicBezTo>
                    <a:pt x="8310" y="26378"/>
                    <a:pt x="8413" y="26374"/>
                    <a:pt x="8516" y="26365"/>
                  </a:cubicBezTo>
                  <a:lnTo>
                    <a:pt x="23052" y="25161"/>
                  </a:lnTo>
                  <a:cubicBezTo>
                    <a:pt x="24050" y="25078"/>
                    <a:pt x="24929" y="24594"/>
                    <a:pt x="25526" y="23798"/>
                  </a:cubicBezTo>
                  <a:cubicBezTo>
                    <a:pt x="26224" y="22869"/>
                    <a:pt x="26474" y="21597"/>
                    <a:pt x="26212" y="20309"/>
                  </a:cubicBezTo>
                  <a:lnTo>
                    <a:pt x="22934" y="4176"/>
                  </a:lnTo>
                  <a:cubicBezTo>
                    <a:pt x="22453" y="1809"/>
                    <a:pt x="20398" y="1"/>
                    <a:pt x="18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56"/>
            <p:cNvSpPr/>
            <p:nvPr/>
          </p:nvSpPr>
          <p:spPr>
            <a:xfrm>
              <a:off x="2915850" y="2003100"/>
              <a:ext cx="568950" cy="566750"/>
            </a:xfrm>
            <a:custGeom>
              <a:avLst/>
              <a:gdLst/>
              <a:ahLst/>
              <a:cxnLst/>
              <a:rect l="l" t="t" r="r" b="b"/>
              <a:pathLst>
                <a:path w="22758" h="22670" extrusionOk="0">
                  <a:moveTo>
                    <a:pt x="15671" y="285"/>
                  </a:moveTo>
                  <a:cubicBezTo>
                    <a:pt x="17396" y="285"/>
                    <a:pt x="19061" y="1758"/>
                    <a:pt x="19452" y="3685"/>
                  </a:cubicBezTo>
                  <a:lnTo>
                    <a:pt x="22250" y="17449"/>
                  </a:lnTo>
                  <a:cubicBezTo>
                    <a:pt x="22462" y="18492"/>
                    <a:pt x="22262" y="19518"/>
                    <a:pt x="21702" y="20265"/>
                  </a:cubicBezTo>
                  <a:cubicBezTo>
                    <a:pt x="21227" y="20897"/>
                    <a:pt x="20530" y="21281"/>
                    <a:pt x="19736" y="21346"/>
                  </a:cubicBezTo>
                  <a:lnTo>
                    <a:pt x="7334" y="22373"/>
                  </a:lnTo>
                  <a:cubicBezTo>
                    <a:pt x="7254" y="22380"/>
                    <a:pt x="7174" y="22383"/>
                    <a:pt x="7095" y="22383"/>
                  </a:cubicBezTo>
                  <a:cubicBezTo>
                    <a:pt x="5356" y="22383"/>
                    <a:pt x="3697" y="20915"/>
                    <a:pt x="3306" y="18984"/>
                  </a:cubicBezTo>
                  <a:lnTo>
                    <a:pt x="508" y="5220"/>
                  </a:lnTo>
                  <a:cubicBezTo>
                    <a:pt x="295" y="4177"/>
                    <a:pt x="496" y="3152"/>
                    <a:pt x="1056" y="2406"/>
                  </a:cubicBezTo>
                  <a:cubicBezTo>
                    <a:pt x="1530" y="1773"/>
                    <a:pt x="2229" y="1389"/>
                    <a:pt x="3021" y="1323"/>
                  </a:cubicBezTo>
                  <a:lnTo>
                    <a:pt x="15424" y="296"/>
                  </a:lnTo>
                  <a:cubicBezTo>
                    <a:pt x="15506" y="289"/>
                    <a:pt x="15588" y="286"/>
                    <a:pt x="15671" y="286"/>
                  </a:cubicBezTo>
                  <a:lnTo>
                    <a:pt x="15671" y="285"/>
                  </a:lnTo>
                  <a:close/>
                  <a:moveTo>
                    <a:pt x="15672" y="0"/>
                  </a:moveTo>
                  <a:cubicBezTo>
                    <a:pt x="15581" y="0"/>
                    <a:pt x="15491" y="4"/>
                    <a:pt x="15400" y="12"/>
                  </a:cubicBezTo>
                  <a:lnTo>
                    <a:pt x="2999" y="1039"/>
                  </a:lnTo>
                  <a:cubicBezTo>
                    <a:pt x="2123" y="1111"/>
                    <a:pt x="1352" y="1535"/>
                    <a:pt x="828" y="2233"/>
                  </a:cubicBezTo>
                  <a:cubicBezTo>
                    <a:pt x="219" y="3045"/>
                    <a:pt x="1" y="4154"/>
                    <a:pt x="229" y="5277"/>
                  </a:cubicBezTo>
                  <a:lnTo>
                    <a:pt x="3027" y="19042"/>
                  </a:lnTo>
                  <a:cubicBezTo>
                    <a:pt x="3444" y="21098"/>
                    <a:pt x="5232" y="22669"/>
                    <a:pt x="7089" y="22669"/>
                  </a:cubicBezTo>
                  <a:cubicBezTo>
                    <a:pt x="7178" y="22669"/>
                    <a:pt x="7268" y="22665"/>
                    <a:pt x="7357" y="22657"/>
                  </a:cubicBezTo>
                  <a:lnTo>
                    <a:pt x="19760" y="21630"/>
                  </a:lnTo>
                  <a:cubicBezTo>
                    <a:pt x="20635" y="21557"/>
                    <a:pt x="21405" y="21133"/>
                    <a:pt x="21929" y="20435"/>
                  </a:cubicBezTo>
                  <a:cubicBezTo>
                    <a:pt x="22539" y="19624"/>
                    <a:pt x="22757" y="18515"/>
                    <a:pt x="22529" y="17393"/>
                  </a:cubicBezTo>
                  <a:lnTo>
                    <a:pt x="19732" y="3628"/>
                  </a:lnTo>
                  <a:cubicBezTo>
                    <a:pt x="19314" y="1572"/>
                    <a:pt x="17525" y="0"/>
                    <a:pt x="156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56"/>
            <p:cNvSpPr/>
            <p:nvPr/>
          </p:nvSpPr>
          <p:spPr>
            <a:xfrm>
              <a:off x="2977800" y="2064900"/>
              <a:ext cx="445025" cy="443125"/>
            </a:xfrm>
            <a:custGeom>
              <a:avLst/>
              <a:gdLst/>
              <a:ahLst/>
              <a:cxnLst/>
              <a:rect l="l" t="t" r="r" b="b"/>
              <a:pathLst>
                <a:path w="17801" h="17725" extrusionOk="0">
                  <a:moveTo>
                    <a:pt x="12219" y="427"/>
                  </a:moveTo>
                  <a:cubicBezTo>
                    <a:pt x="13505" y="427"/>
                    <a:pt x="14746" y="1529"/>
                    <a:pt x="15038" y="2971"/>
                  </a:cubicBezTo>
                  <a:lnTo>
                    <a:pt x="17201" y="13608"/>
                  </a:lnTo>
                  <a:cubicBezTo>
                    <a:pt x="17359" y="14386"/>
                    <a:pt x="17211" y="15149"/>
                    <a:pt x="16795" y="15702"/>
                  </a:cubicBezTo>
                  <a:cubicBezTo>
                    <a:pt x="16448" y="16166"/>
                    <a:pt x="15934" y="16448"/>
                    <a:pt x="15352" y="16496"/>
                  </a:cubicBezTo>
                  <a:lnTo>
                    <a:pt x="5768" y="17290"/>
                  </a:lnTo>
                  <a:cubicBezTo>
                    <a:pt x="5706" y="17295"/>
                    <a:pt x="5644" y="17297"/>
                    <a:pt x="5582" y="17297"/>
                  </a:cubicBezTo>
                  <a:cubicBezTo>
                    <a:pt x="4297" y="17297"/>
                    <a:pt x="3057" y="16195"/>
                    <a:pt x="2764" y="14754"/>
                  </a:cubicBezTo>
                  <a:lnTo>
                    <a:pt x="602" y="4117"/>
                  </a:lnTo>
                  <a:cubicBezTo>
                    <a:pt x="444" y="3340"/>
                    <a:pt x="592" y="2578"/>
                    <a:pt x="1007" y="2024"/>
                  </a:cubicBezTo>
                  <a:cubicBezTo>
                    <a:pt x="1356" y="1560"/>
                    <a:pt x="1868" y="1278"/>
                    <a:pt x="2452" y="1229"/>
                  </a:cubicBezTo>
                  <a:lnTo>
                    <a:pt x="12036" y="436"/>
                  </a:lnTo>
                  <a:cubicBezTo>
                    <a:pt x="12097" y="430"/>
                    <a:pt x="12158" y="428"/>
                    <a:pt x="12219" y="428"/>
                  </a:cubicBezTo>
                  <a:lnTo>
                    <a:pt x="12219" y="427"/>
                  </a:lnTo>
                  <a:close/>
                  <a:moveTo>
                    <a:pt x="12216" y="0"/>
                  </a:moveTo>
                  <a:cubicBezTo>
                    <a:pt x="12144" y="0"/>
                    <a:pt x="12072" y="3"/>
                    <a:pt x="12000" y="9"/>
                  </a:cubicBezTo>
                  <a:lnTo>
                    <a:pt x="2415" y="803"/>
                  </a:lnTo>
                  <a:cubicBezTo>
                    <a:pt x="1709" y="861"/>
                    <a:pt x="1088" y="1204"/>
                    <a:pt x="665" y="1768"/>
                  </a:cubicBezTo>
                  <a:cubicBezTo>
                    <a:pt x="176" y="2418"/>
                    <a:pt x="0" y="3305"/>
                    <a:pt x="183" y="4202"/>
                  </a:cubicBezTo>
                  <a:lnTo>
                    <a:pt x="2344" y="14838"/>
                  </a:lnTo>
                  <a:cubicBezTo>
                    <a:pt x="2677" y="16475"/>
                    <a:pt x="4104" y="17724"/>
                    <a:pt x="5586" y="17724"/>
                  </a:cubicBezTo>
                  <a:cubicBezTo>
                    <a:pt x="5658" y="17724"/>
                    <a:pt x="5730" y="17721"/>
                    <a:pt x="5803" y="17715"/>
                  </a:cubicBezTo>
                  <a:lnTo>
                    <a:pt x="15386" y="16922"/>
                  </a:lnTo>
                  <a:cubicBezTo>
                    <a:pt x="16092" y="16863"/>
                    <a:pt x="16714" y="16521"/>
                    <a:pt x="17137" y="15958"/>
                  </a:cubicBezTo>
                  <a:cubicBezTo>
                    <a:pt x="17626" y="15307"/>
                    <a:pt x="17801" y="14420"/>
                    <a:pt x="17619" y="13523"/>
                  </a:cubicBezTo>
                  <a:lnTo>
                    <a:pt x="15457" y="2886"/>
                  </a:lnTo>
                  <a:cubicBezTo>
                    <a:pt x="15124" y="1250"/>
                    <a:pt x="13698" y="0"/>
                    <a:pt x="122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56"/>
            <p:cNvSpPr/>
            <p:nvPr/>
          </p:nvSpPr>
          <p:spPr>
            <a:xfrm>
              <a:off x="3035375" y="2125025"/>
              <a:ext cx="329900" cy="322850"/>
            </a:xfrm>
            <a:custGeom>
              <a:avLst/>
              <a:gdLst/>
              <a:ahLst/>
              <a:cxnLst/>
              <a:rect l="l" t="t" r="r" b="b"/>
              <a:pathLst>
                <a:path w="13196" h="12914" extrusionOk="0">
                  <a:moveTo>
                    <a:pt x="9075" y="1"/>
                  </a:moveTo>
                  <a:cubicBezTo>
                    <a:pt x="9025" y="1"/>
                    <a:pt x="8975" y="3"/>
                    <a:pt x="8925" y="7"/>
                  </a:cubicBezTo>
                  <a:lnTo>
                    <a:pt x="1769" y="600"/>
                  </a:lnTo>
                  <a:cubicBezTo>
                    <a:pt x="684" y="690"/>
                    <a:pt x="1" y="1739"/>
                    <a:pt x="246" y="2946"/>
                  </a:cubicBezTo>
                  <a:lnTo>
                    <a:pt x="1860" y="10887"/>
                  </a:lnTo>
                  <a:cubicBezTo>
                    <a:pt x="2093" y="12037"/>
                    <a:pt x="3087" y="12914"/>
                    <a:pt x="4121" y="12914"/>
                  </a:cubicBezTo>
                  <a:cubicBezTo>
                    <a:pt x="4171" y="12914"/>
                    <a:pt x="4221" y="12911"/>
                    <a:pt x="4271" y="12907"/>
                  </a:cubicBezTo>
                  <a:lnTo>
                    <a:pt x="11426" y="12315"/>
                  </a:lnTo>
                  <a:cubicBezTo>
                    <a:pt x="12513" y="12226"/>
                    <a:pt x="13196" y="11175"/>
                    <a:pt x="12950" y="9968"/>
                  </a:cubicBezTo>
                  <a:lnTo>
                    <a:pt x="11336" y="2027"/>
                  </a:lnTo>
                  <a:cubicBezTo>
                    <a:pt x="11102" y="877"/>
                    <a:pt x="10108" y="1"/>
                    <a:pt x="90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56"/>
            <p:cNvSpPr/>
            <p:nvPr/>
          </p:nvSpPr>
          <p:spPr>
            <a:xfrm>
              <a:off x="3196700" y="2253450"/>
              <a:ext cx="1213625" cy="391975"/>
            </a:xfrm>
            <a:custGeom>
              <a:avLst/>
              <a:gdLst/>
              <a:ahLst/>
              <a:cxnLst/>
              <a:rect l="l" t="t" r="r" b="b"/>
              <a:pathLst>
                <a:path w="48545" h="15679" extrusionOk="0">
                  <a:moveTo>
                    <a:pt x="8438" y="0"/>
                  </a:moveTo>
                  <a:cubicBezTo>
                    <a:pt x="8413" y="0"/>
                    <a:pt x="8389" y="1"/>
                    <a:pt x="8366" y="2"/>
                  </a:cubicBezTo>
                  <a:cubicBezTo>
                    <a:pt x="6950" y="62"/>
                    <a:pt x="1868" y="741"/>
                    <a:pt x="903" y="1258"/>
                  </a:cubicBezTo>
                  <a:cubicBezTo>
                    <a:pt x="0" y="1742"/>
                    <a:pt x="224" y="2188"/>
                    <a:pt x="672" y="2188"/>
                  </a:cubicBezTo>
                  <a:cubicBezTo>
                    <a:pt x="703" y="2188"/>
                    <a:pt x="735" y="2186"/>
                    <a:pt x="768" y="2181"/>
                  </a:cubicBezTo>
                  <a:lnTo>
                    <a:pt x="6104" y="1468"/>
                  </a:lnTo>
                  <a:lnTo>
                    <a:pt x="8899" y="3033"/>
                  </a:lnTo>
                  <a:cubicBezTo>
                    <a:pt x="8899" y="3033"/>
                    <a:pt x="7175" y="4721"/>
                    <a:pt x="7080" y="5864"/>
                  </a:cubicBezTo>
                  <a:cubicBezTo>
                    <a:pt x="6855" y="8566"/>
                    <a:pt x="6897" y="9301"/>
                    <a:pt x="7440" y="9301"/>
                  </a:cubicBezTo>
                  <a:cubicBezTo>
                    <a:pt x="7471" y="9301"/>
                    <a:pt x="7504" y="9299"/>
                    <a:pt x="7538" y="9294"/>
                  </a:cubicBezTo>
                  <a:cubicBezTo>
                    <a:pt x="8174" y="9209"/>
                    <a:pt x="8257" y="5964"/>
                    <a:pt x="8257" y="5964"/>
                  </a:cubicBezTo>
                  <a:lnTo>
                    <a:pt x="8732" y="5643"/>
                  </a:lnTo>
                  <a:lnTo>
                    <a:pt x="9182" y="8040"/>
                  </a:lnTo>
                  <a:cubicBezTo>
                    <a:pt x="9182" y="8040"/>
                    <a:pt x="9433" y="8378"/>
                    <a:pt x="9705" y="8378"/>
                  </a:cubicBezTo>
                  <a:cubicBezTo>
                    <a:pt x="9859" y="8378"/>
                    <a:pt x="10019" y="8269"/>
                    <a:pt x="10144" y="7929"/>
                  </a:cubicBezTo>
                  <a:cubicBezTo>
                    <a:pt x="10386" y="7275"/>
                    <a:pt x="9910" y="5743"/>
                    <a:pt x="9910" y="5743"/>
                  </a:cubicBezTo>
                  <a:lnTo>
                    <a:pt x="10841" y="4972"/>
                  </a:lnTo>
                  <a:cubicBezTo>
                    <a:pt x="10841" y="4972"/>
                    <a:pt x="11078" y="6962"/>
                    <a:pt x="11528" y="7208"/>
                  </a:cubicBezTo>
                  <a:cubicBezTo>
                    <a:pt x="11628" y="7264"/>
                    <a:pt x="11725" y="7289"/>
                    <a:pt x="11813" y="7289"/>
                  </a:cubicBezTo>
                  <a:cubicBezTo>
                    <a:pt x="12047" y="7289"/>
                    <a:pt x="12211" y="7105"/>
                    <a:pt x="12174" y="6828"/>
                  </a:cubicBezTo>
                  <a:cubicBezTo>
                    <a:pt x="12123" y="6446"/>
                    <a:pt x="11898" y="4970"/>
                    <a:pt x="11898" y="4970"/>
                  </a:cubicBezTo>
                  <a:lnTo>
                    <a:pt x="13550" y="3963"/>
                  </a:lnTo>
                  <a:cubicBezTo>
                    <a:pt x="13550" y="3963"/>
                    <a:pt x="40134" y="15155"/>
                    <a:pt x="42904" y="15561"/>
                  </a:cubicBezTo>
                  <a:cubicBezTo>
                    <a:pt x="43480" y="15645"/>
                    <a:pt x="44060" y="15679"/>
                    <a:pt x="44618" y="15679"/>
                  </a:cubicBezTo>
                  <a:cubicBezTo>
                    <a:pt x="46743" y="15679"/>
                    <a:pt x="48545" y="15194"/>
                    <a:pt x="48545" y="15194"/>
                  </a:cubicBezTo>
                  <a:lnTo>
                    <a:pt x="44926" y="8436"/>
                  </a:lnTo>
                  <a:cubicBezTo>
                    <a:pt x="44926" y="8436"/>
                    <a:pt x="18768" y="2363"/>
                    <a:pt x="17302" y="2041"/>
                  </a:cubicBezTo>
                  <a:cubicBezTo>
                    <a:pt x="15861" y="1725"/>
                    <a:pt x="9975" y="0"/>
                    <a:pt x="84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56"/>
            <p:cNvSpPr/>
            <p:nvPr/>
          </p:nvSpPr>
          <p:spPr>
            <a:xfrm>
              <a:off x="3195500" y="2246325"/>
              <a:ext cx="1223275" cy="406250"/>
            </a:xfrm>
            <a:custGeom>
              <a:avLst/>
              <a:gdLst/>
              <a:ahLst/>
              <a:cxnLst/>
              <a:rect l="l" t="t" r="r" b="b"/>
              <a:pathLst>
                <a:path w="48931" h="16250" extrusionOk="0">
                  <a:moveTo>
                    <a:pt x="8486" y="570"/>
                  </a:moveTo>
                  <a:cubicBezTo>
                    <a:pt x="9536" y="570"/>
                    <a:pt x="12904" y="1460"/>
                    <a:pt x="15148" y="2055"/>
                  </a:cubicBezTo>
                  <a:cubicBezTo>
                    <a:pt x="16110" y="2311"/>
                    <a:pt x="16869" y="2511"/>
                    <a:pt x="17289" y="2604"/>
                  </a:cubicBezTo>
                  <a:cubicBezTo>
                    <a:pt x="18685" y="2910"/>
                    <a:pt x="42814" y="8511"/>
                    <a:pt x="44785" y="8969"/>
                  </a:cubicBezTo>
                  <a:lnTo>
                    <a:pt x="48167" y="15288"/>
                  </a:lnTo>
                  <a:cubicBezTo>
                    <a:pt x="47548" y="15423"/>
                    <a:pt x="46186" y="15678"/>
                    <a:pt x="44663" y="15678"/>
                  </a:cubicBezTo>
                  <a:cubicBezTo>
                    <a:pt x="44118" y="15678"/>
                    <a:pt x="43552" y="15645"/>
                    <a:pt x="42993" y="15563"/>
                  </a:cubicBezTo>
                  <a:cubicBezTo>
                    <a:pt x="40291" y="15168"/>
                    <a:pt x="13974" y="4099"/>
                    <a:pt x="13709" y="3987"/>
                  </a:cubicBezTo>
                  <a:cubicBezTo>
                    <a:pt x="13674" y="3972"/>
                    <a:pt x="13636" y="3965"/>
                    <a:pt x="13598" y="3965"/>
                  </a:cubicBezTo>
                  <a:cubicBezTo>
                    <a:pt x="13597" y="3965"/>
                    <a:pt x="13595" y="3965"/>
                    <a:pt x="13593" y="3965"/>
                  </a:cubicBezTo>
                  <a:cubicBezTo>
                    <a:pt x="13542" y="3965"/>
                    <a:pt x="13492" y="3980"/>
                    <a:pt x="13450" y="4006"/>
                  </a:cubicBezTo>
                  <a:lnTo>
                    <a:pt x="11797" y="5012"/>
                  </a:lnTo>
                  <a:cubicBezTo>
                    <a:pt x="11699" y="5072"/>
                    <a:pt x="11646" y="5185"/>
                    <a:pt x="11664" y="5299"/>
                  </a:cubicBezTo>
                  <a:cubicBezTo>
                    <a:pt x="11664" y="5299"/>
                    <a:pt x="11887" y="6771"/>
                    <a:pt x="11938" y="7151"/>
                  </a:cubicBezTo>
                  <a:cubicBezTo>
                    <a:pt x="11946" y="7212"/>
                    <a:pt x="11936" y="7261"/>
                    <a:pt x="11911" y="7278"/>
                  </a:cubicBezTo>
                  <a:cubicBezTo>
                    <a:pt x="11899" y="7286"/>
                    <a:pt x="11881" y="7290"/>
                    <a:pt x="11859" y="7290"/>
                  </a:cubicBezTo>
                  <a:cubicBezTo>
                    <a:pt x="11821" y="7290"/>
                    <a:pt x="11771" y="7278"/>
                    <a:pt x="11714" y="7246"/>
                  </a:cubicBezTo>
                  <a:cubicBezTo>
                    <a:pt x="11539" y="7128"/>
                    <a:pt x="11285" y="6183"/>
                    <a:pt x="11170" y="5225"/>
                  </a:cubicBezTo>
                  <a:cubicBezTo>
                    <a:pt x="11152" y="5072"/>
                    <a:pt x="11022" y="4973"/>
                    <a:pt x="10886" y="4973"/>
                  </a:cubicBezTo>
                  <a:cubicBezTo>
                    <a:pt x="10824" y="4973"/>
                    <a:pt x="10760" y="4994"/>
                    <a:pt x="10706" y="5040"/>
                  </a:cubicBezTo>
                  <a:lnTo>
                    <a:pt x="9775" y="5810"/>
                  </a:lnTo>
                  <a:cubicBezTo>
                    <a:pt x="9686" y="5884"/>
                    <a:pt x="9649" y="6003"/>
                    <a:pt x="9684" y="6114"/>
                  </a:cubicBezTo>
                  <a:cubicBezTo>
                    <a:pt x="9857" y="6670"/>
                    <a:pt x="10075" y="7707"/>
                    <a:pt x="9924" y="8116"/>
                  </a:cubicBezTo>
                  <a:cubicBezTo>
                    <a:pt x="9849" y="8321"/>
                    <a:pt x="9776" y="8375"/>
                    <a:pt x="9757" y="8378"/>
                  </a:cubicBezTo>
                  <a:cubicBezTo>
                    <a:pt x="9754" y="8378"/>
                    <a:pt x="9751" y="8379"/>
                    <a:pt x="9748" y="8379"/>
                  </a:cubicBezTo>
                  <a:cubicBezTo>
                    <a:pt x="9685" y="8379"/>
                    <a:pt x="9580" y="8297"/>
                    <a:pt x="9495" y="8201"/>
                  </a:cubicBezTo>
                  <a:lnTo>
                    <a:pt x="9059" y="5875"/>
                  </a:lnTo>
                  <a:cubicBezTo>
                    <a:pt x="9033" y="5733"/>
                    <a:pt x="8909" y="5643"/>
                    <a:pt x="8778" y="5643"/>
                  </a:cubicBezTo>
                  <a:cubicBezTo>
                    <a:pt x="8724" y="5643"/>
                    <a:pt x="8669" y="5658"/>
                    <a:pt x="8619" y="5692"/>
                  </a:cubicBezTo>
                  <a:lnTo>
                    <a:pt x="8145" y="6014"/>
                  </a:lnTo>
                  <a:cubicBezTo>
                    <a:pt x="8069" y="6066"/>
                    <a:pt x="8023" y="6150"/>
                    <a:pt x="8021" y="6243"/>
                  </a:cubicBezTo>
                  <a:cubicBezTo>
                    <a:pt x="7982" y="7714"/>
                    <a:pt x="7749" y="9147"/>
                    <a:pt x="7548" y="9296"/>
                  </a:cubicBezTo>
                  <a:cubicBezTo>
                    <a:pt x="7529" y="9299"/>
                    <a:pt x="7507" y="9301"/>
                    <a:pt x="7486" y="9301"/>
                  </a:cubicBezTo>
                  <a:cubicBezTo>
                    <a:pt x="7458" y="9301"/>
                    <a:pt x="7433" y="9297"/>
                    <a:pt x="7420" y="9284"/>
                  </a:cubicBezTo>
                  <a:cubicBezTo>
                    <a:pt x="7172" y="9047"/>
                    <a:pt x="7322" y="7247"/>
                    <a:pt x="7411" y="6172"/>
                  </a:cubicBezTo>
                  <a:cubicBezTo>
                    <a:pt x="7482" y="5323"/>
                    <a:pt x="8688" y="3971"/>
                    <a:pt x="9147" y="3523"/>
                  </a:cubicBezTo>
                  <a:cubicBezTo>
                    <a:pt x="9283" y="3390"/>
                    <a:pt x="9252" y="3164"/>
                    <a:pt x="9087" y="3071"/>
                  </a:cubicBezTo>
                  <a:lnTo>
                    <a:pt x="6292" y="1505"/>
                  </a:lnTo>
                  <a:cubicBezTo>
                    <a:pt x="6249" y="1481"/>
                    <a:pt x="6202" y="1468"/>
                    <a:pt x="6154" y="1468"/>
                  </a:cubicBezTo>
                  <a:cubicBezTo>
                    <a:pt x="6141" y="1468"/>
                    <a:pt x="6128" y="1469"/>
                    <a:pt x="6115" y="1471"/>
                  </a:cubicBezTo>
                  <a:lnTo>
                    <a:pt x="778" y="2184"/>
                  </a:lnTo>
                  <a:cubicBezTo>
                    <a:pt x="756" y="2186"/>
                    <a:pt x="733" y="2189"/>
                    <a:pt x="712" y="2189"/>
                  </a:cubicBezTo>
                  <a:cubicBezTo>
                    <a:pt x="676" y="2188"/>
                    <a:pt x="649" y="2185"/>
                    <a:pt x="633" y="2185"/>
                  </a:cubicBezTo>
                  <a:cubicBezTo>
                    <a:pt x="621" y="2185"/>
                    <a:pt x="614" y="2186"/>
                    <a:pt x="614" y="2192"/>
                  </a:cubicBezTo>
                  <a:lnTo>
                    <a:pt x="614" y="2192"/>
                  </a:lnTo>
                  <a:cubicBezTo>
                    <a:pt x="617" y="2152"/>
                    <a:pt x="713" y="1994"/>
                    <a:pt x="1085" y="1795"/>
                  </a:cubicBezTo>
                  <a:cubicBezTo>
                    <a:pt x="1995" y="1307"/>
                    <a:pt x="7012" y="631"/>
                    <a:pt x="8425" y="571"/>
                  </a:cubicBezTo>
                  <a:cubicBezTo>
                    <a:pt x="8444" y="571"/>
                    <a:pt x="8464" y="570"/>
                    <a:pt x="8486" y="570"/>
                  </a:cubicBezTo>
                  <a:close/>
                  <a:moveTo>
                    <a:pt x="8484" y="1"/>
                  </a:moveTo>
                  <a:cubicBezTo>
                    <a:pt x="8455" y="1"/>
                    <a:pt x="8427" y="1"/>
                    <a:pt x="8401" y="2"/>
                  </a:cubicBezTo>
                  <a:cubicBezTo>
                    <a:pt x="7065" y="59"/>
                    <a:pt x="1874" y="726"/>
                    <a:pt x="817" y="1293"/>
                  </a:cubicBezTo>
                  <a:cubicBezTo>
                    <a:pt x="8" y="1726"/>
                    <a:pt x="1" y="2142"/>
                    <a:pt x="68" y="2353"/>
                  </a:cubicBezTo>
                  <a:cubicBezTo>
                    <a:pt x="149" y="2604"/>
                    <a:pt x="402" y="2758"/>
                    <a:pt x="715" y="2758"/>
                  </a:cubicBezTo>
                  <a:cubicBezTo>
                    <a:pt x="760" y="2758"/>
                    <a:pt x="806" y="2755"/>
                    <a:pt x="853" y="2748"/>
                  </a:cubicBezTo>
                  <a:lnTo>
                    <a:pt x="6095" y="2049"/>
                  </a:lnTo>
                  <a:lnTo>
                    <a:pt x="8486" y="3388"/>
                  </a:lnTo>
                  <a:cubicBezTo>
                    <a:pt x="7980" y="3929"/>
                    <a:pt x="6923" y="5169"/>
                    <a:pt x="6844" y="6126"/>
                  </a:cubicBezTo>
                  <a:cubicBezTo>
                    <a:pt x="6647" y="8488"/>
                    <a:pt x="6646" y="9335"/>
                    <a:pt x="7026" y="9699"/>
                  </a:cubicBezTo>
                  <a:cubicBezTo>
                    <a:pt x="7148" y="9814"/>
                    <a:pt x="7303" y="9871"/>
                    <a:pt x="7489" y="9871"/>
                  </a:cubicBezTo>
                  <a:cubicBezTo>
                    <a:pt x="7532" y="9871"/>
                    <a:pt x="7577" y="9868"/>
                    <a:pt x="7624" y="9862"/>
                  </a:cubicBezTo>
                  <a:cubicBezTo>
                    <a:pt x="8321" y="9770"/>
                    <a:pt x="8533" y="7988"/>
                    <a:pt x="8584" y="6436"/>
                  </a:cubicBezTo>
                  <a:lnTo>
                    <a:pt x="8950" y="8378"/>
                  </a:lnTo>
                  <a:cubicBezTo>
                    <a:pt x="8958" y="8421"/>
                    <a:pt x="8974" y="8460"/>
                    <a:pt x="9000" y="8495"/>
                  </a:cubicBezTo>
                  <a:cubicBezTo>
                    <a:pt x="9037" y="8545"/>
                    <a:pt x="9351" y="8948"/>
                    <a:pt x="9754" y="8948"/>
                  </a:cubicBezTo>
                  <a:cubicBezTo>
                    <a:pt x="9781" y="8948"/>
                    <a:pt x="9809" y="8946"/>
                    <a:pt x="9838" y="8942"/>
                  </a:cubicBezTo>
                  <a:cubicBezTo>
                    <a:pt x="10111" y="8903"/>
                    <a:pt x="10320" y="8691"/>
                    <a:pt x="10459" y="8314"/>
                  </a:cubicBezTo>
                  <a:cubicBezTo>
                    <a:pt x="10681" y="7711"/>
                    <a:pt x="10410" y="6586"/>
                    <a:pt x="10283" y="6130"/>
                  </a:cubicBezTo>
                  <a:lnTo>
                    <a:pt x="10678" y="5804"/>
                  </a:lnTo>
                  <a:cubicBezTo>
                    <a:pt x="10796" y="6528"/>
                    <a:pt x="11029" y="7518"/>
                    <a:pt x="11438" y="7744"/>
                  </a:cubicBezTo>
                  <a:cubicBezTo>
                    <a:pt x="11579" y="7822"/>
                    <a:pt x="11724" y="7860"/>
                    <a:pt x="11862" y="7860"/>
                  </a:cubicBezTo>
                  <a:cubicBezTo>
                    <a:pt x="11997" y="7860"/>
                    <a:pt x="12126" y="7823"/>
                    <a:pt x="12235" y="7748"/>
                  </a:cubicBezTo>
                  <a:cubicBezTo>
                    <a:pt x="12441" y="7607"/>
                    <a:pt x="12542" y="7357"/>
                    <a:pt x="12505" y="7077"/>
                  </a:cubicBezTo>
                  <a:cubicBezTo>
                    <a:pt x="12464" y="6779"/>
                    <a:pt x="12319" y="5812"/>
                    <a:pt x="12257" y="5401"/>
                  </a:cubicBezTo>
                  <a:lnTo>
                    <a:pt x="13623" y="4569"/>
                  </a:lnTo>
                  <a:cubicBezTo>
                    <a:pt x="15894" y="5524"/>
                    <a:pt x="40209" y="15732"/>
                    <a:pt x="42911" y="16127"/>
                  </a:cubicBezTo>
                  <a:cubicBezTo>
                    <a:pt x="43507" y="16214"/>
                    <a:pt x="44107" y="16249"/>
                    <a:pt x="44681" y="16249"/>
                  </a:cubicBezTo>
                  <a:cubicBezTo>
                    <a:pt x="46796" y="16249"/>
                    <a:pt x="48574" y="15780"/>
                    <a:pt x="48666" y="15755"/>
                  </a:cubicBezTo>
                  <a:cubicBezTo>
                    <a:pt x="48843" y="15707"/>
                    <a:pt x="48930" y="15507"/>
                    <a:pt x="48843" y="15345"/>
                  </a:cubicBezTo>
                  <a:lnTo>
                    <a:pt x="45225" y="8587"/>
                  </a:lnTo>
                  <a:cubicBezTo>
                    <a:pt x="45187" y="8515"/>
                    <a:pt x="45118" y="8463"/>
                    <a:pt x="45039" y="8444"/>
                  </a:cubicBezTo>
                  <a:cubicBezTo>
                    <a:pt x="44777" y="8383"/>
                    <a:pt x="18861" y="2366"/>
                    <a:pt x="17411" y="2048"/>
                  </a:cubicBezTo>
                  <a:cubicBezTo>
                    <a:pt x="17004" y="1958"/>
                    <a:pt x="16210" y="1748"/>
                    <a:pt x="15294" y="1505"/>
                  </a:cubicBezTo>
                  <a:cubicBezTo>
                    <a:pt x="12892" y="869"/>
                    <a:pt x="9618" y="1"/>
                    <a:pt x="84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56"/>
            <p:cNvSpPr/>
            <p:nvPr/>
          </p:nvSpPr>
          <p:spPr>
            <a:xfrm>
              <a:off x="6187450" y="2827100"/>
              <a:ext cx="128925" cy="146200"/>
            </a:xfrm>
            <a:custGeom>
              <a:avLst/>
              <a:gdLst/>
              <a:ahLst/>
              <a:cxnLst/>
              <a:rect l="l" t="t" r="r" b="b"/>
              <a:pathLst>
                <a:path w="5157" h="5848" extrusionOk="0">
                  <a:moveTo>
                    <a:pt x="2936" y="1"/>
                  </a:moveTo>
                  <a:cubicBezTo>
                    <a:pt x="2414" y="1"/>
                    <a:pt x="1888" y="246"/>
                    <a:pt x="1778" y="679"/>
                  </a:cubicBezTo>
                  <a:cubicBezTo>
                    <a:pt x="1778" y="679"/>
                    <a:pt x="1" y="3503"/>
                    <a:pt x="462" y="3729"/>
                  </a:cubicBezTo>
                  <a:cubicBezTo>
                    <a:pt x="484" y="3740"/>
                    <a:pt x="509" y="3745"/>
                    <a:pt x="537" y="3745"/>
                  </a:cubicBezTo>
                  <a:cubicBezTo>
                    <a:pt x="1095" y="3745"/>
                    <a:pt x="2776" y="1695"/>
                    <a:pt x="2776" y="1695"/>
                  </a:cubicBezTo>
                  <a:lnTo>
                    <a:pt x="2776" y="1695"/>
                  </a:lnTo>
                  <a:lnTo>
                    <a:pt x="1864" y="4547"/>
                  </a:lnTo>
                  <a:cubicBezTo>
                    <a:pt x="1864" y="4547"/>
                    <a:pt x="1839" y="4771"/>
                    <a:pt x="2070" y="4771"/>
                  </a:cubicBezTo>
                  <a:cubicBezTo>
                    <a:pt x="2213" y="4771"/>
                    <a:pt x="2451" y="4687"/>
                    <a:pt x="2851" y="4415"/>
                  </a:cubicBezTo>
                  <a:cubicBezTo>
                    <a:pt x="3518" y="3962"/>
                    <a:pt x="3664" y="3062"/>
                    <a:pt x="3682" y="2461"/>
                  </a:cubicBezTo>
                  <a:lnTo>
                    <a:pt x="3682" y="2461"/>
                  </a:lnTo>
                  <a:lnTo>
                    <a:pt x="3774" y="4867"/>
                  </a:lnTo>
                  <a:cubicBezTo>
                    <a:pt x="3774" y="4867"/>
                    <a:pt x="3138" y="5847"/>
                    <a:pt x="3895" y="5847"/>
                  </a:cubicBezTo>
                  <a:cubicBezTo>
                    <a:pt x="3940" y="5847"/>
                    <a:pt x="3991" y="5844"/>
                    <a:pt x="4047" y="5836"/>
                  </a:cubicBezTo>
                  <a:cubicBezTo>
                    <a:pt x="5035" y="5704"/>
                    <a:pt x="5156" y="3388"/>
                    <a:pt x="5062" y="2683"/>
                  </a:cubicBezTo>
                  <a:cubicBezTo>
                    <a:pt x="4969" y="1977"/>
                    <a:pt x="4413" y="1046"/>
                    <a:pt x="3895" y="396"/>
                  </a:cubicBezTo>
                  <a:cubicBezTo>
                    <a:pt x="3680" y="126"/>
                    <a:pt x="3309" y="1"/>
                    <a:pt x="29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56"/>
            <p:cNvSpPr/>
            <p:nvPr/>
          </p:nvSpPr>
          <p:spPr>
            <a:xfrm>
              <a:off x="6186375" y="2820025"/>
              <a:ext cx="136125" cy="160350"/>
            </a:xfrm>
            <a:custGeom>
              <a:avLst/>
              <a:gdLst/>
              <a:ahLst/>
              <a:cxnLst/>
              <a:rect l="l" t="t" r="r" b="b"/>
              <a:pathLst>
                <a:path w="5445" h="6414" extrusionOk="0">
                  <a:moveTo>
                    <a:pt x="2980" y="568"/>
                  </a:moveTo>
                  <a:cubicBezTo>
                    <a:pt x="3289" y="568"/>
                    <a:pt x="3570" y="673"/>
                    <a:pt x="3716" y="856"/>
                  </a:cubicBezTo>
                  <a:cubicBezTo>
                    <a:pt x="4171" y="1427"/>
                    <a:pt x="4735" y="2331"/>
                    <a:pt x="4824" y="3003"/>
                  </a:cubicBezTo>
                  <a:cubicBezTo>
                    <a:pt x="4865" y="3312"/>
                    <a:pt x="4862" y="4042"/>
                    <a:pt x="4726" y="4699"/>
                  </a:cubicBezTo>
                  <a:cubicBezTo>
                    <a:pt x="4583" y="5383"/>
                    <a:pt x="4338" y="5797"/>
                    <a:pt x="4054" y="5836"/>
                  </a:cubicBezTo>
                  <a:cubicBezTo>
                    <a:pt x="4011" y="5842"/>
                    <a:pt x="3967" y="5845"/>
                    <a:pt x="3924" y="5845"/>
                  </a:cubicBezTo>
                  <a:cubicBezTo>
                    <a:pt x="3902" y="5845"/>
                    <a:pt x="3881" y="5844"/>
                    <a:pt x="3859" y="5843"/>
                  </a:cubicBezTo>
                  <a:lnTo>
                    <a:pt x="3854" y="5843"/>
                  </a:lnTo>
                  <a:cubicBezTo>
                    <a:pt x="3835" y="5759"/>
                    <a:pt x="3932" y="5497"/>
                    <a:pt x="4057" y="5303"/>
                  </a:cubicBezTo>
                  <a:cubicBezTo>
                    <a:pt x="4089" y="5255"/>
                    <a:pt x="4105" y="5196"/>
                    <a:pt x="4103" y="5138"/>
                  </a:cubicBezTo>
                  <a:lnTo>
                    <a:pt x="4012" y="2753"/>
                  </a:lnTo>
                  <a:cubicBezTo>
                    <a:pt x="4020" y="2538"/>
                    <a:pt x="4011" y="2323"/>
                    <a:pt x="3986" y="2109"/>
                  </a:cubicBezTo>
                  <a:cubicBezTo>
                    <a:pt x="3968" y="1967"/>
                    <a:pt x="3843" y="1862"/>
                    <a:pt x="3706" y="1862"/>
                  </a:cubicBezTo>
                  <a:cubicBezTo>
                    <a:pt x="3698" y="1862"/>
                    <a:pt x="3689" y="1862"/>
                    <a:pt x="3680" y="1863"/>
                  </a:cubicBezTo>
                  <a:cubicBezTo>
                    <a:pt x="3528" y="1877"/>
                    <a:pt x="3414" y="2006"/>
                    <a:pt x="3419" y="2158"/>
                  </a:cubicBezTo>
                  <a:lnTo>
                    <a:pt x="3442" y="2757"/>
                  </a:lnTo>
                  <a:cubicBezTo>
                    <a:pt x="3425" y="3297"/>
                    <a:pt x="3295" y="4082"/>
                    <a:pt x="2735" y="4462"/>
                  </a:cubicBezTo>
                  <a:cubicBezTo>
                    <a:pt x="2489" y="4629"/>
                    <a:pt x="2330" y="4706"/>
                    <a:pt x="2235" y="4741"/>
                  </a:cubicBezTo>
                  <a:lnTo>
                    <a:pt x="3091" y="2065"/>
                  </a:lnTo>
                  <a:cubicBezTo>
                    <a:pt x="3133" y="1934"/>
                    <a:pt x="3076" y="1793"/>
                    <a:pt x="2955" y="1728"/>
                  </a:cubicBezTo>
                  <a:cubicBezTo>
                    <a:pt x="2913" y="1704"/>
                    <a:pt x="2866" y="1693"/>
                    <a:pt x="2820" y="1693"/>
                  </a:cubicBezTo>
                  <a:cubicBezTo>
                    <a:pt x="2737" y="1693"/>
                    <a:pt x="2655" y="1729"/>
                    <a:pt x="2600" y="1798"/>
                  </a:cubicBezTo>
                  <a:cubicBezTo>
                    <a:pt x="1854" y="2706"/>
                    <a:pt x="1045" y="3506"/>
                    <a:pt x="729" y="3708"/>
                  </a:cubicBezTo>
                  <a:cubicBezTo>
                    <a:pt x="835" y="3249"/>
                    <a:pt x="1455" y="2077"/>
                    <a:pt x="2063" y="1114"/>
                  </a:cubicBezTo>
                  <a:cubicBezTo>
                    <a:pt x="2078" y="1089"/>
                    <a:pt x="2091" y="1061"/>
                    <a:pt x="2098" y="1032"/>
                  </a:cubicBezTo>
                  <a:cubicBezTo>
                    <a:pt x="2159" y="794"/>
                    <a:pt x="2442" y="652"/>
                    <a:pt x="2687" y="599"/>
                  </a:cubicBezTo>
                  <a:cubicBezTo>
                    <a:pt x="2785" y="578"/>
                    <a:pt x="2884" y="568"/>
                    <a:pt x="2980" y="568"/>
                  </a:cubicBezTo>
                  <a:close/>
                  <a:moveTo>
                    <a:pt x="2972" y="0"/>
                  </a:moveTo>
                  <a:cubicBezTo>
                    <a:pt x="2831" y="0"/>
                    <a:pt x="2694" y="15"/>
                    <a:pt x="2567" y="43"/>
                  </a:cubicBezTo>
                  <a:cubicBezTo>
                    <a:pt x="2053" y="154"/>
                    <a:pt x="1680" y="452"/>
                    <a:pt x="1558" y="845"/>
                  </a:cubicBezTo>
                  <a:cubicBezTo>
                    <a:pt x="1066" y="1629"/>
                    <a:pt x="1" y="3424"/>
                    <a:pt x="165" y="4003"/>
                  </a:cubicBezTo>
                  <a:cubicBezTo>
                    <a:pt x="195" y="4118"/>
                    <a:pt x="274" y="4214"/>
                    <a:pt x="380" y="4267"/>
                  </a:cubicBezTo>
                  <a:cubicBezTo>
                    <a:pt x="419" y="4286"/>
                    <a:pt x="476" y="4314"/>
                    <a:pt x="567" y="4314"/>
                  </a:cubicBezTo>
                  <a:cubicBezTo>
                    <a:pt x="796" y="4314"/>
                    <a:pt x="1238" y="4136"/>
                    <a:pt x="2134" y="3194"/>
                  </a:cubicBezTo>
                  <a:lnTo>
                    <a:pt x="2134" y="3194"/>
                  </a:lnTo>
                  <a:lnTo>
                    <a:pt x="1624" y="4797"/>
                  </a:lnTo>
                  <a:cubicBezTo>
                    <a:pt x="1608" y="4943"/>
                    <a:pt x="1655" y="5154"/>
                    <a:pt x="1846" y="5268"/>
                  </a:cubicBezTo>
                  <a:cubicBezTo>
                    <a:pt x="1924" y="5315"/>
                    <a:pt x="2012" y="5339"/>
                    <a:pt x="2113" y="5339"/>
                  </a:cubicBezTo>
                  <a:cubicBezTo>
                    <a:pt x="2349" y="5339"/>
                    <a:pt x="2653" y="5206"/>
                    <a:pt x="3056" y="4933"/>
                  </a:cubicBezTo>
                  <a:cubicBezTo>
                    <a:pt x="3231" y="4813"/>
                    <a:pt x="3384" y="4663"/>
                    <a:pt x="3508" y="4492"/>
                  </a:cubicBezTo>
                  <a:lnTo>
                    <a:pt x="3530" y="5073"/>
                  </a:lnTo>
                  <a:cubicBezTo>
                    <a:pt x="3393" y="5305"/>
                    <a:pt x="3153" y="5803"/>
                    <a:pt x="3372" y="6147"/>
                  </a:cubicBezTo>
                  <a:cubicBezTo>
                    <a:pt x="3451" y="6275"/>
                    <a:pt x="3615" y="6414"/>
                    <a:pt x="3944" y="6414"/>
                  </a:cubicBezTo>
                  <a:cubicBezTo>
                    <a:pt x="4006" y="6413"/>
                    <a:pt x="4067" y="6408"/>
                    <a:pt x="4128" y="6400"/>
                  </a:cubicBezTo>
                  <a:cubicBezTo>
                    <a:pt x="4515" y="6348"/>
                    <a:pt x="5030" y="6031"/>
                    <a:pt x="5284" y="4814"/>
                  </a:cubicBezTo>
                  <a:cubicBezTo>
                    <a:pt x="5426" y="4127"/>
                    <a:pt x="5444" y="3345"/>
                    <a:pt x="5389" y="2927"/>
                  </a:cubicBezTo>
                  <a:cubicBezTo>
                    <a:pt x="5284" y="2142"/>
                    <a:pt x="4686" y="1159"/>
                    <a:pt x="4161" y="501"/>
                  </a:cubicBezTo>
                  <a:cubicBezTo>
                    <a:pt x="3876" y="144"/>
                    <a:pt x="3408" y="0"/>
                    <a:pt x="29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56"/>
            <p:cNvSpPr/>
            <p:nvPr/>
          </p:nvSpPr>
          <p:spPr>
            <a:xfrm>
              <a:off x="5645500" y="2251925"/>
              <a:ext cx="725925" cy="713400"/>
            </a:xfrm>
            <a:custGeom>
              <a:avLst/>
              <a:gdLst/>
              <a:ahLst/>
              <a:cxnLst/>
              <a:rect l="l" t="t" r="r" b="b"/>
              <a:pathLst>
                <a:path w="29037" h="28536" extrusionOk="0">
                  <a:moveTo>
                    <a:pt x="3775" y="1"/>
                  </a:moveTo>
                  <a:cubicBezTo>
                    <a:pt x="3775" y="1"/>
                    <a:pt x="2578" y="760"/>
                    <a:pt x="1336" y="2219"/>
                  </a:cubicBezTo>
                  <a:cubicBezTo>
                    <a:pt x="95" y="3678"/>
                    <a:pt x="1" y="7283"/>
                    <a:pt x="1" y="7283"/>
                  </a:cubicBezTo>
                  <a:lnTo>
                    <a:pt x="2034" y="7442"/>
                  </a:lnTo>
                  <a:cubicBezTo>
                    <a:pt x="2034" y="7442"/>
                    <a:pt x="5018" y="9341"/>
                    <a:pt x="8265" y="11063"/>
                  </a:cubicBezTo>
                  <a:cubicBezTo>
                    <a:pt x="11512" y="12784"/>
                    <a:pt x="20142" y="18240"/>
                    <a:pt x="20142" y="18240"/>
                  </a:cubicBezTo>
                  <a:lnTo>
                    <a:pt x="19758" y="20733"/>
                  </a:lnTo>
                  <a:cubicBezTo>
                    <a:pt x="19758" y="20733"/>
                    <a:pt x="19777" y="23029"/>
                    <a:pt x="19664" y="24338"/>
                  </a:cubicBezTo>
                  <a:cubicBezTo>
                    <a:pt x="19552" y="25646"/>
                    <a:pt x="19778" y="27339"/>
                    <a:pt x="19873" y="28045"/>
                  </a:cubicBezTo>
                  <a:cubicBezTo>
                    <a:pt x="19893" y="28194"/>
                    <a:pt x="19953" y="28261"/>
                    <a:pt x="20038" y="28261"/>
                  </a:cubicBezTo>
                  <a:cubicBezTo>
                    <a:pt x="20355" y="28261"/>
                    <a:pt x="21018" y="27331"/>
                    <a:pt x="21218" y="26284"/>
                  </a:cubicBezTo>
                  <a:cubicBezTo>
                    <a:pt x="21472" y="24957"/>
                    <a:pt x="21423" y="23527"/>
                    <a:pt x="21423" y="23527"/>
                  </a:cubicBezTo>
                  <a:lnTo>
                    <a:pt x="21423" y="23527"/>
                  </a:lnTo>
                  <a:cubicBezTo>
                    <a:pt x="21424" y="23527"/>
                    <a:pt x="24379" y="24138"/>
                    <a:pt x="25339" y="24871"/>
                  </a:cubicBezTo>
                  <a:cubicBezTo>
                    <a:pt x="26299" y="25605"/>
                    <a:pt x="27551" y="27449"/>
                    <a:pt x="28088" y="28240"/>
                  </a:cubicBezTo>
                  <a:cubicBezTo>
                    <a:pt x="28228" y="28446"/>
                    <a:pt x="28362" y="28536"/>
                    <a:pt x="28481" y="28536"/>
                  </a:cubicBezTo>
                  <a:cubicBezTo>
                    <a:pt x="28819" y="28536"/>
                    <a:pt x="29036" y="27814"/>
                    <a:pt x="28925" y="26979"/>
                  </a:cubicBezTo>
                  <a:cubicBezTo>
                    <a:pt x="28774" y="25849"/>
                    <a:pt x="26543" y="23130"/>
                    <a:pt x="25847" y="22218"/>
                  </a:cubicBezTo>
                  <a:cubicBezTo>
                    <a:pt x="25150" y="21305"/>
                    <a:pt x="24162" y="19282"/>
                    <a:pt x="23813" y="17749"/>
                  </a:cubicBezTo>
                  <a:cubicBezTo>
                    <a:pt x="23464" y="16215"/>
                    <a:pt x="10417" y="2442"/>
                    <a:pt x="8714" y="1520"/>
                  </a:cubicBezTo>
                  <a:cubicBezTo>
                    <a:pt x="7010" y="599"/>
                    <a:pt x="3775" y="1"/>
                    <a:pt x="37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56"/>
            <p:cNvSpPr/>
            <p:nvPr/>
          </p:nvSpPr>
          <p:spPr>
            <a:xfrm>
              <a:off x="5638325" y="2244825"/>
              <a:ext cx="739900" cy="727625"/>
            </a:xfrm>
            <a:custGeom>
              <a:avLst/>
              <a:gdLst/>
              <a:ahLst/>
              <a:cxnLst/>
              <a:rect l="l" t="t" r="r" b="b"/>
              <a:pathLst>
                <a:path w="29596" h="29105" extrusionOk="0">
                  <a:moveTo>
                    <a:pt x="4123" y="586"/>
                  </a:moveTo>
                  <a:cubicBezTo>
                    <a:pt x="4705" y="701"/>
                    <a:pt x="7397" y="1260"/>
                    <a:pt x="8866" y="2055"/>
                  </a:cubicBezTo>
                  <a:cubicBezTo>
                    <a:pt x="10674" y="3033"/>
                    <a:pt x="23533" y="16825"/>
                    <a:pt x="23822" y="18095"/>
                  </a:cubicBezTo>
                  <a:cubicBezTo>
                    <a:pt x="24180" y="19668"/>
                    <a:pt x="25188" y="21732"/>
                    <a:pt x="25908" y="22675"/>
                  </a:cubicBezTo>
                  <a:cubicBezTo>
                    <a:pt x="25997" y="22791"/>
                    <a:pt x="26112" y="22939"/>
                    <a:pt x="26244" y="23108"/>
                  </a:cubicBezTo>
                  <a:cubicBezTo>
                    <a:pt x="27077" y="24173"/>
                    <a:pt x="28808" y="26391"/>
                    <a:pt x="28930" y="27300"/>
                  </a:cubicBezTo>
                  <a:cubicBezTo>
                    <a:pt x="29029" y="28036"/>
                    <a:pt x="28839" y="28489"/>
                    <a:pt x="28776" y="28535"/>
                  </a:cubicBezTo>
                  <a:cubicBezTo>
                    <a:pt x="28776" y="28535"/>
                    <a:pt x="28714" y="28514"/>
                    <a:pt x="28609" y="28360"/>
                  </a:cubicBezTo>
                  <a:cubicBezTo>
                    <a:pt x="28066" y="27561"/>
                    <a:pt x="26795" y="25689"/>
                    <a:pt x="25800" y="24929"/>
                  </a:cubicBezTo>
                  <a:cubicBezTo>
                    <a:pt x="24800" y="24164"/>
                    <a:pt x="21892" y="23557"/>
                    <a:pt x="21769" y="23532"/>
                  </a:cubicBezTo>
                  <a:cubicBezTo>
                    <a:pt x="21750" y="23528"/>
                    <a:pt x="21731" y="23527"/>
                    <a:pt x="21712" y="23527"/>
                  </a:cubicBezTo>
                  <a:lnTo>
                    <a:pt x="21712" y="23526"/>
                  </a:lnTo>
                  <a:cubicBezTo>
                    <a:pt x="21550" y="23526"/>
                    <a:pt x="21422" y="23659"/>
                    <a:pt x="21427" y="23819"/>
                  </a:cubicBezTo>
                  <a:cubicBezTo>
                    <a:pt x="21427" y="23834"/>
                    <a:pt x="21470" y="25236"/>
                    <a:pt x="21225" y="26514"/>
                  </a:cubicBezTo>
                  <a:cubicBezTo>
                    <a:pt x="21076" y="27299"/>
                    <a:pt x="20668" y="27942"/>
                    <a:pt x="20427" y="28173"/>
                  </a:cubicBezTo>
                  <a:cubicBezTo>
                    <a:pt x="20327" y="27415"/>
                    <a:pt x="20132" y="25855"/>
                    <a:pt x="20235" y="24644"/>
                  </a:cubicBezTo>
                  <a:cubicBezTo>
                    <a:pt x="20348" y="23338"/>
                    <a:pt x="20330" y="21108"/>
                    <a:pt x="20327" y="21060"/>
                  </a:cubicBezTo>
                  <a:lnTo>
                    <a:pt x="20712" y="18565"/>
                  </a:lnTo>
                  <a:cubicBezTo>
                    <a:pt x="20729" y="18454"/>
                    <a:pt x="20678" y="18342"/>
                    <a:pt x="20582" y="18282"/>
                  </a:cubicBezTo>
                  <a:cubicBezTo>
                    <a:pt x="20496" y="18227"/>
                    <a:pt x="11905" y="12801"/>
                    <a:pt x="8686" y="11094"/>
                  </a:cubicBezTo>
                  <a:cubicBezTo>
                    <a:pt x="5486" y="9399"/>
                    <a:pt x="2503" y="7504"/>
                    <a:pt x="2474" y="7484"/>
                  </a:cubicBezTo>
                  <a:cubicBezTo>
                    <a:pt x="2435" y="7460"/>
                    <a:pt x="2391" y="7445"/>
                    <a:pt x="2343" y="7440"/>
                  </a:cubicBezTo>
                  <a:lnTo>
                    <a:pt x="586" y="7303"/>
                  </a:lnTo>
                  <a:cubicBezTo>
                    <a:pt x="637" y="6454"/>
                    <a:pt x="868" y="3829"/>
                    <a:pt x="1840" y="2687"/>
                  </a:cubicBezTo>
                  <a:cubicBezTo>
                    <a:pt x="2843" y="1509"/>
                    <a:pt x="3825" y="792"/>
                    <a:pt x="4123" y="586"/>
                  </a:cubicBezTo>
                  <a:close/>
                  <a:moveTo>
                    <a:pt x="4063" y="0"/>
                  </a:moveTo>
                  <a:cubicBezTo>
                    <a:pt x="4009" y="0"/>
                    <a:pt x="3956" y="15"/>
                    <a:pt x="3910" y="44"/>
                  </a:cubicBezTo>
                  <a:cubicBezTo>
                    <a:pt x="3859" y="76"/>
                    <a:pt x="2661" y="844"/>
                    <a:pt x="1406" y="2319"/>
                  </a:cubicBezTo>
                  <a:cubicBezTo>
                    <a:pt x="115" y="3837"/>
                    <a:pt x="8" y="7408"/>
                    <a:pt x="4" y="7559"/>
                  </a:cubicBezTo>
                  <a:cubicBezTo>
                    <a:pt x="0" y="7710"/>
                    <a:pt x="115" y="7838"/>
                    <a:pt x="266" y="7850"/>
                  </a:cubicBezTo>
                  <a:lnTo>
                    <a:pt x="2228" y="8004"/>
                  </a:lnTo>
                  <a:cubicBezTo>
                    <a:pt x="2669" y="8282"/>
                    <a:pt x="5450" y="10025"/>
                    <a:pt x="8419" y="11598"/>
                  </a:cubicBezTo>
                  <a:cubicBezTo>
                    <a:pt x="11378" y="13167"/>
                    <a:pt x="18932" y="17916"/>
                    <a:pt x="20119" y="18665"/>
                  </a:cubicBezTo>
                  <a:lnTo>
                    <a:pt x="19760" y="21019"/>
                  </a:lnTo>
                  <a:cubicBezTo>
                    <a:pt x="19760" y="21043"/>
                    <a:pt x="19777" y="23317"/>
                    <a:pt x="19668" y="24597"/>
                  </a:cubicBezTo>
                  <a:cubicBezTo>
                    <a:pt x="19553" y="25932"/>
                    <a:pt x="19779" y="27633"/>
                    <a:pt x="19878" y="28366"/>
                  </a:cubicBezTo>
                  <a:cubicBezTo>
                    <a:pt x="19922" y="28700"/>
                    <a:pt x="20132" y="28823"/>
                    <a:pt x="20312" y="28829"/>
                  </a:cubicBezTo>
                  <a:cubicBezTo>
                    <a:pt x="20318" y="28829"/>
                    <a:pt x="20323" y="28829"/>
                    <a:pt x="20329" y="28829"/>
                  </a:cubicBezTo>
                  <a:cubicBezTo>
                    <a:pt x="20929" y="28829"/>
                    <a:pt x="21593" y="27626"/>
                    <a:pt x="21785" y="26621"/>
                  </a:cubicBezTo>
                  <a:cubicBezTo>
                    <a:pt x="21966" y="25672"/>
                    <a:pt x="21997" y="24685"/>
                    <a:pt x="21999" y="24167"/>
                  </a:cubicBezTo>
                  <a:cubicBezTo>
                    <a:pt x="22796" y="24351"/>
                    <a:pt x="24743" y="24839"/>
                    <a:pt x="25453" y="25382"/>
                  </a:cubicBezTo>
                  <a:cubicBezTo>
                    <a:pt x="26376" y="26087"/>
                    <a:pt x="27610" y="27905"/>
                    <a:pt x="28139" y="28684"/>
                  </a:cubicBezTo>
                  <a:cubicBezTo>
                    <a:pt x="28367" y="29019"/>
                    <a:pt x="28594" y="29104"/>
                    <a:pt x="28766" y="29104"/>
                  </a:cubicBezTo>
                  <a:cubicBezTo>
                    <a:pt x="28830" y="29104"/>
                    <a:pt x="28894" y="29092"/>
                    <a:pt x="28955" y="29068"/>
                  </a:cubicBezTo>
                  <a:cubicBezTo>
                    <a:pt x="29469" y="28873"/>
                    <a:pt x="29595" y="27975"/>
                    <a:pt x="29495" y="27224"/>
                  </a:cubicBezTo>
                  <a:cubicBezTo>
                    <a:pt x="29364" y="26245"/>
                    <a:pt x="27980" y="24405"/>
                    <a:pt x="26693" y="22757"/>
                  </a:cubicBezTo>
                  <a:cubicBezTo>
                    <a:pt x="26562" y="22590"/>
                    <a:pt x="26448" y="22444"/>
                    <a:pt x="26360" y="22328"/>
                  </a:cubicBezTo>
                  <a:cubicBezTo>
                    <a:pt x="25692" y="21453"/>
                    <a:pt x="24714" y="19448"/>
                    <a:pt x="24377" y="17969"/>
                  </a:cubicBezTo>
                  <a:cubicBezTo>
                    <a:pt x="23988" y="16254"/>
                    <a:pt x="10861" y="2486"/>
                    <a:pt x="9136" y="1553"/>
                  </a:cubicBezTo>
                  <a:cubicBezTo>
                    <a:pt x="7413" y="622"/>
                    <a:pt x="4248" y="30"/>
                    <a:pt x="4114" y="5"/>
                  </a:cubicBezTo>
                  <a:cubicBezTo>
                    <a:pt x="4097" y="2"/>
                    <a:pt x="4080" y="0"/>
                    <a:pt x="40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56"/>
            <p:cNvSpPr/>
            <p:nvPr/>
          </p:nvSpPr>
          <p:spPr>
            <a:xfrm>
              <a:off x="5169600" y="2989200"/>
              <a:ext cx="770925" cy="1759900"/>
            </a:xfrm>
            <a:custGeom>
              <a:avLst/>
              <a:gdLst/>
              <a:ahLst/>
              <a:cxnLst/>
              <a:rect l="l" t="t" r="r" b="b"/>
              <a:pathLst>
                <a:path w="30837" h="70396" extrusionOk="0">
                  <a:moveTo>
                    <a:pt x="21023" y="1"/>
                  </a:moveTo>
                  <a:cubicBezTo>
                    <a:pt x="20061" y="1"/>
                    <a:pt x="14036" y="2950"/>
                    <a:pt x="10360" y="4237"/>
                  </a:cubicBezTo>
                  <a:cubicBezTo>
                    <a:pt x="6379" y="5631"/>
                    <a:pt x="2155" y="7345"/>
                    <a:pt x="2155" y="7345"/>
                  </a:cubicBezTo>
                  <a:lnTo>
                    <a:pt x="2693" y="14600"/>
                  </a:lnTo>
                  <a:cubicBezTo>
                    <a:pt x="2693" y="14600"/>
                    <a:pt x="0" y="38521"/>
                    <a:pt x="5376" y="45417"/>
                  </a:cubicBezTo>
                  <a:cubicBezTo>
                    <a:pt x="10751" y="52313"/>
                    <a:pt x="28109" y="70395"/>
                    <a:pt x="28109" y="70395"/>
                  </a:cubicBezTo>
                  <a:lnTo>
                    <a:pt x="30837" y="67157"/>
                  </a:lnTo>
                  <a:cubicBezTo>
                    <a:pt x="30837" y="67157"/>
                    <a:pt x="21138" y="48339"/>
                    <a:pt x="19350" y="45705"/>
                  </a:cubicBezTo>
                  <a:cubicBezTo>
                    <a:pt x="17561" y="43071"/>
                    <a:pt x="14604" y="35995"/>
                    <a:pt x="14604" y="35995"/>
                  </a:cubicBezTo>
                  <a:cubicBezTo>
                    <a:pt x="14604" y="35995"/>
                    <a:pt x="20610" y="11056"/>
                    <a:pt x="21033" y="8845"/>
                  </a:cubicBezTo>
                  <a:cubicBezTo>
                    <a:pt x="21457" y="6633"/>
                    <a:pt x="21229" y="630"/>
                    <a:pt x="21153" y="64"/>
                  </a:cubicBezTo>
                  <a:cubicBezTo>
                    <a:pt x="21147" y="21"/>
                    <a:pt x="21102" y="1"/>
                    <a:pt x="210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56"/>
            <p:cNvSpPr/>
            <p:nvPr/>
          </p:nvSpPr>
          <p:spPr>
            <a:xfrm>
              <a:off x="5163750" y="2982175"/>
              <a:ext cx="784425" cy="1774025"/>
            </a:xfrm>
            <a:custGeom>
              <a:avLst/>
              <a:gdLst/>
              <a:ahLst/>
              <a:cxnLst/>
              <a:rect l="l" t="t" r="r" b="b"/>
              <a:pathLst>
                <a:path w="31377" h="70961" extrusionOk="0">
                  <a:moveTo>
                    <a:pt x="21122" y="580"/>
                  </a:moveTo>
                  <a:lnTo>
                    <a:pt x="21122" y="580"/>
                  </a:lnTo>
                  <a:cubicBezTo>
                    <a:pt x="21204" y="1758"/>
                    <a:pt x="21374" y="7052"/>
                    <a:pt x="20988" y="9073"/>
                  </a:cubicBezTo>
                  <a:cubicBezTo>
                    <a:pt x="20571" y="11252"/>
                    <a:pt x="14621" y="35960"/>
                    <a:pt x="14561" y="36210"/>
                  </a:cubicBezTo>
                  <a:cubicBezTo>
                    <a:pt x="14548" y="36269"/>
                    <a:pt x="14552" y="36331"/>
                    <a:pt x="14576" y="36386"/>
                  </a:cubicBezTo>
                  <a:cubicBezTo>
                    <a:pt x="14695" y="36676"/>
                    <a:pt x="17563" y="43519"/>
                    <a:pt x="19348" y="46147"/>
                  </a:cubicBezTo>
                  <a:cubicBezTo>
                    <a:pt x="21017" y="48603"/>
                    <a:pt x="29759" y="65518"/>
                    <a:pt x="30730" y="67400"/>
                  </a:cubicBezTo>
                  <a:lnTo>
                    <a:pt x="28329" y="70249"/>
                  </a:lnTo>
                  <a:cubicBezTo>
                    <a:pt x="26299" y="68129"/>
                    <a:pt x="10813" y="51910"/>
                    <a:pt x="5835" y="45523"/>
                  </a:cubicBezTo>
                  <a:cubicBezTo>
                    <a:pt x="591" y="38798"/>
                    <a:pt x="3183" y="15151"/>
                    <a:pt x="3212" y="14859"/>
                  </a:cubicBezTo>
                  <a:lnTo>
                    <a:pt x="2688" y="7812"/>
                  </a:lnTo>
                  <a:cubicBezTo>
                    <a:pt x="3559" y="7461"/>
                    <a:pt x="7237" y="5995"/>
                    <a:pt x="10688" y="4786"/>
                  </a:cubicBezTo>
                  <a:cubicBezTo>
                    <a:pt x="12383" y="4193"/>
                    <a:pt x="14586" y="3244"/>
                    <a:pt x="16529" y="2405"/>
                  </a:cubicBezTo>
                  <a:cubicBezTo>
                    <a:pt x="18393" y="1603"/>
                    <a:pt x="20482" y="702"/>
                    <a:pt x="21122" y="580"/>
                  </a:cubicBezTo>
                  <a:close/>
                  <a:moveTo>
                    <a:pt x="21261" y="1"/>
                  </a:moveTo>
                  <a:cubicBezTo>
                    <a:pt x="20734" y="1"/>
                    <a:pt x="19510" y="499"/>
                    <a:pt x="16304" y="1882"/>
                  </a:cubicBezTo>
                  <a:cubicBezTo>
                    <a:pt x="14369" y="2716"/>
                    <a:pt x="12175" y="3662"/>
                    <a:pt x="10499" y="4249"/>
                  </a:cubicBezTo>
                  <a:cubicBezTo>
                    <a:pt x="6558" y="5628"/>
                    <a:pt x="2323" y="7345"/>
                    <a:pt x="2282" y="7362"/>
                  </a:cubicBezTo>
                  <a:cubicBezTo>
                    <a:pt x="2167" y="7408"/>
                    <a:pt x="2095" y="7523"/>
                    <a:pt x="2104" y="7646"/>
                  </a:cubicBezTo>
                  <a:lnTo>
                    <a:pt x="2645" y="14849"/>
                  </a:lnTo>
                  <a:cubicBezTo>
                    <a:pt x="2534" y="15830"/>
                    <a:pt x="1" y="38966"/>
                    <a:pt x="5384" y="45874"/>
                  </a:cubicBezTo>
                  <a:cubicBezTo>
                    <a:pt x="10708" y="52703"/>
                    <a:pt x="27964" y="70692"/>
                    <a:pt x="28137" y="70874"/>
                  </a:cubicBezTo>
                  <a:cubicBezTo>
                    <a:pt x="28192" y="70929"/>
                    <a:pt x="28265" y="70960"/>
                    <a:pt x="28343" y="70960"/>
                  </a:cubicBezTo>
                  <a:lnTo>
                    <a:pt x="28352" y="70960"/>
                  </a:lnTo>
                  <a:cubicBezTo>
                    <a:pt x="28433" y="70958"/>
                    <a:pt x="28509" y="70921"/>
                    <a:pt x="28561" y="70859"/>
                  </a:cubicBezTo>
                  <a:lnTo>
                    <a:pt x="31290" y="67622"/>
                  </a:lnTo>
                  <a:cubicBezTo>
                    <a:pt x="31363" y="67534"/>
                    <a:pt x="31377" y="67410"/>
                    <a:pt x="31325" y="67307"/>
                  </a:cubicBezTo>
                  <a:cubicBezTo>
                    <a:pt x="30929" y="66538"/>
                    <a:pt x="21598" y="48445"/>
                    <a:pt x="19821" y="45826"/>
                  </a:cubicBezTo>
                  <a:cubicBezTo>
                    <a:pt x="18173" y="43401"/>
                    <a:pt x="15479" y="37065"/>
                    <a:pt x="15137" y="36252"/>
                  </a:cubicBezTo>
                  <a:cubicBezTo>
                    <a:pt x="15594" y="34353"/>
                    <a:pt x="21135" y="11327"/>
                    <a:pt x="21546" y="9179"/>
                  </a:cubicBezTo>
                  <a:cubicBezTo>
                    <a:pt x="21983" y="6896"/>
                    <a:pt x="21744" y="871"/>
                    <a:pt x="21668" y="308"/>
                  </a:cubicBezTo>
                  <a:cubicBezTo>
                    <a:pt x="21657" y="219"/>
                    <a:pt x="21572" y="96"/>
                    <a:pt x="21494" y="52"/>
                  </a:cubicBezTo>
                  <a:cubicBezTo>
                    <a:pt x="21436" y="19"/>
                    <a:pt x="21361" y="1"/>
                    <a:pt x="21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56"/>
            <p:cNvSpPr/>
            <p:nvPr/>
          </p:nvSpPr>
          <p:spPr>
            <a:xfrm>
              <a:off x="5059050" y="2939225"/>
              <a:ext cx="1013300" cy="1218375"/>
            </a:xfrm>
            <a:custGeom>
              <a:avLst/>
              <a:gdLst/>
              <a:ahLst/>
              <a:cxnLst/>
              <a:rect l="l" t="t" r="r" b="b"/>
              <a:pathLst>
                <a:path w="40532" h="48735" extrusionOk="0">
                  <a:moveTo>
                    <a:pt x="28202" y="0"/>
                  </a:moveTo>
                  <a:cubicBezTo>
                    <a:pt x="28144" y="0"/>
                    <a:pt x="28087" y="4"/>
                    <a:pt x="28030" y="11"/>
                  </a:cubicBezTo>
                  <a:cubicBezTo>
                    <a:pt x="26900" y="163"/>
                    <a:pt x="17191" y="7063"/>
                    <a:pt x="17191" y="7063"/>
                  </a:cubicBezTo>
                  <a:lnTo>
                    <a:pt x="16872" y="11128"/>
                  </a:lnTo>
                  <a:cubicBezTo>
                    <a:pt x="16872" y="11128"/>
                    <a:pt x="15000" y="13246"/>
                    <a:pt x="15499" y="13755"/>
                  </a:cubicBezTo>
                  <a:lnTo>
                    <a:pt x="15998" y="14263"/>
                  </a:lnTo>
                  <a:cubicBezTo>
                    <a:pt x="15998" y="14263"/>
                    <a:pt x="5482" y="28023"/>
                    <a:pt x="4100" y="31656"/>
                  </a:cubicBezTo>
                  <a:cubicBezTo>
                    <a:pt x="2717" y="35288"/>
                    <a:pt x="0" y="43985"/>
                    <a:pt x="57" y="44408"/>
                  </a:cubicBezTo>
                  <a:cubicBezTo>
                    <a:pt x="113" y="44830"/>
                    <a:pt x="1881" y="46308"/>
                    <a:pt x="3029" y="46308"/>
                  </a:cubicBezTo>
                  <a:cubicBezTo>
                    <a:pt x="3033" y="46308"/>
                    <a:pt x="3037" y="46308"/>
                    <a:pt x="3041" y="46308"/>
                  </a:cubicBezTo>
                  <a:cubicBezTo>
                    <a:pt x="3043" y="46308"/>
                    <a:pt x="3045" y="46308"/>
                    <a:pt x="3048" y="46308"/>
                  </a:cubicBezTo>
                  <a:cubicBezTo>
                    <a:pt x="4320" y="46308"/>
                    <a:pt x="39713" y="48734"/>
                    <a:pt x="39713" y="48734"/>
                  </a:cubicBezTo>
                  <a:lnTo>
                    <a:pt x="40532" y="45177"/>
                  </a:lnTo>
                  <a:lnTo>
                    <a:pt x="14726" y="36989"/>
                  </a:lnTo>
                  <a:cubicBezTo>
                    <a:pt x="14726" y="36989"/>
                    <a:pt x="30236" y="14371"/>
                    <a:pt x="30960" y="12263"/>
                  </a:cubicBezTo>
                  <a:cubicBezTo>
                    <a:pt x="31683" y="10154"/>
                    <a:pt x="30759" y="3238"/>
                    <a:pt x="30627" y="2251"/>
                  </a:cubicBezTo>
                  <a:cubicBezTo>
                    <a:pt x="30501" y="1312"/>
                    <a:pt x="29290" y="0"/>
                    <a:pt x="282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56"/>
            <p:cNvSpPr/>
            <p:nvPr/>
          </p:nvSpPr>
          <p:spPr>
            <a:xfrm>
              <a:off x="5051500" y="2932100"/>
              <a:ext cx="1028625" cy="1232650"/>
            </a:xfrm>
            <a:custGeom>
              <a:avLst/>
              <a:gdLst/>
              <a:ahLst/>
              <a:cxnLst/>
              <a:rect l="l" t="t" r="r" b="b"/>
              <a:pathLst>
                <a:path w="41145" h="49306" extrusionOk="0">
                  <a:moveTo>
                    <a:pt x="28499" y="1"/>
                  </a:moveTo>
                  <a:cubicBezTo>
                    <a:pt x="28430" y="1"/>
                    <a:pt x="28361" y="5"/>
                    <a:pt x="28294" y="14"/>
                  </a:cubicBezTo>
                  <a:cubicBezTo>
                    <a:pt x="27128" y="170"/>
                    <a:pt x="18328" y="6406"/>
                    <a:pt x="17327" y="7117"/>
                  </a:cubicBezTo>
                  <a:cubicBezTo>
                    <a:pt x="17199" y="7207"/>
                    <a:pt x="17170" y="7385"/>
                    <a:pt x="17260" y="7513"/>
                  </a:cubicBezTo>
                  <a:cubicBezTo>
                    <a:pt x="17316" y="7591"/>
                    <a:pt x="17404" y="7633"/>
                    <a:pt x="17493" y="7633"/>
                  </a:cubicBezTo>
                  <a:cubicBezTo>
                    <a:pt x="17550" y="7633"/>
                    <a:pt x="17608" y="7616"/>
                    <a:pt x="17657" y="7581"/>
                  </a:cubicBezTo>
                  <a:cubicBezTo>
                    <a:pt x="21389" y="4928"/>
                    <a:pt x="27597" y="682"/>
                    <a:pt x="28369" y="579"/>
                  </a:cubicBezTo>
                  <a:cubicBezTo>
                    <a:pt x="28412" y="573"/>
                    <a:pt x="28456" y="570"/>
                    <a:pt x="28500" y="570"/>
                  </a:cubicBezTo>
                  <a:cubicBezTo>
                    <a:pt x="28902" y="570"/>
                    <a:pt x="29372" y="792"/>
                    <a:pt x="29810" y="1198"/>
                  </a:cubicBezTo>
                  <a:cubicBezTo>
                    <a:pt x="30263" y="1617"/>
                    <a:pt x="30590" y="2156"/>
                    <a:pt x="30647" y="2573"/>
                  </a:cubicBezTo>
                  <a:cubicBezTo>
                    <a:pt x="30893" y="4410"/>
                    <a:pt x="31646" y="10552"/>
                    <a:pt x="30992" y="12455"/>
                  </a:cubicBezTo>
                  <a:cubicBezTo>
                    <a:pt x="30430" y="14094"/>
                    <a:pt x="20149" y="29300"/>
                    <a:pt x="14793" y="37112"/>
                  </a:cubicBezTo>
                  <a:cubicBezTo>
                    <a:pt x="14684" y="37269"/>
                    <a:pt x="14759" y="37487"/>
                    <a:pt x="14941" y="37545"/>
                  </a:cubicBezTo>
                  <a:lnTo>
                    <a:pt x="40496" y="45654"/>
                  </a:lnTo>
                  <a:lnTo>
                    <a:pt x="39792" y="48718"/>
                  </a:lnTo>
                  <a:cubicBezTo>
                    <a:pt x="36411" y="48487"/>
                    <a:pt x="4582" y="46309"/>
                    <a:pt x="3347" y="46309"/>
                  </a:cubicBezTo>
                  <a:lnTo>
                    <a:pt x="3330" y="46309"/>
                  </a:lnTo>
                  <a:cubicBezTo>
                    <a:pt x="2334" y="46309"/>
                    <a:pt x="738" y="44973"/>
                    <a:pt x="642" y="44680"/>
                  </a:cubicBezTo>
                  <a:cubicBezTo>
                    <a:pt x="666" y="44092"/>
                    <a:pt x="3263" y="35733"/>
                    <a:pt x="4668" y="32043"/>
                  </a:cubicBezTo>
                  <a:cubicBezTo>
                    <a:pt x="6019" y="28490"/>
                    <a:pt x="16421" y="14858"/>
                    <a:pt x="16526" y="14720"/>
                  </a:cubicBezTo>
                  <a:cubicBezTo>
                    <a:pt x="16612" y="14607"/>
                    <a:pt x="16602" y="14448"/>
                    <a:pt x="16503" y="14348"/>
                  </a:cubicBezTo>
                  <a:lnTo>
                    <a:pt x="16007" y="13843"/>
                  </a:lnTo>
                  <a:cubicBezTo>
                    <a:pt x="15895" y="13621"/>
                    <a:pt x="16566" y="12532"/>
                    <a:pt x="17388" y="11602"/>
                  </a:cubicBezTo>
                  <a:cubicBezTo>
                    <a:pt x="17487" y="11483"/>
                    <a:pt x="17474" y="11307"/>
                    <a:pt x="17358" y="11205"/>
                  </a:cubicBezTo>
                  <a:cubicBezTo>
                    <a:pt x="17304" y="11157"/>
                    <a:pt x="17237" y="11133"/>
                    <a:pt x="17169" y="11133"/>
                  </a:cubicBezTo>
                  <a:cubicBezTo>
                    <a:pt x="17092" y="11133"/>
                    <a:pt x="17016" y="11164"/>
                    <a:pt x="16960" y="11225"/>
                  </a:cubicBezTo>
                  <a:cubicBezTo>
                    <a:pt x="16196" y="12091"/>
                    <a:pt x="15002" y="13632"/>
                    <a:pt x="15598" y="14240"/>
                  </a:cubicBezTo>
                  <a:lnTo>
                    <a:pt x="15924" y="14571"/>
                  </a:lnTo>
                  <a:cubicBezTo>
                    <a:pt x="14584" y="16332"/>
                    <a:pt x="5442" y="28404"/>
                    <a:pt x="4135" y="31839"/>
                  </a:cubicBezTo>
                  <a:cubicBezTo>
                    <a:pt x="2893" y="35107"/>
                    <a:pt x="1" y="44164"/>
                    <a:pt x="77" y="44732"/>
                  </a:cubicBezTo>
                  <a:cubicBezTo>
                    <a:pt x="164" y="45376"/>
                    <a:pt x="2115" y="46878"/>
                    <a:pt x="3332" y="46878"/>
                  </a:cubicBezTo>
                  <a:lnTo>
                    <a:pt x="3352" y="46878"/>
                  </a:lnTo>
                  <a:cubicBezTo>
                    <a:pt x="4607" y="46878"/>
                    <a:pt x="39642" y="49280"/>
                    <a:pt x="39996" y="49305"/>
                  </a:cubicBezTo>
                  <a:lnTo>
                    <a:pt x="40015" y="49305"/>
                  </a:lnTo>
                  <a:cubicBezTo>
                    <a:pt x="40148" y="49304"/>
                    <a:pt x="40263" y="49212"/>
                    <a:pt x="40292" y="49084"/>
                  </a:cubicBezTo>
                  <a:lnTo>
                    <a:pt x="41110" y="45526"/>
                  </a:lnTo>
                  <a:cubicBezTo>
                    <a:pt x="41144" y="45382"/>
                    <a:pt x="41061" y="45235"/>
                    <a:pt x="40920" y="45191"/>
                  </a:cubicBezTo>
                  <a:lnTo>
                    <a:pt x="15479" y="37118"/>
                  </a:lnTo>
                  <a:cubicBezTo>
                    <a:pt x="17436" y="34260"/>
                    <a:pt x="30842" y="14648"/>
                    <a:pt x="31532" y="12640"/>
                  </a:cubicBezTo>
                  <a:cubicBezTo>
                    <a:pt x="32206" y="10675"/>
                    <a:pt x="31533" y="4892"/>
                    <a:pt x="31212" y="2497"/>
                  </a:cubicBezTo>
                  <a:cubicBezTo>
                    <a:pt x="31139" y="1949"/>
                    <a:pt x="30751" y="1291"/>
                    <a:pt x="30198" y="779"/>
                  </a:cubicBezTo>
                  <a:cubicBezTo>
                    <a:pt x="29654" y="277"/>
                    <a:pt x="29047" y="1"/>
                    <a:pt x="284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56"/>
            <p:cNvSpPr/>
            <p:nvPr/>
          </p:nvSpPr>
          <p:spPr>
            <a:xfrm>
              <a:off x="5216950" y="3126050"/>
              <a:ext cx="422700" cy="484075"/>
            </a:xfrm>
            <a:custGeom>
              <a:avLst/>
              <a:gdLst/>
              <a:ahLst/>
              <a:cxnLst/>
              <a:rect l="l" t="t" r="r" b="b"/>
              <a:pathLst>
                <a:path w="16908" h="19363" extrusionOk="0">
                  <a:moveTo>
                    <a:pt x="16599" y="0"/>
                  </a:moveTo>
                  <a:cubicBezTo>
                    <a:pt x="16581" y="0"/>
                    <a:pt x="16562" y="2"/>
                    <a:pt x="16542" y="7"/>
                  </a:cubicBezTo>
                  <a:cubicBezTo>
                    <a:pt x="11125" y="1078"/>
                    <a:pt x="9363" y="5014"/>
                    <a:pt x="9189" y="5433"/>
                  </a:cubicBezTo>
                  <a:lnTo>
                    <a:pt x="128" y="18918"/>
                  </a:lnTo>
                  <a:cubicBezTo>
                    <a:pt x="0" y="19108"/>
                    <a:pt x="136" y="19363"/>
                    <a:pt x="365" y="19363"/>
                  </a:cubicBezTo>
                  <a:cubicBezTo>
                    <a:pt x="459" y="19363"/>
                    <a:pt x="548" y="19315"/>
                    <a:pt x="602" y="19236"/>
                  </a:cubicBezTo>
                  <a:lnTo>
                    <a:pt x="9679" y="5726"/>
                  </a:lnTo>
                  <a:cubicBezTo>
                    <a:pt x="9691" y="5710"/>
                    <a:pt x="9701" y="5690"/>
                    <a:pt x="9709" y="5671"/>
                  </a:cubicBezTo>
                  <a:cubicBezTo>
                    <a:pt x="9723" y="5631"/>
                    <a:pt x="11354" y="1613"/>
                    <a:pt x="16652" y="564"/>
                  </a:cubicBezTo>
                  <a:cubicBezTo>
                    <a:pt x="16807" y="535"/>
                    <a:pt x="16907" y="385"/>
                    <a:pt x="16877" y="230"/>
                  </a:cubicBezTo>
                  <a:cubicBezTo>
                    <a:pt x="16850" y="95"/>
                    <a:pt x="16730" y="0"/>
                    <a:pt x="165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56"/>
            <p:cNvSpPr/>
            <p:nvPr/>
          </p:nvSpPr>
          <p:spPr>
            <a:xfrm>
              <a:off x="5469650" y="3050750"/>
              <a:ext cx="295075" cy="124550"/>
            </a:xfrm>
            <a:custGeom>
              <a:avLst/>
              <a:gdLst/>
              <a:ahLst/>
              <a:cxnLst/>
              <a:rect l="l" t="t" r="r" b="b"/>
              <a:pathLst>
                <a:path w="11803" h="4982" extrusionOk="0">
                  <a:moveTo>
                    <a:pt x="10497" y="1"/>
                  </a:moveTo>
                  <a:cubicBezTo>
                    <a:pt x="6373" y="1"/>
                    <a:pt x="492" y="4270"/>
                    <a:pt x="223" y="4468"/>
                  </a:cubicBezTo>
                  <a:cubicBezTo>
                    <a:pt x="0" y="4630"/>
                    <a:pt x="115" y="4981"/>
                    <a:pt x="391" y="4981"/>
                  </a:cubicBezTo>
                  <a:cubicBezTo>
                    <a:pt x="452" y="4981"/>
                    <a:pt x="510" y="4962"/>
                    <a:pt x="559" y="4926"/>
                  </a:cubicBezTo>
                  <a:cubicBezTo>
                    <a:pt x="623" y="4879"/>
                    <a:pt x="6570" y="569"/>
                    <a:pt x="10494" y="569"/>
                  </a:cubicBezTo>
                  <a:cubicBezTo>
                    <a:pt x="10820" y="569"/>
                    <a:pt x="11131" y="599"/>
                    <a:pt x="11424" y="663"/>
                  </a:cubicBezTo>
                  <a:cubicBezTo>
                    <a:pt x="11446" y="668"/>
                    <a:pt x="11468" y="671"/>
                    <a:pt x="11489" y="671"/>
                  </a:cubicBezTo>
                  <a:cubicBezTo>
                    <a:pt x="11620" y="671"/>
                    <a:pt x="11738" y="580"/>
                    <a:pt x="11768" y="446"/>
                  </a:cubicBezTo>
                  <a:cubicBezTo>
                    <a:pt x="11802" y="292"/>
                    <a:pt x="11703" y="138"/>
                    <a:pt x="11546" y="107"/>
                  </a:cubicBezTo>
                  <a:cubicBezTo>
                    <a:pt x="11214" y="34"/>
                    <a:pt x="10862" y="1"/>
                    <a:pt x="104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56"/>
            <p:cNvSpPr/>
            <p:nvPr/>
          </p:nvSpPr>
          <p:spPr>
            <a:xfrm>
              <a:off x="5266600" y="3629600"/>
              <a:ext cx="308225" cy="354050"/>
            </a:xfrm>
            <a:custGeom>
              <a:avLst/>
              <a:gdLst/>
              <a:ahLst/>
              <a:cxnLst/>
              <a:rect l="l" t="t" r="r" b="b"/>
              <a:pathLst>
                <a:path w="12329" h="14162" extrusionOk="0">
                  <a:moveTo>
                    <a:pt x="12009" y="1"/>
                  </a:moveTo>
                  <a:cubicBezTo>
                    <a:pt x="11924" y="1"/>
                    <a:pt x="11840" y="39"/>
                    <a:pt x="11783" y="112"/>
                  </a:cubicBezTo>
                  <a:lnTo>
                    <a:pt x="159" y="13691"/>
                  </a:lnTo>
                  <a:cubicBezTo>
                    <a:pt x="1" y="13876"/>
                    <a:pt x="131" y="14160"/>
                    <a:pt x="374" y="14161"/>
                  </a:cubicBezTo>
                  <a:cubicBezTo>
                    <a:pt x="458" y="14160"/>
                    <a:pt x="537" y="14124"/>
                    <a:pt x="591" y="14061"/>
                  </a:cubicBezTo>
                  <a:lnTo>
                    <a:pt x="12216" y="482"/>
                  </a:lnTo>
                  <a:cubicBezTo>
                    <a:pt x="12329" y="364"/>
                    <a:pt x="12318" y="175"/>
                    <a:pt x="12194" y="69"/>
                  </a:cubicBezTo>
                  <a:cubicBezTo>
                    <a:pt x="12140" y="23"/>
                    <a:pt x="12074" y="1"/>
                    <a:pt x="120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56"/>
            <p:cNvSpPr/>
            <p:nvPr/>
          </p:nvSpPr>
          <p:spPr>
            <a:xfrm>
              <a:off x="5377550" y="3851850"/>
              <a:ext cx="110100" cy="37000"/>
            </a:xfrm>
            <a:custGeom>
              <a:avLst/>
              <a:gdLst/>
              <a:ahLst/>
              <a:cxnLst/>
              <a:rect l="l" t="t" r="r" b="b"/>
              <a:pathLst>
                <a:path w="4404" h="1480" extrusionOk="0">
                  <a:moveTo>
                    <a:pt x="312" y="0"/>
                  </a:moveTo>
                  <a:cubicBezTo>
                    <a:pt x="183" y="0"/>
                    <a:pt x="67" y="88"/>
                    <a:pt x="38" y="220"/>
                  </a:cubicBezTo>
                  <a:cubicBezTo>
                    <a:pt x="0" y="373"/>
                    <a:pt x="95" y="527"/>
                    <a:pt x="249" y="563"/>
                  </a:cubicBezTo>
                  <a:lnTo>
                    <a:pt x="4037" y="1471"/>
                  </a:lnTo>
                  <a:cubicBezTo>
                    <a:pt x="4059" y="1477"/>
                    <a:pt x="4081" y="1479"/>
                    <a:pt x="4103" y="1479"/>
                  </a:cubicBezTo>
                  <a:lnTo>
                    <a:pt x="4103" y="1479"/>
                  </a:lnTo>
                  <a:cubicBezTo>
                    <a:pt x="4248" y="1479"/>
                    <a:pt x="4369" y="1371"/>
                    <a:pt x="4386" y="1228"/>
                  </a:cubicBezTo>
                  <a:cubicBezTo>
                    <a:pt x="4403" y="1084"/>
                    <a:pt x="4309" y="951"/>
                    <a:pt x="4169" y="917"/>
                  </a:cubicBezTo>
                  <a:lnTo>
                    <a:pt x="381" y="9"/>
                  </a:lnTo>
                  <a:cubicBezTo>
                    <a:pt x="358" y="3"/>
                    <a:pt x="335" y="0"/>
                    <a:pt x="312" y="0"/>
                  </a:cubicBezTo>
                  <a:close/>
                  <a:moveTo>
                    <a:pt x="4103" y="1479"/>
                  </a:moveTo>
                  <a:cubicBezTo>
                    <a:pt x="4103" y="1479"/>
                    <a:pt x="4103" y="1479"/>
                    <a:pt x="4103" y="1479"/>
                  </a:cubicBezTo>
                  <a:lnTo>
                    <a:pt x="4104" y="1479"/>
                  </a:lnTo>
                  <a:cubicBezTo>
                    <a:pt x="4104" y="1479"/>
                    <a:pt x="4104" y="1479"/>
                    <a:pt x="4103" y="147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56"/>
            <p:cNvSpPr/>
            <p:nvPr/>
          </p:nvSpPr>
          <p:spPr>
            <a:xfrm>
              <a:off x="4285550" y="2207200"/>
              <a:ext cx="1558900" cy="992825"/>
            </a:xfrm>
            <a:custGeom>
              <a:avLst/>
              <a:gdLst/>
              <a:ahLst/>
              <a:cxnLst/>
              <a:rect l="l" t="t" r="r" b="b"/>
              <a:pathLst>
                <a:path w="62356" h="39713" extrusionOk="0">
                  <a:moveTo>
                    <a:pt x="38043" y="1"/>
                  </a:moveTo>
                  <a:cubicBezTo>
                    <a:pt x="36099" y="1"/>
                    <a:pt x="34469" y="246"/>
                    <a:pt x="33582" y="679"/>
                  </a:cubicBezTo>
                  <a:cubicBezTo>
                    <a:pt x="32125" y="1391"/>
                    <a:pt x="25510" y="3180"/>
                    <a:pt x="25130" y="3231"/>
                  </a:cubicBezTo>
                  <a:cubicBezTo>
                    <a:pt x="24749" y="3282"/>
                    <a:pt x="18473" y="5673"/>
                    <a:pt x="18473" y="5673"/>
                  </a:cubicBezTo>
                  <a:cubicBezTo>
                    <a:pt x="11096" y="8024"/>
                    <a:pt x="11146" y="8072"/>
                    <a:pt x="11162" y="8072"/>
                  </a:cubicBezTo>
                  <a:cubicBezTo>
                    <a:pt x="11163" y="8072"/>
                    <a:pt x="11163" y="8072"/>
                    <a:pt x="11163" y="8072"/>
                  </a:cubicBezTo>
                  <a:lnTo>
                    <a:pt x="11163" y="8072"/>
                  </a:lnTo>
                  <a:lnTo>
                    <a:pt x="0" y="9694"/>
                  </a:lnTo>
                  <a:lnTo>
                    <a:pt x="4932" y="19509"/>
                  </a:lnTo>
                  <a:lnTo>
                    <a:pt x="17935" y="21005"/>
                  </a:lnTo>
                  <a:cubicBezTo>
                    <a:pt x="17935" y="21005"/>
                    <a:pt x="30662" y="33012"/>
                    <a:pt x="33051" y="33468"/>
                  </a:cubicBezTo>
                  <a:cubicBezTo>
                    <a:pt x="35439" y="33925"/>
                    <a:pt x="36845" y="36712"/>
                    <a:pt x="36845" y="36712"/>
                  </a:cubicBezTo>
                  <a:cubicBezTo>
                    <a:pt x="36845" y="36712"/>
                    <a:pt x="35905" y="38389"/>
                    <a:pt x="37168" y="39126"/>
                  </a:cubicBezTo>
                  <a:cubicBezTo>
                    <a:pt x="37797" y="39493"/>
                    <a:pt x="38567" y="39712"/>
                    <a:pt x="39660" y="39712"/>
                  </a:cubicBezTo>
                  <a:cubicBezTo>
                    <a:pt x="40760" y="39712"/>
                    <a:pt x="42189" y="39490"/>
                    <a:pt x="44131" y="38970"/>
                  </a:cubicBezTo>
                  <a:cubicBezTo>
                    <a:pt x="48002" y="37935"/>
                    <a:pt x="53523" y="34741"/>
                    <a:pt x="56098" y="32716"/>
                  </a:cubicBezTo>
                  <a:cubicBezTo>
                    <a:pt x="58672" y="30691"/>
                    <a:pt x="62356" y="28259"/>
                    <a:pt x="61187" y="27251"/>
                  </a:cubicBezTo>
                  <a:cubicBezTo>
                    <a:pt x="60017" y="26243"/>
                    <a:pt x="57722" y="25516"/>
                    <a:pt x="57722" y="25516"/>
                  </a:cubicBezTo>
                  <a:lnTo>
                    <a:pt x="45852" y="13136"/>
                  </a:lnTo>
                  <a:lnTo>
                    <a:pt x="55652" y="13896"/>
                  </a:lnTo>
                  <a:cubicBezTo>
                    <a:pt x="55652" y="13896"/>
                    <a:pt x="55540" y="8220"/>
                    <a:pt x="55683" y="6390"/>
                  </a:cubicBezTo>
                  <a:cubicBezTo>
                    <a:pt x="55827" y="4560"/>
                    <a:pt x="58173" y="1790"/>
                    <a:pt x="58173" y="1790"/>
                  </a:cubicBezTo>
                  <a:cubicBezTo>
                    <a:pt x="58173" y="1790"/>
                    <a:pt x="45636" y="879"/>
                    <a:pt x="42070" y="320"/>
                  </a:cubicBezTo>
                  <a:cubicBezTo>
                    <a:pt x="40674" y="102"/>
                    <a:pt x="39293" y="1"/>
                    <a:pt x="380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56"/>
            <p:cNvSpPr/>
            <p:nvPr/>
          </p:nvSpPr>
          <p:spPr>
            <a:xfrm>
              <a:off x="4274750" y="2200025"/>
              <a:ext cx="1553425" cy="1007150"/>
            </a:xfrm>
            <a:custGeom>
              <a:avLst/>
              <a:gdLst/>
              <a:ahLst/>
              <a:cxnLst/>
              <a:rect l="l" t="t" r="r" b="b"/>
              <a:pathLst>
                <a:path w="62137" h="40286" extrusionOk="0">
                  <a:moveTo>
                    <a:pt x="38453" y="573"/>
                  </a:moveTo>
                  <a:cubicBezTo>
                    <a:pt x="39715" y="573"/>
                    <a:pt x="41098" y="677"/>
                    <a:pt x="42458" y="890"/>
                  </a:cubicBezTo>
                  <a:cubicBezTo>
                    <a:pt x="45572" y="1376"/>
                    <a:pt x="55597" y="2139"/>
                    <a:pt x="58043" y="2322"/>
                  </a:cubicBezTo>
                  <a:cubicBezTo>
                    <a:pt x="57370" y="3186"/>
                    <a:pt x="55948" y="5177"/>
                    <a:pt x="55832" y="6656"/>
                  </a:cubicBezTo>
                  <a:cubicBezTo>
                    <a:pt x="55707" y="8250"/>
                    <a:pt x="55772" y="12648"/>
                    <a:pt x="55794" y="13874"/>
                  </a:cubicBezTo>
                  <a:lnTo>
                    <a:pt x="45561" y="13081"/>
                  </a:lnTo>
                  <a:lnTo>
                    <a:pt x="57948" y="26000"/>
                  </a:lnTo>
                  <a:lnTo>
                    <a:pt x="57999" y="26052"/>
                  </a:lnTo>
                  <a:lnTo>
                    <a:pt x="58068" y="26075"/>
                  </a:lnTo>
                  <a:cubicBezTo>
                    <a:pt x="58090" y="26082"/>
                    <a:pt x="60321" y="26796"/>
                    <a:pt x="61433" y="27754"/>
                  </a:cubicBezTo>
                  <a:cubicBezTo>
                    <a:pt x="61523" y="27831"/>
                    <a:pt x="61560" y="27912"/>
                    <a:pt x="61558" y="28016"/>
                  </a:cubicBezTo>
                  <a:cubicBezTo>
                    <a:pt x="61532" y="28836"/>
                    <a:pt x="59389" y="30463"/>
                    <a:pt x="57668" y="31770"/>
                  </a:cubicBezTo>
                  <a:cubicBezTo>
                    <a:pt x="57218" y="32112"/>
                    <a:pt x="56771" y="32452"/>
                    <a:pt x="56353" y="32780"/>
                  </a:cubicBezTo>
                  <a:cubicBezTo>
                    <a:pt x="53907" y="34706"/>
                    <a:pt x="48420" y="37932"/>
                    <a:pt x="44489" y="38983"/>
                  </a:cubicBezTo>
                  <a:cubicBezTo>
                    <a:pt x="42496" y="39516"/>
                    <a:pt x="41098" y="39711"/>
                    <a:pt x="40078" y="39711"/>
                  </a:cubicBezTo>
                  <a:cubicBezTo>
                    <a:pt x="38916" y="39711"/>
                    <a:pt x="38245" y="39458"/>
                    <a:pt x="37743" y="39166"/>
                  </a:cubicBezTo>
                  <a:cubicBezTo>
                    <a:pt x="36740" y="38580"/>
                    <a:pt x="37494" y="37197"/>
                    <a:pt x="37527" y="37138"/>
                  </a:cubicBezTo>
                  <a:lnTo>
                    <a:pt x="37600" y="37005"/>
                  </a:lnTo>
                  <a:lnTo>
                    <a:pt x="37532" y="36870"/>
                  </a:lnTo>
                  <a:cubicBezTo>
                    <a:pt x="37471" y="36751"/>
                    <a:pt x="36032" y="33954"/>
                    <a:pt x="33536" y="33475"/>
                  </a:cubicBezTo>
                  <a:cubicBezTo>
                    <a:pt x="31643" y="33114"/>
                    <a:pt x="22086" y="24408"/>
                    <a:pt x="18562" y="21084"/>
                  </a:cubicBezTo>
                  <a:lnTo>
                    <a:pt x="18494" y="21020"/>
                  </a:lnTo>
                  <a:lnTo>
                    <a:pt x="5550" y="19531"/>
                  </a:lnTo>
                  <a:lnTo>
                    <a:pt x="863" y="10205"/>
                  </a:lnTo>
                  <a:lnTo>
                    <a:pt x="11636" y="8641"/>
                  </a:lnTo>
                  <a:lnTo>
                    <a:pt x="11598" y="8358"/>
                  </a:lnTo>
                  <a:lnTo>
                    <a:pt x="11609" y="8353"/>
                  </a:lnTo>
                  <a:lnTo>
                    <a:pt x="11728" y="8607"/>
                  </a:lnTo>
                  <a:cubicBezTo>
                    <a:pt x="11796" y="8576"/>
                    <a:pt x="12461" y="8313"/>
                    <a:pt x="18991" y="6232"/>
                  </a:cubicBezTo>
                  <a:lnTo>
                    <a:pt x="19006" y="6227"/>
                  </a:lnTo>
                  <a:cubicBezTo>
                    <a:pt x="21385" y="5321"/>
                    <a:pt x="25281" y="3860"/>
                    <a:pt x="25599" y="3801"/>
                  </a:cubicBezTo>
                  <a:cubicBezTo>
                    <a:pt x="26035" y="3743"/>
                    <a:pt x="32696" y="1928"/>
                    <a:pt x="34140" y="1222"/>
                  </a:cubicBezTo>
                  <a:cubicBezTo>
                    <a:pt x="35012" y="796"/>
                    <a:pt x="36602" y="573"/>
                    <a:pt x="38453" y="573"/>
                  </a:cubicBezTo>
                  <a:close/>
                  <a:moveTo>
                    <a:pt x="38455" y="1"/>
                  </a:moveTo>
                  <a:cubicBezTo>
                    <a:pt x="36513" y="1"/>
                    <a:pt x="34845" y="244"/>
                    <a:pt x="33890" y="710"/>
                  </a:cubicBezTo>
                  <a:cubicBezTo>
                    <a:pt x="32507" y="1386"/>
                    <a:pt x="25958" y="3175"/>
                    <a:pt x="25525" y="3236"/>
                  </a:cubicBezTo>
                  <a:cubicBezTo>
                    <a:pt x="25132" y="3288"/>
                    <a:pt x="19882" y="5282"/>
                    <a:pt x="18812" y="5691"/>
                  </a:cubicBezTo>
                  <a:cubicBezTo>
                    <a:pt x="13816" y="7282"/>
                    <a:pt x="12118" y="7823"/>
                    <a:pt x="11561" y="8099"/>
                  </a:cubicBezTo>
                  <a:cubicBezTo>
                    <a:pt x="11560" y="8099"/>
                    <a:pt x="11559" y="8099"/>
                    <a:pt x="11558" y="8100"/>
                  </a:cubicBezTo>
                  <a:lnTo>
                    <a:pt x="11555" y="8077"/>
                  </a:lnTo>
                  <a:lnTo>
                    <a:pt x="1" y="9755"/>
                  </a:lnTo>
                  <a:lnTo>
                    <a:pt x="5179" y="20062"/>
                  </a:lnTo>
                  <a:lnTo>
                    <a:pt x="18241" y="21564"/>
                  </a:lnTo>
                  <a:cubicBezTo>
                    <a:pt x="19360" y="22617"/>
                    <a:pt x="31053" y="33582"/>
                    <a:pt x="33429" y="34035"/>
                  </a:cubicBezTo>
                  <a:cubicBezTo>
                    <a:pt x="35369" y="34407"/>
                    <a:pt x="36653" y="36470"/>
                    <a:pt x="36956" y="37002"/>
                  </a:cubicBezTo>
                  <a:cubicBezTo>
                    <a:pt x="36613" y="37712"/>
                    <a:pt x="36346" y="39010"/>
                    <a:pt x="37457" y="39658"/>
                  </a:cubicBezTo>
                  <a:cubicBezTo>
                    <a:pt x="38173" y="40076"/>
                    <a:pt x="39022" y="40286"/>
                    <a:pt x="40107" y="40286"/>
                  </a:cubicBezTo>
                  <a:cubicBezTo>
                    <a:pt x="41291" y="40286"/>
                    <a:pt x="42757" y="40035"/>
                    <a:pt x="44637" y="39533"/>
                  </a:cubicBezTo>
                  <a:cubicBezTo>
                    <a:pt x="48643" y="38463"/>
                    <a:pt x="54220" y="35183"/>
                    <a:pt x="56707" y="33227"/>
                  </a:cubicBezTo>
                  <a:cubicBezTo>
                    <a:pt x="57122" y="32901"/>
                    <a:pt x="57566" y="32563"/>
                    <a:pt x="58014" y="32224"/>
                  </a:cubicBezTo>
                  <a:cubicBezTo>
                    <a:pt x="60112" y="30630"/>
                    <a:pt x="62094" y="29126"/>
                    <a:pt x="62128" y="28033"/>
                  </a:cubicBezTo>
                  <a:cubicBezTo>
                    <a:pt x="62137" y="27757"/>
                    <a:pt x="62025" y="27511"/>
                    <a:pt x="61806" y="27322"/>
                  </a:cubicBezTo>
                  <a:cubicBezTo>
                    <a:pt x="60709" y="26376"/>
                    <a:pt x="58717" y="25688"/>
                    <a:pt x="58312" y="25554"/>
                  </a:cubicBezTo>
                  <a:lnTo>
                    <a:pt x="47006" y="13764"/>
                  </a:lnTo>
                  <a:lnTo>
                    <a:pt x="47006" y="13764"/>
                  </a:lnTo>
                  <a:lnTo>
                    <a:pt x="56376" y="14491"/>
                  </a:lnTo>
                  <a:lnTo>
                    <a:pt x="56376" y="14491"/>
                  </a:lnTo>
                  <a:lnTo>
                    <a:pt x="56369" y="14177"/>
                  </a:lnTo>
                  <a:cubicBezTo>
                    <a:pt x="56368" y="14120"/>
                    <a:pt x="56259" y="8494"/>
                    <a:pt x="56400" y="6700"/>
                  </a:cubicBezTo>
                  <a:cubicBezTo>
                    <a:pt x="56535" y="4983"/>
                    <a:pt x="58800" y="2288"/>
                    <a:pt x="58823" y="2261"/>
                  </a:cubicBezTo>
                  <a:lnTo>
                    <a:pt x="59184" y="1834"/>
                  </a:lnTo>
                  <a:lnTo>
                    <a:pt x="58625" y="1794"/>
                  </a:lnTo>
                  <a:cubicBezTo>
                    <a:pt x="58500" y="1783"/>
                    <a:pt x="46060" y="876"/>
                    <a:pt x="42547" y="326"/>
                  </a:cubicBezTo>
                  <a:cubicBezTo>
                    <a:pt x="41148" y="107"/>
                    <a:pt x="39742" y="1"/>
                    <a:pt x="38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56"/>
            <p:cNvSpPr/>
            <p:nvPr/>
          </p:nvSpPr>
          <p:spPr>
            <a:xfrm>
              <a:off x="4944150" y="2574500"/>
              <a:ext cx="149650" cy="166225"/>
            </a:xfrm>
            <a:custGeom>
              <a:avLst/>
              <a:gdLst/>
              <a:ahLst/>
              <a:cxnLst/>
              <a:rect l="l" t="t" r="r" b="b"/>
              <a:pathLst>
                <a:path w="5986" h="6649" extrusionOk="0">
                  <a:moveTo>
                    <a:pt x="1" y="0"/>
                  </a:moveTo>
                  <a:lnTo>
                    <a:pt x="4744" y="6648"/>
                  </a:lnTo>
                  <a:lnTo>
                    <a:pt x="5986" y="5518"/>
                  </a:lnTo>
                  <a:lnTo>
                    <a:pt x="2526" y="1269"/>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56"/>
            <p:cNvSpPr/>
            <p:nvPr/>
          </p:nvSpPr>
          <p:spPr>
            <a:xfrm>
              <a:off x="4936175" y="2567475"/>
              <a:ext cx="165525" cy="180375"/>
            </a:xfrm>
            <a:custGeom>
              <a:avLst/>
              <a:gdLst/>
              <a:ahLst/>
              <a:cxnLst/>
              <a:rect l="l" t="t" r="r" b="b"/>
              <a:pathLst>
                <a:path w="6621" h="7215" extrusionOk="0">
                  <a:moveTo>
                    <a:pt x="322" y="0"/>
                  </a:moveTo>
                  <a:cubicBezTo>
                    <a:pt x="265" y="0"/>
                    <a:pt x="207" y="18"/>
                    <a:pt x="157" y="53"/>
                  </a:cubicBezTo>
                  <a:cubicBezTo>
                    <a:pt x="32" y="144"/>
                    <a:pt x="0" y="319"/>
                    <a:pt x="88" y="446"/>
                  </a:cubicBezTo>
                  <a:lnTo>
                    <a:pt x="4832" y="7095"/>
                  </a:lnTo>
                  <a:cubicBezTo>
                    <a:pt x="4879" y="7162"/>
                    <a:pt x="4953" y="7204"/>
                    <a:pt x="5034" y="7212"/>
                  </a:cubicBezTo>
                  <a:cubicBezTo>
                    <a:pt x="5043" y="7213"/>
                    <a:pt x="5053" y="7215"/>
                    <a:pt x="5063" y="7215"/>
                  </a:cubicBezTo>
                  <a:cubicBezTo>
                    <a:pt x="5134" y="7215"/>
                    <a:pt x="5203" y="7189"/>
                    <a:pt x="5255" y="7140"/>
                  </a:cubicBezTo>
                  <a:lnTo>
                    <a:pt x="6497" y="6010"/>
                  </a:lnTo>
                  <a:cubicBezTo>
                    <a:pt x="6608" y="5909"/>
                    <a:pt x="6621" y="5737"/>
                    <a:pt x="6525" y="5621"/>
                  </a:cubicBezTo>
                  <a:lnTo>
                    <a:pt x="3065" y="1371"/>
                  </a:lnTo>
                  <a:cubicBezTo>
                    <a:pt x="3009" y="1302"/>
                    <a:pt x="2928" y="1266"/>
                    <a:pt x="2845" y="1266"/>
                  </a:cubicBezTo>
                  <a:cubicBezTo>
                    <a:pt x="2782" y="1266"/>
                    <a:pt x="2719" y="1287"/>
                    <a:pt x="2666" y="1330"/>
                  </a:cubicBezTo>
                  <a:cubicBezTo>
                    <a:pt x="2544" y="1429"/>
                    <a:pt x="2526" y="1608"/>
                    <a:pt x="2624" y="1731"/>
                  </a:cubicBezTo>
                  <a:lnTo>
                    <a:pt x="5913" y="5770"/>
                  </a:lnTo>
                  <a:lnTo>
                    <a:pt x="5108" y="6502"/>
                  </a:lnTo>
                  <a:lnTo>
                    <a:pt x="552" y="115"/>
                  </a:lnTo>
                  <a:cubicBezTo>
                    <a:pt x="496" y="40"/>
                    <a:pt x="410" y="0"/>
                    <a:pt x="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56"/>
            <p:cNvSpPr/>
            <p:nvPr/>
          </p:nvSpPr>
          <p:spPr>
            <a:xfrm>
              <a:off x="4464650" y="2564650"/>
              <a:ext cx="278875" cy="174800"/>
            </a:xfrm>
            <a:custGeom>
              <a:avLst/>
              <a:gdLst/>
              <a:ahLst/>
              <a:cxnLst/>
              <a:rect l="l" t="t" r="r" b="b"/>
              <a:pathLst>
                <a:path w="11155" h="6992" extrusionOk="0">
                  <a:moveTo>
                    <a:pt x="3958" y="0"/>
                  </a:moveTo>
                  <a:cubicBezTo>
                    <a:pt x="3882" y="0"/>
                    <a:pt x="3806" y="30"/>
                    <a:pt x="3750" y="90"/>
                  </a:cubicBezTo>
                  <a:cubicBezTo>
                    <a:pt x="3642" y="205"/>
                    <a:pt x="3648" y="386"/>
                    <a:pt x="3765" y="494"/>
                  </a:cubicBezTo>
                  <a:lnTo>
                    <a:pt x="8597" y="5049"/>
                  </a:lnTo>
                  <a:lnTo>
                    <a:pt x="475" y="101"/>
                  </a:lnTo>
                  <a:cubicBezTo>
                    <a:pt x="428" y="73"/>
                    <a:pt x="376" y="59"/>
                    <a:pt x="326" y="59"/>
                  </a:cubicBezTo>
                  <a:cubicBezTo>
                    <a:pt x="230" y="59"/>
                    <a:pt x="136" y="108"/>
                    <a:pt x="83" y="196"/>
                  </a:cubicBezTo>
                  <a:cubicBezTo>
                    <a:pt x="1" y="330"/>
                    <a:pt x="43" y="506"/>
                    <a:pt x="178" y="587"/>
                  </a:cubicBezTo>
                  <a:lnTo>
                    <a:pt x="10623" y="6949"/>
                  </a:lnTo>
                  <a:cubicBezTo>
                    <a:pt x="10667" y="6977"/>
                    <a:pt x="10719" y="6991"/>
                    <a:pt x="10771" y="6991"/>
                  </a:cubicBezTo>
                  <a:lnTo>
                    <a:pt x="10772" y="6991"/>
                  </a:lnTo>
                  <a:cubicBezTo>
                    <a:pt x="11030" y="6991"/>
                    <a:pt x="11155" y="6676"/>
                    <a:pt x="10967" y="6499"/>
                  </a:cubicBezTo>
                  <a:lnTo>
                    <a:pt x="4155" y="79"/>
                  </a:lnTo>
                  <a:cubicBezTo>
                    <a:pt x="4100" y="27"/>
                    <a:pt x="4029" y="0"/>
                    <a:pt x="3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56"/>
            <p:cNvSpPr/>
            <p:nvPr/>
          </p:nvSpPr>
          <p:spPr>
            <a:xfrm>
              <a:off x="5212775" y="2490325"/>
              <a:ext cx="226500" cy="52400"/>
            </a:xfrm>
            <a:custGeom>
              <a:avLst/>
              <a:gdLst/>
              <a:ahLst/>
              <a:cxnLst/>
              <a:rect l="l" t="t" r="r" b="b"/>
              <a:pathLst>
                <a:path w="9060" h="2096" extrusionOk="0">
                  <a:moveTo>
                    <a:pt x="308" y="0"/>
                  </a:moveTo>
                  <a:cubicBezTo>
                    <a:pt x="172" y="0"/>
                    <a:pt x="53" y="97"/>
                    <a:pt x="28" y="234"/>
                  </a:cubicBezTo>
                  <a:cubicBezTo>
                    <a:pt x="0" y="388"/>
                    <a:pt x="99" y="533"/>
                    <a:pt x="252" y="565"/>
                  </a:cubicBezTo>
                  <a:lnTo>
                    <a:pt x="8712" y="2091"/>
                  </a:lnTo>
                  <a:cubicBezTo>
                    <a:pt x="8729" y="2093"/>
                    <a:pt x="8746" y="2095"/>
                    <a:pt x="8763" y="2095"/>
                  </a:cubicBezTo>
                  <a:cubicBezTo>
                    <a:pt x="8911" y="2095"/>
                    <a:pt x="9034" y="1983"/>
                    <a:pt x="9046" y="1836"/>
                  </a:cubicBezTo>
                  <a:cubicBezTo>
                    <a:pt x="9060" y="1689"/>
                    <a:pt x="8958" y="1556"/>
                    <a:pt x="8814" y="1530"/>
                  </a:cubicBezTo>
                  <a:lnTo>
                    <a:pt x="353" y="4"/>
                  </a:lnTo>
                  <a:cubicBezTo>
                    <a:pt x="338" y="2"/>
                    <a:pt x="323"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56"/>
            <p:cNvSpPr/>
            <p:nvPr/>
          </p:nvSpPr>
          <p:spPr>
            <a:xfrm>
              <a:off x="5189800" y="2526550"/>
              <a:ext cx="227425" cy="23950"/>
            </a:xfrm>
            <a:custGeom>
              <a:avLst/>
              <a:gdLst/>
              <a:ahLst/>
              <a:cxnLst/>
              <a:rect l="l" t="t" r="r" b="b"/>
              <a:pathLst>
                <a:path w="9097" h="958" extrusionOk="0">
                  <a:moveTo>
                    <a:pt x="8803" y="1"/>
                  </a:moveTo>
                  <a:cubicBezTo>
                    <a:pt x="8799" y="1"/>
                    <a:pt x="8795" y="1"/>
                    <a:pt x="8791" y="1"/>
                  </a:cubicBezTo>
                  <a:lnTo>
                    <a:pt x="277" y="389"/>
                  </a:lnTo>
                  <a:cubicBezTo>
                    <a:pt x="121" y="396"/>
                    <a:pt x="0" y="525"/>
                    <a:pt x="4" y="680"/>
                  </a:cubicBezTo>
                  <a:cubicBezTo>
                    <a:pt x="8" y="835"/>
                    <a:pt x="135" y="958"/>
                    <a:pt x="289" y="958"/>
                  </a:cubicBezTo>
                  <a:lnTo>
                    <a:pt x="302" y="958"/>
                  </a:lnTo>
                  <a:lnTo>
                    <a:pt x="8817" y="570"/>
                  </a:lnTo>
                  <a:cubicBezTo>
                    <a:pt x="8974" y="563"/>
                    <a:pt x="9096" y="430"/>
                    <a:pt x="9089" y="272"/>
                  </a:cubicBezTo>
                  <a:cubicBezTo>
                    <a:pt x="9083" y="119"/>
                    <a:pt x="8974" y="1"/>
                    <a:pt x="8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56"/>
            <p:cNvSpPr/>
            <p:nvPr/>
          </p:nvSpPr>
          <p:spPr>
            <a:xfrm>
              <a:off x="5619975" y="2838700"/>
              <a:ext cx="31525" cy="3425"/>
            </a:xfrm>
            <a:custGeom>
              <a:avLst/>
              <a:gdLst/>
              <a:ahLst/>
              <a:cxnLst/>
              <a:rect l="l" t="t" r="r" b="b"/>
              <a:pathLst>
                <a:path w="1261" h="137" extrusionOk="0">
                  <a:moveTo>
                    <a:pt x="1260" y="1"/>
                  </a:moveTo>
                  <a:lnTo>
                    <a:pt x="1" y="136"/>
                  </a:lnTo>
                  <a:cubicBezTo>
                    <a:pt x="424" y="101"/>
                    <a:pt x="844" y="56"/>
                    <a:pt x="12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56"/>
            <p:cNvSpPr/>
            <p:nvPr/>
          </p:nvSpPr>
          <p:spPr>
            <a:xfrm>
              <a:off x="5612725" y="2831625"/>
              <a:ext cx="46100" cy="17600"/>
            </a:xfrm>
            <a:custGeom>
              <a:avLst/>
              <a:gdLst/>
              <a:ahLst/>
              <a:cxnLst/>
              <a:rect l="l" t="t" r="r" b="b"/>
              <a:pathLst>
                <a:path w="1844" h="704" extrusionOk="0">
                  <a:moveTo>
                    <a:pt x="1542" y="0"/>
                  </a:moveTo>
                  <a:cubicBezTo>
                    <a:pt x="1532" y="0"/>
                    <a:pt x="1523" y="1"/>
                    <a:pt x="1513" y="2"/>
                  </a:cubicBezTo>
                  <a:cubicBezTo>
                    <a:pt x="1101" y="57"/>
                    <a:pt x="687" y="101"/>
                    <a:pt x="268" y="135"/>
                  </a:cubicBezTo>
                  <a:cubicBezTo>
                    <a:pt x="116" y="147"/>
                    <a:pt x="0" y="278"/>
                    <a:pt x="6" y="431"/>
                  </a:cubicBezTo>
                  <a:cubicBezTo>
                    <a:pt x="13" y="583"/>
                    <a:pt x="138" y="704"/>
                    <a:pt x="291" y="704"/>
                  </a:cubicBezTo>
                  <a:cubicBezTo>
                    <a:pt x="298" y="704"/>
                    <a:pt x="306" y="704"/>
                    <a:pt x="314" y="703"/>
                  </a:cubicBezTo>
                  <a:cubicBezTo>
                    <a:pt x="742" y="668"/>
                    <a:pt x="1167" y="622"/>
                    <a:pt x="1588" y="566"/>
                  </a:cubicBezTo>
                  <a:cubicBezTo>
                    <a:pt x="1740" y="541"/>
                    <a:pt x="1844" y="400"/>
                    <a:pt x="1823" y="248"/>
                  </a:cubicBezTo>
                  <a:cubicBezTo>
                    <a:pt x="1804" y="105"/>
                    <a:pt x="1682" y="0"/>
                    <a:pt x="15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56"/>
            <p:cNvSpPr/>
            <p:nvPr/>
          </p:nvSpPr>
          <p:spPr>
            <a:xfrm>
              <a:off x="5220025" y="2789050"/>
              <a:ext cx="378350" cy="62575"/>
            </a:xfrm>
            <a:custGeom>
              <a:avLst/>
              <a:gdLst/>
              <a:ahLst/>
              <a:cxnLst/>
              <a:rect l="l" t="t" r="r" b="b"/>
              <a:pathLst>
                <a:path w="15134" h="2503" extrusionOk="0">
                  <a:moveTo>
                    <a:pt x="320" y="1"/>
                  </a:moveTo>
                  <a:cubicBezTo>
                    <a:pt x="197" y="1"/>
                    <a:pt x="83" y="81"/>
                    <a:pt x="46" y="205"/>
                  </a:cubicBezTo>
                  <a:cubicBezTo>
                    <a:pt x="0" y="358"/>
                    <a:pt x="90" y="519"/>
                    <a:pt x="244" y="560"/>
                  </a:cubicBezTo>
                  <a:cubicBezTo>
                    <a:pt x="315" y="582"/>
                    <a:pt x="6916" y="2503"/>
                    <a:pt x="13549" y="2503"/>
                  </a:cubicBezTo>
                  <a:cubicBezTo>
                    <a:pt x="13985" y="2503"/>
                    <a:pt x="14421" y="2495"/>
                    <a:pt x="14855" y="2477"/>
                  </a:cubicBezTo>
                  <a:cubicBezTo>
                    <a:pt x="15012" y="2470"/>
                    <a:pt x="15134" y="2338"/>
                    <a:pt x="15128" y="2180"/>
                  </a:cubicBezTo>
                  <a:cubicBezTo>
                    <a:pt x="15122" y="2026"/>
                    <a:pt x="15000" y="1908"/>
                    <a:pt x="14840" y="1908"/>
                  </a:cubicBezTo>
                  <a:cubicBezTo>
                    <a:pt x="14837" y="1908"/>
                    <a:pt x="14835" y="1908"/>
                    <a:pt x="14832" y="1908"/>
                  </a:cubicBezTo>
                  <a:cubicBezTo>
                    <a:pt x="14400" y="1926"/>
                    <a:pt x="13967" y="1934"/>
                    <a:pt x="13534" y="1934"/>
                  </a:cubicBezTo>
                  <a:cubicBezTo>
                    <a:pt x="6993" y="1934"/>
                    <a:pt x="474" y="35"/>
                    <a:pt x="405" y="14"/>
                  </a:cubicBezTo>
                  <a:cubicBezTo>
                    <a:pt x="377" y="5"/>
                    <a:pt x="348" y="1"/>
                    <a:pt x="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56"/>
            <p:cNvSpPr/>
            <p:nvPr/>
          </p:nvSpPr>
          <p:spPr>
            <a:xfrm>
              <a:off x="4762000" y="2230000"/>
              <a:ext cx="311075" cy="401800"/>
            </a:xfrm>
            <a:custGeom>
              <a:avLst/>
              <a:gdLst/>
              <a:ahLst/>
              <a:cxnLst/>
              <a:rect l="l" t="t" r="r" b="b"/>
              <a:pathLst>
                <a:path w="12443" h="16072" extrusionOk="0">
                  <a:moveTo>
                    <a:pt x="6923" y="1"/>
                  </a:moveTo>
                  <a:cubicBezTo>
                    <a:pt x="6389" y="1"/>
                    <a:pt x="5815" y="197"/>
                    <a:pt x="5326" y="608"/>
                  </a:cubicBezTo>
                  <a:cubicBezTo>
                    <a:pt x="4047" y="1684"/>
                    <a:pt x="0" y="6234"/>
                    <a:pt x="0" y="6234"/>
                  </a:cubicBezTo>
                  <a:cubicBezTo>
                    <a:pt x="0" y="6234"/>
                    <a:pt x="1374" y="10707"/>
                    <a:pt x="1628" y="12612"/>
                  </a:cubicBezTo>
                  <a:cubicBezTo>
                    <a:pt x="1865" y="14385"/>
                    <a:pt x="1082" y="16071"/>
                    <a:pt x="1879" y="16071"/>
                  </a:cubicBezTo>
                  <a:cubicBezTo>
                    <a:pt x="1939" y="16071"/>
                    <a:pt x="2007" y="16062"/>
                    <a:pt x="2086" y="16042"/>
                  </a:cubicBezTo>
                  <a:cubicBezTo>
                    <a:pt x="3213" y="15762"/>
                    <a:pt x="3169" y="12536"/>
                    <a:pt x="3169" y="12535"/>
                  </a:cubicBezTo>
                  <a:lnTo>
                    <a:pt x="3169" y="12535"/>
                  </a:lnTo>
                  <a:lnTo>
                    <a:pt x="7294" y="13407"/>
                  </a:lnTo>
                  <a:lnTo>
                    <a:pt x="9123" y="9671"/>
                  </a:lnTo>
                  <a:cubicBezTo>
                    <a:pt x="9123" y="9671"/>
                    <a:pt x="11274" y="11605"/>
                    <a:pt x="12106" y="11605"/>
                  </a:cubicBezTo>
                  <a:cubicBezTo>
                    <a:pt x="12317" y="11605"/>
                    <a:pt x="12443" y="11481"/>
                    <a:pt x="12427" y="11169"/>
                  </a:cubicBezTo>
                  <a:cubicBezTo>
                    <a:pt x="12351" y="9627"/>
                    <a:pt x="8876" y="2979"/>
                    <a:pt x="8671" y="1455"/>
                  </a:cubicBezTo>
                  <a:cubicBezTo>
                    <a:pt x="8546" y="513"/>
                    <a:pt x="7787" y="1"/>
                    <a:pt x="69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56"/>
            <p:cNvSpPr/>
            <p:nvPr/>
          </p:nvSpPr>
          <p:spPr>
            <a:xfrm>
              <a:off x="4754000" y="2222925"/>
              <a:ext cx="326350" cy="415975"/>
            </a:xfrm>
            <a:custGeom>
              <a:avLst/>
              <a:gdLst/>
              <a:ahLst/>
              <a:cxnLst/>
              <a:rect l="l" t="t" r="r" b="b"/>
              <a:pathLst>
                <a:path w="13054" h="16639" extrusionOk="0">
                  <a:moveTo>
                    <a:pt x="7245" y="569"/>
                  </a:moveTo>
                  <a:cubicBezTo>
                    <a:pt x="7458" y="569"/>
                    <a:pt x="7667" y="605"/>
                    <a:pt x="7859" y="680"/>
                  </a:cubicBezTo>
                  <a:cubicBezTo>
                    <a:pt x="8338" y="865"/>
                    <a:pt x="8639" y="1253"/>
                    <a:pt x="8710" y="1776"/>
                  </a:cubicBezTo>
                  <a:cubicBezTo>
                    <a:pt x="8811" y="2530"/>
                    <a:pt x="9625" y="4371"/>
                    <a:pt x="10487" y="6320"/>
                  </a:cubicBezTo>
                  <a:cubicBezTo>
                    <a:pt x="11395" y="8373"/>
                    <a:pt x="12425" y="10700"/>
                    <a:pt x="12463" y="11466"/>
                  </a:cubicBezTo>
                  <a:cubicBezTo>
                    <a:pt x="12468" y="11558"/>
                    <a:pt x="12454" y="11597"/>
                    <a:pt x="12457" y="11601"/>
                  </a:cubicBezTo>
                  <a:cubicBezTo>
                    <a:pt x="12442" y="11606"/>
                    <a:pt x="12423" y="11609"/>
                    <a:pt x="12402" y="11609"/>
                  </a:cubicBezTo>
                  <a:cubicBezTo>
                    <a:pt x="12025" y="11609"/>
                    <a:pt x="10788" y="10778"/>
                    <a:pt x="9634" y="9742"/>
                  </a:cubicBezTo>
                  <a:lnTo>
                    <a:pt x="9354" y="9490"/>
                  </a:lnTo>
                  <a:lnTo>
                    <a:pt x="7456" y="13365"/>
                  </a:lnTo>
                  <a:lnTo>
                    <a:pt x="3200" y="12466"/>
                  </a:lnTo>
                  <a:lnTo>
                    <a:pt x="3205" y="12823"/>
                  </a:lnTo>
                  <a:cubicBezTo>
                    <a:pt x="3221" y="14069"/>
                    <a:pt x="2962" y="15894"/>
                    <a:pt x="2338" y="16049"/>
                  </a:cubicBezTo>
                  <a:cubicBezTo>
                    <a:pt x="2269" y="16066"/>
                    <a:pt x="2223" y="16070"/>
                    <a:pt x="2196" y="16070"/>
                  </a:cubicBezTo>
                  <a:cubicBezTo>
                    <a:pt x="2172" y="16070"/>
                    <a:pt x="2162" y="16067"/>
                    <a:pt x="2161" y="16067"/>
                  </a:cubicBezTo>
                  <a:cubicBezTo>
                    <a:pt x="2072" y="15972"/>
                    <a:pt x="2137" y="15400"/>
                    <a:pt x="2180" y="15022"/>
                  </a:cubicBezTo>
                  <a:cubicBezTo>
                    <a:pt x="2249" y="14410"/>
                    <a:pt x="2336" y="13648"/>
                    <a:pt x="2230" y="12858"/>
                  </a:cubicBezTo>
                  <a:cubicBezTo>
                    <a:pt x="1999" y="11128"/>
                    <a:pt x="886" y="7403"/>
                    <a:pt x="639" y="6587"/>
                  </a:cubicBezTo>
                  <a:cubicBezTo>
                    <a:pt x="1286" y="5864"/>
                    <a:pt x="4696" y="2064"/>
                    <a:pt x="5830" y="1110"/>
                  </a:cubicBezTo>
                  <a:cubicBezTo>
                    <a:pt x="6247" y="758"/>
                    <a:pt x="6759" y="569"/>
                    <a:pt x="7245" y="569"/>
                  </a:cubicBezTo>
                  <a:close/>
                  <a:moveTo>
                    <a:pt x="7251" y="0"/>
                  </a:moveTo>
                  <a:cubicBezTo>
                    <a:pt x="6631" y="0"/>
                    <a:pt x="5985" y="235"/>
                    <a:pt x="5463" y="673"/>
                  </a:cubicBezTo>
                  <a:cubicBezTo>
                    <a:pt x="4183" y="1751"/>
                    <a:pt x="274" y="6141"/>
                    <a:pt x="107" y="6328"/>
                  </a:cubicBezTo>
                  <a:lnTo>
                    <a:pt x="1" y="6448"/>
                  </a:lnTo>
                  <a:lnTo>
                    <a:pt x="48" y="6601"/>
                  </a:lnTo>
                  <a:cubicBezTo>
                    <a:pt x="62" y="6646"/>
                    <a:pt x="1417" y="11071"/>
                    <a:pt x="1667" y="12934"/>
                  </a:cubicBezTo>
                  <a:cubicBezTo>
                    <a:pt x="1762" y="13654"/>
                    <a:pt x="1680" y="14376"/>
                    <a:pt x="1615" y="14957"/>
                  </a:cubicBezTo>
                  <a:cubicBezTo>
                    <a:pt x="1531" y="15691"/>
                    <a:pt x="1470" y="16219"/>
                    <a:pt x="1784" y="16494"/>
                  </a:cubicBezTo>
                  <a:cubicBezTo>
                    <a:pt x="1893" y="16590"/>
                    <a:pt x="2033" y="16639"/>
                    <a:pt x="2202" y="16639"/>
                  </a:cubicBezTo>
                  <a:cubicBezTo>
                    <a:pt x="2293" y="16638"/>
                    <a:pt x="2385" y="16625"/>
                    <a:pt x="2475" y="16603"/>
                  </a:cubicBezTo>
                  <a:cubicBezTo>
                    <a:pt x="3580" y="16329"/>
                    <a:pt x="3751" y="14136"/>
                    <a:pt x="3773" y="13171"/>
                  </a:cubicBezTo>
                  <a:lnTo>
                    <a:pt x="7774" y="14015"/>
                  </a:lnTo>
                  <a:lnTo>
                    <a:pt x="9535" y="10415"/>
                  </a:lnTo>
                  <a:cubicBezTo>
                    <a:pt x="10328" y="11101"/>
                    <a:pt x="11679" y="12166"/>
                    <a:pt x="12449" y="12166"/>
                  </a:cubicBezTo>
                  <a:cubicBezTo>
                    <a:pt x="12544" y="12166"/>
                    <a:pt x="12630" y="12150"/>
                    <a:pt x="12706" y="12114"/>
                  </a:cubicBezTo>
                  <a:cubicBezTo>
                    <a:pt x="12866" y="12039"/>
                    <a:pt x="13053" y="11859"/>
                    <a:pt x="13032" y="11438"/>
                  </a:cubicBezTo>
                  <a:cubicBezTo>
                    <a:pt x="12989" y="10567"/>
                    <a:pt x="12026" y="8392"/>
                    <a:pt x="11008" y="6090"/>
                  </a:cubicBezTo>
                  <a:cubicBezTo>
                    <a:pt x="10200" y="4262"/>
                    <a:pt x="9365" y="2374"/>
                    <a:pt x="9275" y="1700"/>
                  </a:cubicBezTo>
                  <a:cubicBezTo>
                    <a:pt x="9178" y="973"/>
                    <a:pt x="8737" y="408"/>
                    <a:pt x="8066" y="148"/>
                  </a:cubicBezTo>
                  <a:cubicBezTo>
                    <a:pt x="7809" y="49"/>
                    <a:pt x="7532" y="0"/>
                    <a:pt x="7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56"/>
            <p:cNvSpPr/>
            <p:nvPr/>
          </p:nvSpPr>
          <p:spPr>
            <a:xfrm>
              <a:off x="4630450" y="2120100"/>
              <a:ext cx="314550" cy="451975"/>
            </a:xfrm>
            <a:custGeom>
              <a:avLst/>
              <a:gdLst/>
              <a:ahLst/>
              <a:cxnLst/>
              <a:rect l="l" t="t" r="r" b="b"/>
              <a:pathLst>
                <a:path w="12582" h="18079" extrusionOk="0">
                  <a:moveTo>
                    <a:pt x="7581" y="1"/>
                  </a:moveTo>
                  <a:cubicBezTo>
                    <a:pt x="6218" y="1"/>
                    <a:pt x="5279" y="1082"/>
                    <a:pt x="5360" y="1694"/>
                  </a:cubicBezTo>
                  <a:cubicBezTo>
                    <a:pt x="5462" y="2456"/>
                    <a:pt x="5683" y="4108"/>
                    <a:pt x="5191" y="4303"/>
                  </a:cubicBezTo>
                  <a:cubicBezTo>
                    <a:pt x="4699" y="4497"/>
                    <a:pt x="0" y="9006"/>
                    <a:pt x="0" y="9006"/>
                  </a:cubicBezTo>
                  <a:cubicBezTo>
                    <a:pt x="0" y="9006"/>
                    <a:pt x="2491" y="10225"/>
                    <a:pt x="3974" y="10673"/>
                  </a:cubicBezTo>
                  <a:cubicBezTo>
                    <a:pt x="5309" y="11077"/>
                    <a:pt x="11404" y="18078"/>
                    <a:pt x="12419" y="18078"/>
                  </a:cubicBezTo>
                  <a:cubicBezTo>
                    <a:pt x="12532" y="18078"/>
                    <a:pt x="12582" y="17993"/>
                    <a:pt x="12556" y="17803"/>
                  </a:cubicBezTo>
                  <a:cubicBezTo>
                    <a:pt x="12302" y="15897"/>
                    <a:pt x="11825" y="8460"/>
                    <a:pt x="11334" y="6715"/>
                  </a:cubicBezTo>
                  <a:cubicBezTo>
                    <a:pt x="10842" y="4970"/>
                    <a:pt x="9384" y="1803"/>
                    <a:pt x="9384" y="1803"/>
                  </a:cubicBezTo>
                  <a:cubicBezTo>
                    <a:pt x="9384" y="1803"/>
                    <a:pt x="10569" y="997"/>
                    <a:pt x="8655" y="220"/>
                  </a:cubicBezTo>
                  <a:cubicBezTo>
                    <a:pt x="8277" y="66"/>
                    <a:pt x="7916" y="1"/>
                    <a:pt x="75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56"/>
            <p:cNvSpPr/>
            <p:nvPr/>
          </p:nvSpPr>
          <p:spPr>
            <a:xfrm>
              <a:off x="4618175" y="2112900"/>
              <a:ext cx="334475" cy="466275"/>
            </a:xfrm>
            <a:custGeom>
              <a:avLst/>
              <a:gdLst/>
              <a:ahLst/>
              <a:cxnLst/>
              <a:rect l="l" t="t" r="r" b="b"/>
              <a:pathLst>
                <a:path w="13379" h="18651" extrusionOk="0">
                  <a:moveTo>
                    <a:pt x="8074" y="573"/>
                  </a:moveTo>
                  <a:cubicBezTo>
                    <a:pt x="8362" y="573"/>
                    <a:pt x="8685" y="627"/>
                    <a:pt x="9039" y="771"/>
                  </a:cubicBezTo>
                  <a:cubicBezTo>
                    <a:pt x="9829" y="1092"/>
                    <a:pt x="9940" y="1366"/>
                    <a:pt x="9952" y="1467"/>
                  </a:cubicBezTo>
                  <a:cubicBezTo>
                    <a:pt x="9971" y="1636"/>
                    <a:pt x="9781" y="1809"/>
                    <a:pt x="9715" y="1855"/>
                  </a:cubicBezTo>
                  <a:lnTo>
                    <a:pt x="9516" y="1991"/>
                  </a:lnTo>
                  <a:lnTo>
                    <a:pt x="9616" y="2210"/>
                  </a:lnTo>
                  <a:cubicBezTo>
                    <a:pt x="9631" y="2241"/>
                    <a:pt x="11071" y="5378"/>
                    <a:pt x="11551" y="7081"/>
                  </a:cubicBezTo>
                  <a:cubicBezTo>
                    <a:pt x="11869" y="8211"/>
                    <a:pt x="12184" y="11822"/>
                    <a:pt x="12438" y="14724"/>
                  </a:cubicBezTo>
                  <a:cubicBezTo>
                    <a:pt x="12561" y="16125"/>
                    <a:pt x="12667" y="17344"/>
                    <a:pt x="12752" y="18021"/>
                  </a:cubicBezTo>
                  <a:cubicBezTo>
                    <a:pt x="12090" y="17668"/>
                    <a:pt x="10256" y="15849"/>
                    <a:pt x="8883" y="14489"/>
                  </a:cubicBezTo>
                  <a:cubicBezTo>
                    <a:pt x="6633" y="12260"/>
                    <a:pt x="5218" y="10891"/>
                    <a:pt x="4548" y="10688"/>
                  </a:cubicBezTo>
                  <a:cubicBezTo>
                    <a:pt x="3439" y="10354"/>
                    <a:pt x="1732" y="9567"/>
                    <a:pt x="987" y="9215"/>
                  </a:cubicBezTo>
                  <a:cubicBezTo>
                    <a:pt x="3134" y="7162"/>
                    <a:pt x="5471" y="5008"/>
                    <a:pt x="5788" y="4856"/>
                  </a:cubicBezTo>
                  <a:cubicBezTo>
                    <a:pt x="6369" y="4625"/>
                    <a:pt x="6351" y="3572"/>
                    <a:pt x="6133" y="1945"/>
                  </a:cubicBezTo>
                  <a:cubicBezTo>
                    <a:pt x="6106" y="1741"/>
                    <a:pt x="6298" y="1354"/>
                    <a:pt x="6708" y="1037"/>
                  </a:cubicBezTo>
                  <a:cubicBezTo>
                    <a:pt x="6924" y="870"/>
                    <a:pt x="7403" y="573"/>
                    <a:pt x="8074" y="573"/>
                  </a:cubicBezTo>
                  <a:close/>
                  <a:moveTo>
                    <a:pt x="8069" y="1"/>
                  </a:moveTo>
                  <a:cubicBezTo>
                    <a:pt x="7232" y="1"/>
                    <a:pt x="6630" y="376"/>
                    <a:pt x="6359" y="587"/>
                  </a:cubicBezTo>
                  <a:cubicBezTo>
                    <a:pt x="5819" y="1006"/>
                    <a:pt x="5508" y="1568"/>
                    <a:pt x="5569" y="2021"/>
                  </a:cubicBezTo>
                  <a:cubicBezTo>
                    <a:pt x="5823" y="3925"/>
                    <a:pt x="5657" y="4268"/>
                    <a:pt x="5577" y="4326"/>
                  </a:cubicBezTo>
                  <a:cubicBezTo>
                    <a:pt x="5073" y="4527"/>
                    <a:pt x="1406" y="8021"/>
                    <a:pt x="295" y="9088"/>
                  </a:cubicBezTo>
                  <a:lnTo>
                    <a:pt x="0" y="9370"/>
                  </a:lnTo>
                  <a:lnTo>
                    <a:pt x="367" y="9549"/>
                  </a:lnTo>
                  <a:cubicBezTo>
                    <a:pt x="469" y="9600"/>
                    <a:pt x="2895" y="10784"/>
                    <a:pt x="4383" y="11233"/>
                  </a:cubicBezTo>
                  <a:cubicBezTo>
                    <a:pt x="4966" y="11410"/>
                    <a:pt x="6834" y="13261"/>
                    <a:pt x="8482" y="14895"/>
                  </a:cubicBezTo>
                  <a:cubicBezTo>
                    <a:pt x="11308" y="17694"/>
                    <a:pt x="12359" y="18651"/>
                    <a:pt x="12918" y="18651"/>
                  </a:cubicBezTo>
                  <a:cubicBezTo>
                    <a:pt x="12982" y="18651"/>
                    <a:pt x="13046" y="18636"/>
                    <a:pt x="13105" y="18608"/>
                  </a:cubicBezTo>
                  <a:cubicBezTo>
                    <a:pt x="13210" y="18556"/>
                    <a:pt x="13378" y="18415"/>
                    <a:pt x="13330" y="18052"/>
                  </a:cubicBezTo>
                  <a:cubicBezTo>
                    <a:pt x="13245" y="17416"/>
                    <a:pt x="13133" y="16145"/>
                    <a:pt x="13005" y="14674"/>
                  </a:cubicBezTo>
                  <a:cubicBezTo>
                    <a:pt x="12749" y="11749"/>
                    <a:pt x="12431" y="8107"/>
                    <a:pt x="12098" y="6926"/>
                  </a:cubicBezTo>
                  <a:cubicBezTo>
                    <a:pt x="11672" y="5409"/>
                    <a:pt x="10549" y="2887"/>
                    <a:pt x="10222" y="2166"/>
                  </a:cubicBezTo>
                  <a:cubicBezTo>
                    <a:pt x="10391" y="1990"/>
                    <a:pt x="10552" y="1722"/>
                    <a:pt x="10518" y="1410"/>
                  </a:cubicBezTo>
                  <a:cubicBezTo>
                    <a:pt x="10470" y="951"/>
                    <a:pt x="10057" y="570"/>
                    <a:pt x="9253" y="244"/>
                  </a:cubicBezTo>
                  <a:cubicBezTo>
                    <a:pt x="8821" y="68"/>
                    <a:pt x="8424" y="1"/>
                    <a:pt x="80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56"/>
            <p:cNvSpPr/>
            <p:nvPr/>
          </p:nvSpPr>
          <p:spPr>
            <a:xfrm>
              <a:off x="4381700" y="1743400"/>
              <a:ext cx="574125" cy="421775"/>
            </a:xfrm>
            <a:custGeom>
              <a:avLst/>
              <a:gdLst/>
              <a:ahLst/>
              <a:cxnLst/>
              <a:rect l="l" t="t" r="r" b="b"/>
              <a:pathLst>
                <a:path w="22965" h="16871" extrusionOk="0">
                  <a:moveTo>
                    <a:pt x="8204" y="0"/>
                  </a:moveTo>
                  <a:cubicBezTo>
                    <a:pt x="8188" y="0"/>
                    <a:pt x="8172" y="0"/>
                    <a:pt x="8156" y="0"/>
                  </a:cubicBezTo>
                  <a:cubicBezTo>
                    <a:pt x="5963" y="35"/>
                    <a:pt x="3955" y="1468"/>
                    <a:pt x="2278" y="2468"/>
                  </a:cubicBezTo>
                  <a:cubicBezTo>
                    <a:pt x="602" y="3468"/>
                    <a:pt x="0" y="5746"/>
                    <a:pt x="1568" y="6830"/>
                  </a:cubicBezTo>
                  <a:cubicBezTo>
                    <a:pt x="3136" y="7913"/>
                    <a:pt x="5651" y="8353"/>
                    <a:pt x="5651" y="8353"/>
                  </a:cubicBezTo>
                  <a:lnTo>
                    <a:pt x="9023" y="8420"/>
                  </a:lnTo>
                  <a:cubicBezTo>
                    <a:pt x="9023" y="8420"/>
                    <a:pt x="8956" y="9851"/>
                    <a:pt x="8769" y="10394"/>
                  </a:cubicBezTo>
                  <a:cubicBezTo>
                    <a:pt x="8583" y="10936"/>
                    <a:pt x="9693" y="12468"/>
                    <a:pt x="10304" y="13163"/>
                  </a:cubicBezTo>
                  <a:cubicBezTo>
                    <a:pt x="10913" y="13858"/>
                    <a:pt x="11159" y="14730"/>
                    <a:pt x="12167" y="15500"/>
                  </a:cubicBezTo>
                  <a:cubicBezTo>
                    <a:pt x="12655" y="15873"/>
                    <a:pt x="13171" y="16000"/>
                    <a:pt x="13701" y="16000"/>
                  </a:cubicBezTo>
                  <a:cubicBezTo>
                    <a:pt x="14266" y="16000"/>
                    <a:pt x="14847" y="15856"/>
                    <a:pt x="15429" y="15711"/>
                  </a:cubicBezTo>
                  <a:cubicBezTo>
                    <a:pt x="15632" y="15661"/>
                    <a:pt x="15775" y="15639"/>
                    <a:pt x="15881" y="15639"/>
                  </a:cubicBezTo>
                  <a:cubicBezTo>
                    <a:pt x="16362" y="15639"/>
                    <a:pt x="16053" y="16086"/>
                    <a:pt x="16929" y="16287"/>
                  </a:cubicBezTo>
                  <a:cubicBezTo>
                    <a:pt x="17995" y="16532"/>
                    <a:pt x="19334" y="16870"/>
                    <a:pt x="19334" y="16870"/>
                  </a:cubicBezTo>
                  <a:cubicBezTo>
                    <a:pt x="19334" y="16870"/>
                    <a:pt x="20993" y="13803"/>
                    <a:pt x="21839" y="12397"/>
                  </a:cubicBezTo>
                  <a:cubicBezTo>
                    <a:pt x="22687" y="10991"/>
                    <a:pt x="22965" y="4358"/>
                    <a:pt x="20643" y="2470"/>
                  </a:cubicBezTo>
                  <a:cubicBezTo>
                    <a:pt x="19854" y="1828"/>
                    <a:pt x="18854" y="1618"/>
                    <a:pt x="17817" y="1618"/>
                  </a:cubicBezTo>
                  <a:cubicBezTo>
                    <a:pt x="15841" y="1618"/>
                    <a:pt x="13729" y="2381"/>
                    <a:pt x="12677" y="2381"/>
                  </a:cubicBezTo>
                  <a:cubicBezTo>
                    <a:pt x="12655" y="2381"/>
                    <a:pt x="12634" y="2380"/>
                    <a:pt x="12613" y="2380"/>
                  </a:cubicBezTo>
                  <a:cubicBezTo>
                    <a:pt x="11066" y="2329"/>
                    <a:pt x="10360" y="0"/>
                    <a:pt x="8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56"/>
            <p:cNvSpPr/>
            <p:nvPr/>
          </p:nvSpPr>
          <p:spPr>
            <a:xfrm>
              <a:off x="4390400" y="1736300"/>
              <a:ext cx="572000" cy="437150"/>
            </a:xfrm>
            <a:custGeom>
              <a:avLst/>
              <a:gdLst/>
              <a:ahLst/>
              <a:cxnLst/>
              <a:rect l="l" t="t" r="r" b="b"/>
              <a:pathLst>
                <a:path w="22880" h="17486" extrusionOk="0">
                  <a:moveTo>
                    <a:pt x="7855" y="570"/>
                  </a:moveTo>
                  <a:cubicBezTo>
                    <a:pt x="8921" y="570"/>
                    <a:pt x="9606" y="1208"/>
                    <a:pt x="10268" y="1826"/>
                  </a:cubicBezTo>
                  <a:cubicBezTo>
                    <a:pt x="10847" y="2365"/>
                    <a:pt x="11445" y="2922"/>
                    <a:pt x="12256" y="2949"/>
                  </a:cubicBezTo>
                  <a:cubicBezTo>
                    <a:pt x="12279" y="2950"/>
                    <a:pt x="12302" y="2950"/>
                    <a:pt x="12326" y="2950"/>
                  </a:cubicBezTo>
                  <a:cubicBezTo>
                    <a:pt x="12810" y="2950"/>
                    <a:pt x="13452" y="2811"/>
                    <a:pt x="14198" y="2651"/>
                  </a:cubicBezTo>
                  <a:cubicBezTo>
                    <a:pt x="15178" y="2441"/>
                    <a:pt x="16351" y="2190"/>
                    <a:pt x="17467" y="2190"/>
                  </a:cubicBezTo>
                  <a:cubicBezTo>
                    <a:pt x="18450" y="2190"/>
                    <a:pt x="19389" y="2385"/>
                    <a:pt x="20116" y="2975"/>
                  </a:cubicBezTo>
                  <a:cubicBezTo>
                    <a:pt x="22227" y="4693"/>
                    <a:pt x="22076" y="11161"/>
                    <a:pt x="21249" y="12535"/>
                  </a:cubicBezTo>
                  <a:cubicBezTo>
                    <a:pt x="20532" y="13725"/>
                    <a:pt x="19222" y="16126"/>
                    <a:pt x="18843" y="16825"/>
                  </a:cubicBezTo>
                  <a:cubicBezTo>
                    <a:pt x="18420" y="16720"/>
                    <a:pt x="17454" y="16479"/>
                    <a:pt x="16645" y="16293"/>
                  </a:cubicBezTo>
                  <a:cubicBezTo>
                    <a:pt x="16271" y="16208"/>
                    <a:pt x="16198" y="16094"/>
                    <a:pt x="16120" y="15974"/>
                  </a:cubicBezTo>
                  <a:cubicBezTo>
                    <a:pt x="15970" y="15743"/>
                    <a:pt x="15808" y="15638"/>
                    <a:pt x="15534" y="15638"/>
                  </a:cubicBezTo>
                  <a:cubicBezTo>
                    <a:pt x="15393" y="15638"/>
                    <a:pt x="15223" y="15667"/>
                    <a:pt x="15012" y="15720"/>
                  </a:cubicBezTo>
                  <a:cubicBezTo>
                    <a:pt x="14441" y="15862"/>
                    <a:pt x="13887" y="16000"/>
                    <a:pt x="13359" y="16000"/>
                  </a:cubicBezTo>
                  <a:cubicBezTo>
                    <a:pt x="12879" y="16000"/>
                    <a:pt x="12421" y="15886"/>
                    <a:pt x="11993" y="15558"/>
                  </a:cubicBezTo>
                  <a:cubicBezTo>
                    <a:pt x="11395" y="15101"/>
                    <a:pt x="11080" y="14600"/>
                    <a:pt x="10776" y="14116"/>
                  </a:cubicBezTo>
                  <a:cubicBezTo>
                    <a:pt x="10594" y="13828"/>
                    <a:pt x="10408" y="13531"/>
                    <a:pt x="10170" y="13259"/>
                  </a:cubicBezTo>
                  <a:cubicBezTo>
                    <a:pt x="9324" y="12297"/>
                    <a:pt x="8591" y="11063"/>
                    <a:pt x="8692" y="10771"/>
                  </a:cubicBezTo>
                  <a:cubicBezTo>
                    <a:pt x="8889" y="10197"/>
                    <a:pt x="8957" y="8779"/>
                    <a:pt x="8959" y="8718"/>
                  </a:cubicBezTo>
                  <a:lnTo>
                    <a:pt x="8974" y="8425"/>
                  </a:lnTo>
                  <a:lnTo>
                    <a:pt x="5333" y="8354"/>
                  </a:lnTo>
                  <a:cubicBezTo>
                    <a:pt x="5091" y="8309"/>
                    <a:pt x="2806" y="7864"/>
                    <a:pt x="1383" y="6880"/>
                  </a:cubicBezTo>
                  <a:cubicBezTo>
                    <a:pt x="705" y="6412"/>
                    <a:pt x="581" y="5772"/>
                    <a:pt x="597" y="5318"/>
                  </a:cubicBezTo>
                  <a:cubicBezTo>
                    <a:pt x="626" y="4427"/>
                    <a:pt x="1208" y="3515"/>
                    <a:pt x="2077" y="2997"/>
                  </a:cubicBezTo>
                  <a:cubicBezTo>
                    <a:pt x="2298" y="2865"/>
                    <a:pt x="2525" y="2726"/>
                    <a:pt x="2757" y="2582"/>
                  </a:cubicBezTo>
                  <a:cubicBezTo>
                    <a:pt x="4271" y="1652"/>
                    <a:pt x="5985" y="598"/>
                    <a:pt x="7814" y="570"/>
                  </a:cubicBezTo>
                  <a:close/>
                  <a:moveTo>
                    <a:pt x="7879" y="0"/>
                  </a:moveTo>
                  <a:cubicBezTo>
                    <a:pt x="7854" y="0"/>
                    <a:pt x="7829" y="1"/>
                    <a:pt x="7805" y="1"/>
                  </a:cubicBezTo>
                  <a:cubicBezTo>
                    <a:pt x="5821" y="32"/>
                    <a:pt x="4036" y="1129"/>
                    <a:pt x="2460" y="2097"/>
                  </a:cubicBezTo>
                  <a:cubicBezTo>
                    <a:pt x="2230" y="2239"/>
                    <a:pt x="2006" y="2377"/>
                    <a:pt x="1786" y="2508"/>
                  </a:cubicBezTo>
                  <a:cubicBezTo>
                    <a:pt x="754" y="3123"/>
                    <a:pt x="64" y="4219"/>
                    <a:pt x="28" y="5299"/>
                  </a:cubicBezTo>
                  <a:cubicBezTo>
                    <a:pt x="0" y="6142"/>
                    <a:pt x="366" y="6869"/>
                    <a:pt x="1060" y="7349"/>
                  </a:cubicBezTo>
                  <a:cubicBezTo>
                    <a:pt x="2660" y="8456"/>
                    <a:pt x="5151" y="8900"/>
                    <a:pt x="5256" y="8920"/>
                  </a:cubicBezTo>
                  <a:lnTo>
                    <a:pt x="8373" y="8984"/>
                  </a:lnTo>
                  <a:cubicBezTo>
                    <a:pt x="8339" y="9475"/>
                    <a:pt x="8267" y="10253"/>
                    <a:pt x="8152" y="10587"/>
                  </a:cubicBezTo>
                  <a:cubicBezTo>
                    <a:pt x="7850" y="11468"/>
                    <a:pt x="9723" y="13615"/>
                    <a:pt x="9741" y="13636"/>
                  </a:cubicBezTo>
                  <a:cubicBezTo>
                    <a:pt x="9950" y="13873"/>
                    <a:pt x="10116" y="14138"/>
                    <a:pt x="10293" y="14418"/>
                  </a:cubicBezTo>
                  <a:cubicBezTo>
                    <a:pt x="10609" y="14922"/>
                    <a:pt x="10967" y="15492"/>
                    <a:pt x="11647" y="16012"/>
                  </a:cubicBezTo>
                  <a:cubicBezTo>
                    <a:pt x="12197" y="16431"/>
                    <a:pt x="12768" y="16572"/>
                    <a:pt x="13346" y="16572"/>
                  </a:cubicBezTo>
                  <a:cubicBezTo>
                    <a:pt x="13946" y="16572"/>
                    <a:pt x="14553" y="16421"/>
                    <a:pt x="15150" y="16273"/>
                  </a:cubicBezTo>
                  <a:cubicBezTo>
                    <a:pt x="15366" y="16219"/>
                    <a:pt x="15481" y="16208"/>
                    <a:pt x="15539" y="16208"/>
                  </a:cubicBezTo>
                  <a:cubicBezTo>
                    <a:pt x="15577" y="16208"/>
                    <a:pt x="15590" y="16212"/>
                    <a:pt x="15592" y="16213"/>
                  </a:cubicBezTo>
                  <a:cubicBezTo>
                    <a:pt x="15610" y="16235"/>
                    <a:pt x="15627" y="16259"/>
                    <a:pt x="15643" y="16284"/>
                  </a:cubicBezTo>
                  <a:cubicBezTo>
                    <a:pt x="15783" y="16500"/>
                    <a:pt x="15966" y="16722"/>
                    <a:pt x="16518" y="16848"/>
                  </a:cubicBezTo>
                  <a:cubicBezTo>
                    <a:pt x="17582" y="17093"/>
                    <a:pt x="18917" y="17431"/>
                    <a:pt x="18917" y="17431"/>
                  </a:cubicBezTo>
                  <a:lnTo>
                    <a:pt x="19133" y="17486"/>
                  </a:lnTo>
                  <a:lnTo>
                    <a:pt x="19238" y="17291"/>
                  </a:lnTo>
                  <a:cubicBezTo>
                    <a:pt x="19254" y="17260"/>
                    <a:pt x="20903" y="14214"/>
                    <a:pt x="21737" y="12829"/>
                  </a:cubicBezTo>
                  <a:cubicBezTo>
                    <a:pt x="22674" y="11272"/>
                    <a:pt x="22880" y="4490"/>
                    <a:pt x="20476" y="2534"/>
                  </a:cubicBezTo>
                  <a:cubicBezTo>
                    <a:pt x="19626" y="1843"/>
                    <a:pt x="18564" y="1619"/>
                    <a:pt x="17472" y="1619"/>
                  </a:cubicBezTo>
                  <a:cubicBezTo>
                    <a:pt x="16299" y="1619"/>
                    <a:pt x="15092" y="1878"/>
                    <a:pt x="14080" y="2095"/>
                  </a:cubicBezTo>
                  <a:cubicBezTo>
                    <a:pt x="13359" y="2248"/>
                    <a:pt x="12737" y="2381"/>
                    <a:pt x="12320" y="2381"/>
                  </a:cubicBezTo>
                  <a:cubicBezTo>
                    <a:pt x="12305" y="2381"/>
                    <a:pt x="12290" y="2381"/>
                    <a:pt x="12275" y="2380"/>
                  </a:cubicBezTo>
                  <a:cubicBezTo>
                    <a:pt x="11679" y="2360"/>
                    <a:pt x="11205" y="1920"/>
                    <a:pt x="10658" y="1410"/>
                  </a:cubicBezTo>
                  <a:cubicBezTo>
                    <a:pt x="9953" y="752"/>
                    <a:pt x="9130" y="0"/>
                    <a:pt x="78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56"/>
            <p:cNvSpPr/>
            <p:nvPr/>
          </p:nvSpPr>
          <p:spPr>
            <a:xfrm>
              <a:off x="4680525" y="1916950"/>
              <a:ext cx="222250" cy="84725"/>
            </a:xfrm>
            <a:custGeom>
              <a:avLst/>
              <a:gdLst/>
              <a:ahLst/>
              <a:cxnLst/>
              <a:rect l="l" t="t" r="r" b="b"/>
              <a:pathLst>
                <a:path w="8890" h="3389" extrusionOk="0">
                  <a:moveTo>
                    <a:pt x="299" y="0"/>
                  </a:moveTo>
                  <a:cubicBezTo>
                    <a:pt x="163" y="0"/>
                    <a:pt x="28" y="113"/>
                    <a:pt x="15" y="259"/>
                  </a:cubicBezTo>
                  <a:cubicBezTo>
                    <a:pt x="1" y="416"/>
                    <a:pt x="116" y="555"/>
                    <a:pt x="273" y="570"/>
                  </a:cubicBezTo>
                  <a:cubicBezTo>
                    <a:pt x="330" y="574"/>
                    <a:pt x="6014" y="1114"/>
                    <a:pt x="8310" y="3310"/>
                  </a:cubicBezTo>
                  <a:cubicBezTo>
                    <a:pt x="8362" y="3360"/>
                    <a:pt x="8431" y="3389"/>
                    <a:pt x="8503" y="3389"/>
                  </a:cubicBezTo>
                  <a:cubicBezTo>
                    <a:pt x="8505" y="3389"/>
                    <a:pt x="8506" y="3389"/>
                    <a:pt x="8507" y="3389"/>
                  </a:cubicBezTo>
                  <a:cubicBezTo>
                    <a:pt x="8508" y="3389"/>
                    <a:pt x="8508" y="3389"/>
                    <a:pt x="8509" y="3389"/>
                  </a:cubicBezTo>
                  <a:cubicBezTo>
                    <a:pt x="8764" y="3389"/>
                    <a:pt x="8890" y="3076"/>
                    <a:pt x="8705" y="2899"/>
                  </a:cubicBezTo>
                  <a:cubicBezTo>
                    <a:pt x="6265" y="566"/>
                    <a:pt x="566" y="24"/>
                    <a:pt x="325" y="2"/>
                  </a:cubicBezTo>
                  <a:cubicBezTo>
                    <a:pt x="316" y="1"/>
                    <a:pt x="307" y="0"/>
                    <a:pt x="2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56"/>
            <p:cNvSpPr/>
            <p:nvPr/>
          </p:nvSpPr>
          <p:spPr>
            <a:xfrm>
              <a:off x="4852375" y="2018125"/>
              <a:ext cx="47700" cy="36150"/>
            </a:xfrm>
            <a:custGeom>
              <a:avLst/>
              <a:gdLst/>
              <a:ahLst/>
              <a:cxnLst/>
              <a:rect l="l" t="t" r="r" b="b"/>
              <a:pathLst>
                <a:path w="1908" h="1446" extrusionOk="0">
                  <a:moveTo>
                    <a:pt x="326" y="0"/>
                  </a:moveTo>
                  <a:cubicBezTo>
                    <a:pt x="230" y="0"/>
                    <a:pt x="136" y="48"/>
                    <a:pt x="82" y="136"/>
                  </a:cubicBezTo>
                  <a:cubicBezTo>
                    <a:pt x="0" y="271"/>
                    <a:pt x="43" y="446"/>
                    <a:pt x="177" y="528"/>
                  </a:cubicBezTo>
                  <a:cubicBezTo>
                    <a:pt x="586" y="776"/>
                    <a:pt x="974" y="1060"/>
                    <a:pt x="1335" y="1375"/>
                  </a:cubicBezTo>
                  <a:cubicBezTo>
                    <a:pt x="1387" y="1421"/>
                    <a:pt x="1454" y="1446"/>
                    <a:pt x="1523" y="1446"/>
                  </a:cubicBezTo>
                  <a:cubicBezTo>
                    <a:pt x="1786" y="1446"/>
                    <a:pt x="1907" y="1121"/>
                    <a:pt x="1711" y="947"/>
                  </a:cubicBezTo>
                  <a:cubicBezTo>
                    <a:pt x="1325" y="610"/>
                    <a:pt x="911" y="308"/>
                    <a:pt x="474" y="42"/>
                  </a:cubicBezTo>
                  <a:cubicBezTo>
                    <a:pt x="428" y="14"/>
                    <a:pt x="376" y="0"/>
                    <a:pt x="3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56"/>
            <p:cNvSpPr/>
            <p:nvPr/>
          </p:nvSpPr>
          <p:spPr>
            <a:xfrm>
              <a:off x="4680650" y="1965900"/>
              <a:ext cx="142675" cy="44250"/>
            </a:xfrm>
            <a:custGeom>
              <a:avLst/>
              <a:gdLst/>
              <a:ahLst/>
              <a:cxnLst/>
              <a:rect l="l" t="t" r="r" b="b"/>
              <a:pathLst>
                <a:path w="5707" h="1770" extrusionOk="0">
                  <a:moveTo>
                    <a:pt x="301" y="1"/>
                  </a:moveTo>
                  <a:cubicBezTo>
                    <a:pt x="137" y="1"/>
                    <a:pt x="21" y="114"/>
                    <a:pt x="10" y="266"/>
                  </a:cubicBezTo>
                  <a:cubicBezTo>
                    <a:pt x="0" y="422"/>
                    <a:pt x="118" y="558"/>
                    <a:pt x="275" y="570"/>
                  </a:cubicBezTo>
                  <a:cubicBezTo>
                    <a:pt x="302" y="571"/>
                    <a:pt x="2823" y="757"/>
                    <a:pt x="5296" y="1749"/>
                  </a:cubicBezTo>
                  <a:cubicBezTo>
                    <a:pt x="5329" y="1763"/>
                    <a:pt x="5365" y="1769"/>
                    <a:pt x="5402" y="1769"/>
                  </a:cubicBezTo>
                  <a:cubicBezTo>
                    <a:pt x="5537" y="1769"/>
                    <a:pt x="5655" y="1672"/>
                    <a:pt x="5681" y="1539"/>
                  </a:cubicBezTo>
                  <a:cubicBezTo>
                    <a:pt x="5707" y="1405"/>
                    <a:pt x="5634" y="1272"/>
                    <a:pt x="5508" y="1221"/>
                  </a:cubicBezTo>
                  <a:cubicBezTo>
                    <a:pt x="2949" y="194"/>
                    <a:pt x="421" y="9"/>
                    <a:pt x="315" y="1"/>
                  </a:cubicBezTo>
                  <a:cubicBezTo>
                    <a:pt x="310" y="1"/>
                    <a:pt x="306" y="1"/>
                    <a:pt x="3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56"/>
            <p:cNvSpPr/>
            <p:nvPr/>
          </p:nvSpPr>
          <p:spPr>
            <a:xfrm>
              <a:off x="4828150" y="1903275"/>
              <a:ext cx="57725" cy="48375"/>
            </a:xfrm>
            <a:custGeom>
              <a:avLst/>
              <a:gdLst/>
              <a:ahLst/>
              <a:cxnLst/>
              <a:rect l="l" t="t" r="r" b="b"/>
              <a:pathLst>
                <a:path w="2309" h="1935" extrusionOk="0">
                  <a:moveTo>
                    <a:pt x="325" y="0"/>
                  </a:moveTo>
                  <a:cubicBezTo>
                    <a:pt x="229" y="0"/>
                    <a:pt x="134" y="49"/>
                    <a:pt x="81" y="138"/>
                  </a:cubicBezTo>
                  <a:cubicBezTo>
                    <a:pt x="1" y="273"/>
                    <a:pt x="44" y="448"/>
                    <a:pt x="179" y="529"/>
                  </a:cubicBezTo>
                  <a:cubicBezTo>
                    <a:pt x="1240" y="1165"/>
                    <a:pt x="1706" y="1810"/>
                    <a:pt x="1711" y="1816"/>
                  </a:cubicBezTo>
                  <a:cubicBezTo>
                    <a:pt x="1764" y="1890"/>
                    <a:pt x="1848" y="1935"/>
                    <a:pt x="1940" y="1935"/>
                  </a:cubicBezTo>
                  <a:cubicBezTo>
                    <a:pt x="1941" y="1935"/>
                    <a:pt x="1942" y="1935"/>
                    <a:pt x="1943" y="1935"/>
                  </a:cubicBezTo>
                  <a:cubicBezTo>
                    <a:pt x="1944" y="1935"/>
                    <a:pt x="1944" y="1935"/>
                    <a:pt x="1945" y="1935"/>
                  </a:cubicBezTo>
                  <a:cubicBezTo>
                    <a:pt x="2175" y="1935"/>
                    <a:pt x="2308" y="1675"/>
                    <a:pt x="2177" y="1487"/>
                  </a:cubicBezTo>
                  <a:cubicBezTo>
                    <a:pt x="2155" y="1457"/>
                    <a:pt x="1645" y="744"/>
                    <a:pt x="471" y="41"/>
                  </a:cubicBezTo>
                  <a:cubicBezTo>
                    <a:pt x="426" y="13"/>
                    <a:pt x="375" y="0"/>
                    <a:pt x="3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56"/>
            <p:cNvSpPr/>
            <p:nvPr/>
          </p:nvSpPr>
          <p:spPr>
            <a:xfrm>
              <a:off x="4463300" y="1820250"/>
              <a:ext cx="356425" cy="99725"/>
            </a:xfrm>
            <a:custGeom>
              <a:avLst/>
              <a:gdLst/>
              <a:ahLst/>
              <a:cxnLst/>
              <a:rect l="l" t="t" r="r" b="b"/>
              <a:pathLst>
                <a:path w="14257" h="3989" extrusionOk="0">
                  <a:moveTo>
                    <a:pt x="1812" y="1"/>
                  </a:moveTo>
                  <a:cubicBezTo>
                    <a:pt x="1751" y="1"/>
                    <a:pt x="1691" y="20"/>
                    <a:pt x="1639" y="60"/>
                  </a:cubicBezTo>
                  <a:cubicBezTo>
                    <a:pt x="1471" y="192"/>
                    <a:pt x="0" y="1382"/>
                    <a:pt x="61" y="2543"/>
                  </a:cubicBezTo>
                  <a:cubicBezTo>
                    <a:pt x="85" y="2991"/>
                    <a:pt x="325" y="3361"/>
                    <a:pt x="776" y="3645"/>
                  </a:cubicBezTo>
                  <a:cubicBezTo>
                    <a:pt x="1167" y="3891"/>
                    <a:pt x="1551" y="3988"/>
                    <a:pt x="1953" y="3988"/>
                  </a:cubicBezTo>
                  <a:cubicBezTo>
                    <a:pt x="2539" y="3988"/>
                    <a:pt x="3164" y="3782"/>
                    <a:pt x="3914" y="3536"/>
                  </a:cubicBezTo>
                  <a:cubicBezTo>
                    <a:pt x="5139" y="3132"/>
                    <a:pt x="6816" y="2580"/>
                    <a:pt x="9393" y="2557"/>
                  </a:cubicBezTo>
                  <a:cubicBezTo>
                    <a:pt x="9414" y="2557"/>
                    <a:pt x="9435" y="2557"/>
                    <a:pt x="9455" y="2557"/>
                  </a:cubicBezTo>
                  <a:cubicBezTo>
                    <a:pt x="11108" y="2557"/>
                    <a:pt x="12561" y="2823"/>
                    <a:pt x="13825" y="3366"/>
                  </a:cubicBezTo>
                  <a:cubicBezTo>
                    <a:pt x="13860" y="3381"/>
                    <a:pt x="13897" y="3388"/>
                    <a:pt x="13933" y="3388"/>
                  </a:cubicBezTo>
                  <a:cubicBezTo>
                    <a:pt x="14043" y="3388"/>
                    <a:pt x="14148" y="3323"/>
                    <a:pt x="14195" y="3215"/>
                  </a:cubicBezTo>
                  <a:cubicBezTo>
                    <a:pt x="14256" y="3072"/>
                    <a:pt x="14192" y="2906"/>
                    <a:pt x="14050" y="2843"/>
                  </a:cubicBezTo>
                  <a:cubicBezTo>
                    <a:pt x="12713" y="2267"/>
                    <a:pt x="11167" y="1987"/>
                    <a:pt x="9450" y="1987"/>
                  </a:cubicBezTo>
                  <a:cubicBezTo>
                    <a:pt x="9429" y="1987"/>
                    <a:pt x="9409" y="1987"/>
                    <a:pt x="9388" y="1987"/>
                  </a:cubicBezTo>
                  <a:cubicBezTo>
                    <a:pt x="6723" y="2011"/>
                    <a:pt x="4997" y="2579"/>
                    <a:pt x="3736" y="2994"/>
                  </a:cubicBezTo>
                  <a:cubicBezTo>
                    <a:pt x="3006" y="3235"/>
                    <a:pt x="2451" y="3417"/>
                    <a:pt x="1963" y="3417"/>
                  </a:cubicBezTo>
                  <a:cubicBezTo>
                    <a:pt x="1651" y="3417"/>
                    <a:pt x="1366" y="3343"/>
                    <a:pt x="1079" y="3162"/>
                  </a:cubicBezTo>
                  <a:cubicBezTo>
                    <a:pt x="790" y="2982"/>
                    <a:pt x="644" y="2768"/>
                    <a:pt x="630" y="2512"/>
                  </a:cubicBezTo>
                  <a:cubicBezTo>
                    <a:pt x="592" y="1778"/>
                    <a:pt x="1600" y="816"/>
                    <a:pt x="1991" y="506"/>
                  </a:cubicBezTo>
                  <a:cubicBezTo>
                    <a:pt x="2112" y="408"/>
                    <a:pt x="2132" y="231"/>
                    <a:pt x="2035" y="109"/>
                  </a:cubicBezTo>
                  <a:cubicBezTo>
                    <a:pt x="1979" y="38"/>
                    <a:pt x="1896" y="1"/>
                    <a:pt x="1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56"/>
            <p:cNvSpPr/>
            <p:nvPr/>
          </p:nvSpPr>
          <p:spPr>
            <a:xfrm>
              <a:off x="4448100" y="1917275"/>
              <a:ext cx="401275" cy="454200"/>
            </a:xfrm>
            <a:custGeom>
              <a:avLst/>
              <a:gdLst/>
              <a:ahLst/>
              <a:cxnLst/>
              <a:rect l="l" t="t" r="r" b="b"/>
              <a:pathLst>
                <a:path w="16051" h="18168" extrusionOk="0">
                  <a:moveTo>
                    <a:pt x="8628" y="0"/>
                  </a:moveTo>
                  <a:lnTo>
                    <a:pt x="1988" y="629"/>
                  </a:lnTo>
                  <a:cubicBezTo>
                    <a:pt x="1988" y="629"/>
                    <a:pt x="825" y="4682"/>
                    <a:pt x="1058" y="5279"/>
                  </a:cubicBezTo>
                  <a:cubicBezTo>
                    <a:pt x="1366" y="6071"/>
                    <a:pt x="1582" y="7278"/>
                    <a:pt x="1582" y="7278"/>
                  </a:cubicBezTo>
                  <a:lnTo>
                    <a:pt x="0" y="9947"/>
                  </a:lnTo>
                  <a:cubicBezTo>
                    <a:pt x="0" y="9947"/>
                    <a:pt x="263" y="10946"/>
                    <a:pt x="788" y="11004"/>
                  </a:cubicBezTo>
                  <a:cubicBezTo>
                    <a:pt x="1313" y="11063"/>
                    <a:pt x="2576" y="11800"/>
                    <a:pt x="2576" y="11800"/>
                  </a:cubicBezTo>
                  <a:cubicBezTo>
                    <a:pt x="2576" y="11800"/>
                    <a:pt x="4102" y="17415"/>
                    <a:pt x="4644" y="17602"/>
                  </a:cubicBezTo>
                  <a:cubicBezTo>
                    <a:pt x="5076" y="17751"/>
                    <a:pt x="5954" y="18168"/>
                    <a:pt x="6534" y="18168"/>
                  </a:cubicBezTo>
                  <a:cubicBezTo>
                    <a:pt x="6681" y="18168"/>
                    <a:pt x="6810" y="18141"/>
                    <a:pt x="6906" y="18075"/>
                  </a:cubicBezTo>
                  <a:cubicBezTo>
                    <a:pt x="7380" y="17754"/>
                    <a:pt x="13164" y="13617"/>
                    <a:pt x="13859" y="13008"/>
                  </a:cubicBezTo>
                  <a:cubicBezTo>
                    <a:pt x="14553" y="12399"/>
                    <a:pt x="14273" y="9332"/>
                    <a:pt x="14273" y="9332"/>
                  </a:cubicBezTo>
                  <a:cubicBezTo>
                    <a:pt x="14273" y="9332"/>
                    <a:pt x="16050" y="7155"/>
                    <a:pt x="15338" y="5697"/>
                  </a:cubicBezTo>
                  <a:cubicBezTo>
                    <a:pt x="15023" y="5052"/>
                    <a:pt x="14529" y="4786"/>
                    <a:pt x="14033" y="4786"/>
                  </a:cubicBezTo>
                  <a:cubicBezTo>
                    <a:pt x="13412" y="4786"/>
                    <a:pt x="12787" y="5204"/>
                    <a:pt x="12510" y="5817"/>
                  </a:cubicBezTo>
                  <a:cubicBezTo>
                    <a:pt x="12010" y="6919"/>
                    <a:pt x="11824" y="7460"/>
                    <a:pt x="11824" y="7460"/>
                  </a:cubicBezTo>
                  <a:cubicBezTo>
                    <a:pt x="11824" y="7460"/>
                    <a:pt x="11474" y="7580"/>
                    <a:pt x="11112" y="7580"/>
                  </a:cubicBezTo>
                  <a:cubicBezTo>
                    <a:pt x="10793" y="7580"/>
                    <a:pt x="10465" y="7487"/>
                    <a:pt x="10359" y="7139"/>
                  </a:cubicBezTo>
                  <a:lnTo>
                    <a:pt x="10130" y="6394"/>
                  </a:lnTo>
                  <a:cubicBezTo>
                    <a:pt x="10130" y="6394"/>
                    <a:pt x="7969" y="4743"/>
                    <a:pt x="7917" y="4362"/>
                  </a:cubicBezTo>
                  <a:cubicBezTo>
                    <a:pt x="7867" y="3981"/>
                    <a:pt x="8628" y="0"/>
                    <a:pt x="86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56"/>
            <p:cNvSpPr/>
            <p:nvPr/>
          </p:nvSpPr>
          <p:spPr>
            <a:xfrm>
              <a:off x="4440450" y="1909250"/>
              <a:ext cx="415100" cy="469425"/>
            </a:xfrm>
            <a:custGeom>
              <a:avLst/>
              <a:gdLst/>
              <a:ahLst/>
              <a:cxnLst/>
              <a:rect l="l" t="t" r="r" b="b"/>
              <a:pathLst>
                <a:path w="16604" h="18777" extrusionOk="0">
                  <a:moveTo>
                    <a:pt x="8583" y="639"/>
                  </a:moveTo>
                  <a:lnTo>
                    <a:pt x="8583" y="639"/>
                  </a:lnTo>
                  <a:cubicBezTo>
                    <a:pt x="8355" y="1848"/>
                    <a:pt x="7894" y="4367"/>
                    <a:pt x="7941" y="4721"/>
                  </a:cubicBezTo>
                  <a:cubicBezTo>
                    <a:pt x="7985" y="5046"/>
                    <a:pt x="8741" y="5775"/>
                    <a:pt x="10189" y="6885"/>
                  </a:cubicBezTo>
                  <a:lnTo>
                    <a:pt x="10392" y="7544"/>
                  </a:lnTo>
                  <a:cubicBezTo>
                    <a:pt x="10458" y="7769"/>
                    <a:pt x="10615" y="7957"/>
                    <a:pt x="10825" y="8062"/>
                  </a:cubicBezTo>
                  <a:cubicBezTo>
                    <a:pt x="11007" y="8155"/>
                    <a:pt x="11218" y="8187"/>
                    <a:pt x="11420" y="8187"/>
                  </a:cubicBezTo>
                  <a:cubicBezTo>
                    <a:pt x="11808" y="8187"/>
                    <a:pt x="12164" y="8070"/>
                    <a:pt x="12222" y="8051"/>
                  </a:cubicBezTo>
                  <a:lnTo>
                    <a:pt x="12354" y="8006"/>
                  </a:lnTo>
                  <a:lnTo>
                    <a:pt x="12399" y="7875"/>
                  </a:lnTo>
                  <a:cubicBezTo>
                    <a:pt x="12400" y="7869"/>
                    <a:pt x="12589" y="7328"/>
                    <a:pt x="13074" y="6255"/>
                  </a:cubicBezTo>
                  <a:cubicBezTo>
                    <a:pt x="13301" y="5754"/>
                    <a:pt x="13815" y="5399"/>
                    <a:pt x="14323" y="5392"/>
                  </a:cubicBezTo>
                  <a:cubicBezTo>
                    <a:pt x="14334" y="5392"/>
                    <a:pt x="14347" y="5391"/>
                    <a:pt x="14359" y="5391"/>
                  </a:cubicBezTo>
                  <a:cubicBezTo>
                    <a:pt x="14654" y="5391"/>
                    <a:pt x="15093" y="5539"/>
                    <a:pt x="15388" y="6144"/>
                  </a:cubicBezTo>
                  <a:cubicBezTo>
                    <a:pt x="16011" y="7419"/>
                    <a:pt x="14374" y="9453"/>
                    <a:pt x="14358" y="9473"/>
                  </a:cubicBezTo>
                  <a:lnTo>
                    <a:pt x="14284" y="9563"/>
                  </a:lnTo>
                  <a:lnTo>
                    <a:pt x="14294" y="9680"/>
                  </a:lnTo>
                  <a:cubicBezTo>
                    <a:pt x="14406" y="10893"/>
                    <a:pt x="14380" y="12761"/>
                    <a:pt x="13976" y="13116"/>
                  </a:cubicBezTo>
                  <a:cubicBezTo>
                    <a:pt x="13306" y="13706"/>
                    <a:pt x="7525" y="17840"/>
                    <a:pt x="7052" y="18161"/>
                  </a:cubicBezTo>
                  <a:cubicBezTo>
                    <a:pt x="7003" y="18195"/>
                    <a:pt x="6930" y="18209"/>
                    <a:pt x="6842" y="18209"/>
                  </a:cubicBezTo>
                  <a:cubicBezTo>
                    <a:pt x="6461" y="18209"/>
                    <a:pt x="5786" y="17942"/>
                    <a:pt x="5427" y="17800"/>
                  </a:cubicBezTo>
                  <a:cubicBezTo>
                    <a:pt x="5280" y="17743"/>
                    <a:pt x="5148" y="17691"/>
                    <a:pt x="5081" y="17674"/>
                  </a:cubicBezTo>
                  <a:cubicBezTo>
                    <a:pt x="4760" y="17400"/>
                    <a:pt x="3849" y="14597"/>
                    <a:pt x="3156" y="12048"/>
                  </a:cubicBezTo>
                  <a:lnTo>
                    <a:pt x="3125" y="11935"/>
                  </a:lnTo>
                  <a:lnTo>
                    <a:pt x="3025" y="11876"/>
                  </a:lnTo>
                  <a:cubicBezTo>
                    <a:pt x="2890" y="11798"/>
                    <a:pt x="1694" y="11107"/>
                    <a:pt x="1125" y="11043"/>
                  </a:cubicBezTo>
                  <a:cubicBezTo>
                    <a:pt x="934" y="11022"/>
                    <a:pt x="721" y="10632"/>
                    <a:pt x="614" y="10306"/>
                  </a:cubicBezTo>
                  <a:lnTo>
                    <a:pt x="2189" y="7653"/>
                  </a:lnTo>
                  <a:lnTo>
                    <a:pt x="2169" y="7549"/>
                  </a:lnTo>
                  <a:cubicBezTo>
                    <a:pt x="2160" y="7498"/>
                    <a:pt x="1944" y="6305"/>
                    <a:pt x="1629" y="5498"/>
                  </a:cubicBezTo>
                  <a:cubicBezTo>
                    <a:pt x="1518" y="5169"/>
                    <a:pt x="1993" y="3058"/>
                    <a:pt x="2515" y="1215"/>
                  </a:cubicBezTo>
                  <a:lnTo>
                    <a:pt x="8583" y="639"/>
                  </a:lnTo>
                  <a:close/>
                  <a:moveTo>
                    <a:pt x="9285" y="1"/>
                  </a:moveTo>
                  <a:lnTo>
                    <a:pt x="2074" y="683"/>
                  </a:lnTo>
                  <a:lnTo>
                    <a:pt x="2019" y="871"/>
                  </a:lnTo>
                  <a:cubicBezTo>
                    <a:pt x="1741" y="1843"/>
                    <a:pt x="850" y="5066"/>
                    <a:pt x="1098" y="5702"/>
                  </a:cubicBezTo>
                  <a:cubicBezTo>
                    <a:pt x="1341" y="6329"/>
                    <a:pt x="1530" y="7241"/>
                    <a:pt x="1589" y="7547"/>
                  </a:cubicBezTo>
                  <a:lnTo>
                    <a:pt x="0" y="10225"/>
                  </a:lnTo>
                  <a:lnTo>
                    <a:pt x="31" y="10340"/>
                  </a:lnTo>
                  <a:cubicBezTo>
                    <a:pt x="62" y="10462"/>
                    <a:pt x="363" y="11531"/>
                    <a:pt x="1062" y="11610"/>
                  </a:cubicBezTo>
                  <a:cubicBezTo>
                    <a:pt x="1377" y="11645"/>
                    <a:pt x="2154" y="12036"/>
                    <a:pt x="2638" y="12311"/>
                  </a:cubicBezTo>
                  <a:cubicBezTo>
                    <a:pt x="3660" y="16060"/>
                    <a:pt x="4408" y="18038"/>
                    <a:pt x="4858" y="18193"/>
                  </a:cubicBezTo>
                  <a:cubicBezTo>
                    <a:pt x="4956" y="18227"/>
                    <a:pt x="5079" y="18277"/>
                    <a:pt x="5218" y="18331"/>
                  </a:cubicBezTo>
                  <a:cubicBezTo>
                    <a:pt x="5835" y="18573"/>
                    <a:pt x="6397" y="18777"/>
                    <a:pt x="6841" y="18777"/>
                  </a:cubicBezTo>
                  <a:cubicBezTo>
                    <a:pt x="7045" y="18777"/>
                    <a:pt x="7225" y="18734"/>
                    <a:pt x="7372" y="18632"/>
                  </a:cubicBezTo>
                  <a:cubicBezTo>
                    <a:pt x="7853" y="18306"/>
                    <a:pt x="13645" y="14165"/>
                    <a:pt x="14353" y="13543"/>
                  </a:cubicBezTo>
                  <a:cubicBezTo>
                    <a:pt x="15073" y="12911"/>
                    <a:pt x="14932" y="10469"/>
                    <a:pt x="14873" y="9741"/>
                  </a:cubicBezTo>
                  <a:cubicBezTo>
                    <a:pt x="15219" y="9289"/>
                    <a:pt x="16604" y="7333"/>
                    <a:pt x="15900" y="5894"/>
                  </a:cubicBezTo>
                  <a:cubicBezTo>
                    <a:pt x="15563" y="5202"/>
                    <a:pt x="14974" y="4823"/>
                    <a:pt x="14316" y="4822"/>
                  </a:cubicBezTo>
                  <a:cubicBezTo>
                    <a:pt x="13584" y="4832"/>
                    <a:pt x="12877" y="5314"/>
                    <a:pt x="12556" y="6020"/>
                  </a:cubicBezTo>
                  <a:cubicBezTo>
                    <a:pt x="12196" y="6815"/>
                    <a:pt x="11998" y="7321"/>
                    <a:pt x="11913" y="7549"/>
                  </a:cubicBezTo>
                  <a:cubicBezTo>
                    <a:pt x="11780" y="7582"/>
                    <a:pt x="11592" y="7617"/>
                    <a:pt x="11415" y="7617"/>
                  </a:cubicBezTo>
                  <a:cubicBezTo>
                    <a:pt x="11291" y="7617"/>
                    <a:pt x="11174" y="7600"/>
                    <a:pt x="11083" y="7553"/>
                  </a:cubicBezTo>
                  <a:cubicBezTo>
                    <a:pt x="11011" y="7518"/>
                    <a:pt x="10957" y="7454"/>
                    <a:pt x="10937" y="7376"/>
                  </a:cubicBezTo>
                  <a:lnTo>
                    <a:pt x="10682" y="6544"/>
                  </a:lnTo>
                  <a:lnTo>
                    <a:pt x="10609" y="6488"/>
                  </a:lnTo>
                  <a:cubicBezTo>
                    <a:pt x="9671" y="5772"/>
                    <a:pt x="8599" y="4854"/>
                    <a:pt x="8507" y="4648"/>
                  </a:cubicBezTo>
                  <a:cubicBezTo>
                    <a:pt x="8485" y="4368"/>
                    <a:pt x="8907" y="1980"/>
                    <a:pt x="9214" y="374"/>
                  </a:cubicBezTo>
                  <a:lnTo>
                    <a:pt x="92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56"/>
            <p:cNvSpPr/>
            <p:nvPr/>
          </p:nvSpPr>
          <p:spPr>
            <a:xfrm>
              <a:off x="3300175" y="2296875"/>
              <a:ext cx="228725" cy="80525"/>
            </a:xfrm>
            <a:custGeom>
              <a:avLst/>
              <a:gdLst/>
              <a:ahLst/>
              <a:cxnLst/>
              <a:rect l="l" t="t" r="r" b="b"/>
              <a:pathLst>
                <a:path w="9149" h="3221" extrusionOk="0">
                  <a:moveTo>
                    <a:pt x="5751" y="1"/>
                  </a:moveTo>
                  <a:cubicBezTo>
                    <a:pt x="5751" y="1"/>
                    <a:pt x="3347" y="1357"/>
                    <a:pt x="2381" y="1874"/>
                  </a:cubicBezTo>
                  <a:cubicBezTo>
                    <a:pt x="1415" y="2391"/>
                    <a:pt x="1" y="2451"/>
                    <a:pt x="467" y="3036"/>
                  </a:cubicBezTo>
                  <a:cubicBezTo>
                    <a:pt x="573" y="3169"/>
                    <a:pt x="789" y="3220"/>
                    <a:pt x="1059" y="3220"/>
                  </a:cubicBezTo>
                  <a:cubicBezTo>
                    <a:pt x="1975" y="3220"/>
                    <a:pt x="3517" y="2628"/>
                    <a:pt x="3517" y="2628"/>
                  </a:cubicBezTo>
                  <a:cubicBezTo>
                    <a:pt x="3517" y="2628"/>
                    <a:pt x="6489" y="2618"/>
                    <a:pt x="7633" y="2466"/>
                  </a:cubicBezTo>
                  <a:cubicBezTo>
                    <a:pt x="8776" y="2312"/>
                    <a:pt x="9149" y="1229"/>
                    <a:pt x="9149" y="1229"/>
                  </a:cubicBezTo>
                  <a:lnTo>
                    <a:pt x="57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56"/>
            <p:cNvSpPr/>
            <p:nvPr/>
          </p:nvSpPr>
          <p:spPr>
            <a:xfrm>
              <a:off x="3301875" y="2289825"/>
              <a:ext cx="235050" cy="94600"/>
            </a:xfrm>
            <a:custGeom>
              <a:avLst/>
              <a:gdLst/>
              <a:ahLst/>
              <a:cxnLst/>
              <a:rect l="l" t="t" r="r" b="b"/>
              <a:pathLst>
                <a:path w="9402" h="3784" extrusionOk="0">
                  <a:moveTo>
                    <a:pt x="5680" y="1"/>
                  </a:moveTo>
                  <a:cubicBezTo>
                    <a:pt x="5634" y="1"/>
                    <a:pt x="5587" y="12"/>
                    <a:pt x="5543" y="36"/>
                  </a:cubicBezTo>
                  <a:cubicBezTo>
                    <a:pt x="5520" y="49"/>
                    <a:pt x="3129" y="1396"/>
                    <a:pt x="2178" y="1905"/>
                  </a:cubicBezTo>
                  <a:cubicBezTo>
                    <a:pt x="1865" y="2073"/>
                    <a:pt x="1487" y="2194"/>
                    <a:pt x="1153" y="2300"/>
                  </a:cubicBezTo>
                  <a:cubicBezTo>
                    <a:pt x="591" y="2479"/>
                    <a:pt x="149" y="2620"/>
                    <a:pt x="44" y="2967"/>
                  </a:cubicBezTo>
                  <a:cubicBezTo>
                    <a:pt x="6" y="3086"/>
                    <a:pt x="1" y="3275"/>
                    <a:pt x="176" y="3495"/>
                  </a:cubicBezTo>
                  <a:cubicBezTo>
                    <a:pt x="344" y="3705"/>
                    <a:pt x="653" y="3784"/>
                    <a:pt x="1025" y="3784"/>
                  </a:cubicBezTo>
                  <a:cubicBezTo>
                    <a:pt x="1825" y="3784"/>
                    <a:pt x="2913" y="3417"/>
                    <a:pt x="3501" y="3195"/>
                  </a:cubicBezTo>
                  <a:cubicBezTo>
                    <a:pt x="3916" y="3192"/>
                    <a:pt x="6523" y="3174"/>
                    <a:pt x="7602" y="3030"/>
                  </a:cubicBezTo>
                  <a:cubicBezTo>
                    <a:pt x="8906" y="2856"/>
                    <a:pt x="9332" y="1654"/>
                    <a:pt x="9350" y="1603"/>
                  </a:cubicBezTo>
                  <a:cubicBezTo>
                    <a:pt x="9401" y="1455"/>
                    <a:pt x="9322" y="1293"/>
                    <a:pt x="9174" y="1242"/>
                  </a:cubicBezTo>
                  <a:cubicBezTo>
                    <a:pt x="9144" y="1232"/>
                    <a:pt x="9112" y="1227"/>
                    <a:pt x="9082" y="1227"/>
                  </a:cubicBezTo>
                  <a:cubicBezTo>
                    <a:pt x="8964" y="1227"/>
                    <a:pt x="8854" y="1300"/>
                    <a:pt x="8812" y="1417"/>
                  </a:cubicBezTo>
                  <a:cubicBezTo>
                    <a:pt x="8798" y="1454"/>
                    <a:pt x="8476" y="2338"/>
                    <a:pt x="7526" y="2466"/>
                  </a:cubicBezTo>
                  <a:cubicBezTo>
                    <a:pt x="6415" y="2615"/>
                    <a:pt x="3477" y="2625"/>
                    <a:pt x="3448" y="2625"/>
                  </a:cubicBezTo>
                  <a:cubicBezTo>
                    <a:pt x="3413" y="2625"/>
                    <a:pt x="3379" y="2631"/>
                    <a:pt x="3346" y="2644"/>
                  </a:cubicBezTo>
                  <a:cubicBezTo>
                    <a:pt x="2415" y="3001"/>
                    <a:pt x="1458" y="3223"/>
                    <a:pt x="957" y="3223"/>
                  </a:cubicBezTo>
                  <a:cubicBezTo>
                    <a:pt x="785" y="3223"/>
                    <a:pt x="666" y="3196"/>
                    <a:pt x="621" y="3140"/>
                  </a:cubicBezTo>
                  <a:cubicBezTo>
                    <a:pt x="616" y="3134"/>
                    <a:pt x="611" y="3128"/>
                    <a:pt x="608" y="3122"/>
                  </a:cubicBezTo>
                  <a:cubicBezTo>
                    <a:pt x="723" y="3035"/>
                    <a:pt x="1081" y="2921"/>
                    <a:pt x="1326" y="2842"/>
                  </a:cubicBezTo>
                  <a:cubicBezTo>
                    <a:pt x="1683" y="2730"/>
                    <a:pt x="2088" y="2600"/>
                    <a:pt x="2446" y="2408"/>
                  </a:cubicBezTo>
                  <a:cubicBezTo>
                    <a:pt x="3404" y="1894"/>
                    <a:pt x="5800" y="546"/>
                    <a:pt x="5823" y="531"/>
                  </a:cubicBezTo>
                  <a:cubicBezTo>
                    <a:pt x="5958" y="453"/>
                    <a:pt x="6004" y="280"/>
                    <a:pt x="5927" y="145"/>
                  </a:cubicBezTo>
                  <a:cubicBezTo>
                    <a:pt x="5876" y="53"/>
                    <a:pt x="5779" y="1"/>
                    <a:pt x="56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56"/>
            <p:cNvSpPr/>
            <p:nvPr/>
          </p:nvSpPr>
          <p:spPr>
            <a:xfrm>
              <a:off x="5773650" y="4668100"/>
              <a:ext cx="327150" cy="426050"/>
            </a:xfrm>
            <a:custGeom>
              <a:avLst/>
              <a:gdLst/>
              <a:ahLst/>
              <a:cxnLst/>
              <a:rect l="l" t="t" r="r" b="b"/>
              <a:pathLst>
                <a:path w="13086" h="17042" extrusionOk="0">
                  <a:moveTo>
                    <a:pt x="6675" y="1"/>
                  </a:moveTo>
                  <a:lnTo>
                    <a:pt x="3947" y="3239"/>
                  </a:lnTo>
                  <a:lnTo>
                    <a:pt x="3676" y="8734"/>
                  </a:lnTo>
                  <a:cubicBezTo>
                    <a:pt x="3676" y="8734"/>
                    <a:pt x="412" y="15493"/>
                    <a:pt x="186" y="15953"/>
                  </a:cubicBezTo>
                  <a:cubicBezTo>
                    <a:pt x="1" y="16333"/>
                    <a:pt x="248" y="17042"/>
                    <a:pt x="949" y="17042"/>
                  </a:cubicBezTo>
                  <a:cubicBezTo>
                    <a:pt x="1100" y="17042"/>
                    <a:pt x="1273" y="17008"/>
                    <a:pt x="1467" y="16932"/>
                  </a:cubicBezTo>
                  <a:cubicBezTo>
                    <a:pt x="2559" y="16499"/>
                    <a:pt x="4853" y="14323"/>
                    <a:pt x="6152" y="13288"/>
                  </a:cubicBezTo>
                  <a:cubicBezTo>
                    <a:pt x="7450" y="12252"/>
                    <a:pt x="9407" y="9693"/>
                    <a:pt x="10583" y="8817"/>
                  </a:cubicBezTo>
                  <a:cubicBezTo>
                    <a:pt x="11759" y="7942"/>
                    <a:pt x="13085" y="6040"/>
                    <a:pt x="13029" y="5617"/>
                  </a:cubicBezTo>
                  <a:cubicBezTo>
                    <a:pt x="12971" y="5194"/>
                    <a:pt x="6675" y="1"/>
                    <a:pt x="6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56"/>
            <p:cNvSpPr/>
            <p:nvPr/>
          </p:nvSpPr>
          <p:spPr>
            <a:xfrm>
              <a:off x="5767575" y="4661000"/>
              <a:ext cx="340850" cy="440275"/>
            </a:xfrm>
            <a:custGeom>
              <a:avLst/>
              <a:gdLst/>
              <a:ahLst/>
              <a:cxnLst/>
              <a:rect l="l" t="t" r="r" b="b"/>
              <a:pathLst>
                <a:path w="13634" h="17611" extrusionOk="0">
                  <a:moveTo>
                    <a:pt x="6953" y="685"/>
                  </a:moveTo>
                  <a:cubicBezTo>
                    <a:pt x="9206" y="2547"/>
                    <a:pt x="12607" y="5437"/>
                    <a:pt x="12983" y="5964"/>
                  </a:cubicBezTo>
                  <a:cubicBezTo>
                    <a:pt x="12906" y="6365"/>
                    <a:pt x="11775" y="8040"/>
                    <a:pt x="10656" y="8873"/>
                  </a:cubicBezTo>
                  <a:cubicBezTo>
                    <a:pt x="10036" y="9334"/>
                    <a:pt x="9245" y="10205"/>
                    <a:pt x="8408" y="11127"/>
                  </a:cubicBezTo>
                  <a:cubicBezTo>
                    <a:pt x="7636" y="11976"/>
                    <a:pt x="6838" y="12855"/>
                    <a:pt x="6217" y="13350"/>
                  </a:cubicBezTo>
                  <a:cubicBezTo>
                    <a:pt x="5844" y="13647"/>
                    <a:pt x="5391" y="14037"/>
                    <a:pt x="4907" y="14453"/>
                  </a:cubicBezTo>
                  <a:cubicBezTo>
                    <a:pt x="3763" y="15436"/>
                    <a:pt x="2340" y="16658"/>
                    <a:pt x="1604" y="16950"/>
                  </a:cubicBezTo>
                  <a:cubicBezTo>
                    <a:pt x="1452" y="17011"/>
                    <a:pt x="1313" y="17042"/>
                    <a:pt x="1191" y="17042"/>
                  </a:cubicBezTo>
                  <a:cubicBezTo>
                    <a:pt x="1028" y="17042"/>
                    <a:pt x="896" y="16988"/>
                    <a:pt x="798" y="16883"/>
                  </a:cubicBezTo>
                  <a:cubicBezTo>
                    <a:pt x="655" y="16728"/>
                    <a:pt x="623" y="16488"/>
                    <a:pt x="685" y="16362"/>
                  </a:cubicBezTo>
                  <a:cubicBezTo>
                    <a:pt x="911" y="15901"/>
                    <a:pt x="4175" y="9143"/>
                    <a:pt x="4175" y="9143"/>
                  </a:cubicBezTo>
                  <a:cubicBezTo>
                    <a:pt x="4192" y="9109"/>
                    <a:pt x="4201" y="9070"/>
                    <a:pt x="4203" y="9033"/>
                  </a:cubicBezTo>
                  <a:lnTo>
                    <a:pt x="4470" y="3633"/>
                  </a:lnTo>
                  <a:lnTo>
                    <a:pt x="6953" y="685"/>
                  </a:lnTo>
                  <a:close/>
                  <a:moveTo>
                    <a:pt x="6918" y="1"/>
                  </a:moveTo>
                  <a:cubicBezTo>
                    <a:pt x="6837" y="1"/>
                    <a:pt x="6756" y="35"/>
                    <a:pt x="6700" y="102"/>
                  </a:cubicBezTo>
                  <a:lnTo>
                    <a:pt x="3972" y="3340"/>
                  </a:lnTo>
                  <a:cubicBezTo>
                    <a:pt x="3931" y="3388"/>
                    <a:pt x="3909" y="3446"/>
                    <a:pt x="3905" y="3509"/>
                  </a:cubicBezTo>
                  <a:lnTo>
                    <a:pt x="3638" y="8947"/>
                  </a:lnTo>
                  <a:cubicBezTo>
                    <a:pt x="3333" y="9575"/>
                    <a:pt x="388" y="15675"/>
                    <a:pt x="173" y="16112"/>
                  </a:cubicBezTo>
                  <a:cubicBezTo>
                    <a:pt x="0" y="16467"/>
                    <a:pt x="87" y="16954"/>
                    <a:pt x="381" y="17270"/>
                  </a:cubicBezTo>
                  <a:cubicBezTo>
                    <a:pt x="494" y="17392"/>
                    <a:pt x="757" y="17611"/>
                    <a:pt x="1193" y="17611"/>
                  </a:cubicBezTo>
                  <a:cubicBezTo>
                    <a:pt x="1372" y="17611"/>
                    <a:pt x="1578" y="17575"/>
                    <a:pt x="1815" y="17481"/>
                  </a:cubicBezTo>
                  <a:cubicBezTo>
                    <a:pt x="2640" y="17154"/>
                    <a:pt x="4042" y="15948"/>
                    <a:pt x="5279" y="14885"/>
                  </a:cubicBezTo>
                  <a:cubicBezTo>
                    <a:pt x="5756" y="14474"/>
                    <a:pt x="6204" y="14089"/>
                    <a:pt x="6572" y="13796"/>
                  </a:cubicBezTo>
                  <a:cubicBezTo>
                    <a:pt x="7229" y="13271"/>
                    <a:pt x="8043" y="12376"/>
                    <a:pt x="8830" y="11510"/>
                  </a:cubicBezTo>
                  <a:cubicBezTo>
                    <a:pt x="9612" y="10648"/>
                    <a:pt x="10421" y="9758"/>
                    <a:pt x="10997" y="9330"/>
                  </a:cubicBezTo>
                  <a:cubicBezTo>
                    <a:pt x="12151" y="8470"/>
                    <a:pt x="13633" y="6461"/>
                    <a:pt x="13554" y="5864"/>
                  </a:cubicBezTo>
                  <a:cubicBezTo>
                    <a:pt x="13536" y="5732"/>
                    <a:pt x="13483" y="5330"/>
                    <a:pt x="7099" y="66"/>
                  </a:cubicBezTo>
                  <a:cubicBezTo>
                    <a:pt x="7046" y="22"/>
                    <a:pt x="6982" y="1"/>
                    <a:pt x="69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56"/>
            <p:cNvSpPr/>
            <p:nvPr/>
          </p:nvSpPr>
          <p:spPr>
            <a:xfrm>
              <a:off x="5784400" y="4788475"/>
              <a:ext cx="316400" cy="305625"/>
            </a:xfrm>
            <a:custGeom>
              <a:avLst/>
              <a:gdLst/>
              <a:ahLst/>
              <a:cxnLst/>
              <a:rect l="l" t="t" r="r" b="b"/>
              <a:pathLst>
                <a:path w="12656" h="12225" extrusionOk="0">
                  <a:moveTo>
                    <a:pt x="11857" y="1"/>
                  </a:moveTo>
                  <a:cubicBezTo>
                    <a:pt x="11003" y="945"/>
                    <a:pt x="9297" y="2825"/>
                    <a:pt x="7772" y="4463"/>
                  </a:cubicBezTo>
                  <a:cubicBezTo>
                    <a:pt x="6046" y="6320"/>
                    <a:pt x="1631" y="10505"/>
                    <a:pt x="0" y="12042"/>
                  </a:cubicBezTo>
                  <a:cubicBezTo>
                    <a:pt x="133" y="12152"/>
                    <a:pt x="308" y="12224"/>
                    <a:pt x="530" y="12224"/>
                  </a:cubicBezTo>
                  <a:cubicBezTo>
                    <a:pt x="678" y="12224"/>
                    <a:pt x="847" y="12192"/>
                    <a:pt x="1037" y="12117"/>
                  </a:cubicBezTo>
                  <a:cubicBezTo>
                    <a:pt x="2129" y="11683"/>
                    <a:pt x="4423" y="9508"/>
                    <a:pt x="5722" y="8473"/>
                  </a:cubicBezTo>
                  <a:cubicBezTo>
                    <a:pt x="7020" y="7437"/>
                    <a:pt x="8977" y="4878"/>
                    <a:pt x="10153" y="4002"/>
                  </a:cubicBezTo>
                  <a:cubicBezTo>
                    <a:pt x="11329" y="3127"/>
                    <a:pt x="12655" y="1225"/>
                    <a:pt x="12599" y="802"/>
                  </a:cubicBezTo>
                  <a:cubicBezTo>
                    <a:pt x="12587" y="713"/>
                    <a:pt x="12300" y="415"/>
                    <a:pt x="118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56"/>
            <p:cNvSpPr/>
            <p:nvPr/>
          </p:nvSpPr>
          <p:spPr>
            <a:xfrm>
              <a:off x="5777225" y="4781350"/>
              <a:ext cx="331225" cy="319850"/>
            </a:xfrm>
            <a:custGeom>
              <a:avLst/>
              <a:gdLst/>
              <a:ahLst/>
              <a:cxnLst/>
              <a:rect l="l" t="t" r="r" b="b"/>
              <a:pathLst>
                <a:path w="13249" h="12794" extrusionOk="0">
                  <a:moveTo>
                    <a:pt x="12160" y="693"/>
                  </a:moveTo>
                  <a:cubicBezTo>
                    <a:pt x="12447" y="971"/>
                    <a:pt x="12556" y="1098"/>
                    <a:pt x="12598" y="1151"/>
                  </a:cubicBezTo>
                  <a:cubicBezTo>
                    <a:pt x="12518" y="1555"/>
                    <a:pt x="11388" y="3227"/>
                    <a:pt x="10270" y="4059"/>
                  </a:cubicBezTo>
                  <a:cubicBezTo>
                    <a:pt x="9651" y="4520"/>
                    <a:pt x="8860" y="5392"/>
                    <a:pt x="8023" y="6313"/>
                  </a:cubicBezTo>
                  <a:cubicBezTo>
                    <a:pt x="7251" y="7162"/>
                    <a:pt x="6453" y="8041"/>
                    <a:pt x="5832" y="8536"/>
                  </a:cubicBezTo>
                  <a:cubicBezTo>
                    <a:pt x="5460" y="8833"/>
                    <a:pt x="5006" y="9223"/>
                    <a:pt x="4522" y="9640"/>
                  </a:cubicBezTo>
                  <a:cubicBezTo>
                    <a:pt x="3377" y="10622"/>
                    <a:pt x="1955" y="11844"/>
                    <a:pt x="1219" y="12136"/>
                  </a:cubicBezTo>
                  <a:cubicBezTo>
                    <a:pt x="1087" y="12190"/>
                    <a:pt x="985" y="12228"/>
                    <a:pt x="865" y="12228"/>
                  </a:cubicBezTo>
                  <a:cubicBezTo>
                    <a:pt x="847" y="12228"/>
                    <a:pt x="829" y="12227"/>
                    <a:pt x="811" y="12226"/>
                  </a:cubicBezTo>
                  <a:cubicBezTo>
                    <a:pt x="2741" y="10403"/>
                    <a:pt x="6662" y="6670"/>
                    <a:pt x="8268" y="4944"/>
                  </a:cubicBezTo>
                  <a:cubicBezTo>
                    <a:pt x="9681" y="3424"/>
                    <a:pt x="11245" y="1704"/>
                    <a:pt x="12160" y="693"/>
                  </a:cubicBezTo>
                  <a:close/>
                  <a:moveTo>
                    <a:pt x="12134" y="0"/>
                  </a:moveTo>
                  <a:cubicBezTo>
                    <a:pt x="12058" y="4"/>
                    <a:pt x="11986" y="37"/>
                    <a:pt x="11935" y="94"/>
                  </a:cubicBezTo>
                  <a:cubicBezTo>
                    <a:pt x="11061" y="1060"/>
                    <a:pt x="9368" y="2923"/>
                    <a:pt x="7851" y="4554"/>
                  </a:cubicBezTo>
                  <a:cubicBezTo>
                    <a:pt x="6158" y="6375"/>
                    <a:pt x="1861" y="10451"/>
                    <a:pt x="92" y="12121"/>
                  </a:cubicBezTo>
                  <a:cubicBezTo>
                    <a:pt x="32" y="12176"/>
                    <a:pt x="0" y="12255"/>
                    <a:pt x="3" y="12336"/>
                  </a:cubicBezTo>
                  <a:cubicBezTo>
                    <a:pt x="5" y="12419"/>
                    <a:pt x="43" y="12495"/>
                    <a:pt x="106" y="12548"/>
                  </a:cubicBezTo>
                  <a:cubicBezTo>
                    <a:pt x="237" y="12656"/>
                    <a:pt x="473" y="12793"/>
                    <a:pt x="820" y="12793"/>
                  </a:cubicBezTo>
                  <a:cubicBezTo>
                    <a:pt x="994" y="12793"/>
                    <a:pt x="1197" y="12758"/>
                    <a:pt x="1430" y="12666"/>
                  </a:cubicBezTo>
                  <a:cubicBezTo>
                    <a:pt x="2255" y="12338"/>
                    <a:pt x="3657" y="11134"/>
                    <a:pt x="4893" y="10070"/>
                  </a:cubicBezTo>
                  <a:cubicBezTo>
                    <a:pt x="5372" y="9659"/>
                    <a:pt x="5820" y="9274"/>
                    <a:pt x="6188" y="8981"/>
                  </a:cubicBezTo>
                  <a:cubicBezTo>
                    <a:pt x="6844" y="8456"/>
                    <a:pt x="7658" y="7561"/>
                    <a:pt x="8445" y="6695"/>
                  </a:cubicBezTo>
                  <a:cubicBezTo>
                    <a:pt x="9227" y="5833"/>
                    <a:pt x="10036" y="4942"/>
                    <a:pt x="10611" y="4515"/>
                  </a:cubicBezTo>
                  <a:cubicBezTo>
                    <a:pt x="11766" y="3655"/>
                    <a:pt x="13248" y="1646"/>
                    <a:pt x="13169" y="1049"/>
                  </a:cubicBezTo>
                  <a:cubicBezTo>
                    <a:pt x="13151" y="914"/>
                    <a:pt x="13083" y="773"/>
                    <a:pt x="12341" y="77"/>
                  </a:cubicBezTo>
                  <a:cubicBezTo>
                    <a:pt x="12286" y="25"/>
                    <a:pt x="12211" y="2"/>
                    <a:pt x="121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56"/>
            <p:cNvSpPr/>
            <p:nvPr/>
          </p:nvSpPr>
          <p:spPr>
            <a:xfrm>
              <a:off x="6051875" y="4049550"/>
              <a:ext cx="250450" cy="436525"/>
            </a:xfrm>
            <a:custGeom>
              <a:avLst/>
              <a:gdLst/>
              <a:ahLst/>
              <a:cxnLst/>
              <a:rect l="l" t="t" r="r" b="b"/>
              <a:pathLst>
                <a:path w="10018" h="17461" extrusionOk="0">
                  <a:moveTo>
                    <a:pt x="7577" y="0"/>
                  </a:moveTo>
                  <a:cubicBezTo>
                    <a:pt x="5731" y="0"/>
                    <a:pt x="818" y="764"/>
                    <a:pt x="818" y="764"/>
                  </a:cubicBezTo>
                  <a:lnTo>
                    <a:pt x="0" y="4321"/>
                  </a:lnTo>
                  <a:lnTo>
                    <a:pt x="3031" y="7651"/>
                  </a:lnTo>
                  <a:lnTo>
                    <a:pt x="7777" y="17362"/>
                  </a:lnTo>
                  <a:cubicBezTo>
                    <a:pt x="7777" y="17362"/>
                    <a:pt x="8208" y="17461"/>
                    <a:pt x="8667" y="17461"/>
                  </a:cubicBezTo>
                  <a:cubicBezTo>
                    <a:pt x="8968" y="17461"/>
                    <a:pt x="9281" y="17418"/>
                    <a:pt x="9490" y="17276"/>
                  </a:cubicBezTo>
                  <a:cubicBezTo>
                    <a:pt x="10017" y="16918"/>
                    <a:pt x="9119" y="4826"/>
                    <a:pt x="8874" y="2992"/>
                  </a:cubicBezTo>
                  <a:cubicBezTo>
                    <a:pt x="8629" y="1157"/>
                    <a:pt x="8957" y="394"/>
                    <a:pt x="8195" y="65"/>
                  </a:cubicBezTo>
                  <a:cubicBezTo>
                    <a:pt x="8090" y="20"/>
                    <a:pt x="7873" y="0"/>
                    <a:pt x="75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56"/>
            <p:cNvSpPr/>
            <p:nvPr/>
          </p:nvSpPr>
          <p:spPr>
            <a:xfrm>
              <a:off x="6044400" y="4042575"/>
              <a:ext cx="260700" cy="450650"/>
            </a:xfrm>
            <a:custGeom>
              <a:avLst/>
              <a:gdLst/>
              <a:ahLst/>
              <a:cxnLst/>
              <a:rect l="l" t="t" r="r" b="b"/>
              <a:pathLst>
                <a:path w="10428" h="18026" extrusionOk="0">
                  <a:moveTo>
                    <a:pt x="7915" y="561"/>
                  </a:moveTo>
                  <a:cubicBezTo>
                    <a:pt x="8148" y="561"/>
                    <a:pt x="8309" y="576"/>
                    <a:pt x="8380" y="606"/>
                  </a:cubicBezTo>
                  <a:cubicBezTo>
                    <a:pt x="8701" y="745"/>
                    <a:pt x="8738" y="945"/>
                    <a:pt x="8773" y="1815"/>
                  </a:cubicBezTo>
                  <a:cubicBezTo>
                    <a:pt x="8789" y="2210"/>
                    <a:pt x="8808" y="2702"/>
                    <a:pt x="8889" y="3309"/>
                  </a:cubicBezTo>
                  <a:cubicBezTo>
                    <a:pt x="9181" y="5482"/>
                    <a:pt x="9922" y="16312"/>
                    <a:pt x="9582" y="17347"/>
                  </a:cubicBezTo>
                  <a:cubicBezTo>
                    <a:pt x="9432" y="17425"/>
                    <a:pt x="9204" y="17454"/>
                    <a:pt x="8961" y="17454"/>
                  </a:cubicBezTo>
                  <a:cubicBezTo>
                    <a:pt x="8723" y="17454"/>
                    <a:pt x="8472" y="17426"/>
                    <a:pt x="8270" y="17389"/>
                  </a:cubicBezTo>
                  <a:lnTo>
                    <a:pt x="3586" y="7805"/>
                  </a:lnTo>
                  <a:cubicBezTo>
                    <a:pt x="3574" y="7781"/>
                    <a:pt x="3559" y="7758"/>
                    <a:pt x="3541" y="7738"/>
                  </a:cubicBezTo>
                  <a:lnTo>
                    <a:pt x="610" y="4519"/>
                  </a:lnTo>
                  <a:lnTo>
                    <a:pt x="1350" y="1296"/>
                  </a:lnTo>
                  <a:cubicBezTo>
                    <a:pt x="3969" y="894"/>
                    <a:pt x="6788" y="561"/>
                    <a:pt x="7915" y="561"/>
                  </a:cubicBezTo>
                  <a:close/>
                  <a:moveTo>
                    <a:pt x="7854" y="1"/>
                  </a:moveTo>
                  <a:cubicBezTo>
                    <a:pt x="6068" y="1"/>
                    <a:pt x="2006" y="616"/>
                    <a:pt x="1074" y="762"/>
                  </a:cubicBezTo>
                  <a:cubicBezTo>
                    <a:pt x="959" y="779"/>
                    <a:pt x="866" y="866"/>
                    <a:pt x="840" y="979"/>
                  </a:cubicBezTo>
                  <a:lnTo>
                    <a:pt x="22" y="4536"/>
                  </a:lnTo>
                  <a:cubicBezTo>
                    <a:pt x="0" y="4628"/>
                    <a:pt x="25" y="4724"/>
                    <a:pt x="88" y="4792"/>
                  </a:cubicBezTo>
                  <a:lnTo>
                    <a:pt x="3092" y="8092"/>
                  </a:lnTo>
                  <a:lnTo>
                    <a:pt x="7820" y="17765"/>
                  </a:lnTo>
                  <a:cubicBezTo>
                    <a:pt x="7858" y="17843"/>
                    <a:pt x="7928" y="17898"/>
                    <a:pt x="8011" y="17918"/>
                  </a:cubicBezTo>
                  <a:cubicBezTo>
                    <a:pt x="8087" y="17935"/>
                    <a:pt x="8500" y="18026"/>
                    <a:pt x="8955" y="18026"/>
                  </a:cubicBezTo>
                  <a:cubicBezTo>
                    <a:pt x="9306" y="18024"/>
                    <a:pt x="9682" y="17971"/>
                    <a:pt x="9948" y="17791"/>
                  </a:cubicBezTo>
                  <a:cubicBezTo>
                    <a:pt x="10139" y="17660"/>
                    <a:pt x="10428" y="17465"/>
                    <a:pt x="10054" y="10950"/>
                  </a:cubicBezTo>
                  <a:cubicBezTo>
                    <a:pt x="9869" y="7709"/>
                    <a:pt x="9585" y="4202"/>
                    <a:pt x="9455" y="3233"/>
                  </a:cubicBezTo>
                  <a:cubicBezTo>
                    <a:pt x="9377" y="2651"/>
                    <a:pt x="9359" y="2174"/>
                    <a:pt x="9343" y="1791"/>
                  </a:cubicBezTo>
                  <a:cubicBezTo>
                    <a:pt x="9309" y="939"/>
                    <a:pt x="9287" y="376"/>
                    <a:pt x="8607" y="83"/>
                  </a:cubicBezTo>
                  <a:cubicBezTo>
                    <a:pt x="8475" y="25"/>
                    <a:pt x="8209" y="1"/>
                    <a:pt x="78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56"/>
            <p:cNvSpPr/>
            <p:nvPr/>
          </p:nvSpPr>
          <p:spPr>
            <a:xfrm>
              <a:off x="6234225" y="4049550"/>
              <a:ext cx="68050" cy="436150"/>
            </a:xfrm>
            <a:custGeom>
              <a:avLst/>
              <a:gdLst/>
              <a:ahLst/>
              <a:cxnLst/>
              <a:rect l="l" t="t" r="r" b="b"/>
              <a:pathLst>
                <a:path w="2722" h="17446" extrusionOk="0">
                  <a:moveTo>
                    <a:pt x="285" y="0"/>
                  </a:moveTo>
                  <a:cubicBezTo>
                    <a:pt x="197" y="0"/>
                    <a:pt x="102" y="2"/>
                    <a:pt x="1" y="6"/>
                  </a:cubicBezTo>
                  <a:cubicBezTo>
                    <a:pt x="374" y="3361"/>
                    <a:pt x="1324" y="11824"/>
                    <a:pt x="1564" y="13625"/>
                  </a:cubicBezTo>
                  <a:cubicBezTo>
                    <a:pt x="1734" y="14904"/>
                    <a:pt x="1704" y="16392"/>
                    <a:pt x="1644" y="17445"/>
                  </a:cubicBezTo>
                  <a:cubicBezTo>
                    <a:pt x="1852" y="17423"/>
                    <a:pt x="2049" y="17375"/>
                    <a:pt x="2196" y="17276"/>
                  </a:cubicBezTo>
                  <a:cubicBezTo>
                    <a:pt x="2722" y="16918"/>
                    <a:pt x="1825" y="4826"/>
                    <a:pt x="1580" y="2991"/>
                  </a:cubicBezTo>
                  <a:cubicBezTo>
                    <a:pt x="1335" y="1156"/>
                    <a:pt x="1663" y="394"/>
                    <a:pt x="901" y="65"/>
                  </a:cubicBezTo>
                  <a:cubicBezTo>
                    <a:pt x="796" y="20"/>
                    <a:pt x="579"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56"/>
            <p:cNvSpPr/>
            <p:nvPr/>
          </p:nvSpPr>
          <p:spPr>
            <a:xfrm>
              <a:off x="6226700" y="4042450"/>
              <a:ext cx="78400" cy="450350"/>
            </a:xfrm>
            <a:custGeom>
              <a:avLst/>
              <a:gdLst/>
              <a:ahLst/>
              <a:cxnLst/>
              <a:rect l="l" t="t" r="r" b="b"/>
              <a:pathLst>
                <a:path w="3136" h="18014" extrusionOk="0">
                  <a:moveTo>
                    <a:pt x="619" y="569"/>
                  </a:moveTo>
                  <a:cubicBezTo>
                    <a:pt x="986" y="572"/>
                    <a:pt x="1078" y="606"/>
                    <a:pt x="1088" y="610"/>
                  </a:cubicBezTo>
                  <a:cubicBezTo>
                    <a:pt x="1409" y="749"/>
                    <a:pt x="1446" y="949"/>
                    <a:pt x="1481" y="1819"/>
                  </a:cubicBezTo>
                  <a:cubicBezTo>
                    <a:pt x="1497" y="2214"/>
                    <a:pt x="1516" y="2705"/>
                    <a:pt x="1597" y="3313"/>
                  </a:cubicBezTo>
                  <a:cubicBezTo>
                    <a:pt x="1889" y="5486"/>
                    <a:pt x="2630" y="16314"/>
                    <a:pt x="2290" y="17351"/>
                  </a:cubicBezTo>
                  <a:cubicBezTo>
                    <a:pt x="2278" y="17358"/>
                    <a:pt x="2263" y="17365"/>
                    <a:pt x="2249" y="17370"/>
                  </a:cubicBezTo>
                  <a:cubicBezTo>
                    <a:pt x="2294" y="16358"/>
                    <a:pt x="2302" y="15032"/>
                    <a:pt x="2147" y="13872"/>
                  </a:cubicBezTo>
                  <a:cubicBezTo>
                    <a:pt x="1915" y="12129"/>
                    <a:pt x="1028" y="4224"/>
                    <a:pt x="619" y="569"/>
                  </a:cubicBezTo>
                  <a:close/>
                  <a:moveTo>
                    <a:pt x="581" y="0"/>
                  </a:moveTo>
                  <a:cubicBezTo>
                    <a:pt x="495" y="0"/>
                    <a:pt x="399" y="2"/>
                    <a:pt x="292" y="5"/>
                  </a:cubicBezTo>
                  <a:cubicBezTo>
                    <a:pt x="126" y="11"/>
                    <a:pt x="0" y="156"/>
                    <a:pt x="19" y="321"/>
                  </a:cubicBezTo>
                  <a:cubicBezTo>
                    <a:pt x="409" y="3819"/>
                    <a:pt x="1342" y="12148"/>
                    <a:pt x="1583" y="13947"/>
                  </a:cubicBezTo>
                  <a:cubicBezTo>
                    <a:pt x="1752" y="15212"/>
                    <a:pt x="1719" y="16693"/>
                    <a:pt x="1661" y="17712"/>
                  </a:cubicBezTo>
                  <a:cubicBezTo>
                    <a:pt x="1652" y="17876"/>
                    <a:pt x="1781" y="18014"/>
                    <a:pt x="1945" y="18014"/>
                  </a:cubicBezTo>
                  <a:cubicBezTo>
                    <a:pt x="1955" y="18014"/>
                    <a:pt x="1964" y="18013"/>
                    <a:pt x="1974" y="18011"/>
                  </a:cubicBezTo>
                  <a:cubicBezTo>
                    <a:pt x="2265" y="17981"/>
                    <a:pt x="2487" y="17911"/>
                    <a:pt x="2656" y="17796"/>
                  </a:cubicBezTo>
                  <a:cubicBezTo>
                    <a:pt x="2847" y="17665"/>
                    <a:pt x="3136" y="17470"/>
                    <a:pt x="2762" y="10955"/>
                  </a:cubicBezTo>
                  <a:cubicBezTo>
                    <a:pt x="2577" y="7714"/>
                    <a:pt x="2293" y="4207"/>
                    <a:pt x="2163" y="3238"/>
                  </a:cubicBezTo>
                  <a:cubicBezTo>
                    <a:pt x="2085" y="2656"/>
                    <a:pt x="2067" y="2179"/>
                    <a:pt x="2051" y="1796"/>
                  </a:cubicBezTo>
                  <a:cubicBezTo>
                    <a:pt x="2017" y="944"/>
                    <a:pt x="1995" y="381"/>
                    <a:pt x="1315" y="88"/>
                  </a:cubicBezTo>
                  <a:cubicBezTo>
                    <a:pt x="1216" y="45"/>
                    <a:pt x="1045" y="0"/>
                    <a:pt x="5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a16="http://schemas.microsoft.com/office/drawing/2014/main" id="{CC814522-4746-E4F9-6820-A3A362706F92}"/>
              </a:ext>
            </a:extLst>
          </p:cNvPr>
          <p:cNvSpPr txBox="1"/>
          <p:nvPr/>
        </p:nvSpPr>
        <p:spPr>
          <a:xfrm>
            <a:off x="3384245" y="1532799"/>
            <a:ext cx="5086655" cy="1969770"/>
          </a:xfrm>
          <a:prstGeom prst="rect">
            <a:avLst/>
          </a:prstGeom>
          <a:noFill/>
        </p:spPr>
        <p:txBody>
          <a:bodyPr wrap="square" rtlCol="0">
            <a:spAutoFit/>
          </a:bodyPr>
          <a:lstStyle/>
          <a:p>
            <a:pPr marL="228600" indent="-228600">
              <a:buAutoNum type="arabicPeriod"/>
            </a:pPr>
            <a:r>
              <a:rPr lang="en-GB" dirty="0">
                <a:latin typeface="DM Sans" pitchFamily="2" charset="0"/>
                <a:hlinkClick r:id="rId3"/>
              </a:rPr>
              <a:t>Socket Programming in Python (Guide) – Real Python</a:t>
            </a:r>
            <a:endParaRPr lang="en-GB" dirty="0">
              <a:latin typeface="DM Sans" pitchFamily="2" charset="0"/>
            </a:endParaRPr>
          </a:p>
          <a:p>
            <a:endParaRPr lang="en-GB" dirty="0">
              <a:latin typeface="DM Sans" pitchFamily="2" charset="0"/>
            </a:endParaRPr>
          </a:p>
          <a:p>
            <a:pPr marL="228600" indent="-228600">
              <a:buAutoNum type="arabicPeriod" startAt="2"/>
            </a:pPr>
            <a:r>
              <a:rPr lang="en-IN" dirty="0">
                <a:latin typeface="DM Sans" pitchFamily="2" charset="0"/>
                <a:hlinkClick r:id="rId4"/>
              </a:rPr>
              <a:t>A Novel Hybrid Multikey Cryptography Technique for Video Communication |   IEEE Journals &amp; Magazine | IEEE Xplore</a:t>
            </a:r>
            <a:endParaRPr lang="en-IN" dirty="0">
              <a:latin typeface="DM Sans" pitchFamily="2" charset="0"/>
            </a:endParaRPr>
          </a:p>
          <a:p>
            <a:pPr marL="228600" indent="-228600">
              <a:buAutoNum type="arabicPeriod" startAt="2"/>
            </a:pPr>
            <a:endParaRPr lang="en-IN" dirty="0">
              <a:latin typeface="DM Sans" pitchFamily="2" charset="0"/>
            </a:endParaRPr>
          </a:p>
          <a:p>
            <a:pPr marL="228600" indent="-228600">
              <a:buFont typeface="Arial"/>
              <a:buAutoNum type="arabicPeriod" startAt="2"/>
            </a:pPr>
            <a:r>
              <a:rPr lang="en-GB" dirty="0">
                <a:latin typeface="DM Sans" pitchFamily="2" charset="0"/>
                <a:hlinkClick r:id="rId5"/>
              </a:rPr>
              <a:t>Login and Registration with Python, Flask &amp; MySQL | WD (webdamn.com)</a:t>
            </a:r>
            <a:endParaRPr lang="en-IN" dirty="0">
              <a:latin typeface="DM Sans" pitchFamily="2" charset="0"/>
            </a:endParaRPr>
          </a:p>
          <a:p>
            <a:endParaRPr lang="en-IN" sz="1000" dirty="0">
              <a:latin typeface="DM Sans" pitchFamily="2"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83"/>
        <p:cNvGrpSpPr/>
        <p:nvPr/>
      </p:nvGrpSpPr>
      <p:grpSpPr>
        <a:xfrm>
          <a:off x="0" y="0"/>
          <a:ext cx="0" cy="0"/>
          <a:chOff x="0" y="0"/>
          <a:chExt cx="0" cy="0"/>
        </a:xfrm>
      </p:grpSpPr>
      <p:sp>
        <p:nvSpPr>
          <p:cNvPr id="2686" name="Google Shape;2686;p56"/>
          <p:cNvSpPr txBox="1">
            <a:spLocks noGrp="1"/>
          </p:cNvSpPr>
          <p:nvPr>
            <p:ph type="title" idx="2"/>
          </p:nvPr>
        </p:nvSpPr>
        <p:spPr>
          <a:xfrm>
            <a:off x="4530155" y="1957963"/>
            <a:ext cx="3066456" cy="135663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4000" dirty="0"/>
              <a:t>THANK YOU ALL</a:t>
            </a:r>
            <a:endParaRPr sz="4000" dirty="0"/>
          </a:p>
        </p:txBody>
      </p:sp>
      <p:grpSp>
        <p:nvGrpSpPr>
          <p:cNvPr id="2970" name="Google Shape;3560;p64">
            <a:extLst>
              <a:ext uri="{FF2B5EF4-FFF2-40B4-BE49-F238E27FC236}">
                <a16:creationId xmlns:a16="http://schemas.microsoft.com/office/drawing/2014/main" id="{2B9ADD4E-4964-F7A9-D97A-14D23288EE9F}"/>
              </a:ext>
            </a:extLst>
          </p:cNvPr>
          <p:cNvGrpSpPr/>
          <p:nvPr/>
        </p:nvGrpSpPr>
        <p:grpSpPr>
          <a:xfrm>
            <a:off x="549332" y="1180553"/>
            <a:ext cx="3465838" cy="3433780"/>
            <a:chOff x="449250" y="238125"/>
            <a:chExt cx="6401725" cy="5237425"/>
          </a:xfrm>
        </p:grpSpPr>
        <p:sp>
          <p:nvSpPr>
            <p:cNvPr id="2971" name="Google Shape;3561;p64">
              <a:extLst>
                <a:ext uri="{FF2B5EF4-FFF2-40B4-BE49-F238E27FC236}">
                  <a16:creationId xmlns:a16="http://schemas.microsoft.com/office/drawing/2014/main" id="{809A1F08-92C1-8B00-3079-8B749B8A7D71}"/>
                </a:ext>
              </a:extLst>
            </p:cNvPr>
            <p:cNvSpPr/>
            <p:nvPr/>
          </p:nvSpPr>
          <p:spPr>
            <a:xfrm>
              <a:off x="449250" y="238125"/>
              <a:ext cx="6401725" cy="4867000"/>
            </a:xfrm>
            <a:custGeom>
              <a:avLst/>
              <a:gdLst/>
              <a:ahLst/>
              <a:cxnLst/>
              <a:rect l="l" t="t" r="r" b="b"/>
              <a:pathLst>
                <a:path w="256069" h="194680" extrusionOk="0">
                  <a:moveTo>
                    <a:pt x="156176" y="0"/>
                  </a:moveTo>
                  <a:cubicBezTo>
                    <a:pt x="145518" y="0"/>
                    <a:pt x="132819" y="2041"/>
                    <a:pt x="117347" y="7037"/>
                  </a:cubicBezTo>
                  <a:cubicBezTo>
                    <a:pt x="73919" y="21063"/>
                    <a:pt x="72529" y="47320"/>
                    <a:pt x="39520" y="50959"/>
                  </a:cubicBezTo>
                  <a:cubicBezTo>
                    <a:pt x="6511" y="54598"/>
                    <a:pt x="0" y="81018"/>
                    <a:pt x="20457" y="107280"/>
                  </a:cubicBezTo>
                  <a:cubicBezTo>
                    <a:pt x="40914" y="133541"/>
                    <a:pt x="34389" y="155948"/>
                    <a:pt x="53883" y="173479"/>
                  </a:cubicBezTo>
                  <a:cubicBezTo>
                    <a:pt x="53883" y="173479"/>
                    <a:pt x="75463" y="194395"/>
                    <a:pt x="109332" y="194677"/>
                  </a:cubicBezTo>
                  <a:cubicBezTo>
                    <a:pt x="109494" y="194679"/>
                    <a:pt x="109655" y="194679"/>
                    <a:pt x="109816" y="194679"/>
                  </a:cubicBezTo>
                  <a:cubicBezTo>
                    <a:pt x="143285" y="194679"/>
                    <a:pt x="152002" y="165455"/>
                    <a:pt x="163781" y="160161"/>
                  </a:cubicBezTo>
                  <a:cubicBezTo>
                    <a:pt x="165889" y="159213"/>
                    <a:pt x="168046" y="158833"/>
                    <a:pt x="170310" y="158833"/>
                  </a:cubicBezTo>
                  <a:cubicBezTo>
                    <a:pt x="179462" y="158833"/>
                    <a:pt x="190378" y="165035"/>
                    <a:pt x="206960" y="165035"/>
                  </a:cubicBezTo>
                  <a:cubicBezTo>
                    <a:pt x="209318" y="165035"/>
                    <a:pt x="211790" y="164910"/>
                    <a:pt x="214388" y="164623"/>
                  </a:cubicBezTo>
                  <a:cubicBezTo>
                    <a:pt x="239780" y="161824"/>
                    <a:pt x="256069" y="123080"/>
                    <a:pt x="238166" y="100552"/>
                  </a:cubicBezTo>
                  <a:cubicBezTo>
                    <a:pt x="220263" y="78026"/>
                    <a:pt x="194362" y="68431"/>
                    <a:pt x="196727" y="54917"/>
                  </a:cubicBezTo>
                  <a:cubicBezTo>
                    <a:pt x="199092" y="41401"/>
                    <a:pt x="214197" y="26885"/>
                    <a:pt x="198277" y="14582"/>
                  </a:cubicBezTo>
                  <a:cubicBezTo>
                    <a:pt x="188030" y="6662"/>
                    <a:pt x="175435" y="0"/>
                    <a:pt x="156176"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3562;p64">
              <a:extLst>
                <a:ext uri="{FF2B5EF4-FFF2-40B4-BE49-F238E27FC236}">
                  <a16:creationId xmlns:a16="http://schemas.microsoft.com/office/drawing/2014/main" id="{A2CAB6E4-2206-FB9C-0C02-470ECFA83927}"/>
                </a:ext>
              </a:extLst>
            </p:cNvPr>
            <p:cNvSpPr/>
            <p:nvPr/>
          </p:nvSpPr>
          <p:spPr>
            <a:xfrm>
              <a:off x="654175" y="1408900"/>
              <a:ext cx="2934500" cy="1237575"/>
            </a:xfrm>
            <a:custGeom>
              <a:avLst/>
              <a:gdLst/>
              <a:ahLst/>
              <a:cxnLst/>
              <a:rect l="l" t="t" r="r" b="b"/>
              <a:pathLst>
                <a:path w="117380" h="49503" extrusionOk="0">
                  <a:moveTo>
                    <a:pt x="117379" y="0"/>
                  </a:moveTo>
                  <a:lnTo>
                    <a:pt x="819" y="28131"/>
                  </a:lnTo>
                  <a:lnTo>
                    <a:pt x="819" y="28131"/>
                  </a:lnTo>
                  <a:cubicBezTo>
                    <a:pt x="0" y="34609"/>
                    <a:pt x="1478" y="41924"/>
                    <a:pt x="5269" y="49502"/>
                  </a:cubicBezTo>
                  <a:lnTo>
                    <a:pt x="5269" y="49502"/>
                  </a:lnTo>
                  <a:lnTo>
                    <a:pt x="117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3563;p64">
              <a:extLst>
                <a:ext uri="{FF2B5EF4-FFF2-40B4-BE49-F238E27FC236}">
                  <a16:creationId xmlns:a16="http://schemas.microsoft.com/office/drawing/2014/main" id="{560D6DD4-DD7A-DA73-E543-C5643C630F81}"/>
                </a:ext>
              </a:extLst>
            </p:cNvPr>
            <p:cNvSpPr/>
            <p:nvPr/>
          </p:nvSpPr>
          <p:spPr>
            <a:xfrm>
              <a:off x="1359925" y="1527750"/>
              <a:ext cx="2324375" cy="2834650"/>
            </a:xfrm>
            <a:custGeom>
              <a:avLst/>
              <a:gdLst/>
              <a:ahLst/>
              <a:cxnLst/>
              <a:rect l="l" t="t" r="r" b="b"/>
              <a:pathLst>
                <a:path w="92975" h="113386" extrusionOk="0">
                  <a:moveTo>
                    <a:pt x="92975" y="1"/>
                  </a:moveTo>
                  <a:lnTo>
                    <a:pt x="1" y="88441"/>
                  </a:lnTo>
                  <a:cubicBezTo>
                    <a:pt x="2765" y="97462"/>
                    <a:pt x="5000" y="105799"/>
                    <a:pt x="10063" y="113385"/>
                  </a:cubicBezTo>
                  <a:lnTo>
                    <a:pt x="10063" y="113385"/>
                  </a:lnTo>
                  <a:lnTo>
                    <a:pt x="929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3564;p64">
              <a:extLst>
                <a:ext uri="{FF2B5EF4-FFF2-40B4-BE49-F238E27FC236}">
                  <a16:creationId xmlns:a16="http://schemas.microsoft.com/office/drawing/2014/main" id="{E9D3E5CE-9B1F-0A6D-9067-98D3809E5910}"/>
                </a:ext>
              </a:extLst>
            </p:cNvPr>
            <p:cNvSpPr/>
            <p:nvPr/>
          </p:nvSpPr>
          <p:spPr>
            <a:xfrm>
              <a:off x="1872225" y="1564700"/>
              <a:ext cx="1879600" cy="3395675"/>
            </a:xfrm>
            <a:custGeom>
              <a:avLst/>
              <a:gdLst/>
              <a:ahLst/>
              <a:cxnLst/>
              <a:rect l="l" t="t" r="r" b="b"/>
              <a:pathLst>
                <a:path w="75184" h="135827" extrusionOk="0">
                  <a:moveTo>
                    <a:pt x="75183" y="1"/>
                  </a:moveTo>
                  <a:lnTo>
                    <a:pt x="1" y="123012"/>
                  </a:lnTo>
                  <a:cubicBezTo>
                    <a:pt x="3990" y="126184"/>
                    <a:pt x="11779" y="131640"/>
                    <a:pt x="22564" y="135827"/>
                  </a:cubicBezTo>
                  <a:lnTo>
                    <a:pt x="751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3565;p64">
              <a:extLst>
                <a:ext uri="{FF2B5EF4-FFF2-40B4-BE49-F238E27FC236}">
                  <a16:creationId xmlns:a16="http://schemas.microsoft.com/office/drawing/2014/main" id="{6623F3D2-353E-1816-5401-64F27716A44E}"/>
                </a:ext>
              </a:extLst>
            </p:cNvPr>
            <p:cNvSpPr/>
            <p:nvPr/>
          </p:nvSpPr>
          <p:spPr>
            <a:xfrm>
              <a:off x="847450" y="1296475"/>
              <a:ext cx="2719600" cy="460775"/>
            </a:xfrm>
            <a:custGeom>
              <a:avLst/>
              <a:gdLst/>
              <a:ahLst/>
              <a:cxnLst/>
              <a:rect l="l" t="t" r="r" b="b"/>
              <a:pathLst>
                <a:path w="108784" h="18431" extrusionOk="0">
                  <a:moveTo>
                    <a:pt x="47015" y="0"/>
                  </a:moveTo>
                  <a:cubicBezTo>
                    <a:pt x="40751" y="4314"/>
                    <a:pt x="33637" y="7517"/>
                    <a:pt x="23592" y="8625"/>
                  </a:cubicBezTo>
                  <a:cubicBezTo>
                    <a:pt x="12986" y="9794"/>
                    <a:pt x="5121" y="13318"/>
                    <a:pt x="1" y="18431"/>
                  </a:cubicBezTo>
                  <a:lnTo>
                    <a:pt x="108783" y="1544"/>
                  </a:lnTo>
                  <a:lnTo>
                    <a:pt x="470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3566;p64">
              <a:extLst>
                <a:ext uri="{FF2B5EF4-FFF2-40B4-BE49-F238E27FC236}">
                  <a16:creationId xmlns:a16="http://schemas.microsoft.com/office/drawing/2014/main" id="{ECE08698-97E9-F22B-CADC-9F8928C7B5C2}"/>
                </a:ext>
              </a:extLst>
            </p:cNvPr>
            <p:cNvSpPr/>
            <p:nvPr/>
          </p:nvSpPr>
          <p:spPr>
            <a:xfrm>
              <a:off x="2799325" y="1582900"/>
              <a:ext cx="1027275" cy="3522225"/>
            </a:xfrm>
            <a:custGeom>
              <a:avLst/>
              <a:gdLst/>
              <a:ahLst/>
              <a:cxnLst/>
              <a:rect l="l" t="t" r="r" b="b"/>
              <a:pathLst>
                <a:path w="41091" h="140889" extrusionOk="0">
                  <a:moveTo>
                    <a:pt x="41090" y="0"/>
                  </a:moveTo>
                  <a:lnTo>
                    <a:pt x="0" y="139320"/>
                  </a:lnTo>
                  <a:cubicBezTo>
                    <a:pt x="4769" y="140258"/>
                    <a:pt x="9888" y="140841"/>
                    <a:pt x="15329" y="140886"/>
                  </a:cubicBezTo>
                  <a:cubicBezTo>
                    <a:pt x="15489" y="140888"/>
                    <a:pt x="15648" y="140888"/>
                    <a:pt x="15807" y="140888"/>
                  </a:cubicBezTo>
                  <a:cubicBezTo>
                    <a:pt x="19473" y="140888"/>
                    <a:pt x="22841" y="140535"/>
                    <a:pt x="25951" y="139903"/>
                  </a:cubicBezTo>
                  <a:lnTo>
                    <a:pt x="410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3567;p64">
              <a:extLst>
                <a:ext uri="{FF2B5EF4-FFF2-40B4-BE49-F238E27FC236}">
                  <a16:creationId xmlns:a16="http://schemas.microsoft.com/office/drawing/2014/main" id="{1A60F4FF-AC79-9A6D-918F-3CC08FC87CCF}"/>
                </a:ext>
              </a:extLst>
            </p:cNvPr>
            <p:cNvSpPr/>
            <p:nvPr/>
          </p:nvSpPr>
          <p:spPr>
            <a:xfrm>
              <a:off x="964550" y="1474650"/>
              <a:ext cx="2664100" cy="1922400"/>
            </a:xfrm>
            <a:custGeom>
              <a:avLst/>
              <a:gdLst/>
              <a:ahLst/>
              <a:cxnLst/>
              <a:rect l="l" t="t" r="r" b="b"/>
              <a:pathLst>
                <a:path w="106564" h="76896" extrusionOk="0">
                  <a:moveTo>
                    <a:pt x="106564" y="0"/>
                  </a:moveTo>
                  <a:lnTo>
                    <a:pt x="1" y="58023"/>
                  </a:lnTo>
                  <a:cubicBezTo>
                    <a:pt x="5061" y="64558"/>
                    <a:pt x="8458" y="70854"/>
                    <a:pt x="11006" y="76896"/>
                  </a:cubicBezTo>
                  <a:lnTo>
                    <a:pt x="1065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3568;p64">
              <a:extLst>
                <a:ext uri="{FF2B5EF4-FFF2-40B4-BE49-F238E27FC236}">
                  <a16:creationId xmlns:a16="http://schemas.microsoft.com/office/drawing/2014/main" id="{8DE6AA87-27B2-2DF1-0415-42E4879608F5}"/>
                </a:ext>
              </a:extLst>
            </p:cNvPr>
            <p:cNvSpPr/>
            <p:nvPr/>
          </p:nvSpPr>
          <p:spPr>
            <a:xfrm>
              <a:off x="4043050" y="1519500"/>
              <a:ext cx="2147875" cy="2844425"/>
            </a:xfrm>
            <a:custGeom>
              <a:avLst/>
              <a:gdLst/>
              <a:ahLst/>
              <a:cxnLst/>
              <a:rect l="l" t="t" r="r" b="b"/>
              <a:pathLst>
                <a:path w="85915" h="113777" extrusionOk="0">
                  <a:moveTo>
                    <a:pt x="1" y="0"/>
                  </a:moveTo>
                  <a:lnTo>
                    <a:pt x="61944" y="113764"/>
                  </a:lnTo>
                  <a:cubicBezTo>
                    <a:pt x="62372" y="113772"/>
                    <a:pt x="62799" y="113776"/>
                    <a:pt x="63227" y="113776"/>
                  </a:cubicBezTo>
                  <a:cubicBezTo>
                    <a:pt x="65702" y="113776"/>
                    <a:pt x="68175" y="113640"/>
                    <a:pt x="70636" y="113368"/>
                  </a:cubicBezTo>
                  <a:cubicBezTo>
                    <a:pt x="76268" y="112747"/>
                    <a:pt x="81452" y="110354"/>
                    <a:pt x="85915" y="106764"/>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3569;p64">
              <a:extLst>
                <a:ext uri="{FF2B5EF4-FFF2-40B4-BE49-F238E27FC236}">
                  <a16:creationId xmlns:a16="http://schemas.microsoft.com/office/drawing/2014/main" id="{33CE83D6-461E-4AF6-F2D5-53DB3A1CD594}"/>
                </a:ext>
              </a:extLst>
            </p:cNvPr>
            <p:cNvSpPr/>
            <p:nvPr/>
          </p:nvSpPr>
          <p:spPr>
            <a:xfrm>
              <a:off x="4096200" y="1463850"/>
              <a:ext cx="2502050" cy="2449625"/>
            </a:xfrm>
            <a:custGeom>
              <a:avLst/>
              <a:gdLst/>
              <a:ahLst/>
              <a:cxnLst/>
              <a:rect l="l" t="t" r="r" b="b"/>
              <a:pathLst>
                <a:path w="100082" h="97985" extrusionOk="0">
                  <a:moveTo>
                    <a:pt x="1" y="0"/>
                  </a:moveTo>
                  <a:lnTo>
                    <a:pt x="93205" y="97984"/>
                  </a:lnTo>
                  <a:cubicBezTo>
                    <a:pt x="97609" y="90591"/>
                    <a:pt x="100081" y="81711"/>
                    <a:pt x="99830" y="73000"/>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3570;p64">
              <a:extLst>
                <a:ext uri="{FF2B5EF4-FFF2-40B4-BE49-F238E27FC236}">
                  <a16:creationId xmlns:a16="http://schemas.microsoft.com/office/drawing/2014/main" id="{9DC80B8D-F63B-1528-FA7E-4A0610540028}"/>
                </a:ext>
              </a:extLst>
            </p:cNvPr>
            <p:cNvSpPr/>
            <p:nvPr/>
          </p:nvSpPr>
          <p:spPr>
            <a:xfrm>
              <a:off x="4133125" y="1396325"/>
              <a:ext cx="2311975" cy="1413025"/>
            </a:xfrm>
            <a:custGeom>
              <a:avLst/>
              <a:gdLst/>
              <a:ahLst/>
              <a:cxnLst/>
              <a:rect l="l" t="t" r="r" b="b"/>
              <a:pathLst>
                <a:path w="92479" h="56521" extrusionOk="0">
                  <a:moveTo>
                    <a:pt x="0" y="1"/>
                  </a:moveTo>
                  <a:lnTo>
                    <a:pt x="92479" y="56521"/>
                  </a:lnTo>
                  <a:cubicBezTo>
                    <a:pt x="91960" y="55739"/>
                    <a:pt x="91403" y="54974"/>
                    <a:pt x="90811" y="54224"/>
                  </a:cubicBezTo>
                  <a:cubicBezTo>
                    <a:pt x="78816" y="39131"/>
                    <a:pt x="63231" y="29844"/>
                    <a:pt x="54962" y="21293"/>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3571;p64">
              <a:extLst>
                <a:ext uri="{FF2B5EF4-FFF2-40B4-BE49-F238E27FC236}">
                  <a16:creationId xmlns:a16="http://schemas.microsoft.com/office/drawing/2014/main" id="{957679BF-B7FB-4658-730A-8AEFA794E2D7}"/>
                </a:ext>
              </a:extLst>
            </p:cNvPr>
            <p:cNvSpPr/>
            <p:nvPr/>
          </p:nvSpPr>
          <p:spPr>
            <a:xfrm>
              <a:off x="4151325" y="1321550"/>
              <a:ext cx="1260400" cy="358000"/>
            </a:xfrm>
            <a:custGeom>
              <a:avLst/>
              <a:gdLst/>
              <a:ahLst/>
              <a:cxnLst/>
              <a:rect l="l" t="t" r="r" b="b"/>
              <a:pathLst>
                <a:path w="50416" h="14320" extrusionOk="0">
                  <a:moveTo>
                    <a:pt x="0" y="1"/>
                  </a:moveTo>
                  <a:lnTo>
                    <a:pt x="48550" y="14320"/>
                  </a:lnTo>
                  <a:cubicBezTo>
                    <a:pt x="48454" y="13406"/>
                    <a:pt x="48486" y="12483"/>
                    <a:pt x="48644" y="11580"/>
                  </a:cubicBezTo>
                  <a:cubicBezTo>
                    <a:pt x="48999" y="9557"/>
                    <a:pt x="49638" y="7512"/>
                    <a:pt x="50416" y="5456"/>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3572;p64">
              <a:extLst>
                <a:ext uri="{FF2B5EF4-FFF2-40B4-BE49-F238E27FC236}">
                  <a16:creationId xmlns:a16="http://schemas.microsoft.com/office/drawing/2014/main" id="{E31EC1D7-103A-7E42-6122-8B90B0E0EE14}"/>
                </a:ext>
              </a:extLst>
            </p:cNvPr>
            <p:cNvSpPr/>
            <p:nvPr/>
          </p:nvSpPr>
          <p:spPr>
            <a:xfrm>
              <a:off x="3819750" y="1581100"/>
              <a:ext cx="523450" cy="3350000"/>
            </a:xfrm>
            <a:custGeom>
              <a:avLst/>
              <a:gdLst/>
              <a:ahLst/>
              <a:cxnLst/>
              <a:rect l="l" t="t" r="r" b="b"/>
              <a:pathLst>
                <a:path w="20938" h="134000" extrusionOk="0">
                  <a:moveTo>
                    <a:pt x="3350" y="1"/>
                  </a:moveTo>
                  <a:lnTo>
                    <a:pt x="0" y="133999"/>
                  </a:lnTo>
                  <a:cubicBezTo>
                    <a:pt x="9434" y="128035"/>
                    <a:pt x="15537" y="119459"/>
                    <a:pt x="20937" y="113297"/>
                  </a:cubicBezTo>
                  <a:lnTo>
                    <a:pt x="33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3573;p64">
              <a:extLst>
                <a:ext uri="{FF2B5EF4-FFF2-40B4-BE49-F238E27FC236}">
                  <a16:creationId xmlns:a16="http://schemas.microsoft.com/office/drawing/2014/main" id="{898BAE68-30D0-ADB3-0C8C-998486B146A8}"/>
                </a:ext>
              </a:extLst>
            </p:cNvPr>
            <p:cNvSpPr/>
            <p:nvPr/>
          </p:nvSpPr>
          <p:spPr>
            <a:xfrm>
              <a:off x="2249600" y="932000"/>
              <a:ext cx="1315650" cy="326150"/>
            </a:xfrm>
            <a:custGeom>
              <a:avLst/>
              <a:gdLst/>
              <a:ahLst/>
              <a:cxnLst/>
              <a:rect l="l" t="t" r="r" b="b"/>
              <a:pathLst>
                <a:path w="52626" h="13046" extrusionOk="0">
                  <a:moveTo>
                    <a:pt x="8392" y="0"/>
                  </a:moveTo>
                  <a:cubicBezTo>
                    <a:pt x="5426" y="2517"/>
                    <a:pt x="2693" y="4997"/>
                    <a:pt x="0" y="7351"/>
                  </a:cubicBezTo>
                  <a:lnTo>
                    <a:pt x="52625" y="13045"/>
                  </a:lnTo>
                  <a:lnTo>
                    <a:pt x="83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3574;p64">
              <a:extLst>
                <a:ext uri="{FF2B5EF4-FFF2-40B4-BE49-F238E27FC236}">
                  <a16:creationId xmlns:a16="http://schemas.microsoft.com/office/drawing/2014/main" id="{0C345905-3EC3-9008-77CE-5DB1CCB62134}"/>
                </a:ext>
              </a:extLst>
            </p:cNvPr>
            <p:cNvSpPr/>
            <p:nvPr/>
          </p:nvSpPr>
          <p:spPr>
            <a:xfrm>
              <a:off x="3977350" y="1559475"/>
              <a:ext cx="1214650" cy="2750925"/>
            </a:xfrm>
            <a:custGeom>
              <a:avLst/>
              <a:gdLst/>
              <a:ahLst/>
              <a:cxnLst/>
              <a:rect l="l" t="t" r="r" b="b"/>
              <a:pathLst>
                <a:path w="48586" h="110037" extrusionOk="0">
                  <a:moveTo>
                    <a:pt x="0" y="1"/>
                  </a:moveTo>
                  <a:lnTo>
                    <a:pt x="25662" y="106338"/>
                  </a:lnTo>
                  <a:cubicBezTo>
                    <a:pt x="26816" y="106095"/>
                    <a:pt x="27991" y="105987"/>
                    <a:pt x="29198" y="105987"/>
                  </a:cubicBezTo>
                  <a:cubicBezTo>
                    <a:pt x="34728" y="105987"/>
                    <a:pt x="40906" y="108245"/>
                    <a:pt x="48586" y="110036"/>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3575;p64">
              <a:extLst>
                <a:ext uri="{FF2B5EF4-FFF2-40B4-BE49-F238E27FC236}">
                  <a16:creationId xmlns:a16="http://schemas.microsoft.com/office/drawing/2014/main" id="{693B15D1-8256-3C52-3714-1C7F76CA7C11}"/>
                </a:ext>
              </a:extLst>
            </p:cNvPr>
            <p:cNvSpPr/>
            <p:nvPr/>
          </p:nvSpPr>
          <p:spPr>
            <a:xfrm>
              <a:off x="3460800" y="355375"/>
              <a:ext cx="278450" cy="664850"/>
            </a:xfrm>
            <a:custGeom>
              <a:avLst/>
              <a:gdLst/>
              <a:ahLst/>
              <a:cxnLst/>
              <a:rect l="l" t="t" r="r" b="b"/>
              <a:pathLst>
                <a:path w="11138" h="26594" extrusionOk="0">
                  <a:moveTo>
                    <a:pt x="4720" y="1"/>
                  </a:moveTo>
                  <a:cubicBezTo>
                    <a:pt x="3178" y="425"/>
                    <a:pt x="1604" y="881"/>
                    <a:pt x="1" y="1372"/>
                  </a:cubicBezTo>
                  <a:lnTo>
                    <a:pt x="11138" y="26593"/>
                  </a:lnTo>
                  <a:lnTo>
                    <a:pt x="47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3576;p64">
              <a:extLst>
                <a:ext uri="{FF2B5EF4-FFF2-40B4-BE49-F238E27FC236}">
                  <a16:creationId xmlns:a16="http://schemas.microsoft.com/office/drawing/2014/main" id="{E0010652-4AE7-8158-1F50-D2392CEF81AC}"/>
                </a:ext>
              </a:extLst>
            </p:cNvPr>
            <p:cNvSpPr/>
            <p:nvPr/>
          </p:nvSpPr>
          <p:spPr>
            <a:xfrm>
              <a:off x="4127900" y="605050"/>
              <a:ext cx="1443000" cy="565750"/>
            </a:xfrm>
            <a:custGeom>
              <a:avLst/>
              <a:gdLst/>
              <a:ahLst/>
              <a:cxnLst/>
              <a:rect l="l" t="t" r="r" b="b"/>
              <a:pathLst>
                <a:path w="57720" h="22630" extrusionOk="0">
                  <a:moveTo>
                    <a:pt x="51250" y="1"/>
                  </a:moveTo>
                  <a:lnTo>
                    <a:pt x="0" y="22630"/>
                  </a:lnTo>
                  <a:lnTo>
                    <a:pt x="57720" y="8700"/>
                  </a:lnTo>
                  <a:cubicBezTo>
                    <a:pt x="56818" y="5712"/>
                    <a:pt x="54832" y="2799"/>
                    <a:pt x="51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3577;p64">
              <a:extLst>
                <a:ext uri="{FF2B5EF4-FFF2-40B4-BE49-F238E27FC236}">
                  <a16:creationId xmlns:a16="http://schemas.microsoft.com/office/drawing/2014/main" id="{FE7F5753-7B84-D2EB-6531-2E3F31F08961}"/>
                </a:ext>
              </a:extLst>
            </p:cNvPr>
            <p:cNvSpPr/>
            <p:nvPr/>
          </p:nvSpPr>
          <p:spPr>
            <a:xfrm>
              <a:off x="4149525" y="1023150"/>
              <a:ext cx="1426900" cy="254950"/>
            </a:xfrm>
            <a:custGeom>
              <a:avLst/>
              <a:gdLst/>
              <a:ahLst/>
              <a:cxnLst/>
              <a:rect l="l" t="t" r="r" b="b"/>
              <a:pathLst>
                <a:path w="57076" h="10198" extrusionOk="0">
                  <a:moveTo>
                    <a:pt x="57075" y="0"/>
                  </a:moveTo>
                  <a:lnTo>
                    <a:pt x="0" y="8860"/>
                  </a:lnTo>
                  <a:lnTo>
                    <a:pt x="53528" y="10198"/>
                  </a:lnTo>
                  <a:cubicBezTo>
                    <a:pt x="55018" y="6780"/>
                    <a:pt x="56419" y="3364"/>
                    <a:pt x="57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3578;p64">
              <a:extLst>
                <a:ext uri="{FF2B5EF4-FFF2-40B4-BE49-F238E27FC236}">
                  <a16:creationId xmlns:a16="http://schemas.microsoft.com/office/drawing/2014/main" id="{BDCAF539-E420-040E-3151-76B1E9C49941}"/>
                </a:ext>
              </a:extLst>
            </p:cNvPr>
            <p:cNvSpPr/>
            <p:nvPr/>
          </p:nvSpPr>
          <p:spPr>
            <a:xfrm>
              <a:off x="4087925" y="364150"/>
              <a:ext cx="1145150" cy="740950"/>
            </a:xfrm>
            <a:custGeom>
              <a:avLst/>
              <a:gdLst/>
              <a:ahLst/>
              <a:cxnLst/>
              <a:rect l="l" t="t" r="r" b="b"/>
              <a:pathLst>
                <a:path w="45806" h="29638" extrusionOk="0">
                  <a:moveTo>
                    <a:pt x="36827" y="1"/>
                  </a:moveTo>
                  <a:lnTo>
                    <a:pt x="0" y="29637"/>
                  </a:lnTo>
                  <a:lnTo>
                    <a:pt x="45806" y="4695"/>
                  </a:lnTo>
                  <a:cubicBezTo>
                    <a:pt x="43026" y="2962"/>
                    <a:pt x="40054" y="1372"/>
                    <a:pt x="368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3579;p64">
              <a:extLst>
                <a:ext uri="{FF2B5EF4-FFF2-40B4-BE49-F238E27FC236}">
                  <a16:creationId xmlns:a16="http://schemas.microsoft.com/office/drawing/2014/main" id="{10803CFF-32BB-198D-F69A-A9DE35010BAD}"/>
                </a:ext>
              </a:extLst>
            </p:cNvPr>
            <p:cNvSpPr/>
            <p:nvPr/>
          </p:nvSpPr>
          <p:spPr>
            <a:xfrm>
              <a:off x="3565225" y="996800"/>
              <a:ext cx="586125" cy="586125"/>
            </a:xfrm>
            <a:custGeom>
              <a:avLst/>
              <a:gdLst/>
              <a:ahLst/>
              <a:cxnLst/>
              <a:rect l="l" t="t" r="r" b="b"/>
              <a:pathLst>
                <a:path w="23445" h="23445" extrusionOk="0">
                  <a:moveTo>
                    <a:pt x="12990" y="1"/>
                  </a:moveTo>
                  <a:lnTo>
                    <a:pt x="10968" y="6861"/>
                  </a:lnTo>
                  <a:lnTo>
                    <a:pt x="9913" y="71"/>
                  </a:lnTo>
                  <a:lnTo>
                    <a:pt x="9735" y="7221"/>
                  </a:lnTo>
                  <a:lnTo>
                    <a:pt x="6959" y="936"/>
                  </a:lnTo>
                  <a:lnTo>
                    <a:pt x="8638" y="7889"/>
                  </a:lnTo>
                  <a:lnTo>
                    <a:pt x="4331" y="2537"/>
                  </a:lnTo>
                  <a:lnTo>
                    <a:pt x="7751" y="8818"/>
                  </a:lnTo>
                  <a:lnTo>
                    <a:pt x="2205" y="4763"/>
                  </a:lnTo>
                  <a:lnTo>
                    <a:pt x="7135" y="9944"/>
                  </a:lnTo>
                  <a:lnTo>
                    <a:pt x="728" y="7463"/>
                  </a:lnTo>
                  <a:lnTo>
                    <a:pt x="6831" y="11193"/>
                  </a:lnTo>
                  <a:lnTo>
                    <a:pt x="6831" y="11193"/>
                  </a:lnTo>
                  <a:lnTo>
                    <a:pt x="0" y="10453"/>
                  </a:lnTo>
                  <a:lnTo>
                    <a:pt x="6861" y="12477"/>
                  </a:lnTo>
                  <a:lnTo>
                    <a:pt x="71" y="13530"/>
                  </a:lnTo>
                  <a:lnTo>
                    <a:pt x="7222" y="13710"/>
                  </a:lnTo>
                  <a:lnTo>
                    <a:pt x="936" y="16484"/>
                  </a:lnTo>
                  <a:lnTo>
                    <a:pt x="7890" y="14807"/>
                  </a:lnTo>
                  <a:lnTo>
                    <a:pt x="2537" y="19114"/>
                  </a:lnTo>
                  <a:lnTo>
                    <a:pt x="2537" y="19114"/>
                  </a:lnTo>
                  <a:lnTo>
                    <a:pt x="8818" y="15694"/>
                  </a:lnTo>
                  <a:lnTo>
                    <a:pt x="9804" y="14344"/>
                  </a:lnTo>
                  <a:lnTo>
                    <a:pt x="10799" y="14104"/>
                  </a:lnTo>
                  <a:lnTo>
                    <a:pt x="10549" y="14752"/>
                  </a:lnTo>
                  <a:lnTo>
                    <a:pt x="10549" y="14752"/>
                  </a:lnTo>
                  <a:lnTo>
                    <a:pt x="11447" y="14262"/>
                  </a:lnTo>
                  <a:lnTo>
                    <a:pt x="11373" y="14951"/>
                  </a:lnTo>
                  <a:lnTo>
                    <a:pt x="9945" y="16310"/>
                  </a:lnTo>
                  <a:lnTo>
                    <a:pt x="7463" y="22717"/>
                  </a:lnTo>
                  <a:lnTo>
                    <a:pt x="11192" y="16614"/>
                  </a:lnTo>
                  <a:lnTo>
                    <a:pt x="10454" y="23444"/>
                  </a:lnTo>
                  <a:lnTo>
                    <a:pt x="12477" y="16584"/>
                  </a:lnTo>
                  <a:lnTo>
                    <a:pt x="13531" y="23373"/>
                  </a:lnTo>
                  <a:lnTo>
                    <a:pt x="13709" y="16223"/>
                  </a:lnTo>
                  <a:lnTo>
                    <a:pt x="16485" y="22508"/>
                  </a:lnTo>
                  <a:lnTo>
                    <a:pt x="14806" y="15555"/>
                  </a:lnTo>
                  <a:lnTo>
                    <a:pt x="19114" y="20908"/>
                  </a:lnTo>
                  <a:lnTo>
                    <a:pt x="15693" y="14626"/>
                  </a:lnTo>
                  <a:lnTo>
                    <a:pt x="21240" y="18682"/>
                  </a:lnTo>
                  <a:lnTo>
                    <a:pt x="16310" y="13499"/>
                  </a:lnTo>
                  <a:lnTo>
                    <a:pt x="22716" y="15981"/>
                  </a:lnTo>
                  <a:lnTo>
                    <a:pt x="16613" y="12251"/>
                  </a:lnTo>
                  <a:lnTo>
                    <a:pt x="23444" y="12991"/>
                  </a:lnTo>
                  <a:lnTo>
                    <a:pt x="16584" y="10967"/>
                  </a:lnTo>
                  <a:lnTo>
                    <a:pt x="23372" y="9914"/>
                  </a:lnTo>
                  <a:lnTo>
                    <a:pt x="16223" y="9735"/>
                  </a:lnTo>
                  <a:lnTo>
                    <a:pt x="22507" y="6960"/>
                  </a:lnTo>
                  <a:lnTo>
                    <a:pt x="15555" y="8637"/>
                  </a:lnTo>
                  <a:lnTo>
                    <a:pt x="15555" y="8637"/>
                  </a:lnTo>
                  <a:lnTo>
                    <a:pt x="20908" y="4331"/>
                  </a:lnTo>
                  <a:lnTo>
                    <a:pt x="14627" y="7750"/>
                  </a:lnTo>
                  <a:lnTo>
                    <a:pt x="18682" y="2205"/>
                  </a:lnTo>
                  <a:lnTo>
                    <a:pt x="13499" y="7134"/>
                  </a:lnTo>
                  <a:lnTo>
                    <a:pt x="15982" y="729"/>
                  </a:lnTo>
                  <a:lnTo>
                    <a:pt x="12252" y="6830"/>
                  </a:lnTo>
                  <a:lnTo>
                    <a:pt x="129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3580;p64">
              <a:extLst>
                <a:ext uri="{FF2B5EF4-FFF2-40B4-BE49-F238E27FC236}">
                  <a16:creationId xmlns:a16="http://schemas.microsoft.com/office/drawing/2014/main" id="{4A5B51A3-DA3E-E102-5E00-4EBFDA6DAF1B}"/>
                </a:ext>
              </a:extLst>
            </p:cNvPr>
            <p:cNvSpPr/>
            <p:nvPr/>
          </p:nvSpPr>
          <p:spPr>
            <a:xfrm>
              <a:off x="4032250" y="255800"/>
              <a:ext cx="791300" cy="796125"/>
            </a:xfrm>
            <a:custGeom>
              <a:avLst/>
              <a:gdLst/>
              <a:ahLst/>
              <a:cxnLst/>
              <a:rect l="l" t="t" r="r" b="b"/>
              <a:pathLst>
                <a:path w="31652" h="31845" extrusionOk="0">
                  <a:moveTo>
                    <a:pt x="23287" y="0"/>
                  </a:moveTo>
                  <a:lnTo>
                    <a:pt x="1" y="31845"/>
                  </a:lnTo>
                  <a:lnTo>
                    <a:pt x="31652" y="1738"/>
                  </a:lnTo>
                  <a:cubicBezTo>
                    <a:pt x="29029" y="1004"/>
                    <a:pt x="26246" y="417"/>
                    <a:pt x="232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3581;p64">
              <a:extLst>
                <a:ext uri="{FF2B5EF4-FFF2-40B4-BE49-F238E27FC236}">
                  <a16:creationId xmlns:a16="http://schemas.microsoft.com/office/drawing/2014/main" id="{E5968A2B-27CB-DAC1-15B0-EDB4AC8489BE}"/>
                </a:ext>
              </a:extLst>
            </p:cNvPr>
            <p:cNvSpPr/>
            <p:nvPr/>
          </p:nvSpPr>
          <p:spPr>
            <a:xfrm>
              <a:off x="3684275" y="1365575"/>
              <a:ext cx="144700" cy="162200"/>
            </a:xfrm>
            <a:custGeom>
              <a:avLst/>
              <a:gdLst/>
              <a:ahLst/>
              <a:cxnLst/>
              <a:rect l="l" t="t" r="r" b="b"/>
              <a:pathLst>
                <a:path w="5788" h="6488" extrusionOk="0">
                  <a:moveTo>
                    <a:pt x="5787" y="1"/>
                  </a:moveTo>
                  <a:lnTo>
                    <a:pt x="4056" y="943"/>
                  </a:lnTo>
                  <a:lnTo>
                    <a:pt x="1" y="6488"/>
                  </a:lnTo>
                  <a:lnTo>
                    <a:pt x="5183" y="1559"/>
                  </a:lnTo>
                  <a:lnTo>
                    <a:pt x="57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3582;p64">
              <a:extLst>
                <a:ext uri="{FF2B5EF4-FFF2-40B4-BE49-F238E27FC236}">
                  <a16:creationId xmlns:a16="http://schemas.microsoft.com/office/drawing/2014/main" id="{50A0F52D-3CF1-E115-7A17-E4F58485287D}"/>
                </a:ext>
              </a:extLst>
            </p:cNvPr>
            <p:cNvSpPr/>
            <p:nvPr/>
          </p:nvSpPr>
          <p:spPr>
            <a:xfrm>
              <a:off x="3708050" y="294975"/>
              <a:ext cx="122600" cy="703625"/>
            </a:xfrm>
            <a:custGeom>
              <a:avLst/>
              <a:gdLst/>
              <a:ahLst/>
              <a:cxnLst/>
              <a:rect l="l" t="t" r="r" b="b"/>
              <a:pathLst>
                <a:path w="4904" h="28145" extrusionOk="0">
                  <a:moveTo>
                    <a:pt x="4904" y="1"/>
                  </a:moveTo>
                  <a:cubicBezTo>
                    <a:pt x="3306" y="325"/>
                    <a:pt x="1671" y="688"/>
                    <a:pt x="1" y="1086"/>
                  </a:cubicBezTo>
                  <a:lnTo>
                    <a:pt x="4200" y="28144"/>
                  </a:lnTo>
                  <a:lnTo>
                    <a:pt x="49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3583;p64">
              <a:extLst>
                <a:ext uri="{FF2B5EF4-FFF2-40B4-BE49-F238E27FC236}">
                  <a16:creationId xmlns:a16="http://schemas.microsoft.com/office/drawing/2014/main" id="{9FF5574A-F0D6-333B-9F5A-9178279A0D99}"/>
                </a:ext>
              </a:extLst>
            </p:cNvPr>
            <p:cNvSpPr/>
            <p:nvPr/>
          </p:nvSpPr>
          <p:spPr>
            <a:xfrm>
              <a:off x="2925250" y="535875"/>
              <a:ext cx="695100" cy="580000"/>
            </a:xfrm>
            <a:custGeom>
              <a:avLst/>
              <a:gdLst/>
              <a:ahLst/>
              <a:cxnLst/>
              <a:rect l="l" t="t" r="r" b="b"/>
              <a:pathLst>
                <a:path w="27804" h="23200" extrusionOk="0">
                  <a:moveTo>
                    <a:pt x="5736" y="1"/>
                  </a:moveTo>
                  <a:cubicBezTo>
                    <a:pt x="3717" y="930"/>
                    <a:pt x="1810" y="1889"/>
                    <a:pt x="0" y="2868"/>
                  </a:cubicBezTo>
                  <a:lnTo>
                    <a:pt x="27804" y="23200"/>
                  </a:lnTo>
                  <a:lnTo>
                    <a:pt x="5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3584;p64">
              <a:extLst>
                <a:ext uri="{FF2B5EF4-FFF2-40B4-BE49-F238E27FC236}">
                  <a16:creationId xmlns:a16="http://schemas.microsoft.com/office/drawing/2014/main" id="{1016BE99-1995-E1C3-B29E-F8B3E474397F}"/>
                </a:ext>
              </a:extLst>
            </p:cNvPr>
            <p:cNvSpPr/>
            <p:nvPr/>
          </p:nvSpPr>
          <p:spPr>
            <a:xfrm>
              <a:off x="3204825" y="431275"/>
              <a:ext cx="468675" cy="628950"/>
            </a:xfrm>
            <a:custGeom>
              <a:avLst/>
              <a:gdLst/>
              <a:ahLst/>
              <a:cxnLst/>
              <a:rect l="l" t="t" r="r" b="b"/>
              <a:pathLst>
                <a:path w="18747" h="25158" extrusionOk="0">
                  <a:moveTo>
                    <a:pt x="5049" y="1"/>
                  </a:moveTo>
                  <a:cubicBezTo>
                    <a:pt x="3295" y="602"/>
                    <a:pt x="1617" y="1223"/>
                    <a:pt x="0" y="1861"/>
                  </a:cubicBezTo>
                  <a:lnTo>
                    <a:pt x="18747" y="25158"/>
                  </a:lnTo>
                  <a:lnTo>
                    <a:pt x="50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3585;p64">
              <a:extLst>
                <a:ext uri="{FF2B5EF4-FFF2-40B4-BE49-F238E27FC236}">
                  <a16:creationId xmlns:a16="http://schemas.microsoft.com/office/drawing/2014/main" id="{36376172-9F23-7554-C8F4-CA31F6C92BB5}"/>
                </a:ext>
              </a:extLst>
            </p:cNvPr>
            <p:cNvSpPr/>
            <p:nvPr/>
          </p:nvSpPr>
          <p:spPr>
            <a:xfrm>
              <a:off x="2614000" y="692550"/>
              <a:ext cx="969450" cy="490850"/>
            </a:xfrm>
            <a:custGeom>
              <a:avLst/>
              <a:gdLst/>
              <a:ahLst/>
              <a:cxnLst/>
              <a:rect l="l" t="t" r="r" b="b"/>
              <a:pathLst>
                <a:path w="38778" h="19634" extrusionOk="0">
                  <a:moveTo>
                    <a:pt x="6655" y="1"/>
                  </a:moveTo>
                  <a:cubicBezTo>
                    <a:pt x="4272" y="1514"/>
                    <a:pt x="2067" y="3057"/>
                    <a:pt x="1" y="4612"/>
                  </a:cubicBezTo>
                  <a:lnTo>
                    <a:pt x="38777" y="19633"/>
                  </a:lnTo>
                  <a:lnTo>
                    <a:pt x="66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3586;p64">
              <a:extLst>
                <a:ext uri="{FF2B5EF4-FFF2-40B4-BE49-F238E27FC236}">
                  <a16:creationId xmlns:a16="http://schemas.microsoft.com/office/drawing/2014/main" id="{965F6EDC-B8C9-1066-DA78-C1C1B467C6B9}"/>
                </a:ext>
              </a:extLst>
            </p:cNvPr>
            <p:cNvSpPr/>
            <p:nvPr/>
          </p:nvSpPr>
          <p:spPr>
            <a:xfrm>
              <a:off x="3964750" y="238200"/>
              <a:ext cx="473700" cy="776825"/>
            </a:xfrm>
            <a:custGeom>
              <a:avLst/>
              <a:gdLst/>
              <a:ahLst/>
              <a:cxnLst/>
              <a:rect l="l" t="t" r="r" b="b"/>
              <a:pathLst>
                <a:path w="18948" h="31073" extrusionOk="0">
                  <a:moveTo>
                    <a:pt x="15585" y="1"/>
                  </a:moveTo>
                  <a:cubicBezTo>
                    <a:pt x="14417" y="1"/>
                    <a:pt x="13225" y="25"/>
                    <a:pt x="12009" y="73"/>
                  </a:cubicBezTo>
                  <a:lnTo>
                    <a:pt x="1" y="31073"/>
                  </a:lnTo>
                  <a:lnTo>
                    <a:pt x="18947" y="70"/>
                  </a:lnTo>
                  <a:cubicBezTo>
                    <a:pt x="17850" y="24"/>
                    <a:pt x="16729" y="1"/>
                    <a:pt x="155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3587;p64">
              <a:extLst>
                <a:ext uri="{FF2B5EF4-FFF2-40B4-BE49-F238E27FC236}">
                  <a16:creationId xmlns:a16="http://schemas.microsoft.com/office/drawing/2014/main" id="{5B0E8B84-E8B5-B246-07A3-6581AFFF6E25}"/>
                </a:ext>
              </a:extLst>
            </p:cNvPr>
            <p:cNvSpPr/>
            <p:nvPr/>
          </p:nvSpPr>
          <p:spPr>
            <a:xfrm>
              <a:off x="3889975" y="251450"/>
              <a:ext cx="219850" cy="745375"/>
            </a:xfrm>
            <a:custGeom>
              <a:avLst/>
              <a:gdLst/>
              <a:ahLst/>
              <a:cxnLst/>
              <a:rect l="l" t="t" r="r" b="b"/>
              <a:pathLst>
                <a:path w="8794" h="29815" extrusionOk="0">
                  <a:moveTo>
                    <a:pt x="8793" y="0"/>
                  </a:moveTo>
                  <a:lnTo>
                    <a:pt x="8793" y="0"/>
                  </a:lnTo>
                  <a:cubicBezTo>
                    <a:pt x="6966" y="194"/>
                    <a:pt x="5083" y="441"/>
                    <a:pt x="3147" y="746"/>
                  </a:cubicBezTo>
                  <a:lnTo>
                    <a:pt x="0" y="29815"/>
                  </a:lnTo>
                  <a:lnTo>
                    <a:pt x="87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3588;p64">
              <a:extLst>
                <a:ext uri="{FF2B5EF4-FFF2-40B4-BE49-F238E27FC236}">
                  <a16:creationId xmlns:a16="http://schemas.microsoft.com/office/drawing/2014/main" id="{4CD0CA2F-2060-C4FB-12D1-ECF3578FC78B}"/>
                </a:ext>
              </a:extLst>
            </p:cNvPr>
            <p:cNvSpPr/>
            <p:nvPr/>
          </p:nvSpPr>
          <p:spPr>
            <a:xfrm>
              <a:off x="940875" y="3892750"/>
              <a:ext cx="5715600" cy="1582800"/>
            </a:xfrm>
            <a:custGeom>
              <a:avLst/>
              <a:gdLst/>
              <a:ahLst/>
              <a:cxnLst/>
              <a:rect l="l" t="t" r="r" b="b"/>
              <a:pathLst>
                <a:path w="228624" h="63312" extrusionOk="0">
                  <a:moveTo>
                    <a:pt x="114312" y="0"/>
                  </a:moveTo>
                  <a:cubicBezTo>
                    <a:pt x="83995" y="0"/>
                    <a:pt x="54920" y="3335"/>
                    <a:pt x="33482" y="9271"/>
                  </a:cubicBezTo>
                  <a:cubicBezTo>
                    <a:pt x="12045" y="15209"/>
                    <a:pt x="1" y="23259"/>
                    <a:pt x="1" y="31655"/>
                  </a:cubicBezTo>
                  <a:cubicBezTo>
                    <a:pt x="1" y="40051"/>
                    <a:pt x="12045" y="48103"/>
                    <a:pt x="33482" y="54039"/>
                  </a:cubicBezTo>
                  <a:cubicBezTo>
                    <a:pt x="54920" y="59975"/>
                    <a:pt x="83995" y="63311"/>
                    <a:pt x="114312" y="63311"/>
                  </a:cubicBezTo>
                  <a:cubicBezTo>
                    <a:pt x="144629" y="63311"/>
                    <a:pt x="173704" y="59975"/>
                    <a:pt x="195142" y="54039"/>
                  </a:cubicBezTo>
                  <a:cubicBezTo>
                    <a:pt x="216579" y="48103"/>
                    <a:pt x="228623" y="40051"/>
                    <a:pt x="228623" y="31655"/>
                  </a:cubicBezTo>
                  <a:cubicBezTo>
                    <a:pt x="228623" y="23259"/>
                    <a:pt x="216579" y="15209"/>
                    <a:pt x="195142" y="9271"/>
                  </a:cubicBezTo>
                  <a:cubicBezTo>
                    <a:pt x="173704" y="3335"/>
                    <a:pt x="144629" y="0"/>
                    <a:pt x="114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3589;p64">
              <a:extLst>
                <a:ext uri="{FF2B5EF4-FFF2-40B4-BE49-F238E27FC236}">
                  <a16:creationId xmlns:a16="http://schemas.microsoft.com/office/drawing/2014/main" id="{44404E98-51B9-251B-A0E8-2BF68BC181C1}"/>
                </a:ext>
              </a:extLst>
            </p:cNvPr>
            <p:cNvSpPr/>
            <p:nvPr/>
          </p:nvSpPr>
          <p:spPr>
            <a:xfrm>
              <a:off x="3607375" y="1380825"/>
              <a:ext cx="481725" cy="124175"/>
            </a:xfrm>
            <a:custGeom>
              <a:avLst/>
              <a:gdLst/>
              <a:ahLst/>
              <a:cxnLst/>
              <a:rect l="l" t="t" r="r" b="b"/>
              <a:pathLst>
                <a:path w="19269" h="4967" extrusionOk="0">
                  <a:moveTo>
                    <a:pt x="1" y="1"/>
                  </a:moveTo>
                  <a:lnTo>
                    <a:pt x="1" y="4967"/>
                  </a:lnTo>
                  <a:lnTo>
                    <a:pt x="19268" y="4967"/>
                  </a:lnTo>
                  <a:lnTo>
                    <a:pt x="192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590;p64">
              <a:extLst>
                <a:ext uri="{FF2B5EF4-FFF2-40B4-BE49-F238E27FC236}">
                  <a16:creationId xmlns:a16="http://schemas.microsoft.com/office/drawing/2014/main" id="{2AF418D8-BDAC-2EC8-2783-C99091AB6898}"/>
                </a:ext>
              </a:extLst>
            </p:cNvPr>
            <p:cNvSpPr/>
            <p:nvPr/>
          </p:nvSpPr>
          <p:spPr>
            <a:xfrm>
              <a:off x="3600250" y="1373675"/>
              <a:ext cx="495975" cy="138475"/>
            </a:xfrm>
            <a:custGeom>
              <a:avLst/>
              <a:gdLst/>
              <a:ahLst/>
              <a:cxnLst/>
              <a:rect l="l" t="t" r="r" b="b"/>
              <a:pathLst>
                <a:path w="19839" h="5539" extrusionOk="0">
                  <a:moveTo>
                    <a:pt x="19267" y="574"/>
                  </a:moveTo>
                  <a:lnTo>
                    <a:pt x="19267" y="4967"/>
                  </a:lnTo>
                  <a:lnTo>
                    <a:pt x="572" y="4967"/>
                  </a:lnTo>
                  <a:lnTo>
                    <a:pt x="572" y="574"/>
                  </a:lnTo>
                  <a:close/>
                  <a:moveTo>
                    <a:pt x="286" y="1"/>
                  </a:moveTo>
                  <a:cubicBezTo>
                    <a:pt x="128" y="1"/>
                    <a:pt x="0" y="129"/>
                    <a:pt x="0" y="287"/>
                  </a:cubicBezTo>
                  <a:lnTo>
                    <a:pt x="0" y="5253"/>
                  </a:lnTo>
                  <a:cubicBezTo>
                    <a:pt x="0" y="5410"/>
                    <a:pt x="128" y="5538"/>
                    <a:pt x="286" y="5538"/>
                  </a:cubicBezTo>
                  <a:lnTo>
                    <a:pt x="19553" y="5538"/>
                  </a:lnTo>
                  <a:cubicBezTo>
                    <a:pt x="19711" y="5538"/>
                    <a:pt x="19839" y="5410"/>
                    <a:pt x="19839" y="5253"/>
                  </a:cubicBezTo>
                  <a:lnTo>
                    <a:pt x="19839" y="287"/>
                  </a:lnTo>
                  <a:cubicBezTo>
                    <a:pt x="19839" y="129"/>
                    <a:pt x="19711" y="1"/>
                    <a:pt x="195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591;p64">
              <a:extLst>
                <a:ext uri="{FF2B5EF4-FFF2-40B4-BE49-F238E27FC236}">
                  <a16:creationId xmlns:a16="http://schemas.microsoft.com/office/drawing/2014/main" id="{90C96F23-2886-713A-6090-766B3B0EABEA}"/>
                </a:ext>
              </a:extLst>
            </p:cNvPr>
            <p:cNvSpPr/>
            <p:nvPr/>
          </p:nvSpPr>
          <p:spPr>
            <a:xfrm>
              <a:off x="3701800" y="1380825"/>
              <a:ext cx="76325" cy="124175"/>
            </a:xfrm>
            <a:custGeom>
              <a:avLst/>
              <a:gdLst/>
              <a:ahLst/>
              <a:cxnLst/>
              <a:rect l="l" t="t" r="r" b="b"/>
              <a:pathLst>
                <a:path w="3053" h="4967" extrusionOk="0">
                  <a:moveTo>
                    <a:pt x="1" y="1"/>
                  </a:moveTo>
                  <a:lnTo>
                    <a:pt x="1" y="4967"/>
                  </a:lnTo>
                  <a:lnTo>
                    <a:pt x="3052" y="4967"/>
                  </a:lnTo>
                  <a:lnTo>
                    <a:pt x="30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592;p64">
              <a:extLst>
                <a:ext uri="{FF2B5EF4-FFF2-40B4-BE49-F238E27FC236}">
                  <a16:creationId xmlns:a16="http://schemas.microsoft.com/office/drawing/2014/main" id="{71D5C775-E20A-B8F3-7E06-5B3D54493F76}"/>
                </a:ext>
              </a:extLst>
            </p:cNvPr>
            <p:cNvSpPr/>
            <p:nvPr/>
          </p:nvSpPr>
          <p:spPr>
            <a:xfrm>
              <a:off x="3694625" y="1373675"/>
              <a:ext cx="90675" cy="138475"/>
            </a:xfrm>
            <a:custGeom>
              <a:avLst/>
              <a:gdLst/>
              <a:ahLst/>
              <a:cxnLst/>
              <a:rect l="l" t="t" r="r" b="b"/>
              <a:pathLst>
                <a:path w="3627" h="5539" extrusionOk="0">
                  <a:moveTo>
                    <a:pt x="3053" y="574"/>
                  </a:moveTo>
                  <a:lnTo>
                    <a:pt x="3053" y="4967"/>
                  </a:lnTo>
                  <a:lnTo>
                    <a:pt x="574" y="4967"/>
                  </a:lnTo>
                  <a:lnTo>
                    <a:pt x="574" y="574"/>
                  </a:lnTo>
                  <a:close/>
                  <a:moveTo>
                    <a:pt x="288" y="1"/>
                  </a:moveTo>
                  <a:cubicBezTo>
                    <a:pt x="129" y="1"/>
                    <a:pt x="1" y="129"/>
                    <a:pt x="1" y="287"/>
                  </a:cubicBezTo>
                  <a:lnTo>
                    <a:pt x="1" y="5253"/>
                  </a:lnTo>
                  <a:cubicBezTo>
                    <a:pt x="1" y="5411"/>
                    <a:pt x="128" y="5538"/>
                    <a:pt x="285" y="5538"/>
                  </a:cubicBezTo>
                  <a:cubicBezTo>
                    <a:pt x="286" y="5538"/>
                    <a:pt x="287" y="5538"/>
                    <a:pt x="288" y="5538"/>
                  </a:cubicBezTo>
                  <a:lnTo>
                    <a:pt x="3339" y="5538"/>
                  </a:lnTo>
                  <a:cubicBezTo>
                    <a:pt x="3340" y="5538"/>
                    <a:pt x="3341" y="5538"/>
                    <a:pt x="3342" y="5538"/>
                  </a:cubicBezTo>
                  <a:cubicBezTo>
                    <a:pt x="3499" y="5538"/>
                    <a:pt x="3626" y="5411"/>
                    <a:pt x="3626" y="5253"/>
                  </a:cubicBezTo>
                  <a:lnTo>
                    <a:pt x="3626" y="287"/>
                  </a:lnTo>
                  <a:cubicBezTo>
                    <a:pt x="3626" y="129"/>
                    <a:pt x="3498" y="1"/>
                    <a:pt x="33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593;p64">
              <a:extLst>
                <a:ext uri="{FF2B5EF4-FFF2-40B4-BE49-F238E27FC236}">
                  <a16:creationId xmlns:a16="http://schemas.microsoft.com/office/drawing/2014/main" id="{9D933FFD-368D-17AB-11E9-46B03877DCD1}"/>
                </a:ext>
              </a:extLst>
            </p:cNvPr>
            <p:cNvSpPr/>
            <p:nvPr/>
          </p:nvSpPr>
          <p:spPr>
            <a:xfrm>
              <a:off x="3542000" y="1499250"/>
              <a:ext cx="612475" cy="124175"/>
            </a:xfrm>
            <a:custGeom>
              <a:avLst/>
              <a:gdLst/>
              <a:ahLst/>
              <a:cxnLst/>
              <a:rect l="l" t="t" r="r" b="b"/>
              <a:pathLst>
                <a:path w="24499" h="4967" extrusionOk="0">
                  <a:moveTo>
                    <a:pt x="0" y="0"/>
                  </a:moveTo>
                  <a:lnTo>
                    <a:pt x="0" y="4966"/>
                  </a:lnTo>
                  <a:lnTo>
                    <a:pt x="24499" y="4966"/>
                  </a:lnTo>
                  <a:lnTo>
                    <a:pt x="244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594;p64">
              <a:extLst>
                <a:ext uri="{FF2B5EF4-FFF2-40B4-BE49-F238E27FC236}">
                  <a16:creationId xmlns:a16="http://schemas.microsoft.com/office/drawing/2014/main" id="{A0679434-845D-2F17-54AE-B84FDE46C725}"/>
                </a:ext>
              </a:extLst>
            </p:cNvPr>
            <p:cNvSpPr/>
            <p:nvPr/>
          </p:nvSpPr>
          <p:spPr>
            <a:xfrm>
              <a:off x="3534825" y="1492100"/>
              <a:ext cx="626800" cy="138500"/>
            </a:xfrm>
            <a:custGeom>
              <a:avLst/>
              <a:gdLst/>
              <a:ahLst/>
              <a:cxnLst/>
              <a:rect l="l" t="t" r="r" b="b"/>
              <a:pathLst>
                <a:path w="25072" h="5540" extrusionOk="0">
                  <a:moveTo>
                    <a:pt x="24499" y="573"/>
                  </a:moveTo>
                  <a:lnTo>
                    <a:pt x="24499" y="4967"/>
                  </a:lnTo>
                  <a:lnTo>
                    <a:pt x="573" y="4967"/>
                  </a:lnTo>
                  <a:lnTo>
                    <a:pt x="573" y="573"/>
                  </a:lnTo>
                  <a:close/>
                  <a:moveTo>
                    <a:pt x="287" y="0"/>
                  </a:moveTo>
                  <a:cubicBezTo>
                    <a:pt x="128" y="0"/>
                    <a:pt x="0" y="129"/>
                    <a:pt x="2" y="288"/>
                  </a:cubicBezTo>
                  <a:lnTo>
                    <a:pt x="2" y="5252"/>
                  </a:lnTo>
                  <a:cubicBezTo>
                    <a:pt x="0" y="5411"/>
                    <a:pt x="128" y="5539"/>
                    <a:pt x="287" y="5539"/>
                  </a:cubicBezTo>
                  <a:lnTo>
                    <a:pt x="24786" y="5539"/>
                  </a:lnTo>
                  <a:cubicBezTo>
                    <a:pt x="24943" y="5539"/>
                    <a:pt x="25072" y="5411"/>
                    <a:pt x="25072" y="5254"/>
                  </a:cubicBezTo>
                  <a:lnTo>
                    <a:pt x="25072" y="288"/>
                  </a:lnTo>
                  <a:cubicBezTo>
                    <a:pt x="25072" y="129"/>
                    <a:pt x="24943" y="0"/>
                    <a:pt x="24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595;p64">
              <a:extLst>
                <a:ext uri="{FF2B5EF4-FFF2-40B4-BE49-F238E27FC236}">
                  <a16:creationId xmlns:a16="http://schemas.microsoft.com/office/drawing/2014/main" id="{A33F2708-BB80-179E-BF8D-0AE246CE68E0}"/>
                </a:ext>
              </a:extLst>
            </p:cNvPr>
            <p:cNvSpPr/>
            <p:nvPr/>
          </p:nvSpPr>
          <p:spPr>
            <a:xfrm>
              <a:off x="3654100" y="1499250"/>
              <a:ext cx="85850" cy="124175"/>
            </a:xfrm>
            <a:custGeom>
              <a:avLst/>
              <a:gdLst/>
              <a:ahLst/>
              <a:cxnLst/>
              <a:rect l="l" t="t" r="r" b="b"/>
              <a:pathLst>
                <a:path w="3434" h="4967" extrusionOk="0">
                  <a:moveTo>
                    <a:pt x="1" y="0"/>
                  </a:moveTo>
                  <a:lnTo>
                    <a:pt x="1" y="4966"/>
                  </a:lnTo>
                  <a:lnTo>
                    <a:pt x="3434" y="4966"/>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596;p64">
              <a:extLst>
                <a:ext uri="{FF2B5EF4-FFF2-40B4-BE49-F238E27FC236}">
                  <a16:creationId xmlns:a16="http://schemas.microsoft.com/office/drawing/2014/main" id="{6A14F400-E3E1-9A5E-BE2B-A0A02C4652D1}"/>
                </a:ext>
              </a:extLst>
            </p:cNvPr>
            <p:cNvSpPr/>
            <p:nvPr/>
          </p:nvSpPr>
          <p:spPr>
            <a:xfrm>
              <a:off x="3646950" y="1492100"/>
              <a:ext cx="100175" cy="138500"/>
            </a:xfrm>
            <a:custGeom>
              <a:avLst/>
              <a:gdLst/>
              <a:ahLst/>
              <a:cxnLst/>
              <a:rect l="l" t="t" r="r" b="b"/>
              <a:pathLst>
                <a:path w="4007" h="5540" extrusionOk="0">
                  <a:moveTo>
                    <a:pt x="3434" y="573"/>
                  </a:moveTo>
                  <a:lnTo>
                    <a:pt x="3434" y="4967"/>
                  </a:lnTo>
                  <a:lnTo>
                    <a:pt x="572" y="4967"/>
                  </a:lnTo>
                  <a:lnTo>
                    <a:pt x="572" y="573"/>
                  </a:lnTo>
                  <a:close/>
                  <a:moveTo>
                    <a:pt x="287" y="0"/>
                  </a:moveTo>
                  <a:cubicBezTo>
                    <a:pt x="129" y="0"/>
                    <a:pt x="1" y="129"/>
                    <a:pt x="1" y="288"/>
                  </a:cubicBezTo>
                  <a:lnTo>
                    <a:pt x="1" y="5252"/>
                  </a:lnTo>
                  <a:cubicBezTo>
                    <a:pt x="1" y="5411"/>
                    <a:pt x="129" y="5539"/>
                    <a:pt x="287" y="5539"/>
                  </a:cubicBezTo>
                  <a:lnTo>
                    <a:pt x="3720" y="5539"/>
                  </a:lnTo>
                  <a:cubicBezTo>
                    <a:pt x="3879" y="5539"/>
                    <a:pt x="4007" y="5411"/>
                    <a:pt x="4007" y="5254"/>
                  </a:cubicBezTo>
                  <a:lnTo>
                    <a:pt x="4007" y="288"/>
                  </a:lnTo>
                  <a:cubicBezTo>
                    <a:pt x="4007" y="129"/>
                    <a:pt x="3879" y="0"/>
                    <a:pt x="37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597;p64">
              <a:extLst>
                <a:ext uri="{FF2B5EF4-FFF2-40B4-BE49-F238E27FC236}">
                  <a16:creationId xmlns:a16="http://schemas.microsoft.com/office/drawing/2014/main" id="{4B9C1384-DB7E-B5AF-113A-1C06F56C34CF}"/>
                </a:ext>
              </a:extLst>
            </p:cNvPr>
            <p:cNvSpPr/>
            <p:nvPr/>
          </p:nvSpPr>
          <p:spPr>
            <a:xfrm>
              <a:off x="3607375" y="1025575"/>
              <a:ext cx="481725" cy="361000"/>
            </a:xfrm>
            <a:custGeom>
              <a:avLst/>
              <a:gdLst/>
              <a:ahLst/>
              <a:cxnLst/>
              <a:rect l="l" t="t" r="r" b="b"/>
              <a:pathLst>
                <a:path w="19269" h="14440" extrusionOk="0">
                  <a:moveTo>
                    <a:pt x="9635" y="1"/>
                  </a:moveTo>
                  <a:cubicBezTo>
                    <a:pt x="4313" y="1"/>
                    <a:pt x="1" y="4314"/>
                    <a:pt x="1" y="9634"/>
                  </a:cubicBezTo>
                  <a:lnTo>
                    <a:pt x="1" y="14440"/>
                  </a:lnTo>
                  <a:lnTo>
                    <a:pt x="19268" y="14440"/>
                  </a:lnTo>
                  <a:lnTo>
                    <a:pt x="19268" y="9634"/>
                  </a:lnTo>
                  <a:cubicBezTo>
                    <a:pt x="19268" y="4314"/>
                    <a:pt x="14954" y="1"/>
                    <a:pt x="96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598;p64">
              <a:extLst>
                <a:ext uri="{FF2B5EF4-FFF2-40B4-BE49-F238E27FC236}">
                  <a16:creationId xmlns:a16="http://schemas.microsoft.com/office/drawing/2014/main" id="{98D99979-81CE-4AE3-A743-67DE90F35D53}"/>
                </a:ext>
              </a:extLst>
            </p:cNvPr>
            <p:cNvSpPr/>
            <p:nvPr/>
          </p:nvSpPr>
          <p:spPr>
            <a:xfrm>
              <a:off x="3600200" y="1018425"/>
              <a:ext cx="496025" cy="375350"/>
            </a:xfrm>
            <a:custGeom>
              <a:avLst/>
              <a:gdLst/>
              <a:ahLst/>
              <a:cxnLst/>
              <a:rect l="l" t="t" r="r" b="b"/>
              <a:pathLst>
                <a:path w="19841" h="15014" extrusionOk="0">
                  <a:moveTo>
                    <a:pt x="9922" y="574"/>
                  </a:moveTo>
                  <a:cubicBezTo>
                    <a:pt x="15075" y="574"/>
                    <a:pt x="19269" y="4767"/>
                    <a:pt x="19269" y="9920"/>
                  </a:cubicBezTo>
                  <a:lnTo>
                    <a:pt x="19269" y="14440"/>
                  </a:lnTo>
                  <a:lnTo>
                    <a:pt x="574" y="14440"/>
                  </a:lnTo>
                  <a:lnTo>
                    <a:pt x="574" y="9920"/>
                  </a:lnTo>
                  <a:cubicBezTo>
                    <a:pt x="574" y="4767"/>
                    <a:pt x="4767" y="574"/>
                    <a:pt x="9922" y="574"/>
                  </a:cubicBezTo>
                  <a:close/>
                  <a:moveTo>
                    <a:pt x="9922" y="1"/>
                  </a:moveTo>
                  <a:cubicBezTo>
                    <a:pt x="4452" y="1"/>
                    <a:pt x="2" y="4450"/>
                    <a:pt x="2" y="9920"/>
                  </a:cubicBezTo>
                  <a:lnTo>
                    <a:pt x="2" y="14726"/>
                  </a:lnTo>
                  <a:cubicBezTo>
                    <a:pt x="1" y="14884"/>
                    <a:pt x="129" y="15013"/>
                    <a:pt x="288" y="15013"/>
                  </a:cubicBezTo>
                  <a:lnTo>
                    <a:pt x="19555" y="15013"/>
                  </a:lnTo>
                  <a:cubicBezTo>
                    <a:pt x="19713" y="15013"/>
                    <a:pt x="19841" y="14884"/>
                    <a:pt x="19841" y="14726"/>
                  </a:cubicBezTo>
                  <a:lnTo>
                    <a:pt x="19841" y="9920"/>
                  </a:lnTo>
                  <a:cubicBezTo>
                    <a:pt x="19841" y="4450"/>
                    <a:pt x="15391" y="1"/>
                    <a:pt x="99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599;p64">
              <a:extLst>
                <a:ext uri="{FF2B5EF4-FFF2-40B4-BE49-F238E27FC236}">
                  <a16:creationId xmlns:a16="http://schemas.microsoft.com/office/drawing/2014/main" id="{48041205-EDFC-0AC4-0B2E-6BC5487C8698}"/>
                </a:ext>
              </a:extLst>
            </p:cNvPr>
            <p:cNvSpPr/>
            <p:nvPr/>
          </p:nvSpPr>
          <p:spPr>
            <a:xfrm>
              <a:off x="3752200" y="1096725"/>
              <a:ext cx="225675" cy="240775"/>
            </a:xfrm>
            <a:custGeom>
              <a:avLst/>
              <a:gdLst/>
              <a:ahLst/>
              <a:cxnLst/>
              <a:rect l="l" t="t" r="r" b="b"/>
              <a:pathLst>
                <a:path w="9027" h="9631" extrusionOk="0">
                  <a:moveTo>
                    <a:pt x="7071" y="1"/>
                  </a:moveTo>
                  <a:cubicBezTo>
                    <a:pt x="5991" y="1"/>
                    <a:pt x="5115" y="876"/>
                    <a:pt x="5115" y="1957"/>
                  </a:cubicBezTo>
                  <a:cubicBezTo>
                    <a:pt x="5115" y="1971"/>
                    <a:pt x="5119" y="1983"/>
                    <a:pt x="5119" y="1999"/>
                  </a:cubicBezTo>
                  <a:cubicBezTo>
                    <a:pt x="4730" y="1871"/>
                    <a:pt x="4322" y="1807"/>
                    <a:pt x="3912" y="1807"/>
                  </a:cubicBezTo>
                  <a:cubicBezTo>
                    <a:pt x="1751" y="1807"/>
                    <a:pt x="1" y="3557"/>
                    <a:pt x="1" y="5718"/>
                  </a:cubicBezTo>
                  <a:cubicBezTo>
                    <a:pt x="1" y="7879"/>
                    <a:pt x="1751" y="9631"/>
                    <a:pt x="3912" y="9631"/>
                  </a:cubicBezTo>
                  <a:cubicBezTo>
                    <a:pt x="6073" y="9631"/>
                    <a:pt x="7823" y="7879"/>
                    <a:pt x="7823" y="5718"/>
                  </a:cubicBezTo>
                  <a:cubicBezTo>
                    <a:pt x="7823" y="5078"/>
                    <a:pt x="7667" y="4448"/>
                    <a:pt x="7366" y="3883"/>
                  </a:cubicBezTo>
                  <a:cubicBezTo>
                    <a:pt x="8305" y="3741"/>
                    <a:pt x="9027" y="2937"/>
                    <a:pt x="9027" y="1957"/>
                  </a:cubicBezTo>
                  <a:cubicBezTo>
                    <a:pt x="9027" y="876"/>
                    <a:pt x="8151" y="1"/>
                    <a:pt x="70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600;p64">
              <a:extLst>
                <a:ext uri="{FF2B5EF4-FFF2-40B4-BE49-F238E27FC236}">
                  <a16:creationId xmlns:a16="http://schemas.microsoft.com/office/drawing/2014/main" id="{BD5F1D0E-9DEA-B403-9025-D68CB122E419}"/>
                </a:ext>
              </a:extLst>
            </p:cNvPr>
            <p:cNvSpPr/>
            <p:nvPr/>
          </p:nvSpPr>
          <p:spPr>
            <a:xfrm>
              <a:off x="3643175" y="1122275"/>
              <a:ext cx="70200" cy="211025"/>
            </a:xfrm>
            <a:custGeom>
              <a:avLst/>
              <a:gdLst/>
              <a:ahLst/>
              <a:cxnLst/>
              <a:rect l="l" t="t" r="r" b="b"/>
              <a:pathLst>
                <a:path w="2808" h="8441" extrusionOk="0">
                  <a:moveTo>
                    <a:pt x="2491" y="1"/>
                  </a:moveTo>
                  <a:cubicBezTo>
                    <a:pt x="2414" y="1"/>
                    <a:pt x="2337" y="32"/>
                    <a:pt x="2280" y="93"/>
                  </a:cubicBezTo>
                  <a:cubicBezTo>
                    <a:pt x="2170" y="212"/>
                    <a:pt x="2063" y="335"/>
                    <a:pt x="1960" y="463"/>
                  </a:cubicBezTo>
                  <a:cubicBezTo>
                    <a:pt x="637" y="2097"/>
                    <a:pt x="217" y="3678"/>
                    <a:pt x="84" y="4476"/>
                  </a:cubicBezTo>
                  <a:cubicBezTo>
                    <a:pt x="1" y="4983"/>
                    <a:pt x="72" y="7838"/>
                    <a:pt x="80" y="8163"/>
                  </a:cubicBezTo>
                  <a:cubicBezTo>
                    <a:pt x="85" y="8318"/>
                    <a:pt x="211" y="8441"/>
                    <a:pt x="367" y="8441"/>
                  </a:cubicBezTo>
                  <a:lnTo>
                    <a:pt x="375" y="8441"/>
                  </a:lnTo>
                  <a:cubicBezTo>
                    <a:pt x="532" y="8437"/>
                    <a:pt x="657" y="8305"/>
                    <a:pt x="653" y="8147"/>
                  </a:cubicBezTo>
                  <a:cubicBezTo>
                    <a:pt x="620" y="6898"/>
                    <a:pt x="593" y="4913"/>
                    <a:pt x="649" y="4569"/>
                  </a:cubicBezTo>
                  <a:cubicBezTo>
                    <a:pt x="773" y="3828"/>
                    <a:pt x="1165" y="2355"/>
                    <a:pt x="2406" y="823"/>
                  </a:cubicBezTo>
                  <a:cubicBezTo>
                    <a:pt x="2501" y="705"/>
                    <a:pt x="2601" y="590"/>
                    <a:pt x="2702" y="478"/>
                  </a:cubicBezTo>
                  <a:cubicBezTo>
                    <a:pt x="2807" y="362"/>
                    <a:pt x="2799" y="182"/>
                    <a:pt x="2683" y="76"/>
                  </a:cubicBezTo>
                  <a:cubicBezTo>
                    <a:pt x="2628" y="26"/>
                    <a:pt x="2560" y="1"/>
                    <a:pt x="2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601;p64">
              <a:extLst>
                <a:ext uri="{FF2B5EF4-FFF2-40B4-BE49-F238E27FC236}">
                  <a16:creationId xmlns:a16="http://schemas.microsoft.com/office/drawing/2014/main" id="{A10ABDEA-6B1F-0692-8324-D923FC5D2BE3}"/>
                </a:ext>
              </a:extLst>
            </p:cNvPr>
            <p:cNvSpPr/>
            <p:nvPr/>
          </p:nvSpPr>
          <p:spPr>
            <a:xfrm>
              <a:off x="3737125" y="1063100"/>
              <a:ext cx="57375" cy="37700"/>
            </a:xfrm>
            <a:custGeom>
              <a:avLst/>
              <a:gdLst/>
              <a:ahLst/>
              <a:cxnLst/>
              <a:rect l="l" t="t" r="r" b="b"/>
              <a:pathLst>
                <a:path w="2295" h="1508" extrusionOk="0">
                  <a:moveTo>
                    <a:pt x="1968" y="1"/>
                  </a:moveTo>
                  <a:cubicBezTo>
                    <a:pt x="1930" y="1"/>
                    <a:pt x="1891" y="9"/>
                    <a:pt x="1855" y="25"/>
                  </a:cubicBezTo>
                  <a:cubicBezTo>
                    <a:pt x="1825" y="39"/>
                    <a:pt x="1110" y="371"/>
                    <a:pt x="229" y="987"/>
                  </a:cubicBezTo>
                  <a:cubicBezTo>
                    <a:pt x="0" y="1147"/>
                    <a:pt x="114" y="1507"/>
                    <a:pt x="394" y="1507"/>
                  </a:cubicBezTo>
                  <a:cubicBezTo>
                    <a:pt x="452" y="1507"/>
                    <a:pt x="509" y="1489"/>
                    <a:pt x="556" y="1456"/>
                  </a:cubicBezTo>
                  <a:cubicBezTo>
                    <a:pt x="1394" y="870"/>
                    <a:pt x="2088" y="547"/>
                    <a:pt x="2094" y="544"/>
                  </a:cubicBezTo>
                  <a:cubicBezTo>
                    <a:pt x="2234" y="476"/>
                    <a:pt x="2294" y="308"/>
                    <a:pt x="2229" y="167"/>
                  </a:cubicBezTo>
                  <a:cubicBezTo>
                    <a:pt x="2180" y="63"/>
                    <a:pt x="2077" y="1"/>
                    <a:pt x="1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602;p64">
              <a:extLst>
                <a:ext uri="{FF2B5EF4-FFF2-40B4-BE49-F238E27FC236}">
                  <a16:creationId xmlns:a16="http://schemas.microsoft.com/office/drawing/2014/main" id="{34E1E854-5A7A-A376-AD02-8ED0F9A29D2B}"/>
                </a:ext>
              </a:extLst>
            </p:cNvPr>
            <p:cNvSpPr/>
            <p:nvPr/>
          </p:nvSpPr>
          <p:spPr>
            <a:xfrm>
              <a:off x="3843250" y="800975"/>
              <a:ext cx="25" cy="134775"/>
            </a:xfrm>
            <a:custGeom>
              <a:avLst/>
              <a:gdLst/>
              <a:ahLst/>
              <a:cxnLst/>
              <a:rect l="l" t="t" r="r" b="b"/>
              <a:pathLst>
                <a:path w="1" h="5391" extrusionOk="0">
                  <a:moveTo>
                    <a:pt x="1" y="1"/>
                  </a:moveTo>
                  <a:lnTo>
                    <a:pt x="1" y="5391"/>
                  </a:lnTo>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603;p64">
              <a:extLst>
                <a:ext uri="{FF2B5EF4-FFF2-40B4-BE49-F238E27FC236}">
                  <a16:creationId xmlns:a16="http://schemas.microsoft.com/office/drawing/2014/main" id="{64918122-395D-AE3F-1169-6B0B101DCED2}"/>
                </a:ext>
              </a:extLst>
            </p:cNvPr>
            <p:cNvSpPr/>
            <p:nvPr/>
          </p:nvSpPr>
          <p:spPr>
            <a:xfrm>
              <a:off x="3836125" y="793825"/>
              <a:ext cx="14325" cy="149075"/>
            </a:xfrm>
            <a:custGeom>
              <a:avLst/>
              <a:gdLst/>
              <a:ahLst/>
              <a:cxnLst/>
              <a:rect l="l" t="t" r="r" b="b"/>
              <a:pathLst>
                <a:path w="573" h="5963" extrusionOk="0">
                  <a:moveTo>
                    <a:pt x="286" y="1"/>
                  </a:moveTo>
                  <a:cubicBezTo>
                    <a:pt x="128" y="1"/>
                    <a:pt x="0" y="129"/>
                    <a:pt x="0" y="287"/>
                  </a:cubicBezTo>
                  <a:lnTo>
                    <a:pt x="0" y="5677"/>
                  </a:lnTo>
                  <a:cubicBezTo>
                    <a:pt x="0" y="5835"/>
                    <a:pt x="128" y="5963"/>
                    <a:pt x="286" y="5963"/>
                  </a:cubicBezTo>
                  <a:cubicBezTo>
                    <a:pt x="445" y="5963"/>
                    <a:pt x="573" y="5835"/>
                    <a:pt x="573" y="5677"/>
                  </a:cubicBezTo>
                  <a:lnTo>
                    <a:pt x="573" y="287"/>
                  </a:lnTo>
                  <a:cubicBezTo>
                    <a:pt x="573" y="129"/>
                    <a:pt x="445"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604;p64">
              <a:extLst>
                <a:ext uri="{FF2B5EF4-FFF2-40B4-BE49-F238E27FC236}">
                  <a16:creationId xmlns:a16="http://schemas.microsoft.com/office/drawing/2014/main" id="{B4023BCB-3297-327A-4AC9-52863710167D}"/>
                </a:ext>
              </a:extLst>
            </p:cNvPr>
            <p:cNvSpPr/>
            <p:nvPr/>
          </p:nvSpPr>
          <p:spPr>
            <a:xfrm>
              <a:off x="4035975" y="953200"/>
              <a:ext cx="77600" cy="68775"/>
            </a:xfrm>
            <a:custGeom>
              <a:avLst/>
              <a:gdLst/>
              <a:ahLst/>
              <a:cxnLst/>
              <a:rect l="l" t="t" r="r" b="b"/>
              <a:pathLst>
                <a:path w="3104" h="2751" extrusionOk="0">
                  <a:moveTo>
                    <a:pt x="1" y="2751"/>
                  </a:moveTo>
                  <a:lnTo>
                    <a:pt x="3103" y="0"/>
                  </a:lnTo>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605;p64">
              <a:extLst>
                <a:ext uri="{FF2B5EF4-FFF2-40B4-BE49-F238E27FC236}">
                  <a16:creationId xmlns:a16="http://schemas.microsoft.com/office/drawing/2014/main" id="{1286EC14-4671-A4B9-983D-2CD49A31867E}"/>
                </a:ext>
              </a:extLst>
            </p:cNvPr>
            <p:cNvSpPr/>
            <p:nvPr/>
          </p:nvSpPr>
          <p:spPr>
            <a:xfrm>
              <a:off x="4026325" y="946025"/>
              <a:ext cx="95250" cy="83100"/>
            </a:xfrm>
            <a:custGeom>
              <a:avLst/>
              <a:gdLst/>
              <a:ahLst/>
              <a:cxnLst/>
              <a:rect l="l" t="t" r="r" b="b"/>
              <a:pathLst>
                <a:path w="3810" h="3324" extrusionOk="0">
                  <a:moveTo>
                    <a:pt x="3490" y="0"/>
                  </a:moveTo>
                  <a:cubicBezTo>
                    <a:pt x="3422" y="0"/>
                    <a:pt x="3354" y="24"/>
                    <a:pt x="3300" y="72"/>
                  </a:cubicBezTo>
                  <a:lnTo>
                    <a:pt x="197" y="2822"/>
                  </a:lnTo>
                  <a:cubicBezTo>
                    <a:pt x="1" y="2998"/>
                    <a:pt x="124" y="3322"/>
                    <a:pt x="388" y="3323"/>
                  </a:cubicBezTo>
                  <a:cubicBezTo>
                    <a:pt x="457" y="3323"/>
                    <a:pt x="525" y="3298"/>
                    <a:pt x="578" y="3250"/>
                  </a:cubicBezTo>
                  <a:lnTo>
                    <a:pt x="3680" y="501"/>
                  </a:lnTo>
                  <a:cubicBezTo>
                    <a:pt x="3798" y="396"/>
                    <a:pt x="3810" y="214"/>
                    <a:pt x="3705" y="96"/>
                  </a:cubicBezTo>
                  <a:cubicBezTo>
                    <a:pt x="3648" y="33"/>
                    <a:pt x="3569" y="0"/>
                    <a:pt x="34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606;p64">
              <a:extLst>
                <a:ext uri="{FF2B5EF4-FFF2-40B4-BE49-F238E27FC236}">
                  <a16:creationId xmlns:a16="http://schemas.microsoft.com/office/drawing/2014/main" id="{8E018506-2E70-F744-EE6A-EC1E6E0CDA5A}"/>
                </a:ext>
              </a:extLst>
            </p:cNvPr>
            <p:cNvSpPr/>
            <p:nvPr/>
          </p:nvSpPr>
          <p:spPr>
            <a:xfrm>
              <a:off x="4123125" y="1246700"/>
              <a:ext cx="120975" cy="25"/>
            </a:xfrm>
            <a:custGeom>
              <a:avLst/>
              <a:gdLst/>
              <a:ahLst/>
              <a:cxnLst/>
              <a:rect l="l" t="t" r="r" b="b"/>
              <a:pathLst>
                <a:path w="4839" h="1" extrusionOk="0">
                  <a:moveTo>
                    <a:pt x="0" y="1"/>
                  </a:moveTo>
                  <a:lnTo>
                    <a:pt x="4838" y="1"/>
                  </a:lnTo>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607;p64">
              <a:extLst>
                <a:ext uri="{FF2B5EF4-FFF2-40B4-BE49-F238E27FC236}">
                  <a16:creationId xmlns:a16="http://schemas.microsoft.com/office/drawing/2014/main" id="{BB79F8C4-8FDC-BE46-0829-100FE3C1B17A}"/>
                </a:ext>
              </a:extLst>
            </p:cNvPr>
            <p:cNvSpPr/>
            <p:nvPr/>
          </p:nvSpPr>
          <p:spPr>
            <a:xfrm>
              <a:off x="4115950" y="1239575"/>
              <a:ext cx="135300" cy="14300"/>
            </a:xfrm>
            <a:custGeom>
              <a:avLst/>
              <a:gdLst/>
              <a:ahLst/>
              <a:cxnLst/>
              <a:rect l="l" t="t" r="r" b="b"/>
              <a:pathLst>
                <a:path w="5412" h="572" extrusionOk="0">
                  <a:moveTo>
                    <a:pt x="287" y="0"/>
                  </a:moveTo>
                  <a:cubicBezTo>
                    <a:pt x="129" y="0"/>
                    <a:pt x="0" y="128"/>
                    <a:pt x="0" y="286"/>
                  </a:cubicBezTo>
                  <a:cubicBezTo>
                    <a:pt x="0" y="444"/>
                    <a:pt x="129" y="572"/>
                    <a:pt x="287" y="572"/>
                  </a:cubicBezTo>
                  <a:lnTo>
                    <a:pt x="5125" y="572"/>
                  </a:lnTo>
                  <a:cubicBezTo>
                    <a:pt x="5283" y="572"/>
                    <a:pt x="5411" y="444"/>
                    <a:pt x="5411" y="286"/>
                  </a:cubicBezTo>
                  <a:cubicBezTo>
                    <a:pt x="5411" y="128"/>
                    <a:pt x="5283" y="0"/>
                    <a:pt x="51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608;p64">
              <a:extLst>
                <a:ext uri="{FF2B5EF4-FFF2-40B4-BE49-F238E27FC236}">
                  <a16:creationId xmlns:a16="http://schemas.microsoft.com/office/drawing/2014/main" id="{D2043233-3326-A391-11F6-E102D1DC8A05}"/>
                </a:ext>
              </a:extLst>
            </p:cNvPr>
            <p:cNvSpPr/>
            <p:nvPr/>
          </p:nvSpPr>
          <p:spPr>
            <a:xfrm>
              <a:off x="3580100" y="953200"/>
              <a:ext cx="77575" cy="68775"/>
            </a:xfrm>
            <a:custGeom>
              <a:avLst/>
              <a:gdLst/>
              <a:ahLst/>
              <a:cxnLst/>
              <a:rect l="l" t="t" r="r" b="b"/>
              <a:pathLst>
                <a:path w="3103" h="2751" extrusionOk="0">
                  <a:moveTo>
                    <a:pt x="3103" y="2751"/>
                  </a:moveTo>
                  <a:lnTo>
                    <a:pt x="0" y="0"/>
                  </a:lnTo>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609;p64">
              <a:extLst>
                <a:ext uri="{FF2B5EF4-FFF2-40B4-BE49-F238E27FC236}">
                  <a16:creationId xmlns:a16="http://schemas.microsoft.com/office/drawing/2014/main" id="{148235C5-8B5F-9EF1-DA69-D39C5B107E25}"/>
                </a:ext>
              </a:extLst>
            </p:cNvPr>
            <p:cNvSpPr/>
            <p:nvPr/>
          </p:nvSpPr>
          <p:spPr>
            <a:xfrm>
              <a:off x="3572200" y="946100"/>
              <a:ext cx="95150" cy="83025"/>
            </a:xfrm>
            <a:custGeom>
              <a:avLst/>
              <a:gdLst/>
              <a:ahLst/>
              <a:cxnLst/>
              <a:rect l="l" t="t" r="r" b="b"/>
              <a:pathLst>
                <a:path w="3806" h="3321" extrusionOk="0">
                  <a:moveTo>
                    <a:pt x="319" y="0"/>
                  </a:moveTo>
                  <a:cubicBezTo>
                    <a:pt x="240" y="0"/>
                    <a:pt x="161" y="33"/>
                    <a:pt x="105" y="96"/>
                  </a:cubicBezTo>
                  <a:cubicBezTo>
                    <a:pt x="1" y="214"/>
                    <a:pt x="10" y="392"/>
                    <a:pt x="126" y="498"/>
                  </a:cubicBezTo>
                  <a:lnTo>
                    <a:pt x="3229" y="3247"/>
                  </a:lnTo>
                  <a:cubicBezTo>
                    <a:pt x="3282" y="3295"/>
                    <a:pt x="3348" y="3320"/>
                    <a:pt x="3419" y="3320"/>
                  </a:cubicBezTo>
                  <a:cubicBezTo>
                    <a:pt x="3681" y="3319"/>
                    <a:pt x="3806" y="2995"/>
                    <a:pt x="3608" y="2819"/>
                  </a:cubicBezTo>
                  <a:lnTo>
                    <a:pt x="506" y="69"/>
                  </a:lnTo>
                  <a:cubicBezTo>
                    <a:pt x="451" y="23"/>
                    <a:pt x="385" y="0"/>
                    <a:pt x="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610;p64">
              <a:extLst>
                <a:ext uri="{FF2B5EF4-FFF2-40B4-BE49-F238E27FC236}">
                  <a16:creationId xmlns:a16="http://schemas.microsoft.com/office/drawing/2014/main" id="{5E1CFF9F-7821-87C4-FF29-5F609432BD08}"/>
                </a:ext>
              </a:extLst>
            </p:cNvPr>
            <p:cNvSpPr/>
            <p:nvPr/>
          </p:nvSpPr>
          <p:spPr>
            <a:xfrm>
              <a:off x="3449550" y="1246700"/>
              <a:ext cx="120975" cy="25"/>
            </a:xfrm>
            <a:custGeom>
              <a:avLst/>
              <a:gdLst/>
              <a:ahLst/>
              <a:cxnLst/>
              <a:rect l="l" t="t" r="r" b="b"/>
              <a:pathLst>
                <a:path w="4839" h="1" extrusionOk="0">
                  <a:moveTo>
                    <a:pt x="4839" y="1"/>
                  </a:moveTo>
                  <a:lnTo>
                    <a:pt x="1" y="1"/>
                  </a:lnTo>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611;p64">
              <a:extLst>
                <a:ext uri="{FF2B5EF4-FFF2-40B4-BE49-F238E27FC236}">
                  <a16:creationId xmlns:a16="http://schemas.microsoft.com/office/drawing/2014/main" id="{23BD065B-1644-2F56-FCDD-194026ADCF8D}"/>
                </a:ext>
              </a:extLst>
            </p:cNvPr>
            <p:cNvSpPr/>
            <p:nvPr/>
          </p:nvSpPr>
          <p:spPr>
            <a:xfrm>
              <a:off x="3442375" y="1239575"/>
              <a:ext cx="135300" cy="14300"/>
            </a:xfrm>
            <a:custGeom>
              <a:avLst/>
              <a:gdLst/>
              <a:ahLst/>
              <a:cxnLst/>
              <a:rect l="l" t="t" r="r" b="b"/>
              <a:pathLst>
                <a:path w="5412" h="572" extrusionOk="0">
                  <a:moveTo>
                    <a:pt x="288" y="0"/>
                  </a:moveTo>
                  <a:cubicBezTo>
                    <a:pt x="129" y="0"/>
                    <a:pt x="1" y="128"/>
                    <a:pt x="1" y="286"/>
                  </a:cubicBezTo>
                  <a:cubicBezTo>
                    <a:pt x="1" y="444"/>
                    <a:pt x="129" y="572"/>
                    <a:pt x="288" y="572"/>
                  </a:cubicBezTo>
                  <a:lnTo>
                    <a:pt x="5126" y="572"/>
                  </a:lnTo>
                  <a:cubicBezTo>
                    <a:pt x="5284" y="572"/>
                    <a:pt x="5412" y="444"/>
                    <a:pt x="5412" y="286"/>
                  </a:cubicBezTo>
                  <a:cubicBezTo>
                    <a:pt x="5412" y="128"/>
                    <a:pt x="5284" y="0"/>
                    <a:pt x="51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612;p64">
              <a:extLst>
                <a:ext uri="{FF2B5EF4-FFF2-40B4-BE49-F238E27FC236}">
                  <a16:creationId xmlns:a16="http://schemas.microsoft.com/office/drawing/2014/main" id="{A10E3B9D-5DE7-AB32-937D-693EDA1BC313}"/>
                </a:ext>
              </a:extLst>
            </p:cNvPr>
            <p:cNvSpPr/>
            <p:nvPr/>
          </p:nvSpPr>
          <p:spPr>
            <a:xfrm>
              <a:off x="2166600" y="1616125"/>
              <a:ext cx="3358450" cy="2301150"/>
            </a:xfrm>
            <a:custGeom>
              <a:avLst/>
              <a:gdLst/>
              <a:ahLst/>
              <a:cxnLst/>
              <a:rect l="l" t="t" r="r" b="b"/>
              <a:pathLst>
                <a:path w="134338" h="92046" extrusionOk="0">
                  <a:moveTo>
                    <a:pt x="129" y="0"/>
                  </a:moveTo>
                  <a:cubicBezTo>
                    <a:pt x="59" y="0"/>
                    <a:pt x="1" y="58"/>
                    <a:pt x="1" y="129"/>
                  </a:cubicBezTo>
                  <a:lnTo>
                    <a:pt x="1" y="92046"/>
                  </a:lnTo>
                  <a:lnTo>
                    <a:pt x="134338" y="92046"/>
                  </a:lnTo>
                  <a:lnTo>
                    <a:pt x="134338" y="130"/>
                  </a:lnTo>
                  <a:cubicBezTo>
                    <a:pt x="134338" y="58"/>
                    <a:pt x="134280" y="2"/>
                    <a:pt x="134210" y="2"/>
                  </a:cubicBezTo>
                  <a:lnTo>
                    <a:pt x="129" y="2"/>
                  </a:lnTo>
                  <a:lnTo>
                    <a:pt x="12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613;p64">
              <a:extLst>
                <a:ext uri="{FF2B5EF4-FFF2-40B4-BE49-F238E27FC236}">
                  <a16:creationId xmlns:a16="http://schemas.microsoft.com/office/drawing/2014/main" id="{ECF79BA0-3BC3-3F46-7B4B-F19DB7E8DFED}"/>
                </a:ext>
              </a:extLst>
            </p:cNvPr>
            <p:cNvSpPr/>
            <p:nvPr/>
          </p:nvSpPr>
          <p:spPr>
            <a:xfrm>
              <a:off x="1662850" y="3917250"/>
              <a:ext cx="4365925" cy="1017275"/>
            </a:xfrm>
            <a:custGeom>
              <a:avLst/>
              <a:gdLst/>
              <a:ahLst/>
              <a:cxnLst/>
              <a:rect l="l" t="t" r="r" b="b"/>
              <a:pathLst>
                <a:path w="174637" h="40691" extrusionOk="0">
                  <a:moveTo>
                    <a:pt x="20151" y="1"/>
                  </a:moveTo>
                  <a:lnTo>
                    <a:pt x="1" y="40691"/>
                  </a:lnTo>
                  <a:lnTo>
                    <a:pt x="174637" y="40691"/>
                  </a:lnTo>
                  <a:lnTo>
                    <a:pt x="1544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614;p64">
              <a:extLst>
                <a:ext uri="{FF2B5EF4-FFF2-40B4-BE49-F238E27FC236}">
                  <a16:creationId xmlns:a16="http://schemas.microsoft.com/office/drawing/2014/main" id="{BC5286DB-51C4-591E-F6B7-602D2830E5C1}"/>
                </a:ext>
              </a:extLst>
            </p:cNvPr>
            <p:cNvSpPr/>
            <p:nvPr/>
          </p:nvSpPr>
          <p:spPr>
            <a:xfrm>
              <a:off x="1654100" y="3910100"/>
              <a:ext cx="4383450" cy="1031600"/>
            </a:xfrm>
            <a:custGeom>
              <a:avLst/>
              <a:gdLst/>
              <a:ahLst/>
              <a:cxnLst/>
              <a:rect l="l" t="t" r="r" b="b"/>
              <a:pathLst>
                <a:path w="175338" h="41264" extrusionOk="0">
                  <a:moveTo>
                    <a:pt x="154660" y="574"/>
                  </a:moveTo>
                  <a:lnTo>
                    <a:pt x="174527" y="40691"/>
                  </a:lnTo>
                  <a:lnTo>
                    <a:pt x="812" y="40691"/>
                  </a:lnTo>
                  <a:lnTo>
                    <a:pt x="20679" y="574"/>
                  </a:lnTo>
                  <a:close/>
                  <a:moveTo>
                    <a:pt x="20501" y="1"/>
                  </a:moveTo>
                  <a:cubicBezTo>
                    <a:pt x="20393" y="1"/>
                    <a:pt x="20293" y="64"/>
                    <a:pt x="20245" y="161"/>
                  </a:cubicBezTo>
                  <a:lnTo>
                    <a:pt x="94" y="40851"/>
                  </a:lnTo>
                  <a:cubicBezTo>
                    <a:pt x="1" y="41041"/>
                    <a:pt x="139" y="41264"/>
                    <a:pt x="351" y="41264"/>
                  </a:cubicBezTo>
                  <a:lnTo>
                    <a:pt x="174987" y="41264"/>
                  </a:lnTo>
                  <a:cubicBezTo>
                    <a:pt x="175200" y="41264"/>
                    <a:pt x="175338" y="41041"/>
                    <a:pt x="175243" y="40851"/>
                  </a:cubicBezTo>
                  <a:lnTo>
                    <a:pt x="155094" y="161"/>
                  </a:lnTo>
                  <a:cubicBezTo>
                    <a:pt x="155046" y="64"/>
                    <a:pt x="154946" y="1"/>
                    <a:pt x="1548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615;p64">
              <a:extLst>
                <a:ext uri="{FF2B5EF4-FFF2-40B4-BE49-F238E27FC236}">
                  <a16:creationId xmlns:a16="http://schemas.microsoft.com/office/drawing/2014/main" id="{6667CAEE-FC43-0D55-90E1-A96D411383B9}"/>
                </a:ext>
              </a:extLst>
            </p:cNvPr>
            <p:cNvSpPr/>
            <p:nvPr/>
          </p:nvSpPr>
          <p:spPr>
            <a:xfrm>
              <a:off x="2370050" y="1798375"/>
              <a:ext cx="2951550" cy="1936700"/>
            </a:xfrm>
            <a:custGeom>
              <a:avLst/>
              <a:gdLst/>
              <a:ahLst/>
              <a:cxnLst/>
              <a:rect l="l" t="t" r="r" b="b"/>
              <a:pathLst>
                <a:path w="118062" h="77468" extrusionOk="0">
                  <a:moveTo>
                    <a:pt x="1" y="0"/>
                  </a:moveTo>
                  <a:lnTo>
                    <a:pt x="1" y="77467"/>
                  </a:lnTo>
                  <a:lnTo>
                    <a:pt x="118062" y="77467"/>
                  </a:lnTo>
                  <a:lnTo>
                    <a:pt x="118062"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616;p64">
              <a:extLst>
                <a:ext uri="{FF2B5EF4-FFF2-40B4-BE49-F238E27FC236}">
                  <a16:creationId xmlns:a16="http://schemas.microsoft.com/office/drawing/2014/main" id="{FC2F9576-C0F6-34C5-B857-AC8D65178AC4}"/>
                </a:ext>
              </a:extLst>
            </p:cNvPr>
            <p:cNvSpPr/>
            <p:nvPr/>
          </p:nvSpPr>
          <p:spPr>
            <a:xfrm>
              <a:off x="2362875" y="1791175"/>
              <a:ext cx="2965900" cy="1951075"/>
            </a:xfrm>
            <a:custGeom>
              <a:avLst/>
              <a:gdLst/>
              <a:ahLst/>
              <a:cxnLst/>
              <a:rect l="l" t="t" r="r" b="b"/>
              <a:pathLst>
                <a:path w="118636" h="78043" extrusionOk="0">
                  <a:moveTo>
                    <a:pt x="118063" y="574"/>
                  </a:moveTo>
                  <a:lnTo>
                    <a:pt x="118063" y="77470"/>
                  </a:lnTo>
                  <a:lnTo>
                    <a:pt x="574" y="77470"/>
                  </a:lnTo>
                  <a:lnTo>
                    <a:pt x="574" y="574"/>
                  </a:lnTo>
                  <a:close/>
                  <a:moveTo>
                    <a:pt x="288" y="1"/>
                  </a:moveTo>
                  <a:cubicBezTo>
                    <a:pt x="129" y="1"/>
                    <a:pt x="1" y="129"/>
                    <a:pt x="1" y="288"/>
                  </a:cubicBezTo>
                  <a:lnTo>
                    <a:pt x="1" y="77757"/>
                  </a:lnTo>
                  <a:cubicBezTo>
                    <a:pt x="1" y="77914"/>
                    <a:pt x="129" y="78042"/>
                    <a:pt x="288" y="78042"/>
                  </a:cubicBezTo>
                  <a:lnTo>
                    <a:pt x="118349" y="78042"/>
                  </a:lnTo>
                  <a:cubicBezTo>
                    <a:pt x="118508" y="78042"/>
                    <a:pt x="118636" y="77914"/>
                    <a:pt x="118636" y="77757"/>
                  </a:cubicBezTo>
                  <a:lnTo>
                    <a:pt x="118636" y="288"/>
                  </a:lnTo>
                  <a:cubicBezTo>
                    <a:pt x="118636" y="129"/>
                    <a:pt x="118508" y="1"/>
                    <a:pt x="1183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617;p64">
              <a:extLst>
                <a:ext uri="{FF2B5EF4-FFF2-40B4-BE49-F238E27FC236}">
                  <a16:creationId xmlns:a16="http://schemas.microsoft.com/office/drawing/2014/main" id="{83A00BB7-162D-0E19-49C8-EFE23BF63DCF}"/>
                </a:ext>
              </a:extLst>
            </p:cNvPr>
            <p:cNvSpPr/>
            <p:nvPr/>
          </p:nvSpPr>
          <p:spPr>
            <a:xfrm>
              <a:off x="2435450" y="1846625"/>
              <a:ext cx="2824625" cy="100725"/>
            </a:xfrm>
            <a:custGeom>
              <a:avLst/>
              <a:gdLst/>
              <a:ahLst/>
              <a:cxnLst/>
              <a:rect l="l" t="t" r="r" b="b"/>
              <a:pathLst>
                <a:path w="112985" h="4029" extrusionOk="0">
                  <a:moveTo>
                    <a:pt x="1" y="0"/>
                  </a:moveTo>
                  <a:lnTo>
                    <a:pt x="1" y="4028"/>
                  </a:lnTo>
                  <a:lnTo>
                    <a:pt x="112984" y="4028"/>
                  </a:lnTo>
                  <a:lnTo>
                    <a:pt x="1129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618;p64">
              <a:extLst>
                <a:ext uri="{FF2B5EF4-FFF2-40B4-BE49-F238E27FC236}">
                  <a16:creationId xmlns:a16="http://schemas.microsoft.com/office/drawing/2014/main" id="{3B3527D5-FBEB-3393-24D0-1A6034835B0E}"/>
                </a:ext>
              </a:extLst>
            </p:cNvPr>
            <p:cNvSpPr/>
            <p:nvPr/>
          </p:nvSpPr>
          <p:spPr>
            <a:xfrm>
              <a:off x="2428275" y="1839475"/>
              <a:ext cx="2838925" cy="115000"/>
            </a:xfrm>
            <a:custGeom>
              <a:avLst/>
              <a:gdLst/>
              <a:ahLst/>
              <a:cxnLst/>
              <a:rect l="l" t="t" r="r" b="b"/>
              <a:pathLst>
                <a:path w="113557" h="4600" extrusionOk="0">
                  <a:moveTo>
                    <a:pt x="112984" y="572"/>
                  </a:moveTo>
                  <a:lnTo>
                    <a:pt x="112984" y="4027"/>
                  </a:lnTo>
                  <a:lnTo>
                    <a:pt x="572" y="4027"/>
                  </a:lnTo>
                  <a:lnTo>
                    <a:pt x="573" y="572"/>
                  </a:lnTo>
                  <a:close/>
                  <a:moveTo>
                    <a:pt x="288" y="0"/>
                  </a:moveTo>
                  <a:cubicBezTo>
                    <a:pt x="129" y="0"/>
                    <a:pt x="1" y="128"/>
                    <a:pt x="1" y="286"/>
                  </a:cubicBezTo>
                  <a:lnTo>
                    <a:pt x="1" y="4314"/>
                  </a:lnTo>
                  <a:cubicBezTo>
                    <a:pt x="1" y="4472"/>
                    <a:pt x="129" y="4600"/>
                    <a:pt x="288" y="4600"/>
                  </a:cubicBezTo>
                  <a:lnTo>
                    <a:pt x="113271" y="4600"/>
                  </a:lnTo>
                  <a:cubicBezTo>
                    <a:pt x="113429" y="4600"/>
                    <a:pt x="113557" y="4472"/>
                    <a:pt x="113557" y="4314"/>
                  </a:cubicBezTo>
                  <a:lnTo>
                    <a:pt x="113557" y="286"/>
                  </a:lnTo>
                  <a:cubicBezTo>
                    <a:pt x="113557" y="128"/>
                    <a:pt x="113429" y="0"/>
                    <a:pt x="1132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619;p64">
              <a:extLst>
                <a:ext uri="{FF2B5EF4-FFF2-40B4-BE49-F238E27FC236}">
                  <a16:creationId xmlns:a16="http://schemas.microsoft.com/office/drawing/2014/main" id="{63D79AB9-43FF-8D1B-80E2-8123D6B9A313}"/>
                </a:ext>
              </a:extLst>
            </p:cNvPr>
            <p:cNvSpPr/>
            <p:nvPr/>
          </p:nvSpPr>
          <p:spPr>
            <a:xfrm>
              <a:off x="5022300" y="1846625"/>
              <a:ext cx="237775" cy="100725"/>
            </a:xfrm>
            <a:custGeom>
              <a:avLst/>
              <a:gdLst/>
              <a:ahLst/>
              <a:cxnLst/>
              <a:rect l="l" t="t" r="r" b="b"/>
              <a:pathLst>
                <a:path w="9511" h="4029" extrusionOk="0">
                  <a:moveTo>
                    <a:pt x="1" y="0"/>
                  </a:moveTo>
                  <a:lnTo>
                    <a:pt x="1" y="4028"/>
                  </a:lnTo>
                  <a:lnTo>
                    <a:pt x="9510" y="4028"/>
                  </a:lnTo>
                  <a:lnTo>
                    <a:pt x="95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620;p64">
              <a:extLst>
                <a:ext uri="{FF2B5EF4-FFF2-40B4-BE49-F238E27FC236}">
                  <a16:creationId xmlns:a16="http://schemas.microsoft.com/office/drawing/2014/main" id="{1850A17C-8B9C-0B56-0633-452E30A123B8}"/>
                </a:ext>
              </a:extLst>
            </p:cNvPr>
            <p:cNvSpPr/>
            <p:nvPr/>
          </p:nvSpPr>
          <p:spPr>
            <a:xfrm>
              <a:off x="5015125" y="1839475"/>
              <a:ext cx="252075" cy="115000"/>
            </a:xfrm>
            <a:custGeom>
              <a:avLst/>
              <a:gdLst/>
              <a:ahLst/>
              <a:cxnLst/>
              <a:rect l="l" t="t" r="r" b="b"/>
              <a:pathLst>
                <a:path w="10083" h="4600" extrusionOk="0">
                  <a:moveTo>
                    <a:pt x="9511" y="572"/>
                  </a:moveTo>
                  <a:lnTo>
                    <a:pt x="9511" y="4027"/>
                  </a:lnTo>
                  <a:lnTo>
                    <a:pt x="574" y="4027"/>
                  </a:lnTo>
                  <a:lnTo>
                    <a:pt x="574" y="572"/>
                  </a:lnTo>
                  <a:close/>
                  <a:moveTo>
                    <a:pt x="288" y="0"/>
                  </a:moveTo>
                  <a:cubicBezTo>
                    <a:pt x="129" y="0"/>
                    <a:pt x="1" y="128"/>
                    <a:pt x="1" y="286"/>
                  </a:cubicBezTo>
                  <a:lnTo>
                    <a:pt x="1" y="4314"/>
                  </a:lnTo>
                  <a:cubicBezTo>
                    <a:pt x="1" y="4472"/>
                    <a:pt x="129" y="4600"/>
                    <a:pt x="288" y="4600"/>
                  </a:cubicBezTo>
                  <a:lnTo>
                    <a:pt x="9797" y="4600"/>
                  </a:lnTo>
                  <a:cubicBezTo>
                    <a:pt x="9955" y="4600"/>
                    <a:pt x="10083" y="4472"/>
                    <a:pt x="10083" y="4314"/>
                  </a:cubicBezTo>
                  <a:lnTo>
                    <a:pt x="10083" y="286"/>
                  </a:lnTo>
                  <a:cubicBezTo>
                    <a:pt x="10083" y="128"/>
                    <a:pt x="9955" y="0"/>
                    <a:pt x="97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621;p64">
              <a:extLst>
                <a:ext uri="{FF2B5EF4-FFF2-40B4-BE49-F238E27FC236}">
                  <a16:creationId xmlns:a16="http://schemas.microsoft.com/office/drawing/2014/main" id="{2F8034B5-283E-6425-1F2F-3A586893DED9}"/>
                </a:ext>
              </a:extLst>
            </p:cNvPr>
            <p:cNvSpPr/>
            <p:nvPr/>
          </p:nvSpPr>
          <p:spPr>
            <a:xfrm>
              <a:off x="3522350" y="4115325"/>
              <a:ext cx="189225" cy="123975"/>
            </a:xfrm>
            <a:custGeom>
              <a:avLst/>
              <a:gdLst/>
              <a:ahLst/>
              <a:cxnLst/>
              <a:rect l="l" t="t" r="r" b="b"/>
              <a:pathLst>
                <a:path w="7569" h="4959" extrusionOk="0">
                  <a:moveTo>
                    <a:pt x="471" y="0"/>
                  </a:moveTo>
                  <a:lnTo>
                    <a:pt x="1" y="4959"/>
                  </a:lnTo>
                  <a:lnTo>
                    <a:pt x="7335" y="4959"/>
                  </a:lnTo>
                  <a:lnTo>
                    <a:pt x="7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622;p64">
              <a:extLst>
                <a:ext uri="{FF2B5EF4-FFF2-40B4-BE49-F238E27FC236}">
                  <a16:creationId xmlns:a16="http://schemas.microsoft.com/office/drawing/2014/main" id="{7399F981-D1C0-2F3A-3C46-0F6301DE82D2}"/>
                </a:ext>
              </a:extLst>
            </p:cNvPr>
            <p:cNvSpPr/>
            <p:nvPr/>
          </p:nvSpPr>
          <p:spPr>
            <a:xfrm>
              <a:off x="3514825" y="4108175"/>
              <a:ext cx="204075" cy="138275"/>
            </a:xfrm>
            <a:custGeom>
              <a:avLst/>
              <a:gdLst/>
              <a:ahLst/>
              <a:cxnLst/>
              <a:rect l="l" t="t" r="r" b="b"/>
              <a:pathLst>
                <a:path w="8163" h="5531" extrusionOk="0">
                  <a:moveTo>
                    <a:pt x="7569" y="573"/>
                  </a:moveTo>
                  <a:lnTo>
                    <a:pt x="7363" y="4958"/>
                  </a:lnTo>
                  <a:lnTo>
                    <a:pt x="616" y="4958"/>
                  </a:lnTo>
                  <a:lnTo>
                    <a:pt x="1031" y="573"/>
                  </a:lnTo>
                  <a:close/>
                  <a:moveTo>
                    <a:pt x="771" y="0"/>
                  </a:moveTo>
                  <a:cubicBezTo>
                    <a:pt x="623" y="0"/>
                    <a:pt x="500" y="112"/>
                    <a:pt x="486" y="259"/>
                  </a:cubicBezTo>
                  <a:lnTo>
                    <a:pt x="16" y="5218"/>
                  </a:lnTo>
                  <a:cubicBezTo>
                    <a:pt x="1" y="5386"/>
                    <a:pt x="133" y="5530"/>
                    <a:pt x="302" y="5530"/>
                  </a:cubicBezTo>
                  <a:lnTo>
                    <a:pt x="7636" y="5530"/>
                  </a:lnTo>
                  <a:cubicBezTo>
                    <a:pt x="7789" y="5530"/>
                    <a:pt x="7914" y="5410"/>
                    <a:pt x="7922" y="5258"/>
                  </a:cubicBezTo>
                  <a:lnTo>
                    <a:pt x="8155" y="299"/>
                  </a:lnTo>
                  <a:cubicBezTo>
                    <a:pt x="8163" y="136"/>
                    <a:pt x="8032" y="0"/>
                    <a:pt x="7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623;p64">
              <a:extLst>
                <a:ext uri="{FF2B5EF4-FFF2-40B4-BE49-F238E27FC236}">
                  <a16:creationId xmlns:a16="http://schemas.microsoft.com/office/drawing/2014/main" id="{0F6517DB-AC14-8022-1D85-3A0DDF0FA61A}"/>
                </a:ext>
              </a:extLst>
            </p:cNvPr>
            <p:cNvSpPr/>
            <p:nvPr/>
          </p:nvSpPr>
          <p:spPr>
            <a:xfrm>
              <a:off x="3889025" y="4115325"/>
              <a:ext cx="183500" cy="123975"/>
            </a:xfrm>
            <a:custGeom>
              <a:avLst/>
              <a:gdLst/>
              <a:ahLst/>
              <a:cxnLst/>
              <a:rect l="l" t="t" r="r" b="b"/>
              <a:pathLst>
                <a:path w="7340" h="4959" extrusionOk="0">
                  <a:moveTo>
                    <a:pt x="0" y="0"/>
                  </a:moveTo>
                  <a:lnTo>
                    <a:pt x="4" y="4959"/>
                  </a:lnTo>
                  <a:lnTo>
                    <a:pt x="7340" y="4959"/>
                  </a:lnTo>
                  <a:lnTo>
                    <a:pt x="70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624;p64">
              <a:extLst>
                <a:ext uri="{FF2B5EF4-FFF2-40B4-BE49-F238E27FC236}">
                  <a16:creationId xmlns:a16="http://schemas.microsoft.com/office/drawing/2014/main" id="{3B2BB3BC-0A45-BCEB-722B-2D1419B1F8CF}"/>
                </a:ext>
              </a:extLst>
            </p:cNvPr>
            <p:cNvSpPr/>
            <p:nvPr/>
          </p:nvSpPr>
          <p:spPr>
            <a:xfrm>
              <a:off x="3881825" y="4108175"/>
              <a:ext cx="198050" cy="138275"/>
            </a:xfrm>
            <a:custGeom>
              <a:avLst/>
              <a:gdLst/>
              <a:ahLst/>
              <a:cxnLst/>
              <a:rect l="l" t="t" r="r" b="b"/>
              <a:pathLst>
                <a:path w="7922" h="5531" extrusionOk="0">
                  <a:moveTo>
                    <a:pt x="7112" y="573"/>
                  </a:moveTo>
                  <a:lnTo>
                    <a:pt x="7328" y="4958"/>
                  </a:lnTo>
                  <a:lnTo>
                    <a:pt x="579" y="4958"/>
                  </a:lnTo>
                  <a:lnTo>
                    <a:pt x="574" y="573"/>
                  </a:lnTo>
                  <a:close/>
                  <a:moveTo>
                    <a:pt x="288" y="0"/>
                  </a:moveTo>
                  <a:cubicBezTo>
                    <a:pt x="129" y="0"/>
                    <a:pt x="1" y="129"/>
                    <a:pt x="1" y="286"/>
                  </a:cubicBezTo>
                  <a:lnTo>
                    <a:pt x="6" y="5243"/>
                  </a:lnTo>
                  <a:cubicBezTo>
                    <a:pt x="6" y="5402"/>
                    <a:pt x="134" y="5530"/>
                    <a:pt x="292" y="5530"/>
                  </a:cubicBezTo>
                  <a:lnTo>
                    <a:pt x="7626" y="5530"/>
                  </a:lnTo>
                  <a:cubicBezTo>
                    <a:pt x="7790" y="5530"/>
                    <a:pt x="7921" y="5393"/>
                    <a:pt x="7912" y="5231"/>
                  </a:cubicBezTo>
                  <a:lnTo>
                    <a:pt x="7670" y="272"/>
                  </a:lnTo>
                  <a:cubicBezTo>
                    <a:pt x="7663" y="120"/>
                    <a:pt x="7538" y="0"/>
                    <a:pt x="73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625;p64">
              <a:extLst>
                <a:ext uri="{FF2B5EF4-FFF2-40B4-BE49-F238E27FC236}">
                  <a16:creationId xmlns:a16="http://schemas.microsoft.com/office/drawing/2014/main" id="{0D93ACB8-D9B8-D371-58FE-C7F46C175340}"/>
                </a:ext>
              </a:extLst>
            </p:cNvPr>
            <p:cNvSpPr/>
            <p:nvPr/>
          </p:nvSpPr>
          <p:spPr>
            <a:xfrm>
              <a:off x="4989425" y="4234404"/>
              <a:ext cx="227925" cy="132550"/>
            </a:xfrm>
            <a:custGeom>
              <a:avLst/>
              <a:gdLst/>
              <a:ahLst/>
              <a:cxnLst/>
              <a:rect l="l" t="t" r="r" b="b"/>
              <a:pathLst>
                <a:path w="9117" h="5302" extrusionOk="0">
                  <a:moveTo>
                    <a:pt x="1" y="1"/>
                  </a:moveTo>
                  <a:lnTo>
                    <a:pt x="1529" y="5301"/>
                  </a:lnTo>
                  <a:lnTo>
                    <a:pt x="9117" y="5301"/>
                  </a:lnTo>
                  <a:lnTo>
                    <a:pt x="73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626;p64">
              <a:extLst>
                <a:ext uri="{FF2B5EF4-FFF2-40B4-BE49-F238E27FC236}">
                  <a16:creationId xmlns:a16="http://schemas.microsoft.com/office/drawing/2014/main" id="{6B7BDFE0-1F83-8D47-958B-BF4C2D60ED0C}"/>
                </a:ext>
              </a:extLst>
            </p:cNvPr>
            <p:cNvSpPr/>
            <p:nvPr/>
          </p:nvSpPr>
          <p:spPr>
            <a:xfrm>
              <a:off x="4981225" y="4232100"/>
              <a:ext cx="244450" cy="146900"/>
            </a:xfrm>
            <a:custGeom>
              <a:avLst/>
              <a:gdLst/>
              <a:ahLst/>
              <a:cxnLst/>
              <a:rect l="l" t="t" r="r" b="b"/>
              <a:pathLst>
                <a:path w="9778" h="5876" extrusionOk="0">
                  <a:moveTo>
                    <a:pt x="7458" y="573"/>
                  </a:moveTo>
                  <a:lnTo>
                    <a:pt x="9047" y="5302"/>
                  </a:lnTo>
                  <a:lnTo>
                    <a:pt x="2072" y="5302"/>
                  </a:lnTo>
                  <a:lnTo>
                    <a:pt x="708" y="573"/>
                  </a:lnTo>
                  <a:close/>
                  <a:moveTo>
                    <a:pt x="328" y="1"/>
                  </a:moveTo>
                  <a:cubicBezTo>
                    <a:pt x="138" y="1"/>
                    <a:pt x="1" y="184"/>
                    <a:pt x="53" y="367"/>
                  </a:cubicBezTo>
                  <a:lnTo>
                    <a:pt x="1581" y="5668"/>
                  </a:lnTo>
                  <a:cubicBezTo>
                    <a:pt x="1616" y="5791"/>
                    <a:pt x="1728" y="5875"/>
                    <a:pt x="1857" y="5875"/>
                  </a:cubicBezTo>
                  <a:lnTo>
                    <a:pt x="9445" y="5875"/>
                  </a:lnTo>
                  <a:cubicBezTo>
                    <a:pt x="9445" y="5875"/>
                    <a:pt x="9446" y="5875"/>
                    <a:pt x="9447" y="5875"/>
                  </a:cubicBezTo>
                  <a:cubicBezTo>
                    <a:pt x="9642" y="5875"/>
                    <a:pt x="9778" y="5684"/>
                    <a:pt x="9715" y="5499"/>
                  </a:cubicBezTo>
                  <a:lnTo>
                    <a:pt x="7935" y="195"/>
                  </a:lnTo>
                  <a:cubicBezTo>
                    <a:pt x="7895" y="79"/>
                    <a:pt x="7786" y="1"/>
                    <a:pt x="76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627;p64">
              <a:extLst>
                <a:ext uri="{FF2B5EF4-FFF2-40B4-BE49-F238E27FC236}">
                  <a16:creationId xmlns:a16="http://schemas.microsoft.com/office/drawing/2014/main" id="{7612F66A-DB49-928C-E51E-4D65A2A2B3E9}"/>
                </a:ext>
              </a:extLst>
            </p:cNvPr>
            <p:cNvSpPr/>
            <p:nvPr/>
          </p:nvSpPr>
          <p:spPr>
            <a:xfrm>
              <a:off x="3338950" y="4115325"/>
              <a:ext cx="195200" cy="123975"/>
            </a:xfrm>
            <a:custGeom>
              <a:avLst/>
              <a:gdLst/>
              <a:ahLst/>
              <a:cxnLst/>
              <a:rect l="l" t="t" r="r" b="b"/>
              <a:pathLst>
                <a:path w="7808" h="4959" extrusionOk="0">
                  <a:moveTo>
                    <a:pt x="708" y="0"/>
                  </a:moveTo>
                  <a:lnTo>
                    <a:pt x="1" y="4959"/>
                  </a:lnTo>
                  <a:lnTo>
                    <a:pt x="7337" y="4959"/>
                  </a:lnTo>
                  <a:lnTo>
                    <a:pt x="78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628;p64">
              <a:extLst>
                <a:ext uri="{FF2B5EF4-FFF2-40B4-BE49-F238E27FC236}">
                  <a16:creationId xmlns:a16="http://schemas.microsoft.com/office/drawing/2014/main" id="{B7B5B943-836B-DC13-B8AA-9865A3CDEBC6}"/>
                </a:ext>
              </a:extLst>
            </p:cNvPr>
            <p:cNvSpPr/>
            <p:nvPr/>
          </p:nvSpPr>
          <p:spPr>
            <a:xfrm>
              <a:off x="3331275" y="4108175"/>
              <a:ext cx="210400" cy="138275"/>
            </a:xfrm>
            <a:custGeom>
              <a:avLst/>
              <a:gdLst/>
              <a:ahLst/>
              <a:cxnLst/>
              <a:rect l="l" t="t" r="r" b="b"/>
              <a:pathLst>
                <a:path w="8416" h="5531" extrusionOk="0">
                  <a:moveTo>
                    <a:pt x="7799" y="573"/>
                  </a:moveTo>
                  <a:lnTo>
                    <a:pt x="7384" y="4958"/>
                  </a:lnTo>
                  <a:lnTo>
                    <a:pt x="637" y="4958"/>
                  </a:lnTo>
                  <a:lnTo>
                    <a:pt x="1263" y="573"/>
                  </a:lnTo>
                  <a:close/>
                  <a:moveTo>
                    <a:pt x="8116" y="0"/>
                  </a:moveTo>
                  <a:cubicBezTo>
                    <a:pt x="8115" y="0"/>
                    <a:pt x="8115" y="0"/>
                    <a:pt x="8114" y="0"/>
                  </a:cubicBezTo>
                  <a:lnTo>
                    <a:pt x="1015" y="0"/>
                  </a:lnTo>
                  <a:cubicBezTo>
                    <a:pt x="872" y="0"/>
                    <a:pt x="751" y="104"/>
                    <a:pt x="732" y="247"/>
                  </a:cubicBezTo>
                  <a:lnTo>
                    <a:pt x="25" y="5204"/>
                  </a:lnTo>
                  <a:cubicBezTo>
                    <a:pt x="0" y="5377"/>
                    <a:pt x="134" y="5530"/>
                    <a:pt x="308" y="5530"/>
                  </a:cubicBezTo>
                  <a:lnTo>
                    <a:pt x="7644" y="5530"/>
                  </a:lnTo>
                  <a:cubicBezTo>
                    <a:pt x="7791" y="5530"/>
                    <a:pt x="7914" y="5418"/>
                    <a:pt x="7928" y="5272"/>
                  </a:cubicBezTo>
                  <a:lnTo>
                    <a:pt x="8399" y="313"/>
                  </a:lnTo>
                  <a:cubicBezTo>
                    <a:pt x="8415" y="146"/>
                    <a:pt x="8283" y="0"/>
                    <a:pt x="81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629;p64">
              <a:extLst>
                <a:ext uri="{FF2B5EF4-FFF2-40B4-BE49-F238E27FC236}">
                  <a16:creationId xmlns:a16="http://schemas.microsoft.com/office/drawing/2014/main" id="{7FCBC470-893A-6563-01F5-11E2E5FFA9FC}"/>
                </a:ext>
              </a:extLst>
            </p:cNvPr>
            <p:cNvSpPr/>
            <p:nvPr/>
          </p:nvSpPr>
          <p:spPr>
            <a:xfrm>
              <a:off x="2972175" y="4115325"/>
              <a:ext cx="207075" cy="123975"/>
            </a:xfrm>
            <a:custGeom>
              <a:avLst/>
              <a:gdLst/>
              <a:ahLst/>
              <a:cxnLst/>
              <a:rect l="l" t="t" r="r" b="b"/>
              <a:pathLst>
                <a:path w="8283" h="4959" extrusionOk="0">
                  <a:moveTo>
                    <a:pt x="1183" y="0"/>
                  </a:moveTo>
                  <a:lnTo>
                    <a:pt x="1" y="4959"/>
                  </a:lnTo>
                  <a:lnTo>
                    <a:pt x="7336" y="4959"/>
                  </a:lnTo>
                  <a:lnTo>
                    <a:pt x="82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630;p64">
              <a:extLst>
                <a:ext uri="{FF2B5EF4-FFF2-40B4-BE49-F238E27FC236}">
                  <a16:creationId xmlns:a16="http://schemas.microsoft.com/office/drawing/2014/main" id="{FBB3884E-C4A4-7408-3613-34D1ECEA35D2}"/>
                </a:ext>
              </a:extLst>
            </p:cNvPr>
            <p:cNvSpPr/>
            <p:nvPr/>
          </p:nvSpPr>
          <p:spPr>
            <a:xfrm>
              <a:off x="2964175" y="4108175"/>
              <a:ext cx="222925" cy="138275"/>
            </a:xfrm>
            <a:custGeom>
              <a:avLst/>
              <a:gdLst/>
              <a:ahLst/>
              <a:cxnLst/>
              <a:rect l="l" t="t" r="r" b="b"/>
              <a:pathLst>
                <a:path w="8917" h="5531" extrusionOk="0">
                  <a:moveTo>
                    <a:pt x="8256" y="573"/>
                  </a:moveTo>
                  <a:lnTo>
                    <a:pt x="7420" y="4958"/>
                  </a:lnTo>
                  <a:lnTo>
                    <a:pt x="683" y="4958"/>
                  </a:lnTo>
                  <a:lnTo>
                    <a:pt x="1729" y="573"/>
                  </a:lnTo>
                  <a:close/>
                  <a:moveTo>
                    <a:pt x="1503" y="0"/>
                  </a:moveTo>
                  <a:cubicBezTo>
                    <a:pt x="1371" y="0"/>
                    <a:pt x="1256" y="91"/>
                    <a:pt x="1225" y="221"/>
                  </a:cubicBezTo>
                  <a:lnTo>
                    <a:pt x="42" y="5178"/>
                  </a:lnTo>
                  <a:cubicBezTo>
                    <a:pt x="0" y="5357"/>
                    <a:pt x="136" y="5530"/>
                    <a:pt x="321" y="5530"/>
                  </a:cubicBezTo>
                  <a:lnTo>
                    <a:pt x="7656" y="5530"/>
                  </a:lnTo>
                  <a:cubicBezTo>
                    <a:pt x="7793" y="5530"/>
                    <a:pt x="7911" y="5433"/>
                    <a:pt x="7937" y="5299"/>
                  </a:cubicBezTo>
                  <a:lnTo>
                    <a:pt x="8883" y="340"/>
                  </a:lnTo>
                  <a:cubicBezTo>
                    <a:pt x="8916" y="165"/>
                    <a:pt x="8780" y="0"/>
                    <a:pt x="86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631;p64">
              <a:extLst>
                <a:ext uri="{FF2B5EF4-FFF2-40B4-BE49-F238E27FC236}">
                  <a16:creationId xmlns:a16="http://schemas.microsoft.com/office/drawing/2014/main" id="{54F41A5F-EC1C-A5EF-B2D0-230C5A790B38}"/>
                </a:ext>
              </a:extLst>
            </p:cNvPr>
            <p:cNvSpPr/>
            <p:nvPr/>
          </p:nvSpPr>
          <p:spPr>
            <a:xfrm>
              <a:off x="4598800" y="4110454"/>
              <a:ext cx="207275" cy="123975"/>
            </a:xfrm>
            <a:custGeom>
              <a:avLst/>
              <a:gdLst/>
              <a:ahLst/>
              <a:cxnLst/>
              <a:rect l="l" t="t" r="r" b="b"/>
              <a:pathLst>
                <a:path w="8291" h="4959" extrusionOk="0">
                  <a:moveTo>
                    <a:pt x="1" y="0"/>
                  </a:moveTo>
                  <a:lnTo>
                    <a:pt x="954" y="4959"/>
                  </a:lnTo>
                  <a:lnTo>
                    <a:pt x="8290" y="4959"/>
                  </a:lnTo>
                  <a:lnTo>
                    <a:pt x="70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632;p64">
              <a:extLst>
                <a:ext uri="{FF2B5EF4-FFF2-40B4-BE49-F238E27FC236}">
                  <a16:creationId xmlns:a16="http://schemas.microsoft.com/office/drawing/2014/main" id="{6171C0CC-F079-F74F-B552-0AC987E4DC5F}"/>
                </a:ext>
              </a:extLst>
            </p:cNvPr>
            <p:cNvSpPr/>
            <p:nvPr/>
          </p:nvSpPr>
          <p:spPr>
            <a:xfrm>
              <a:off x="4590925" y="4108175"/>
              <a:ext cx="223150" cy="138275"/>
            </a:xfrm>
            <a:custGeom>
              <a:avLst/>
              <a:gdLst/>
              <a:ahLst/>
              <a:cxnLst/>
              <a:rect l="l" t="t" r="r" b="b"/>
              <a:pathLst>
                <a:path w="8926" h="5531" extrusionOk="0">
                  <a:moveTo>
                    <a:pt x="7188" y="572"/>
                  </a:moveTo>
                  <a:lnTo>
                    <a:pt x="8241" y="4958"/>
                  </a:lnTo>
                  <a:lnTo>
                    <a:pt x="1507" y="4958"/>
                  </a:lnTo>
                  <a:lnTo>
                    <a:pt x="662" y="572"/>
                  </a:lnTo>
                  <a:close/>
                  <a:moveTo>
                    <a:pt x="316" y="0"/>
                  </a:moveTo>
                  <a:cubicBezTo>
                    <a:pt x="135" y="0"/>
                    <a:pt x="1" y="165"/>
                    <a:pt x="34" y="340"/>
                  </a:cubicBezTo>
                  <a:lnTo>
                    <a:pt x="989" y="5299"/>
                  </a:lnTo>
                  <a:cubicBezTo>
                    <a:pt x="1014" y="5433"/>
                    <a:pt x="1132" y="5530"/>
                    <a:pt x="1269" y="5530"/>
                  </a:cubicBezTo>
                  <a:lnTo>
                    <a:pt x="8605" y="5530"/>
                  </a:lnTo>
                  <a:lnTo>
                    <a:pt x="8605" y="5529"/>
                  </a:lnTo>
                  <a:cubicBezTo>
                    <a:pt x="8790" y="5529"/>
                    <a:pt x="8926" y="5357"/>
                    <a:pt x="8883" y="5177"/>
                  </a:cubicBezTo>
                  <a:lnTo>
                    <a:pt x="7691" y="220"/>
                  </a:lnTo>
                  <a:cubicBezTo>
                    <a:pt x="7661" y="90"/>
                    <a:pt x="7545" y="0"/>
                    <a:pt x="74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633;p64">
              <a:extLst>
                <a:ext uri="{FF2B5EF4-FFF2-40B4-BE49-F238E27FC236}">
                  <a16:creationId xmlns:a16="http://schemas.microsoft.com/office/drawing/2014/main" id="{B2F05BB5-9C7E-96C3-3D87-FA47DFE715C7}"/>
                </a:ext>
              </a:extLst>
            </p:cNvPr>
            <p:cNvSpPr/>
            <p:nvPr/>
          </p:nvSpPr>
          <p:spPr>
            <a:xfrm>
              <a:off x="4776250" y="4110454"/>
              <a:ext cx="213200" cy="123975"/>
            </a:xfrm>
            <a:custGeom>
              <a:avLst/>
              <a:gdLst/>
              <a:ahLst/>
              <a:cxnLst/>
              <a:rect l="l" t="t" r="r" b="b"/>
              <a:pathLst>
                <a:path w="8528" h="4959" extrusionOk="0">
                  <a:moveTo>
                    <a:pt x="0" y="0"/>
                  </a:moveTo>
                  <a:lnTo>
                    <a:pt x="1192" y="4959"/>
                  </a:lnTo>
                  <a:lnTo>
                    <a:pt x="8528" y="4959"/>
                  </a:lnTo>
                  <a:lnTo>
                    <a:pt x="70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634;p64">
              <a:extLst>
                <a:ext uri="{FF2B5EF4-FFF2-40B4-BE49-F238E27FC236}">
                  <a16:creationId xmlns:a16="http://schemas.microsoft.com/office/drawing/2014/main" id="{C2FBB48E-EDB2-A4D5-6B6C-28BB47B40701}"/>
                </a:ext>
              </a:extLst>
            </p:cNvPr>
            <p:cNvSpPr/>
            <p:nvPr/>
          </p:nvSpPr>
          <p:spPr>
            <a:xfrm>
              <a:off x="4768225" y="4108175"/>
              <a:ext cx="229425" cy="138275"/>
            </a:xfrm>
            <a:custGeom>
              <a:avLst/>
              <a:gdLst/>
              <a:ahLst/>
              <a:cxnLst/>
              <a:rect l="l" t="t" r="r" b="b"/>
              <a:pathLst>
                <a:path w="9177" h="5531" extrusionOk="0">
                  <a:moveTo>
                    <a:pt x="7205" y="573"/>
                  </a:moveTo>
                  <a:lnTo>
                    <a:pt x="8468" y="4958"/>
                  </a:lnTo>
                  <a:lnTo>
                    <a:pt x="1739" y="4958"/>
                  </a:lnTo>
                  <a:lnTo>
                    <a:pt x="684" y="573"/>
                  </a:lnTo>
                  <a:close/>
                  <a:moveTo>
                    <a:pt x="321" y="0"/>
                  </a:moveTo>
                  <a:cubicBezTo>
                    <a:pt x="137" y="0"/>
                    <a:pt x="1" y="174"/>
                    <a:pt x="43" y="353"/>
                  </a:cubicBezTo>
                  <a:lnTo>
                    <a:pt x="1235" y="5311"/>
                  </a:lnTo>
                  <a:cubicBezTo>
                    <a:pt x="1266" y="5439"/>
                    <a:pt x="1381" y="5530"/>
                    <a:pt x="1513" y="5530"/>
                  </a:cubicBezTo>
                  <a:lnTo>
                    <a:pt x="8849" y="5530"/>
                  </a:lnTo>
                  <a:cubicBezTo>
                    <a:pt x="9039" y="5530"/>
                    <a:pt x="9177" y="5348"/>
                    <a:pt x="9123" y="5165"/>
                  </a:cubicBezTo>
                  <a:lnTo>
                    <a:pt x="7695" y="208"/>
                  </a:lnTo>
                  <a:cubicBezTo>
                    <a:pt x="7660" y="85"/>
                    <a:pt x="7547" y="0"/>
                    <a:pt x="7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635;p64">
              <a:extLst>
                <a:ext uri="{FF2B5EF4-FFF2-40B4-BE49-F238E27FC236}">
                  <a16:creationId xmlns:a16="http://schemas.microsoft.com/office/drawing/2014/main" id="{1B8D5414-ECC0-5822-B81C-282244BB5D9C}"/>
                </a:ext>
              </a:extLst>
            </p:cNvPr>
            <p:cNvSpPr/>
            <p:nvPr/>
          </p:nvSpPr>
          <p:spPr>
            <a:xfrm>
              <a:off x="2788825" y="4115325"/>
              <a:ext cx="212950" cy="123975"/>
            </a:xfrm>
            <a:custGeom>
              <a:avLst/>
              <a:gdLst/>
              <a:ahLst/>
              <a:cxnLst/>
              <a:rect l="l" t="t" r="r" b="b"/>
              <a:pathLst>
                <a:path w="8518" h="4959" extrusionOk="0">
                  <a:moveTo>
                    <a:pt x="1420" y="0"/>
                  </a:moveTo>
                  <a:lnTo>
                    <a:pt x="0" y="4959"/>
                  </a:lnTo>
                  <a:lnTo>
                    <a:pt x="7335" y="4959"/>
                  </a:lnTo>
                  <a:lnTo>
                    <a:pt x="85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636;p64">
              <a:extLst>
                <a:ext uri="{FF2B5EF4-FFF2-40B4-BE49-F238E27FC236}">
                  <a16:creationId xmlns:a16="http://schemas.microsoft.com/office/drawing/2014/main" id="{1684D9D5-AA8F-AE6E-FEE5-B8C5D5DCC2EC}"/>
                </a:ext>
              </a:extLst>
            </p:cNvPr>
            <p:cNvSpPr/>
            <p:nvPr/>
          </p:nvSpPr>
          <p:spPr>
            <a:xfrm>
              <a:off x="2780625" y="4108175"/>
              <a:ext cx="229200" cy="138275"/>
            </a:xfrm>
            <a:custGeom>
              <a:avLst/>
              <a:gdLst/>
              <a:ahLst/>
              <a:cxnLst/>
              <a:rect l="l" t="t" r="r" b="b"/>
              <a:pathLst>
                <a:path w="9168" h="5531" extrusionOk="0">
                  <a:moveTo>
                    <a:pt x="8483" y="572"/>
                  </a:moveTo>
                  <a:lnTo>
                    <a:pt x="7437" y="4958"/>
                  </a:lnTo>
                  <a:lnTo>
                    <a:pt x="707" y="4958"/>
                  </a:lnTo>
                  <a:lnTo>
                    <a:pt x="1963" y="572"/>
                  </a:lnTo>
                  <a:close/>
                  <a:moveTo>
                    <a:pt x="1748" y="0"/>
                  </a:moveTo>
                  <a:cubicBezTo>
                    <a:pt x="1620" y="0"/>
                    <a:pt x="1507" y="85"/>
                    <a:pt x="1473" y="207"/>
                  </a:cubicBezTo>
                  <a:lnTo>
                    <a:pt x="53" y="5165"/>
                  </a:lnTo>
                  <a:cubicBezTo>
                    <a:pt x="0" y="5348"/>
                    <a:pt x="137" y="5530"/>
                    <a:pt x="328" y="5530"/>
                  </a:cubicBezTo>
                  <a:lnTo>
                    <a:pt x="7663" y="5530"/>
                  </a:lnTo>
                  <a:cubicBezTo>
                    <a:pt x="7796" y="5530"/>
                    <a:pt x="7911" y="5439"/>
                    <a:pt x="7941" y="5310"/>
                  </a:cubicBezTo>
                  <a:lnTo>
                    <a:pt x="9124" y="353"/>
                  </a:lnTo>
                  <a:cubicBezTo>
                    <a:pt x="9167" y="172"/>
                    <a:pt x="9030" y="0"/>
                    <a:pt x="88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637;p64">
              <a:extLst>
                <a:ext uri="{FF2B5EF4-FFF2-40B4-BE49-F238E27FC236}">
                  <a16:creationId xmlns:a16="http://schemas.microsoft.com/office/drawing/2014/main" id="{753EF616-4387-D6E3-6B52-2903D7642F09}"/>
                </a:ext>
              </a:extLst>
            </p:cNvPr>
            <p:cNvSpPr/>
            <p:nvPr/>
          </p:nvSpPr>
          <p:spPr>
            <a:xfrm>
              <a:off x="4066450" y="4115325"/>
              <a:ext cx="189475" cy="123975"/>
            </a:xfrm>
            <a:custGeom>
              <a:avLst/>
              <a:gdLst/>
              <a:ahLst/>
              <a:cxnLst/>
              <a:rect l="l" t="t" r="r" b="b"/>
              <a:pathLst>
                <a:path w="7579" h="4959" extrusionOk="0">
                  <a:moveTo>
                    <a:pt x="0" y="0"/>
                  </a:moveTo>
                  <a:lnTo>
                    <a:pt x="243" y="4959"/>
                  </a:lnTo>
                  <a:lnTo>
                    <a:pt x="7578" y="4959"/>
                  </a:lnTo>
                  <a:lnTo>
                    <a:pt x="70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638;p64">
              <a:extLst>
                <a:ext uri="{FF2B5EF4-FFF2-40B4-BE49-F238E27FC236}">
                  <a16:creationId xmlns:a16="http://schemas.microsoft.com/office/drawing/2014/main" id="{E561FD6D-54A5-0A82-B09A-76858F02A01C}"/>
                </a:ext>
              </a:extLst>
            </p:cNvPr>
            <p:cNvSpPr/>
            <p:nvPr/>
          </p:nvSpPr>
          <p:spPr>
            <a:xfrm>
              <a:off x="4059100" y="4108175"/>
              <a:ext cx="204325" cy="138275"/>
            </a:xfrm>
            <a:custGeom>
              <a:avLst/>
              <a:gdLst/>
              <a:ahLst/>
              <a:cxnLst/>
              <a:rect l="l" t="t" r="r" b="b"/>
              <a:pathLst>
                <a:path w="8173" h="5531" extrusionOk="0">
                  <a:moveTo>
                    <a:pt x="7133" y="573"/>
                  </a:moveTo>
                  <a:lnTo>
                    <a:pt x="7557" y="4958"/>
                  </a:lnTo>
                  <a:lnTo>
                    <a:pt x="810" y="4958"/>
                  </a:lnTo>
                  <a:lnTo>
                    <a:pt x="596" y="573"/>
                  </a:lnTo>
                  <a:close/>
                  <a:moveTo>
                    <a:pt x="294" y="0"/>
                  </a:moveTo>
                  <a:cubicBezTo>
                    <a:pt x="130" y="0"/>
                    <a:pt x="1" y="138"/>
                    <a:pt x="9" y="300"/>
                  </a:cubicBezTo>
                  <a:lnTo>
                    <a:pt x="251" y="5258"/>
                  </a:lnTo>
                  <a:cubicBezTo>
                    <a:pt x="258" y="5410"/>
                    <a:pt x="384" y="5530"/>
                    <a:pt x="537" y="5530"/>
                  </a:cubicBezTo>
                  <a:lnTo>
                    <a:pt x="7872" y="5530"/>
                  </a:lnTo>
                  <a:cubicBezTo>
                    <a:pt x="8040" y="5530"/>
                    <a:pt x="8172" y="5384"/>
                    <a:pt x="8157" y="5216"/>
                  </a:cubicBezTo>
                  <a:lnTo>
                    <a:pt x="7677" y="259"/>
                  </a:lnTo>
                  <a:cubicBezTo>
                    <a:pt x="7663" y="112"/>
                    <a:pt x="7539" y="0"/>
                    <a:pt x="73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639;p64">
              <a:extLst>
                <a:ext uri="{FF2B5EF4-FFF2-40B4-BE49-F238E27FC236}">
                  <a16:creationId xmlns:a16="http://schemas.microsoft.com/office/drawing/2014/main" id="{A17CB5A0-EF28-0FE5-C1DD-839B74464C49}"/>
                </a:ext>
              </a:extLst>
            </p:cNvPr>
            <p:cNvSpPr/>
            <p:nvPr/>
          </p:nvSpPr>
          <p:spPr>
            <a:xfrm>
              <a:off x="4953700" y="4110454"/>
              <a:ext cx="219125" cy="123975"/>
            </a:xfrm>
            <a:custGeom>
              <a:avLst/>
              <a:gdLst/>
              <a:ahLst/>
              <a:cxnLst/>
              <a:rect l="l" t="t" r="r" b="b"/>
              <a:pathLst>
                <a:path w="8765" h="4959" extrusionOk="0">
                  <a:moveTo>
                    <a:pt x="1" y="0"/>
                  </a:moveTo>
                  <a:lnTo>
                    <a:pt x="1430" y="4959"/>
                  </a:lnTo>
                  <a:lnTo>
                    <a:pt x="8764" y="4959"/>
                  </a:lnTo>
                  <a:lnTo>
                    <a:pt x="70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640;p64">
              <a:extLst>
                <a:ext uri="{FF2B5EF4-FFF2-40B4-BE49-F238E27FC236}">
                  <a16:creationId xmlns:a16="http://schemas.microsoft.com/office/drawing/2014/main" id="{F17D56AD-7DBF-343A-B799-FC1C850A79BD}"/>
                </a:ext>
              </a:extLst>
            </p:cNvPr>
            <p:cNvSpPr/>
            <p:nvPr/>
          </p:nvSpPr>
          <p:spPr>
            <a:xfrm>
              <a:off x="4945500" y="4108175"/>
              <a:ext cx="235675" cy="138275"/>
            </a:xfrm>
            <a:custGeom>
              <a:avLst/>
              <a:gdLst/>
              <a:ahLst/>
              <a:cxnLst/>
              <a:rect l="l" t="t" r="r" b="b"/>
              <a:pathLst>
                <a:path w="9427" h="5531" extrusionOk="0">
                  <a:moveTo>
                    <a:pt x="7221" y="572"/>
                  </a:moveTo>
                  <a:lnTo>
                    <a:pt x="8695" y="4958"/>
                  </a:lnTo>
                  <a:lnTo>
                    <a:pt x="1973" y="4958"/>
                  </a:lnTo>
                  <a:lnTo>
                    <a:pt x="710" y="572"/>
                  </a:lnTo>
                  <a:close/>
                  <a:moveTo>
                    <a:pt x="329" y="0"/>
                  </a:moveTo>
                  <a:cubicBezTo>
                    <a:pt x="138" y="0"/>
                    <a:pt x="1" y="182"/>
                    <a:pt x="53" y="366"/>
                  </a:cubicBezTo>
                  <a:lnTo>
                    <a:pt x="1482" y="5324"/>
                  </a:lnTo>
                  <a:cubicBezTo>
                    <a:pt x="1518" y="5446"/>
                    <a:pt x="1630" y="5530"/>
                    <a:pt x="1758" y="5530"/>
                  </a:cubicBezTo>
                  <a:lnTo>
                    <a:pt x="9092" y="5530"/>
                  </a:lnTo>
                  <a:cubicBezTo>
                    <a:pt x="9288" y="5530"/>
                    <a:pt x="9427" y="5338"/>
                    <a:pt x="9364" y="5152"/>
                  </a:cubicBezTo>
                  <a:lnTo>
                    <a:pt x="7698" y="195"/>
                  </a:lnTo>
                  <a:cubicBezTo>
                    <a:pt x="7658" y="79"/>
                    <a:pt x="7549" y="0"/>
                    <a:pt x="74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641;p64">
              <a:extLst>
                <a:ext uri="{FF2B5EF4-FFF2-40B4-BE49-F238E27FC236}">
                  <a16:creationId xmlns:a16="http://schemas.microsoft.com/office/drawing/2014/main" id="{EC8B952F-373E-9658-1F1D-8E8F0C99E984}"/>
                </a:ext>
              </a:extLst>
            </p:cNvPr>
            <p:cNvSpPr/>
            <p:nvPr/>
          </p:nvSpPr>
          <p:spPr>
            <a:xfrm>
              <a:off x="4421350" y="4110454"/>
              <a:ext cx="201325" cy="123975"/>
            </a:xfrm>
            <a:custGeom>
              <a:avLst/>
              <a:gdLst/>
              <a:ahLst/>
              <a:cxnLst/>
              <a:rect l="l" t="t" r="r" b="b"/>
              <a:pathLst>
                <a:path w="8053" h="4959" extrusionOk="0">
                  <a:moveTo>
                    <a:pt x="0" y="0"/>
                  </a:moveTo>
                  <a:lnTo>
                    <a:pt x="717" y="4959"/>
                  </a:lnTo>
                  <a:lnTo>
                    <a:pt x="8052" y="4959"/>
                  </a:lnTo>
                  <a:lnTo>
                    <a:pt x="70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642;p64">
              <a:extLst>
                <a:ext uri="{FF2B5EF4-FFF2-40B4-BE49-F238E27FC236}">
                  <a16:creationId xmlns:a16="http://schemas.microsoft.com/office/drawing/2014/main" id="{72C9FB76-884A-01A4-0616-C0B8D59A93C1}"/>
                </a:ext>
              </a:extLst>
            </p:cNvPr>
            <p:cNvSpPr/>
            <p:nvPr/>
          </p:nvSpPr>
          <p:spPr>
            <a:xfrm>
              <a:off x="4413700" y="4108175"/>
              <a:ext cx="216875" cy="138275"/>
            </a:xfrm>
            <a:custGeom>
              <a:avLst/>
              <a:gdLst/>
              <a:ahLst/>
              <a:cxnLst/>
              <a:rect l="l" t="t" r="r" b="b"/>
              <a:pathLst>
                <a:path w="8675" h="5531" extrusionOk="0">
                  <a:moveTo>
                    <a:pt x="7168" y="573"/>
                  </a:moveTo>
                  <a:lnTo>
                    <a:pt x="8012" y="4958"/>
                  </a:lnTo>
                  <a:lnTo>
                    <a:pt x="1271" y="4958"/>
                  </a:lnTo>
                  <a:lnTo>
                    <a:pt x="637" y="573"/>
                  </a:lnTo>
                  <a:close/>
                  <a:moveTo>
                    <a:pt x="308" y="0"/>
                  </a:moveTo>
                  <a:cubicBezTo>
                    <a:pt x="133" y="0"/>
                    <a:pt x="0" y="154"/>
                    <a:pt x="24" y="327"/>
                  </a:cubicBezTo>
                  <a:lnTo>
                    <a:pt x="741" y="5284"/>
                  </a:lnTo>
                  <a:cubicBezTo>
                    <a:pt x="761" y="5425"/>
                    <a:pt x="882" y="5530"/>
                    <a:pt x="1024" y="5530"/>
                  </a:cubicBezTo>
                  <a:lnTo>
                    <a:pt x="8360" y="5530"/>
                  </a:lnTo>
                  <a:cubicBezTo>
                    <a:pt x="8539" y="5530"/>
                    <a:pt x="8675" y="5366"/>
                    <a:pt x="8640" y="5190"/>
                  </a:cubicBezTo>
                  <a:lnTo>
                    <a:pt x="7687" y="232"/>
                  </a:lnTo>
                  <a:cubicBezTo>
                    <a:pt x="7660" y="98"/>
                    <a:pt x="7542" y="0"/>
                    <a:pt x="74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643;p64">
              <a:extLst>
                <a:ext uri="{FF2B5EF4-FFF2-40B4-BE49-F238E27FC236}">
                  <a16:creationId xmlns:a16="http://schemas.microsoft.com/office/drawing/2014/main" id="{35DB199C-012A-4FE3-A559-9A4F16860E18}"/>
                </a:ext>
              </a:extLst>
            </p:cNvPr>
            <p:cNvSpPr/>
            <p:nvPr/>
          </p:nvSpPr>
          <p:spPr>
            <a:xfrm>
              <a:off x="4243900" y="4115325"/>
              <a:ext cx="195375" cy="123975"/>
            </a:xfrm>
            <a:custGeom>
              <a:avLst/>
              <a:gdLst/>
              <a:ahLst/>
              <a:cxnLst/>
              <a:rect l="l" t="t" r="r" b="b"/>
              <a:pathLst>
                <a:path w="7815" h="4959" extrusionOk="0">
                  <a:moveTo>
                    <a:pt x="1" y="0"/>
                  </a:moveTo>
                  <a:lnTo>
                    <a:pt x="480" y="4959"/>
                  </a:lnTo>
                  <a:lnTo>
                    <a:pt x="7815" y="4959"/>
                  </a:lnTo>
                  <a:lnTo>
                    <a:pt x="70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644;p64">
              <a:extLst>
                <a:ext uri="{FF2B5EF4-FFF2-40B4-BE49-F238E27FC236}">
                  <a16:creationId xmlns:a16="http://schemas.microsoft.com/office/drawing/2014/main" id="{A67D9FED-4F0E-C1EF-FF6E-AFFB198F2856}"/>
                </a:ext>
              </a:extLst>
            </p:cNvPr>
            <p:cNvSpPr/>
            <p:nvPr/>
          </p:nvSpPr>
          <p:spPr>
            <a:xfrm>
              <a:off x="4236375" y="4108175"/>
              <a:ext cx="210625" cy="138275"/>
            </a:xfrm>
            <a:custGeom>
              <a:avLst/>
              <a:gdLst/>
              <a:ahLst/>
              <a:cxnLst/>
              <a:rect l="l" t="t" r="r" b="b"/>
              <a:pathLst>
                <a:path w="8425" h="5531" extrusionOk="0">
                  <a:moveTo>
                    <a:pt x="7152" y="573"/>
                  </a:moveTo>
                  <a:lnTo>
                    <a:pt x="7786" y="4958"/>
                  </a:lnTo>
                  <a:lnTo>
                    <a:pt x="1041" y="4958"/>
                  </a:lnTo>
                  <a:lnTo>
                    <a:pt x="616" y="573"/>
                  </a:lnTo>
                  <a:close/>
                  <a:moveTo>
                    <a:pt x="302" y="0"/>
                  </a:moveTo>
                  <a:cubicBezTo>
                    <a:pt x="133" y="0"/>
                    <a:pt x="1" y="145"/>
                    <a:pt x="17" y="313"/>
                  </a:cubicBezTo>
                  <a:lnTo>
                    <a:pt x="497" y="5272"/>
                  </a:lnTo>
                  <a:cubicBezTo>
                    <a:pt x="511" y="5418"/>
                    <a:pt x="634" y="5530"/>
                    <a:pt x="781" y="5530"/>
                  </a:cubicBezTo>
                  <a:lnTo>
                    <a:pt x="8117" y="5530"/>
                  </a:lnTo>
                  <a:cubicBezTo>
                    <a:pt x="8291" y="5530"/>
                    <a:pt x="8425" y="5375"/>
                    <a:pt x="8400" y="5204"/>
                  </a:cubicBezTo>
                  <a:lnTo>
                    <a:pt x="7684" y="245"/>
                  </a:lnTo>
                  <a:cubicBezTo>
                    <a:pt x="7663" y="104"/>
                    <a:pt x="7543" y="0"/>
                    <a:pt x="74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645;p64">
              <a:extLst>
                <a:ext uri="{FF2B5EF4-FFF2-40B4-BE49-F238E27FC236}">
                  <a16:creationId xmlns:a16="http://schemas.microsoft.com/office/drawing/2014/main" id="{6BD250D3-0A53-B074-D0B2-D0D83AB22275}"/>
                </a:ext>
              </a:extLst>
            </p:cNvPr>
            <p:cNvSpPr/>
            <p:nvPr/>
          </p:nvSpPr>
          <p:spPr>
            <a:xfrm>
              <a:off x="3705725" y="4115325"/>
              <a:ext cx="183400" cy="123975"/>
            </a:xfrm>
            <a:custGeom>
              <a:avLst/>
              <a:gdLst/>
              <a:ahLst/>
              <a:cxnLst/>
              <a:rect l="l" t="t" r="r" b="b"/>
              <a:pathLst>
                <a:path w="7336" h="4959" extrusionOk="0">
                  <a:moveTo>
                    <a:pt x="233" y="0"/>
                  </a:moveTo>
                  <a:lnTo>
                    <a:pt x="0" y="4959"/>
                  </a:lnTo>
                  <a:lnTo>
                    <a:pt x="7336" y="4959"/>
                  </a:lnTo>
                  <a:lnTo>
                    <a:pt x="73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646;p64">
              <a:extLst>
                <a:ext uri="{FF2B5EF4-FFF2-40B4-BE49-F238E27FC236}">
                  <a16:creationId xmlns:a16="http://schemas.microsoft.com/office/drawing/2014/main" id="{152D0827-20E9-7633-933A-D29D14496925}"/>
                </a:ext>
              </a:extLst>
            </p:cNvPr>
            <p:cNvSpPr/>
            <p:nvPr/>
          </p:nvSpPr>
          <p:spPr>
            <a:xfrm>
              <a:off x="3698375" y="4108175"/>
              <a:ext cx="197925" cy="138275"/>
            </a:xfrm>
            <a:custGeom>
              <a:avLst/>
              <a:gdLst/>
              <a:ahLst/>
              <a:cxnLst/>
              <a:rect l="l" t="t" r="r" b="b"/>
              <a:pathLst>
                <a:path w="7917" h="5531" extrusionOk="0">
                  <a:moveTo>
                    <a:pt x="7339" y="573"/>
                  </a:moveTo>
                  <a:lnTo>
                    <a:pt x="7344" y="4958"/>
                  </a:lnTo>
                  <a:lnTo>
                    <a:pt x="594" y="4958"/>
                  </a:lnTo>
                  <a:lnTo>
                    <a:pt x="800" y="573"/>
                  </a:lnTo>
                  <a:close/>
                  <a:moveTo>
                    <a:pt x="527" y="0"/>
                  </a:moveTo>
                  <a:cubicBezTo>
                    <a:pt x="375" y="0"/>
                    <a:pt x="249" y="121"/>
                    <a:pt x="242" y="272"/>
                  </a:cubicBezTo>
                  <a:lnTo>
                    <a:pt x="8" y="5231"/>
                  </a:lnTo>
                  <a:cubicBezTo>
                    <a:pt x="1" y="5393"/>
                    <a:pt x="131" y="5530"/>
                    <a:pt x="294" y="5530"/>
                  </a:cubicBezTo>
                  <a:lnTo>
                    <a:pt x="7631" y="5530"/>
                  </a:lnTo>
                  <a:cubicBezTo>
                    <a:pt x="7789" y="5530"/>
                    <a:pt x="7917" y="5402"/>
                    <a:pt x="7917" y="5245"/>
                  </a:cubicBezTo>
                  <a:lnTo>
                    <a:pt x="7912" y="286"/>
                  </a:lnTo>
                  <a:cubicBezTo>
                    <a:pt x="7912" y="129"/>
                    <a:pt x="7784" y="0"/>
                    <a:pt x="76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647;p64">
              <a:extLst>
                <a:ext uri="{FF2B5EF4-FFF2-40B4-BE49-F238E27FC236}">
                  <a16:creationId xmlns:a16="http://schemas.microsoft.com/office/drawing/2014/main" id="{9B060D38-391A-9302-D76C-370BBF1E14A3}"/>
                </a:ext>
              </a:extLst>
            </p:cNvPr>
            <p:cNvSpPr/>
            <p:nvPr/>
          </p:nvSpPr>
          <p:spPr>
            <a:xfrm>
              <a:off x="2371400" y="4239275"/>
              <a:ext cx="234050" cy="132550"/>
            </a:xfrm>
            <a:custGeom>
              <a:avLst/>
              <a:gdLst/>
              <a:ahLst/>
              <a:cxnLst/>
              <a:rect l="l" t="t" r="r" b="b"/>
              <a:pathLst>
                <a:path w="9362" h="5302" extrusionOk="0">
                  <a:moveTo>
                    <a:pt x="2026" y="1"/>
                  </a:moveTo>
                  <a:lnTo>
                    <a:pt x="1" y="5301"/>
                  </a:lnTo>
                  <a:lnTo>
                    <a:pt x="7589" y="5301"/>
                  </a:lnTo>
                  <a:lnTo>
                    <a:pt x="93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648;p64">
              <a:extLst>
                <a:ext uri="{FF2B5EF4-FFF2-40B4-BE49-F238E27FC236}">
                  <a16:creationId xmlns:a16="http://schemas.microsoft.com/office/drawing/2014/main" id="{191DA8EB-1088-AD66-20DB-E38D24DAAD6E}"/>
                </a:ext>
              </a:extLst>
            </p:cNvPr>
            <p:cNvSpPr/>
            <p:nvPr/>
          </p:nvSpPr>
          <p:spPr>
            <a:xfrm>
              <a:off x="2362950" y="4232100"/>
              <a:ext cx="250850" cy="146900"/>
            </a:xfrm>
            <a:custGeom>
              <a:avLst/>
              <a:gdLst/>
              <a:ahLst/>
              <a:cxnLst/>
              <a:rect l="l" t="t" r="r" b="b"/>
              <a:pathLst>
                <a:path w="10034" h="5876" extrusionOk="0">
                  <a:moveTo>
                    <a:pt x="9302" y="573"/>
                  </a:moveTo>
                  <a:lnTo>
                    <a:pt x="7722" y="5302"/>
                  </a:lnTo>
                  <a:lnTo>
                    <a:pt x="754" y="5302"/>
                  </a:lnTo>
                  <a:lnTo>
                    <a:pt x="2561" y="573"/>
                  </a:lnTo>
                  <a:close/>
                  <a:moveTo>
                    <a:pt x="2364" y="1"/>
                  </a:moveTo>
                  <a:cubicBezTo>
                    <a:pt x="2246" y="1"/>
                    <a:pt x="2139" y="74"/>
                    <a:pt x="2097" y="185"/>
                  </a:cubicBezTo>
                  <a:lnTo>
                    <a:pt x="71" y="5487"/>
                  </a:lnTo>
                  <a:cubicBezTo>
                    <a:pt x="0" y="5674"/>
                    <a:pt x="139" y="5874"/>
                    <a:pt x="339" y="5875"/>
                  </a:cubicBezTo>
                  <a:lnTo>
                    <a:pt x="7928" y="5875"/>
                  </a:lnTo>
                  <a:cubicBezTo>
                    <a:pt x="8051" y="5875"/>
                    <a:pt x="8160" y="5797"/>
                    <a:pt x="8200" y="5681"/>
                  </a:cubicBezTo>
                  <a:lnTo>
                    <a:pt x="9971" y="377"/>
                  </a:lnTo>
                  <a:cubicBezTo>
                    <a:pt x="10034" y="193"/>
                    <a:pt x="9895" y="1"/>
                    <a:pt x="97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649;p64">
              <a:extLst>
                <a:ext uri="{FF2B5EF4-FFF2-40B4-BE49-F238E27FC236}">
                  <a16:creationId xmlns:a16="http://schemas.microsoft.com/office/drawing/2014/main" id="{D750F430-5848-4C3B-B520-EBCBFA3B6F85}"/>
                </a:ext>
              </a:extLst>
            </p:cNvPr>
            <p:cNvSpPr/>
            <p:nvPr/>
          </p:nvSpPr>
          <p:spPr>
            <a:xfrm>
              <a:off x="2422025" y="4115325"/>
              <a:ext cx="224850" cy="123975"/>
            </a:xfrm>
            <a:custGeom>
              <a:avLst/>
              <a:gdLst/>
              <a:ahLst/>
              <a:cxnLst/>
              <a:rect l="l" t="t" r="r" b="b"/>
              <a:pathLst>
                <a:path w="8994" h="4959" extrusionOk="0">
                  <a:moveTo>
                    <a:pt x="1896" y="0"/>
                  </a:moveTo>
                  <a:lnTo>
                    <a:pt x="1" y="4959"/>
                  </a:lnTo>
                  <a:lnTo>
                    <a:pt x="7336" y="4959"/>
                  </a:lnTo>
                  <a:lnTo>
                    <a:pt x="89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650;p64">
              <a:extLst>
                <a:ext uri="{FF2B5EF4-FFF2-40B4-BE49-F238E27FC236}">
                  <a16:creationId xmlns:a16="http://schemas.microsoft.com/office/drawing/2014/main" id="{BD1C8D2F-AE3F-5C73-6332-853E9591AD54}"/>
                </a:ext>
              </a:extLst>
            </p:cNvPr>
            <p:cNvSpPr/>
            <p:nvPr/>
          </p:nvSpPr>
          <p:spPr>
            <a:xfrm>
              <a:off x="2413600" y="4108175"/>
              <a:ext cx="241600" cy="138275"/>
            </a:xfrm>
            <a:custGeom>
              <a:avLst/>
              <a:gdLst/>
              <a:ahLst/>
              <a:cxnLst/>
              <a:rect l="l" t="t" r="r" b="b"/>
              <a:pathLst>
                <a:path w="9664" h="5531" extrusionOk="0">
                  <a:moveTo>
                    <a:pt x="8933" y="573"/>
                  </a:moveTo>
                  <a:lnTo>
                    <a:pt x="7467" y="4958"/>
                  </a:lnTo>
                  <a:lnTo>
                    <a:pt x="754" y="4958"/>
                  </a:lnTo>
                  <a:lnTo>
                    <a:pt x="2429" y="573"/>
                  </a:lnTo>
                  <a:close/>
                  <a:moveTo>
                    <a:pt x="2233" y="0"/>
                  </a:moveTo>
                  <a:cubicBezTo>
                    <a:pt x="2114" y="0"/>
                    <a:pt x="2008" y="74"/>
                    <a:pt x="1965" y="184"/>
                  </a:cubicBezTo>
                  <a:lnTo>
                    <a:pt x="71" y="5142"/>
                  </a:lnTo>
                  <a:cubicBezTo>
                    <a:pt x="1" y="5329"/>
                    <a:pt x="138" y="5529"/>
                    <a:pt x="339" y="5530"/>
                  </a:cubicBezTo>
                  <a:lnTo>
                    <a:pt x="7675" y="5530"/>
                  </a:lnTo>
                  <a:cubicBezTo>
                    <a:pt x="7796" y="5530"/>
                    <a:pt x="7905" y="5451"/>
                    <a:pt x="7945" y="5334"/>
                  </a:cubicBezTo>
                  <a:lnTo>
                    <a:pt x="9602" y="377"/>
                  </a:lnTo>
                  <a:cubicBezTo>
                    <a:pt x="9664" y="191"/>
                    <a:pt x="9527" y="0"/>
                    <a:pt x="93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651;p64">
              <a:extLst>
                <a:ext uri="{FF2B5EF4-FFF2-40B4-BE49-F238E27FC236}">
                  <a16:creationId xmlns:a16="http://schemas.microsoft.com/office/drawing/2014/main" id="{8C2D1681-709E-9B8B-20AE-FF573C0457EF}"/>
                </a:ext>
              </a:extLst>
            </p:cNvPr>
            <p:cNvSpPr/>
            <p:nvPr/>
          </p:nvSpPr>
          <p:spPr>
            <a:xfrm>
              <a:off x="2605425" y="4115325"/>
              <a:ext cx="218925" cy="123975"/>
            </a:xfrm>
            <a:custGeom>
              <a:avLst/>
              <a:gdLst/>
              <a:ahLst/>
              <a:cxnLst/>
              <a:rect l="l" t="t" r="r" b="b"/>
              <a:pathLst>
                <a:path w="8757" h="4959" extrusionOk="0">
                  <a:moveTo>
                    <a:pt x="1657" y="0"/>
                  </a:moveTo>
                  <a:lnTo>
                    <a:pt x="0" y="4959"/>
                  </a:lnTo>
                  <a:lnTo>
                    <a:pt x="7336" y="4959"/>
                  </a:lnTo>
                  <a:lnTo>
                    <a:pt x="87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652;p64">
              <a:extLst>
                <a:ext uri="{FF2B5EF4-FFF2-40B4-BE49-F238E27FC236}">
                  <a16:creationId xmlns:a16="http://schemas.microsoft.com/office/drawing/2014/main" id="{49297DFB-C2C7-C1A6-D7C8-0F26F1C5BE85}"/>
                </a:ext>
              </a:extLst>
            </p:cNvPr>
            <p:cNvSpPr/>
            <p:nvPr/>
          </p:nvSpPr>
          <p:spPr>
            <a:xfrm>
              <a:off x="2597100" y="4108175"/>
              <a:ext cx="235400" cy="138275"/>
            </a:xfrm>
            <a:custGeom>
              <a:avLst/>
              <a:gdLst/>
              <a:ahLst/>
              <a:cxnLst/>
              <a:rect l="l" t="t" r="r" b="b"/>
              <a:pathLst>
                <a:path w="9416" h="5531" extrusionOk="0">
                  <a:moveTo>
                    <a:pt x="8708" y="573"/>
                  </a:moveTo>
                  <a:lnTo>
                    <a:pt x="7454" y="4958"/>
                  </a:lnTo>
                  <a:lnTo>
                    <a:pt x="731" y="4958"/>
                  </a:lnTo>
                  <a:lnTo>
                    <a:pt x="2197" y="573"/>
                  </a:lnTo>
                  <a:close/>
                  <a:moveTo>
                    <a:pt x="1989" y="0"/>
                  </a:moveTo>
                  <a:cubicBezTo>
                    <a:pt x="1866" y="0"/>
                    <a:pt x="1757" y="80"/>
                    <a:pt x="1719" y="197"/>
                  </a:cubicBezTo>
                  <a:lnTo>
                    <a:pt x="62" y="5155"/>
                  </a:lnTo>
                  <a:cubicBezTo>
                    <a:pt x="0" y="5340"/>
                    <a:pt x="139" y="5530"/>
                    <a:pt x="335" y="5530"/>
                  </a:cubicBezTo>
                  <a:lnTo>
                    <a:pt x="7669" y="5530"/>
                  </a:lnTo>
                  <a:cubicBezTo>
                    <a:pt x="7796" y="5530"/>
                    <a:pt x="7909" y="5446"/>
                    <a:pt x="7943" y="5323"/>
                  </a:cubicBezTo>
                  <a:lnTo>
                    <a:pt x="9363" y="366"/>
                  </a:lnTo>
                  <a:cubicBezTo>
                    <a:pt x="9416" y="182"/>
                    <a:pt x="9279" y="0"/>
                    <a:pt x="90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653;p64">
              <a:extLst>
                <a:ext uri="{FF2B5EF4-FFF2-40B4-BE49-F238E27FC236}">
                  <a16:creationId xmlns:a16="http://schemas.microsoft.com/office/drawing/2014/main" id="{36F050B7-76BD-153D-260A-7353561257C2}"/>
                </a:ext>
              </a:extLst>
            </p:cNvPr>
            <p:cNvSpPr/>
            <p:nvPr/>
          </p:nvSpPr>
          <p:spPr>
            <a:xfrm>
              <a:off x="2258850" y="4513850"/>
              <a:ext cx="254825" cy="152600"/>
            </a:xfrm>
            <a:custGeom>
              <a:avLst/>
              <a:gdLst/>
              <a:ahLst/>
              <a:cxnLst/>
              <a:rect l="l" t="t" r="r" b="b"/>
              <a:pathLst>
                <a:path w="10193" h="6104" extrusionOk="0">
                  <a:moveTo>
                    <a:pt x="2332" y="1"/>
                  </a:moveTo>
                  <a:lnTo>
                    <a:pt x="1" y="6104"/>
                  </a:lnTo>
                  <a:lnTo>
                    <a:pt x="8154" y="6104"/>
                  </a:lnTo>
                  <a:lnTo>
                    <a:pt x="101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654;p64">
              <a:extLst>
                <a:ext uri="{FF2B5EF4-FFF2-40B4-BE49-F238E27FC236}">
                  <a16:creationId xmlns:a16="http://schemas.microsoft.com/office/drawing/2014/main" id="{5EC08FFD-C854-03DD-8D42-426E3232EED9}"/>
                </a:ext>
              </a:extLst>
            </p:cNvPr>
            <p:cNvSpPr/>
            <p:nvPr/>
          </p:nvSpPr>
          <p:spPr>
            <a:xfrm>
              <a:off x="2250350" y="4506675"/>
              <a:ext cx="271675" cy="166925"/>
            </a:xfrm>
            <a:custGeom>
              <a:avLst/>
              <a:gdLst/>
              <a:ahLst/>
              <a:cxnLst/>
              <a:rect l="l" t="t" r="r" b="b"/>
              <a:pathLst>
                <a:path w="10867" h="6677" extrusionOk="0">
                  <a:moveTo>
                    <a:pt x="10136" y="574"/>
                  </a:moveTo>
                  <a:lnTo>
                    <a:pt x="8288" y="6105"/>
                  </a:lnTo>
                  <a:lnTo>
                    <a:pt x="756" y="6105"/>
                  </a:lnTo>
                  <a:lnTo>
                    <a:pt x="2869" y="574"/>
                  </a:lnTo>
                  <a:close/>
                  <a:moveTo>
                    <a:pt x="2672" y="1"/>
                  </a:moveTo>
                  <a:cubicBezTo>
                    <a:pt x="2553" y="1"/>
                    <a:pt x="2446" y="74"/>
                    <a:pt x="2404" y="185"/>
                  </a:cubicBezTo>
                  <a:lnTo>
                    <a:pt x="71" y="6288"/>
                  </a:lnTo>
                  <a:cubicBezTo>
                    <a:pt x="1" y="6475"/>
                    <a:pt x="139" y="6676"/>
                    <a:pt x="339" y="6676"/>
                  </a:cubicBezTo>
                  <a:lnTo>
                    <a:pt x="8494" y="6676"/>
                  </a:lnTo>
                  <a:cubicBezTo>
                    <a:pt x="8616" y="6676"/>
                    <a:pt x="8725" y="6597"/>
                    <a:pt x="8764" y="6480"/>
                  </a:cubicBezTo>
                  <a:lnTo>
                    <a:pt x="10803" y="377"/>
                  </a:lnTo>
                  <a:cubicBezTo>
                    <a:pt x="10866" y="192"/>
                    <a:pt x="10728" y="1"/>
                    <a:pt x="105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655;p64">
              <a:extLst>
                <a:ext uri="{FF2B5EF4-FFF2-40B4-BE49-F238E27FC236}">
                  <a16:creationId xmlns:a16="http://schemas.microsoft.com/office/drawing/2014/main" id="{07567A40-7A00-A8DE-B160-34031EB57A76}"/>
                </a:ext>
              </a:extLst>
            </p:cNvPr>
            <p:cNvSpPr/>
            <p:nvPr/>
          </p:nvSpPr>
          <p:spPr>
            <a:xfrm>
              <a:off x="2317125" y="4371800"/>
              <a:ext cx="244000" cy="142075"/>
            </a:xfrm>
            <a:custGeom>
              <a:avLst/>
              <a:gdLst/>
              <a:ahLst/>
              <a:cxnLst/>
              <a:rect l="l" t="t" r="r" b="b"/>
              <a:pathLst>
                <a:path w="9760" h="5683" extrusionOk="0">
                  <a:moveTo>
                    <a:pt x="2172" y="0"/>
                  </a:moveTo>
                  <a:lnTo>
                    <a:pt x="1" y="5683"/>
                  </a:lnTo>
                  <a:lnTo>
                    <a:pt x="7862" y="5683"/>
                  </a:lnTo>
                  <a:lnTo>
                    <a:pt x="9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656;p64">
              <a:extLst>
                <a:ext uri="{FF2B5EF4-FFF2-40B4-BE49-F238E27FC236}">
                  <a16:creationId xmlns:a16="http://schemas.microsoft.com/office/drawing/2014/main" id="{AF44A3D5-A2D0-4550-E062-57AC83287B0D}"/>
                </a:ext>
              </a:extLst>
            </p:cNvPr>
            <p:cNvSpPr/>
            <p:nvPr/>
          </p:nvSpPr>
          <p:spPr>
            <a:xfrm>
              <a:off x="2308675" y="4364650"/>
              <a:ext cx="260825" cy="156375"/>
            </a:xfrm>
            <a:custGeom>
              <a:avLst/>
              <a:gdLst/>
              <a:ahLst/>
              <a:cxnLst/>
              <a:rect l="l" t="t" r="r" b="b"/>
              <a:pathLst>
                <a:path w="10433" h="6255" extrusionOk="0">
                  <a:moveTo>
                    <a:pt x="9702" y="573"/>
                  </a:moveTo>
                  <a:lnTo>
                    <a:pt x="7995" y="5682"/>
                  </a:lnTo>
                  <a:lnTo>
                    <a:pt x="754" y="5682"/>
                  </a:lnTo>
                  <a:lnTo>
                    <a:pt x="2707" y="573"/>
                  </a:lnTo>
                  <a:close/>
                  <a:moveTo>
                    <a:pt x="2510" y="0"/>
                  </a:moveTo>
                  <a:cubicBezTo>
                    <a:pt x="2391" y="0"/>
                    <a:pt x="2284" y="74"/>
                    <a:pt x="2242" y="185"/>
                  </a:cubicBezTo>
                  <a:lnTo>
                    <a:pt x="71" y="5866"/>
                  </a:lnTo>
                  <a:cubicBezTo>
                    <a:pt x="0" y="6053"/>
                    <a:pt x="139" y="6255"/>
                    <a:pt x="339" y="6255"/>
                  </a:cubicBezTo>
                  <a:lnTo>
                    <a:pt x="8200" y="6255"/>
                  </a:lnTo>
                  <a:cubicBezTo>
                    <a:pt x="8323" y="6255"/>
                    <a:pt x="8433" y="6175"/>
                    <a:pt x="8472" y="6058"/>
                  </a:cubicBezTo>
                  <a:lnTo>
                    <a:pt x="10370" y="377"/>
                  </a:lnTo>
                  <a:cubicBezTo>
                    <a:pt x="10432" y="191"/>
                    <a:pt x="10294" y="0"/>
                    <a:pt x="100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657;p64">
              <a:extLst>
                <a:ext uri="{FF2B5EF4-FFF2-40B4-BE49-F238E27FC236}">
                  <a16:creationId xmlns:a16="http://schemas.microsoft.com/office/drawing/2014/main" id="{9D410F5D-B8E8-544C-24F2-0010AB06EE46}"/>
                </a:ext>
              </a:extLst>
            </p:cNvPr>
            <p:cNvSpPr/>
            <p:nvPr/>
          </p:nvSpPr>
          <p:spPr>
            <a:xfrm>
              <a:off x="2462675" y="4513850"/>
              <a:ext cx="247550" cy="152600"/>
            </a:xfrm>
            <a:custGeom>
              <a:avLst/>
              <a:gdLst/>
              <a:ahLst/>
              <a:cxnLst/>
              <a:rect l="l" t="t" r="r" b="b"/>
              <a:pathLst>
                <a:path w="9902" h="6104" extrusionOk="0">
                  <a:moveTo>
                    <a:pt x="2040" y="1"/>
                  </a:moveTo>
                  <a:lnTo>
                    <a:pt x="1" y="6104"/>
                  </a:lnTo>
                  <a:lnTo>
                    <a:pt x="8154" y="6104"/>
                  </a:lnTo>
                  <a:lnTo>
                    <a:pt x="99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658;p64">
              <a:extLst>
                <a:ext uri="{FF2B5EF4-FFF2-40B4-BE49-F238E27FC236}">
                  <a16:creationId xmlns:a16="http://schemas.microsoft.com/office/drawing/2014/main" id="{653491AA-C1CF-C747-E6BB-8401F4C61A82}"/>
                </a:ext>
              </a:extLst>
            </p:cNvPr>
            <p:cNvSpPr/>
            <p:nvPr/>
          </p:nvSpPr>
          <p:spPr>
            <a:xfrm>
              <a:off x="2454325" y="4506675"/>
              <a:ext cx="264050" cy="166925"/>
            </a:xfrm>
            <a:custGeom>
              <a:avLst/>
              <a:gdLst/>
              <a:ahLst/>
              <a:cxnLst/>
              <a:rect l="l" t="t" r="r" b="b"/>
              <a:pathLst>
                <a:path w="10562" h="6677" extrusionOk="0">
                  <a:moveTo>
                    <a:pt x="9856" y="574"/>
                  </a:moveTo>
                  <a:lnTo>
                    <a:pt x="8272" y="6105"/>
                  </a:lnTo>
                  <a:lnTo>
                    <a:pt x="732" y="6105"/>
                  </a:lnTo>
                  <a:lnTo>
                    <a:pt x="2580" y="574"/>
                  </a:lnTo>
                  <a:close/>
                  <a:moveTo>
                    <a:pt x="2374" y="1"/>
                  </a:moveTo>
                  <a:cubicBezTo>
                    <a:pt x="2251" y="1"/>
                    <a:pt x="2141" y="79"/>
                    <a:pt x="2102" y="197"/>
                  </a:cubicBezTo>
                  <a:lnTo>
                    <a:pt x="62" y="6300"/>
                  </a:lnTo>
                  <a:cubicBezTo>
                    <a:pt x="0" y="6485"/>
                    <a:pt x="139" y="6676"/>
                    <a:pt x="334" y="6676"/>
                  </a:cubicBezTo>
                  <a:lnTo>
                    <a:pt x="8488" y="6676"/>
                  </a:lnTo>
                  <a:cubicBezTo>
                    <a:pt x="8615" y="6676"/>
                    <a:pt x="8728" y="6592"/>
                    <a:pt x="8763" y="6469"/>
                  </a:cubicBezTo>
                  <a:lnTo>
                    <a:pt x="10509" y="366"/>
                  </a:lnTo>
                  <a:cubicBezTo>
                    <a:pt x="10562" y="183"/>
                    <a:pt x="10425" y="1"/>
                    <a:pt x="102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659;p64">
              <a:extLst>
                <a:ext uri="{FF2B5EF4-FFF2-40B4-BE49-F238E27FC236}">
                  <a16:creationId xmlns:a16="http://schemas.microsoft.com/office/drawing/2014/main" id="{646E06E7-2BD5-9204-EB0B-376F864BCF47}"/>
                </a:ext>
              </a:extLst>
            </p:cNvPr>
            <p:cNvSpPr/>
            <p:nvPr/>
          </p:nvSpPr>
          <p:spPr>
            <a:xfrm>
              <a:off x="3155575" y="4115325"/>
              <a:ext cx="201100" cy="123975"/>
            </a:xfrm>
            <a:custGeom>
              <a:avLst/>
              <a:gdLst/>
              <a:ahLst/>
              <a:cxnLst/>
              <a:rect l="l" t="t" r="r" b="b"/>
              <a:pathLst>
                <a:path w="8044" h="4959" extrusionOk="0">
                  <a:moveTo>
                    <a:pt x="946" y="0"/>
                  </a:moveTo>
                  <a:lnTo>
                    <a:pt x="0" y="4959"/>
                  </a:lnTo>
                  <a:lnTo>
                    <a:pt x="7336" y="4959"/>
                  </a:lnTo>
                  <a:lnTo>
                    <a:pt x="80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660;p64">
              <a:extLst>
                <a:ext uri="{FF2B5EF4-FFF2-40B4-BE49-F238E27FC236}">
                  <a16:creationId xmlns:a16="http://schemas.microsoft.com/office/drawing/2014/main" id="{6CED0127-AE10-DBE9-3810-334F6F22D078}"/>
                </a:ext>
              </a:extLst>
            </p:cNvPr>
            <p:cNvSpPr/>
            <p:nvPr/>
          </p:nvSpPr>
          <p:spPr>
            <a:xfrm>
              <a:off x="3147725" y="4108175"/>
              <a:ext cx="216625" cy="138275"/>
            </a:xfrm>
            <a:custGeom>
              <a:avLst/>
              <a:gdLst/>
              <a:ahLst/>
              <a:cxnLst/>
              <a:rect l="l" t="t" r="r" b="b"/>
              <a:pathLst>
                <a:path w="8665" h="5531" extrusionOk="0">
                  <a:moveTo>
                    <a:pt x="8027" y="572"/>
                  </a:moveTo>
                  <a:lnTo>
                    <a:pt x="7401" y="4958"/>
                  </a:lnTo>
                  <a:lnTo>
                    <a:pt x="660" y="4958"/>
                  </a:lnTo>
                  <a:lnTo>
                    <a:pt x="1496" y="572"/>
                  </a:lnTo>
                  <a:close/>
                  <a:moveTo>
                    <a:pt x="1260" y="0"/>
                  </a:moveTo>
                  <a:cubicBezTo>
                    <a:pt x="1123" y="0"/>
                    <a:pt x="1005" y="98"/>
                    <a:pt x="979" y="232"/>
                  </a:cubicBezTo>
                  <a:lnTo>
                    <a:pt x="34" y="5191"/>
                  </a:lnTo>
                  <a:cubicBezTo>
                    <a:pt x="0" y="5366"/>
                    <a:pt x="135" y="5530"/>
                    <a:pt x="314" y="5530"/>
                  </a:cubicBezTo>
                  <a:lnTo>
                    <a:pt x="7650" y="5530"/>
                  </a:lnTo>
                  <a:cubicBezTo>
                    <a:pt x="7792" y="5530"/>
                    <a:pt x="7914" y="5425"/>
                    <a:pt x="7933" y="5284"/>
                  </a:cubicBezTo>
                  <a:lnTo>
                    <a:pt x="8641" y="326"/>
                  </a:lnTo>
                  <a:cubicBezTo>
                    <a:pt x="8665" y="154"/>
                    <a:pt x="8532" y="0"/>
                    <a:pt x="83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661;p64">
              <a:extLst>
                <a:ext uri="{FF2B5EF4-FFF2-40B4-BE49-F238E27FC236}">
                  <a16:creationId xmlns:a16="http://schemas.microsoft.com/office/drawing/2014/main" id="{936DC9CD-618D-B74C-AE4B-EF71809DC8D2}"/>
                </a:ext>
              </a:extLst>
            </p:cNvPr>
            <p:cNvSpPr/>
            <p:nvPr/>
          </p:nvSpPr>
          <p:spPr>
            <a:xfrm>
              <a:off x="3130325" y="4239275"/>
              <a:ext cx="208650" cy="132550"/>
            </a:xfrm>
            <a:custGeom>
              <a:avLst/>
              <a:gdLst/>
              <a:ahLst/>
              <a:cxnLst/>
              <a:rect l="l" t="t" r="r" b="b"/>
              <a:pathLst>
                <a:path w="8346" h="5302" extrusionOk="0">
                  <a:moveTo>
                    <a:pt x="1010" y="1"/>
                  </a:moveTo>
                  <a:lnTo>
                    <a:pt x="0" y="5301"/>
                  </a:lnTo>
                  <a:lnTo>
                    <a:pt x="7590" y="5301"/>
                  </a:lnTo>
                  <a:lnTo>
                    <a:pt x="83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662;p64">
              <a:extLst>
                <a:ext uri="{FF2B5EF4-FFF2-40B4-BE49-F238E27FC236}">
                  <a16:creationId xmlns:a16="http://schemas.microsoft.com/office/drawing/2014/main" id="{AF92382F-B4A8-33A2-A978-85378D0257EB}"/>
                </a:ext>
              </a:extLst>
            </p:cNvPr>
            <p:cNvSpPr/>
            <p:nvPr/>
          </p:nvSpPr>
          <p:spPr>
            <a:xfrm>
              <a:off x="3122450" y="4232100"/>
              <a:ext cx="224225" cy="146900"/>
            </a:xfrm>
            <a:custGeom>
              <a:avLst/>
              <a:gdLst/>
              <a:ahLst/>
              <a:cxnLst/>
              <a:rect l="l" t="t" r="r" b="b"/>
              <a:pathLst>
                <a:path w="8969" h="5876" extrusionOk="0">
                  <a:moveTo>
                    <a:pt x="8332" y="573"/>
                  </a:moveTo>
                  <a:lnTo>
                    <a:pt x="7656" y="5302"/>
                  </a:lnTo>
                  <a:lnTo>
                    <a:pt x="661" y="5302"/>
                  </a:lnTo>
                  <a:lnTo>
                    <a:pt x="1562" y="573"/>
                  </a:lnTo>
                  <a:close/>
                  <a:moveTo>
                    <a:pt x="1325" y="1"/>
                  </a:moveTo>
                  <a:cubicBezTo>
                    <a:pt x="1188" y="1"/>
                    <a:pt x="1070" y="98"/>
                    <a:pt x="1045" y="233"/>
                  </a:cubicBezTo>
                  <a:lnTo>
                    <a:pt x="35" y="5536"/>
                  </a:lnTo>
                  <a:cubicBezTo>
                    <a:pt x="0" y="5711"/>
                    <a:pt x="136" y="5875"/>
                    <a:pt x="315" y="5875"/>
                  </a:cubicBezTo>
                  <a:lnTo>
                    <a:pt x="7905" y="5875"/>
                  </a:lnTo>
                  <a:cubicBezTo>
                    <a:pt x="8047" y="5875"/>
                    <a:pt x="8168" y="5770"/>
                    <a:pt x="8188" y="5629"/>
                  </a:cubicBezTo>
                  <a:lnTo>
                    <a:pt x="8944" y="326"/>
                  </a:lnTo>
                  <a:cubicBezTo>
                    <a:pt x="8969" y="154"/>
                    <a:pt x="8835" y="1"/>
                    <a:pt x="86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663;p64">
              <a:extLst>
                <a:ext uri="{FF2B5EF4-FFF2-40B4-BE49-F238E27FC236}">
                  <a16:creationId xmlns:a16="http://schemas.microsoft.com/office/drawing/2014/main" id="{9308484C-8006-87D0-A81B-A1B466ABB69D}"/>
                </a:ext>
              </a:extLst>
            </p:cNvPr>
            <p:cNvSpPr/>
            <p:nvPr/>
          </p:nvSpPr>
          <p:spPr>
            <a:xfrm>
              <a:off x="2940575" y="4239275"/>
              <a:ext cx="215025" cy="132550"/>
            </a:xfrm>
            <a:custGeom>
              <a:avLst/>
              <a:gdLst/>
              <a:ahLst/>
              <a:cxnLst/>
              <a:rect l="l" t="t" r="r" b="b"/>
              <a:pathLst>
                <a:path w="8601" h="5302" extrusionOk="0">
                  <a:moveTo>
                    <a:pt x="1265" y="1"/>
                  </a:moveTo>
                  <a:lnTo>
                    <a:pt x="1" y="5301"/>
                  </a:lnTo>
                  <a:lnTo>
                    <a:pt x="7590" y="5301"/>
                  </a:lnTo>
                  <a:lnTo>
                    <a:pt x="86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664;p64">
              <a:extLst>
                <a:ext uri="{FF2B5EF4-FFF2-40B4-BE49-F238E27FC236}">
                  <a16:creationId xmlns:a16="http://schemas.microsoft.com/office/drawing/2014/main" id="{56E755BE-198A-661A-C5DD-FE0B506DBD1B}"/>
                </a:ext>
              </a:extLst>
            </p:cNvPr>
            <p:cNvSpPr/>
            <p:nvPr/>
          </p:nvSpPr>
          <p:spPr>
            <a:xfrm>
              <a:off x="2932575" y="4232125"/>
              <a:ext cx="230900" cy="146875"/>
            </a:xfrm>
            <a:custGeom>
              <a:avLst/>
              <a:gdLst/>
              <a:ahLst/>
              <a:cxnLst/>
              <a:rect l="l" t="t" r="r" b="b"/>
              <a:pathLst>
                <a:path w="9236" h="5875" extrusionOk="0">
                  <a:moveTo>
                    <a:pt x="8574" y="572"/>
                  </a:moveTo>
                  <a:lnTo>
                    <a:pt x="7673" y="5301"/>
                  </a:lnTo>
                  <a:lnTo>
                    <a:pt x="684" y="5301"/>
                  </a:lnTo>
                  <a:lnTo>
                    <a:pt x="1811" y="572"/>
                  </a:lnTo>
                  <a:close/>
                  <a:moveTo>
                    <a:pt x="1585" y="1"/>
                  </a:moveTo>
                  <a:cubicBezTo>
                    <a:pt x="1453" y="1"/>
                    <a:pt x="1337" y="91"/>
                    <a:pt x="1306" y="220"/>
                  </a:cubicBezTo>
                  <a:lnTo>
                    <a:pt x="43" y="5522"/>
                  </a:lnTo>
                  <a:cubicBezTo>
                    <a:pt x="1" y="5701"/>
                    <a:pt x="136" y="5873"/>
                    <a:pt x="321" y="5874"/>
                  </a:cubicBezTo>
                  <a:lnTo>
                    <a:pt x="7910" y="5874"/>
                  </a:lnTo>
                  <a:cubicBezTo>
                    <a:pt x="8048" y="5874"/>
                    <a:pt x="8165" y="5777"/>
                    <a:pt x="8191" y="5641"/>
                  </a:cubicBezTo>
                  <a:lnTo>
                    <a:pt x="9202" y="341"/>
                  </a:lnTo>
                  <a:cubicBezTo>
                    <a:pt x="9236" y="164"/>
                    <a:pt x="9100" y="1"/>
                    <a:pt x="8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665;p64">
              <a:extLst>
                <a:ext uri="{FF2B5EF4-FFF2-40B4-BE49-F238E27FC236}">
                  <a16:creationId xmlns:a16="http://schemas.microsoft.com/office/drawing/2014/main" id="{21382981-E69D-315F-4143-990B9906991B}"/>
                </a:ext>
              </a:extLst>
            </p:cNvPr>
            <p:cNvSpPr/>
            <p:nvPr/>
          </p:nvSpPr>
          <p:spPr>
            <a:xfrm>
              <a:off x="3320050" y="4239275"/>
              <a:ext cx="202325" cy="132550"/>
            </a:xfrm>
            <a:custGeom>
              <a:avLst/>
              <a:gdLst/>
              <a:ahLst/>
              <a:cxnLst/>
              <a:rect l="l" t="t" r="r" b="b"/>
              <a:pathLst>
                <a:path w="8093" h="5302" extrusionOk="0">
                  <a:moveTo>
                    <a:pt x="757" y="1"/>
                  </a:moveTo>
                  <a:lnTo>
                    <a:pt x="1" y="5301"/>
                  </a:lnTo>
                  <a:lnTo>
                    <a:pt x="7590" y="5301"/>
                  </a:lnTo>
                  <a:lnTo>
                    <a:pt x="80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666;p64">
              <a:extLst>
                <a:ext uri="{FF2B5EF4-FFF2-40B4-BE49-F238E27FC236}">
                  <a16:creationId xmlns:a16="http://schemas.microsoft.com/office/drawing/2014/main" id="{F684D37C-2DA2-AEE8-43C8-F16A7C70B761}"/>
                </a:ext>
              </a:extLst>
            </p:cNvPr>
            <p:cNvSpPr/>
            <p:nvPr/>
          </p:nvSpPr>
          <p:spPr>
            <a:xfrm>
              <a:off x="3312325" y="4232100"/>
              <a:ext cx="217550" cy="146900"/>
            </a:xfrm>
            <a:custGeom>
              <a:avLst/>
              <a:gdLst/>
              <a:ahLst/>
              <a:cxnLst/>
              <a:rect l="l" t="t" r="r" b="b"/>
              <a:pathLst>
                <a:path w="8702" h="5876" extrusionOk="0">
                  <a:moveTo>
                    <a:pt x="8086" y="573"/>
                  </a:moveTo>
                  <a:lnTo>
                    <a:pt x="7638" y="5302"/>
                  </a:lnTo>
                  <a:lnTo>
                    <a:pt x="639" y="5302"/>
                  </a:lnTo>
                  <a:lnTo>
                    <a:pt x="1313" y="573"/>
                  </a:lnTo>
                  <a:close/>
                  <a:moveTo>
                    <a:pt x="1066" y="1"/>
                  </a:moveTo>
                  <a:cubicBezTo>
                    <a:pt x="924" y="1"/>
                    <a:pt x="802" y="106"/>
                    <a:pt x="783" y="247"/>
                  </a:cubicBezTo>
                  <a:lnTo>
                    <a:pt x="27" y="5549"/>
                  </a:lnTo>
                  <a:cubicBezTo>
                    <a:pt x="1" y="5720"/>
                    <a:pt x="136" y="5875"/>
                    <a:pt x="310" y="5875"/>
                  </a:cubicBezTo>
                  <a:lnTo>
                    <a:pt x="7899" y="5875"/>
                  </a:lnTo>
                  <a:cubicBezTo>
                    <a:pt x="8047" y="5875"/>
                    <a:pt x="8170" y="5763"/>
                    <a:pt x="8184" y="5615"/>
                  </a:cubicBezTo>
                  <a:lnTo>
                    <a:pt x="8686" y="315"/>
                  </a:lnTo>
                  <a:cubicBezTo>
                    <a:pt x="8702" y="145"/>
                    <a:pt x="8570" y="1"/>
                    <a:pt x="84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667;p64">
              <a:extLst>
                <a:ext uri="{FF2B5EF4-FFF2-40B4-BE49-F238E27FC236}">
                  <a16:creationId xmlns:a16="http://schemas.microsoft.com/office/drawing/2014/main" id="{75EE021F-A0EA-DCD4-14E7-FC862DF057A1}"/>
                </a:ext>
              </a:extLst>
            </p:cNvPr>
            <p:cNvSpPr/>
            <p:nvPr/>
          </p:nvSpPr>
          <p:spPr>
            <a:xfrm>
              <a:off x="2561100" y="4239275"/>
              <a:ext cx="227750" cy="132550"/>
            </a:xfrm>
            <a:custGeom>
              <a:avLst/>
              <a:gdLst/>
              <a:ahLst/>
              <a:cxnLst/>
              <a:rect l="l" t="t" r="r" b="b"/>
              <a:pathLst>
                <a:path w="9110" h="5302" extrusionOk="0">
                  <a:moveTo>
                    <a:pt x="1773" y="1"/>
                  </a:moveTo>
                  <a:lnTo>
                    <a:pt x="1" y="5301"/>
                  </a:lnTo>
                  <a:lnTo>
                    <a:pt x="7590" y="5301"/>
                  </a:lnTo>
                  <a:lnTo>
                    <a:pt x="91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668;p64">
              <a:extLst>
                <a:ext uri="{FF2B5EF4-FFF2-40B4-BE49-F238E27FC236}">
                  <a16:creationId xmlns:a16="http://schemas.microsoft.com/office/drawing/2014/main" id="{32C183CD-BB00-CB34-196E-811EC1968310}"/>
                </a:ext>
              </a:extLst>
            </p:cNvPr>
            <p:cNvSpPr/>
            <p:nvPr/>
          </p:nvSpPr>
          <p:spPr>
            <a:xfrm>
              <a:off x="2552825" y="4232125"/>
              <a:ext cx="244175" cy="146875"/>
            </a:xfrm>
            <a:custGeom>
              <a:avLst/>
              <a:gdLst/>
              <a:ahLst/>
              <a:cxnLst/>
              <a:rect l="l" t="t" r="r" b="b"/>
              <a:pathLst>
                <a:path w="9767" h="5875" extrusionOk="0">
                  <a:moveTo>
                    <a:pt x="9061" y="572"/>
                  </a:moveTo>
                  <a:lnTo>
                    <a:pt x="7706" y="5301"/>
                  </a:lnTo>
                  <a:lnTo>
                    <a:pt x="731" y="5301"/>
                  </a:lnTo>
                  <a:lnTo>
                    <a:pt x="2311" y="572"/>
                  </a:lnTo>
                  <a:close/>
                  <a:moveTo>
                    <a:pt x="2104" y="1"/>
                  </a:moveTo>
                  <a:cubicBezTo>
                    <a:pt x="1981" y="1"/>
                    <a:pt x="1871" y="79"/>
                    <a:pt x="1833" y="197"/>
                  </a:cubicBezTo>
                  <a:lnTo>
                    <a:pt x="62" y="5498"/>
                  </a:lnTo>
                  <a:cubicBezTo>
                    <a:pt x="0" y="5682"/>
                    <a:pt x="137" y="5874"/>
                    <a:pt x="333" y="5874"/>
                  </a:cubicBezTo>
                  <a:lnTo>
                    <a:pt x="7921" y="5874"/>
                  </a:lnTo>
                  <a:cubicBezTo>
                    <a:pt x="8050" y="5874"/>
                    <a:pt x="8161" y="5790"/>
                    <a:pt x="8197" y="5667"/>
                  </a:cubicBezTo>
                  <a:lnTo>
                    <a:pt x="9714" y="366"/>
                  </a:lnTo>
                  <a:cubicBezTo>
                    <a:pt x="9767" y="183"/>
                    <a:pt x="9630" y="1"/>
                    <a:pt x="94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669;p64">
              <a:extLst>
                <a:ext uri="{FF2B5EF4-FFF2-40B4-BE49-F238E27FC236}">
                  <a16:creationId xmlns:a16="http://schemas.microsoft.com/office/drawing/2014/main" id="{47527919-397F-F34A-C13F-021AA19AA246}"/>
                </a:ext>
              </a:extLst>
            </p:cNvPr>
            <p:cNvSpPr/>
            <p:nvPr/>
          </p:nvSpPr>
          <p:spPr>
            <a:xfrm>
              <a:off x="5027625" y="4366929"/>
              <a:ext cx="237475" cy="142075"/>
            </a:xfrm>
            <a:custGeom>
              <a:avLst/>
              <a:gdLst/>
              <a:ahLst/>
              <a:cxnLst/>
              <a:rect l="l" t="t" r="r" b="b"/>
              <a:pathLst>
                <a:path w="9499" h="5683" extrusionOk="0">
                  <a:moveTo>
                    <a:pt x="1" y="0"/>
                  </a:moveTo>
                  <a:lnTo>
                    <a:pt x="1637" y="5683"/>
                  </a:lnTo>
                  <a:lnTo>
                    <a:pt x="9498" y="5683"/>
                  </a:lnTo>
                  <a:lnTo>
                    <a:pt x="75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670;p64">
              <a:extLst>
                <a:ext uri="{FF2B5EF4-FFF2-40B4-BE49-F238E27FC236}">
                  <a16:creationId xmlns:a16="http://schemas.microsoft.com/office/drawing/2014/main" id="{5ADAA16B-C28E-3026-23F8-521F1CC8F651}"/>
                </a:ext>
              </a:extLst>
            </p:cNvPr>
            <p:cNvSpPr/>
            <p:nvPr/>
          </p:nvSpPr>
          <p:spPr>
            <a:xfrm>
              <a:off x="5019425" y="4364650"/>
              <a:ext cx="254000" cy="156375"/>
            </a:xfrm>
            <a:custGeom>
              <a:avLst/>
              <a:gdLst/>
              <a:ahLst/>
              <a:cxnLst/>
              <a:rect l="l" t="t" r="r" b="b"/>
              <a:pathLst>
                <a:path w="10160" h="6255" extrusionOk="0">
                  <a:moveTo>
                    <a:pt x="7712" y="573"/>
                  </a:moveTo>
                  <a:lnTo>
                    <a:pt x="9428" y="5682"/>
                  </a:lnTo>
                  <a:lnTo>
                    <a:pt x="2180" y="5682"/>
                  </a:lnTo>
                  <a:lnTo>
                    <a:pt x="708" y="573"/>
                  </a:lnTo>
                  <a:close/>
                  <a:moveTo>
                    <a:pt x="329" y="0"/>
                  </a:moveTo>
                  <a:cubicBezTo>
                    <a:pt x="138" y="0"/>
                    <a:pt x="0" y="182"/>
                    <a:pt x="53" y="366"/>
                  </a:cubicBezTo>
                  <a:lnTo>
                    <a:pt x="1691" y="6048"/>
                  </a:lnTo>
                  <a:cubicBezTo>
                    <a:pt x="1725" y="6170"/>
                    <a:pt x="1838" y="6255"/>
                    <a:pt x="1965" y="6255"/>
                  </a:cubicBezTo>
                  <a:lnTo>
                    <a:pt x="9826" y="6255"/>
                  </a:lnTo>
                  <a:cubicBezTo>
                    <a:pt x="10022" y="6255"/>
                    <a:pt x="10159" y="6062"/>
                    <a:pt x="10097" y="5878"/>
                  </a:cubicBezTo>
                  <a:lnTo>
                    <a:pt x="8188" y="195"/>
                  </a:lnTo>
                  <a:cubicBezTo>
                    <a:pt x="8149" y="79"/>
                    <a:pt x="8040" y="0"/>
                    <a:pt x="79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671;p64">
              <a:extLst>
                <a:ext uri="{FF2B5EF4-FFF2-40B4-BE49-F238E27FC236}">
                  <a16:creationId xmlns:a16="http://schemas.microsoft.com/office/drawing/2014/main" id="{0DCFE3C0-B278-B791-84B9-BD19221FE9B2}"/>
                </a:ext>
              </a:extLst>
            </p:cNvPr>
            <p:cNvSpPr/>
            <p:nvPr/>
          </p:nvSpPr>
          <p:spPr>
            <a:xfrm>
              <a:off x="2750850" y="4239275"/>
              <a:ext cx="221350" cy="132550"/>
            </a:xfrm>
            <a:custGeom>
              <a:avLst/>
              <a:gdLst/>
              <a:ahLst/>
              <a:cxnLst/>
              <a:rect l="l" t="t" r="r" b="b"/>
              <a:pathLst>
                <a:path w="8854" h="5302" extrusionOk="0">
                  <a:moveTo>
                    <a:pt x="1519" y="1"/>
                  </a:moveTo>
                  <a:lnTo>
                    <a:pt x="0" y="5301"/>
                  </a:lnTo>
                  <a:lnTo>
                    <a:pt x="7590" y="5301"/>
                  </a:lnTo>
                  <a:lnTo>
                    <a:pt x="8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672;p64">
              <a:extLst>
                <a:ext uri="{FF2B5EF4-FFF2-40B4-BE49-F238E27FC236}">
                  <a16:creationId xmlns:a16="http://schemas.microsoft.com/office/drawing/2014/main" id="{ABDEBF14-FE9F-55F5-110F-C47FF59383DC}"/>
                </a:ext>
              </a:extLst>
            </p:cNvPr>
            <p:cNvSpPr/>
            <p:nvPr/>
          </p:nvSpPr>
          <p:spPr>
            <a:xfrm>
              <a:off x="2742675" y="4232100"/>
              <a:ext cx="237575" cy="146900"/>
            </a:xfrm>
            <a:custGeom>
              <a:avLst/>
              <a:gdLst/>
              <a:ahLst/>
              <a:cxnLst/>
              <a:rect l="l" t="t" r="r" b="b"/>
              <a:pathLst>
                <a:path w="9503" h="5876" extrusionOk="0">
                  <a:moveTo>
                    <a:pt x="8819" y="573"/>
                  </a:moveTo>
                  <a:lnTo>
                    <a:pt x="7691" y="5302"/>
                  </a:lnTo>
                  <a:lnTo>
                    <a:pt x="708" y="5302"/>
                  </a:lnTo>
                  <a:lnTo>
                    <a:pt x="2061" y="573"/>
                  </a:lnTo>
                  <a:close/>
                  <a:moveTo>
                    <a:pt x="1846" y="1"/>
                  </a:moveTo>
                  <a:cubicBezTo>
                    <a:pt x="1718" y="1"/>
                    <a:pt x="1606" y="85"/>
                    <a:pt x="1571" y="208"/>
                  </a:cubicBezTo>
                  <a:lnTo>
                    <a:pt x="53" y="5510"/>
                  </a:lnTo>
                  <a:cubicBezTo>
                    <a:pt x="1" y="5693"/>
                    <a:pt x="138" y="5875"/>
                    <a:pt x="327" y="5875"/>
                  </a:cubicBezTo>
                  <a:lnTo>
                    <a:pt x="7917" y="5875"/>
                  </a:lnTo>
                  <a:cubicBezTo>
                    <a:pt x="8049" y="5875"/>
                    <a:pt x="8164" y="5784"/>
                    <a:pt x="8195" y="5656"/>
                  </a:cubicBezTo>
                  <a:lnTo>
                    <a:pt x="9460" y="353"/>
                  </a:lnTo>
                  <a:cubicBezTo>
                    <a:pt x="9502" y="174"/>
                    <a:pt x="9366" y="1"/>
                    <a:pt x="91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673;p64">
              <a:extLst>
                <a:ext uri="{FF2B5EF4-FFF2-40B4-BE49-F238E27FC236}">
                  <a16:creationId xmlns:a16="http://schemas.microsoft.com/office/drawing/2014/main" id="{DF1E9998-345C-D272-287E-293AD13FF05B}"/>
                </a:ext>
              </a:extLst>
            </p:cNvPr>
            <p:cNvSpPr/>
            <p:nvPr/>
          </p:nvSpPr>
          <p:spPr>
            <a:xfrm>
              <a:off x="2513650" y="4371800"/>
              <a:ext cx="237225" cy="142075"/>
            </a:xfrm>
            <a:custGeom>
              <a:avLst/>
              <a:gdLst/>
              <a:ahLst/>
              <a:cxnLst/>
              <a:rect l="l" t="t" r="r" b="b"/>
              <a:pathLst>
                <a:path w="9489" h="5683" extrusionOk="0">
                  <a:moveTo>
                    <a:pt x="1899" y="0"/>
                  </a:moveTo>
                  <a:lnTo>
                    <a:pt x="1" y="5683"/>
                  </a:lnTo>
                  <a:lnTo>
                    <a:pt x="7862" y="5683"/>
                  </a:lnTo>
                  <a:lnTo>
                    <a:pt x="94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674;p64">
              <a:extLst>
                <a:ext uri="{FF2B5EF4-FFF2-40B4-BE49-F238E27FC236}">
                  <a16:creationId xmlns:a16="http://schemas.microsoft.com/office/drawing/2014/main" id="{1E4DA9D7-64CA-1426-4D0C-C4BA0BC39F3A}"/>
                </a:ext>
              </a:extLst>
            </p:cNvPr>
            <p:cNvSpPr/>
            <p:nvPr/>
          </p:nvSpPr>
          <p:spPr>
            <a:xfrm>
              <a:off x="2505325" y="4364650"/>
              <a:ext cx="253750" cy="156375"/>
            </a:xfrm>
            <a:custGeom>
              <a:avLst/>
              <a:gdLst/>
              <a:ahLst/>
              <a:cxnLst/>
              <a:rect l="l" t="t" r="r" b="b"/>
              <a:pathLst>
                <a:path w="10150" h="6255" extrusionOk="0">
                  <a:moveTo>
                    <a:pt x="9442" y="573"/>
                  </a:moveTo>
                  <a:lnTo>
                    <a:pt x="7980" y="5682"/>
                  </a:lnTo>
                  <a:lnTo>
                    <a:pt x="731" y="5682"/>
                  </a:lnTo>
                  <a:lnTo>
                    <a:pt x="2438" y="573"/>
                  </a:lnTo>
                  <a:close/>
                  <a:moveTo>
                    <a:pt x="2233" y="0"/>
                  </a:moveTo>
                  <a:cubicBezTo>
                    <a:pt x="2110" y="0"/>
                    <a:pt x="2000" y="79"/>
                    <a:pt x="1962" y="197"/>
                  </a:cubicBezTo>
                  <a:lnTo>
                    <a:pt x="64" y="5878"/>
                  </a:lnTo>
                  <a:cubicBezTo>
                    <a:pt x="1" y="6064"/>
                    <a:pt x="139" y="6255"/>
                    <a:pt x="334" y="6255"/>
                  </a:cubicBezTo>
                  <a:lnTo>
                    <a:pt x="8195" y="6255"/>
                  </a:lnTo>
                  <a:cubicBezTo>
                    <a:pt x="8323" y="6255"/>
                    <a:pt x="8435" y="6170"/>
                    <a:pt x="8471" y="6047"/>
                  </a:cubicBezTo>
                  <a:lnTo>
                    <a:pt x="10097" y="366"/>
                  </a:lnTo>
                  <a:cubicBezTo>
                    <a:pt x="10150" y="182"/>
                    <a:pt x="10012" y="0"/>
                    <a:pt x="98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675;p64">
              <a:extLst>
                <a:ext uri="{FF2B5EF4-FFF2-40B4-BE49-F238E27FC236}">
                  <a16:creationId xmlns:a16="http://schemas.microsoft.com/office/drawing/2014/main" id="{A87733A5-C3D9-EEFF-52AC-9785440A0C74}"/>
                </a:ext>
              </a:extLst>
            </p:cNvPr>
            <p:cNvSpPr/>
            <p:nvPr/>
          </p:nvSpPr>
          <p:spPr>
            <a:xfrm>
              <a:off x="4439250" y="4234404"/>
              <a:ext cx="208925" cy="132550"/>
            </a:xfrm>
            <a:custGeom>
              <a:avLst/>
              <a:gdLst/>
              <a:ahLst/>
              <a:cxnLst/>
              <a:rect l="l" t="t" r="r" b="b"/>
              <a:pathLst>
                <a:path w="8357" h="5302" extrusionOk="0">
                  <a:moveTo>
                    <a:pt x="1" y="1"/>
                  </a:moveTo>
                  <a:lnTo>
                    <a:pt x="767" y="5301"/>
                  </a:lnTo>
                  <a:lnTo>
                    <a:pt x="8357" y="5301"/>
                  </a:lnTo>
                  <a:lnTo>
                    <a:pt x="7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676;p64">
              <a:extLst>
                <a:ext uri="{FF2B5EF4-FFF2-40B4-BE49-F238E27FC236}">
                  <a16:creationId xmlns:a16="http://schemas.microsoft.com/office/drawing/2014/main" id="{3AD5089B-B39F-09D1-DFD9-B4684046457C}"/>
                </a:ext>
              </a:extLst>
            </p:cNvPr>
            <p:cNvSpPr/>
            <p:nvPr/>
          </p:nvSpPr>
          <p:spPr>
            <a:xfrm>
              <a:off x="4431575" y="4232100"/>
              <a:ext cx="224475" cy="146900"/>
            </a:xfrm>
            <a:custGeom>
              <a:avLst/>
              <a:gdLst/>
              <a:ahLst/>
              <a:cxnLst/>
              <a:rect l="l" t="t" r="r" b="b"/>
              <a:pathLst>
                <a:path w="8979" h="5876" extrusionOk="0">
                  <a:moveTo>
                    <a:pt x="7408" y="573"/>
                  </a:moveTo>
                  <a:lnTo>
                    <a:pt x="8318" y="5302"/>
                  </a:lnTo>
                  <a:lnTo>
                    <a:pt x="1321" y="5302"/>
                  </a:lnTo>
                  <a:lnTo>
                    <a:pt x="638" y="573"/>
                  </a:lnTo>
                  <a:close/>
                  <a:moveTo>
                    <a:pt x="308" y="1"/>
                  </a:moveTo>
                  <a:cubicBezTo>
                    <a:pt x="133" y="1"/>
                    <a:pt x="0" y="156"/>
                    <a:pt x="24" y="327"/>
                  </a:cubicBezTo>
                  <a:lnTo>
                    <a:pt x="791" y="5629"/>
                  </a:lnTo>
                  <a:cubicBezTo>
                    <a:pt x="811" y="5770"/>
                    <a:pt x="932" y="5874"/>
                    <a:pt x="1074" y="5875"/>
                  </a:cubicBezTo>
                  <a:lnTo>
                    <a:pt x="8664" y="5875"/>
                  </a:lnTo>
                  <a:cubicBezTo>
                    <a:pt x="8843" y="5875"/>
                    <a:pt x="8979" y="5711"/>
                    <a:pt x="8944" y="5534"/>
                  </a:cubicBezTo>
                  <a:lnTo>
                    <a:pt x="7924" y="233"/>
                  </a:lnTo>
                  <a:cubicBezTo>
                    <a:pt x="7898" y="98"/>
                    <a:pt x="7781" y="1"/>
                    <a:pt x="76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677;p64">
              <a:extLst>
                <a:ext uri="{FF2B5EF4-FFF2-40B4-BE49-F238E27FC236}">
                  <a16:creationId xmlns:a16="http://schemas.microsoft.com/office/drawing/2014/main" id="{8A42262F-9B40-A5E3-33C1-22EB4ADB44A4}"/>
                </a:ext>
              </a:extLst>
            </p:cNvPr>
            <p:cNvSpPr/>
            <p:nvPr/>
          </p:nvSpPr>
          <p:spPr>
            <a:xfrm>
              <a:off x="4255900" y="4239275"/>
              <a:ext cx="202550" cy="132550"/>
            </a:xfrm>
            <a:custGeom>
              <a:avLst/>
              <a:gdLst/>
              <a:ahLst/>
              <a:cxnLst/>
              <a:rect l="l" t="t" r="r" b="b"/>
              <a:pathLst>
                <a:path w="8102" h="5302" extrusionOk="0">
                  <a:moveTo>
                    <a:pt x="0" y="1"/>
                  </a:moveTo>
                  <a:lnTo>
                    <a:pt x="513" y="5301"/>
                  </a:lnTo>
                  <a:lnTo>
                    <a:pt x="8101" y="5301"/>
                  </a:lnTo>
                  <a:lnTo>
                    <a:pt x="73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678;p64">
              <a:extLst>
                <a:ext uri="{FF2B5EF4-FFF2-40B4-BE49-F238E27FC236}">
                  <a16:creationId xmlns:a16="http://schemas.microsoft.com/office/drawing/2014/main" id="{476042DE-9C28-D88C-8E04-5956B526F5BA}"/>
                </a:ext>
              </a:extLst>
            </p:cNvPr>
            <p:cNvSpPr/>
            <p:nvPr/>
          </p:nvSpPr>
          <p:spPr>
            <a:xfrm>
              <a:off x="4248325" y="4232100"/>
              <a:ext cx="217825" cy="146900"/>
            </a:xfrm>
            <a:custGeom>
              <a:avLst/>
              <a:gdLst/>
              <a:ahLst/>
              <a:cxnLst/>
              <a:rect l="l" t="t" r="r" b="b"/>
              <a:pathLst>
                <a:path w="8713" h="5876" extrusionOk="0">
                  <a:moveTo>
                    <a:pt x="7390" y="573"/>
                  </a:moveTo>
                  <a:lnTo>
                    <a:pt x="8075" y="5302"/>
                  </a:lnTo>
                  <a:lnTo>
                    <a:pt x="1075" y="5302"/>
                  </a:lnTo>
                  <a:lnTo>
                    <a:pt x="617" y="573"/>
                  </a:lnTo>
                  <a:close/>
                  <a:moveTo>
                    <a:pt x="302" y="1"/>
                  </a:moveTo>
                  <a:cubicBezTo>
                    <a:pt x="133" y="1"/>
                    <a:pt x="1" y="145"/>
                    <a:pt x="17" y="313"/>
                  </a:cubicBezTo>
                  <a:lnTo>
                    <a:pt x="530" y="5616"/>
                  </a:lnTo>
                  <a:cubicBezTo>
                    <a:pt x="544" y="5763"/>
                    <a:pt x="667" y="5875"/>
                    <a:pt x="815" y="5875"/>
                  </a:cubicBezTo>
                  <a:lnTo>
                    <a:pt x="8405" y="5875"/>
                  </a:lnTo>
                  <a:cubicBezTo>
                    <a:pt x="8580" y="5874"/>
                    <a:pt x="8713" y="5720"/>
                    <a:pt x="8689" y="5549"/>
                  </a:cubicBezTo>
                  <a:lnTo>
                    <a:pt x="7922" y="245"/>
                  </a:lnTo>
                  <a:cubicBezTo>
                    <a:pt x="7902" y="104"/>
                    <a:pt x="7781" y="1"/>
                    <a:pt x="76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679;p64">
              <a:extLst>
                <a:ext uri="{FF2B5EF4-FFF2-40B4-BE49-F238E27FC236}">
                  <a16:creationId xmlns:a16="http://schemas.microsoft.com/office/drawing/2014/main" id="{732937BC-C780-9FFC-9AF4-F965A601658B}"/>
                </a:ext>
              </a:extLst>
            </p:cNvPr>
            <p:cNvSpPr/>
            <p:nvPr/>
          </p:nvSpPr>
          <p:spPr>
            <a:xfrm>
              <a:off x="4806050" y="4234404"/>
              <a:ext cx="221600" cy="132550"/>
            </a:xfrm>
            <a:custGeom>
              <a:avLst/>
              <a:gdLst/>
              <a:ahLst/>
              <a:cxnLst/>
              <a:rect l="l" t="t" r="r" b="b"/>
              <a:pathLst>
                <a:path w="8864" h="5302" extrusionOk="0">
                  <a:moveTo>
                    <a:pt x="0" y="1"/>
                  </a:moveTo>
                  <a:lnTo>
                    <a:pt x="1274" y="5301"/>
                  </a:lnTo>
                  <a:lnTo>
                    <a:pt x="8864" y="5301"/>
                  </a:lnTo>
                  <a:lnTo>
                    <a:pt x="7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680;p64">
              <a:extLst>
                <a:ext uri="{FF2B5EF4-FFF2-40B4-BE49-F238E27FC236}">
                  <a16:creationId xmlns:a16="http://schemas.microsoft.com/office/drawing/2014/main" id="{611611A4-686F-6A00-6376-5E3F2C3E84D8}"/>
                </a:ext>
              </a:extLst>
            </p:cNvPr>
            <p:cNvSpPr/>
            <p:nvPr/>
          </p:nvSpPr>
          <p:spPr>
            <a:xfrm>
              <a:off x="4798000" y="4232100"/>
              <a:ext cx="237825" cy="146900"/>
            </a:xfrm>
            <a:custGeom>
              <a:avLst/>
              <a:gdLst/>
              <a:ahLst/>
              <a:cxnLst/>
              <a:rect l="l" t="t" r="r" b="b"/>
              <a:pathLst>
                <a:path w="9513" h="5876" extrusionOk="0">
                  <a:moveTo>
                    <a:pt x="7443" y="573"/>
                  </a:moveTo>
                  <a:lnTo>
                    <a:pt x="8806" y="5302"/>
                  </a:lnTo>
                  <a:lnTo>
                    <a:pt x="1822" y="5302"/>
                  </a:lnTo>
                  <a:lnTo>
                    <a:pt x="685" y="573"/>
                  </a:lnTo>
                  <a:close/>
                  <a:moveTo>
                    <a:pt x="321" y="1"/>
                  </a:moveTo>
                  <a:cubicBezTo>
                    <a:pt x="136" y="1"/>
                    <a:pt x="0" y="174"/>
                    <a:pt x="43" y="354"/>
                  </a:cubicBezTo>
                  <a:lnTo>
                    <a:pt x="1317" y="5656"/>
                  </a:lnTo>
                  <a:cubicBezTo>
                    <a:pt x="1347" y="5784"/>
                    <a:pt x="1463" y="5875"/>
                    <a:pt x="1595" y="5875"/>
                  </a:cubicBezTo>
                  <a:lnTo>
                    <a:pt x="9186" y="5875"/>
                  </a:lnTo>
                  <a:cubicBezTo>
                    <a:pt x="9375" y="5875"/>
                    <a:pt x="9512" y="5692"/>
                    <a:pt x="9460" y="5509"/>
                  </a:cubicBezTo>
                  <a:lnTo>
                    <a:pt x="7932" y="208"/>
                  </a:lnTo>
                  <a:cubicBezTo>
                    <a:pt x="7896" y="85"/>
                    <a:pt x="7785" y="1"/>
                    <a:pt x="76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681;p64">
              <a:extLst>
                <a:ext uri="{FF2B5EF4-FFF2-40B4-BE49-F238E27FC236}">
                  <a16:creationId xmlns:a16="http://schemas.microsoft.com/office/drawing/2014/main" id="{22474873-3D2E-044D-53CB-6AA77EBBCB39}"/>
                </a:ext>
              </a:extLst>
            </p:cNvPr>
            <p:cNvSpPr/>
            <p:nvPr/>
          </p:nvSpPr>
          <p:spPr>
            <a:xfrm>
              <a:off x="3699500" y="4239275"/>
              <a:ext cx="189750" cy="132550"/>
            </a:xfrm>
            <a:custGeom>
              <a:avLst/>
              <a:gdLst/>
              <a:ahLst/>
              <a:cxnLst/>
              <a:rect l="l" t="t" r="r" b="b"/>
              <a:pathLst>
                <a:path w="7590" h="5302" extrusionOk="0">
                  <a:moveTo>
                    <a:pt x="249" y="1"/>
                  </a:moveTo>
                  <a:lnTo>
                    <a:pt x="1" y="5301"/>
                  </a:lnTo>
                  <a:lnTo>
                    <a:pt x="7590" y="5301"/>
                  </a:lnTo>
                  <a:lnTo>
                    <a:pt x="75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682;p64">
              <a:extLst>
                <a:ext uri="{FF2B5EF4-FFF2-40B4-BE49-F238E27FC236}">
                  <a16:creationId xmlns:a16="http://schemas.microsoft.com/office/drawing/2014/main" id="{5A911DF8-4775-DF70-2056-EB99C1CADB53}"/>
                </a:ext>
              </a:extLst>
            </p:cNvPr>
            <p:cNvSpPr/>
            <p:nvPr/>
          </p:nvSpPr>
          <p:spPr>
            <a:xfrm>
              <a:off x="3692175" y="4232100"/>
              <a:ext cx="204225" cy="146900"/>
            </a:xfrm>
            <a:custGeom>
              <a:avLst/>
              <a:gdLst/>
              <a:ahLst/>
              <a:cxnLst/>
              <a:rect l="l" t="t" r="r" b="b"/>
              <a:pathLst>
                <a:path w="8169" h="5876" extrusionOk="0">
                  <a:moveTo>
                    <a:pt x="7592" y="573"/>
                  </a:moveTo>
                  <a:lnTo>
                    <a:pt x="7597" y="5302"/>
                  </a:lnTo>
                  <a:lnTo>
                    <a:pt x="595" y="5302"/>
                  </a:lnTo>
                  <a:lnTo>
                    <a:pt x="815" y="573"/>
                  </a:lnTo>
                  <a:close/>
                  <a:moveTo>
                    <a:pt x="542" y="1"/>
                  </a:moveTo>
                  <a:cubicBezTo>
                    <a:pt x="390" y="1"/>
                    <a:pt x="264" y="121"/>
                    <a:pt x="256" y="274"/>
                  </a:cubicBezTo>
                  <a:lnTo>
                    <a:pt x="8" y="5575"/>
                  </a:lnTo>
                  <a:cubicBezTo>
                    <a:pt x="0" y="5738"/>
                    <a:pt x="131" y="5874"/>
                    <a:pt x="294" y="5875"/>
                  </a:cubicBezTo>
                  <a:lnTo>
                    <a:pt x="7883" y="5875"/>
                  </a:lnTo>
                  <a:cubicBezTo>
                    <a:pt x="8041" y="5875"/>
                    <a:pt x="8169" y="5747"/>
                    <a:pt x="8169" y="5590"/>
                  </a:cubicBezTo>
                  <a:lnTo>
                    <a:pt x="8164" y="288"/>
                  </a:lnTo>
                  <a:cubicBezTo>
                    <a:pt x="8164" y="129"/>
                    <a:pt x="8035" y="1"/>
                    <a:pt x="78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683;p64">
              <a:extLst>
                <a:ext uri="{FF2B5EF4-FFF2-40B4-BE49-F238E27FC236}">
                  <a16:creationId xmlns:a16="http://schemas.microsoft.com/office/drawing/2014/main" id="{B30D5CDD-CAAD-AC31-23EB-6FC977521BAF}"/>
                </a:ext>
              </a:extLst>
            </p:cNvPr>
            <p:cNvSpPr/>
            <p:nvPr/>
          </p:nvSpPr>
          <p:spPr>
            <a:xfrm>
              <a:off x="4072500" y="4239275"/>
              <a:ext cx="196225" cy="132550"/>
            </a:xfrm>
            <a:custGeom>
              <a:avLst/>
              <a:gdLst/>
              <a:ahLst/>
              <a:cxnLst/>
              <a:rect l="l" t="t" r="r" b="b"/>
              <a:pathLst>
                <a:path w="7849" h="5302" extrusionOk="0">
                  <a:moveTo>
                    <a:pt x="1" y="1"/>
                  </a:moveTo>
                  <a:lnTo>
                    <a:pt x="259" y="5301"/>
                  </a:lnTo>
                  <a:lnTo>
                    <a:pt x="7849" y="5301"/>
                  </a:lnTo>
                  <a:lnTo>
                    <a:pt x="7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684;p64">
              <a:extLst>
                <a:ext uri="{FF2B5EF4-FFF2-40B4-BE49-F238E27FC236}">
                  <a16:creationId xmlns:a16="http://schemas.microsoft.com/office/drawing/2014/main" id="{98CD2184-973C-909B-A444-1CFC1A4DD16E}"/>
                </a:ext>
              </a:extLst>
            </p:cNvPr>
            <p:cNvSpPr/>
            <p:nvPr/>
          </p:nvSpPr>
          <p:spPr>
            <a:xfrm>
              <a:off x="4065175" y="4232100"/>
              <a:ext cx="211050" cy="146900"/>
            </a:xfrm>
            <a:custGeom>
              <a:avLst/>
              <a:gdLst/>
              <a:ahLst/>
              <a:cxnLst/>
              <a:rect l="l" t="t" r="r" b="b"/>
              <a:pathLst>
                <a:path w="8442" h="5876" extrusionOk="0">
                  <a:moveTo>
                    <a:pt x="7368" y="573"/>
                  </a:moveTo>
                  <a:lnTo>
                    <a:pt x="7825" y="5302"/>
                  </a:lnTo>
                  <a:lnTo>
                    <a:pt x="824" y="5302"/>
                  </a:lnTo>
                  <a:lnTo>
                    <a:pt x="593" y="573"/>
                  </a:lnTo>
                  <a:close/>
                  <a:moveTo>
                    <a:pt x="291" y="1"/>
                  </a:moveTo>
                  <a:cubicBezTo>
                    <a:pt x="128" y="1"/>
                    <a:pt x="0" y="137"/>
                    <a:pt x="8" y="301"/>
                  </a:cubicBezTo>
                  <a:lnTo>
                    <a:pt x="267" y="5602"/>
                  </a:lnTo>
                  <a:cubicBezTo>
                    <a:pt x="273" y="5755"/>
                    <a:pt x="400" y="5875"/>
                    <a:pt x="552" y="5875"/>
                  </a:cubicBezTo>
                  <a:lnTo>
                    <a:pt x="8142" y="5875"/>
                  </a:lnTo>
                  <a:cubicBezTo>
                    <a:pt x="8310" y="5874"/>
                    <a:pt x="8442" y="5729"/>
                    <a:pt x="8426" y="5561"/>
                  </a:cubicBezTo>
                  <a:lnTo>
                    <a:pt x="7914" y="258"/>
                  </a:lnTo>
                  <a:cubicBezTo>
                    <a:pt x="7900" y="112"/>
                    <a:pt x="7777" y="1"/>
                    <a:pt x="7629" y="1"/>
                  </a:cubicBezTo>
                  <a:lnTo>
                    <a:pt x="294" y="1"/>
                  </a:lnTo>
                  <a:cubicBezTo>
                    <a:pt x="293" y="1"/>
                    <a:pt x="292" y="1"/>
                    <a:pt x="2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685;p64">
              <a:extLst>
                <a:ext uri="{FF2B5EF4-FFF2-40B4-BE49-F238E27FC236}">
                  <a16:creationId xmlns:a16="http://schemas.microsoft.com/office/drawing/2014/main" id="{5D17FD2A-CBAC-B49A-AABB-F20332489F3D}"/>
                </a:ext>
              </a:extLst>
            </p:cNvPr>
            <p:cNvSpPr/>
            <p:nvPr/>
          </p:nvSpPr>
          <p:spPr>
            <a:xfrm>
              <a:off x="3889100" y="4239275"/>
              <a:ext cx="189900" cy="132550"/>
            </a:xfrm>
            <a:custGeom>
              <a:avLst/>
              <a:gdLst/>
              <a:ahLst/>
              <a:cxnLst/>
              <a:rect l="l" t="t" r="r" b="b"/>
              <a:pathLst>
                <a:path w="7596" h="5302" extrusionOk="0">
                  <a:moveTo>
                    <a:pt x="1" y="1"/>
                  </a:moveTo>
                  <a:lnTo>
                    <a:pt x="6" y="5301"/>
                  </a:lnTo>
                  <a:lnTo>
                    <a:pt x="7595" y="5301"/>
                  </a:lnTo>
                  <a:lnTo>
                    <a:pt x="73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686;p64">
              <a:extLst>
                <a:ext uri="{FF2B5EF4-FFF2-40B4-BE49-F238E27FC236}">
                  <a16:creationId xmlns:a16="http://schemas.microsoft.com/office/drawing/2014/main" id="{1A3ECF82-C2C2-1830-B327-BB3B871D899E}"/>
                </a:ext>
              </a:extLst>
            </p:cNvPr>
            <p:cNvSpPr/>
            <p:nvPr/>
          </p:nvSpPr>
          <p:spPr>
            <a:xfrm>
              <a:off x="3881975" y="4232100"/>
              <a:ext cx="204350" cy="146900"/>
            </a:xfrm>
            <a:custGeom>
              <a:avLst/>
              <a:gdLst/>
              <a:ahLst/>
              <a:cxnLst/>
              <a:rect l="l" t="t" r="r" b="b"/>
              <a:pathLst>
                <a:path w="8174" h="5876" extrusionOk="0">
                  <a:moveTo>
                    <a:pt x="7349" y="573"/>
                  </a:moveTo>
                  <a:lnTo>
                    <a:pt x="7579" y="5302"/>
                  </a:lnTo>
                  <a:lnTo>
                    <a:pt x="577" y="5302"/>
                  </a:lnTo>
                  <a:lnTo>
                    <a:pt x="572" y="573"/>
                  </a:lnTo>
                  <a:close/>
                  <a:moveTo>
                    <a:pt x="286" y="1"/>
                  </a:moveTo>
                  <a:cubicBezTo>
                    <a:pt x="128" y="1"/>
                    <a:pt x="0" y="129"/>
                    <a:pt x="0" y="286"/>
                  </a:cubicBezTo>
                  <a:lnTo>
                    <a:pt x="5" y="5588"/>
                  </a:lnTo>
                  <a:cubicBezTo>
                    <a:pt x="5" y="5747"/>
                    <a:pt x="133" y="5875"/>
                    <a:pt x="291" y="5875"/>
                  </a:cubicBezTo>
                  <a:lnTo>
                    <a:pt x="7880" y="5875"/>
                  </a:lnTo>
                  <a:cubicBezTo>
                    <a:pt x="8043" y="5875"/>
                    <a:pt x="8174" y="5738"/>
                    <a:pt x="8166" y="5574"/>
                  </a:cubicBezTo>
                  <a:lnTo>
                    <a:pt x="7907" y="274"/>
                  </a:lnTo>
                  <a:cubicBezTo>
                    <a:pt x="7900" y="121"/>
                    <a:pt x="7774" y="1"/>
                    <a:pt x="76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687;p64">
              <a:extLst>
                <a:ext uri="{FF2B5EF4-FFF2-40B4-BE49-F238E27FC236}">
                  <a16:creationId xmlns:a16="http://schemas.microsoft.com/office/drawing/2014/main" id="{3CD00FD7-3E32-FD04-583C-F2F50E6B2B2B}"/>
                </a:ext>
              </a:extLst>
            </p:cNvPr>
            <p:cNvSpPr/>
            <p:nvPr/>
          </p:nvSpPr>
          <p:spPr>
            <a:xfrm>
              <a:off x="3509800" y="4239275"/>
              <a:ext cx="195950" cy="132550"/>
            </a:xfrm>
            <a:custGeom>
              <a:avLst/>
              <a:gdLst/>
              <a:ahLst/>
              <a:cxnLst/>
              <a:rect l="l" t="t" r="r" b="b"/>
              <a:pathLst>
                <a:path w="7838" h="5302" extrusionOk="0">
                  <a:moveTo>
                    <a:pt x="503" y="1"/>
                  </a:moveTo>
                  <a:lnTo>
                    <a:pt x="0" y="5301"/>
                  </a:lnTo>
                  <a:lnTo>
                    <a:pt x="7589" y="5301"/>
                  </a:lnTo>
                  <a:lnTo>
                    <a:pt x="78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688;p64">
              <a:extLst>
                <a:ext uri="{FF2B5EF4-FFF2-40B4-BE49-F238E27FC236}">
                  <a16:creationId xmlns:a16="http://schemas.microsoft.com/office/drawing/2014/main" id="{ED4F0C26-805F-B16A-1004-87E8D144A59F}"/>
                </a:ext>
              </a:extLst>
            </p:cNvPr>
            <p:cNvSpPr/>
            <p:nvPr/>
          </p:nvSpPr>
          <p:spPr>
            <a:xfrm>
              <a:off x="3502275" y="4232100"/>
              <a:ext cx="210800" cy="146900"/>
            </a:xfrm>
            <a:custGeom>
              <a:avLst/>
              <a:gdLst/>
              <a:ahLst/>
              <a:cxnLst/>
              <a:rect l="l" t="t" r="r" b="b"/>
              <a:pathLst>
                <a:path w="8432" h="5876" extrusionOk="0">
                  <a:moveTo>
                    <a:pt x="7838" y="573"/>
                  </a:moveTo>
                  <a:lnTo>
                    <a:pt x="7617" y="5302"/>
                  </a:lnTo>
                  <a:lnTo>
                    <a:pt x="615" y="5302"/>
                  </a:lnTo>
                  <a:lnTo>
                    <a:pt x="1064" y="573"/>
                  </a:lnTo>
                  <a:close/>
                  <a:moveTo>
                    <a:pt x="804" y="1"/>
                  </a:moveTo>
                  <a:cubicBezTo>
                    <a:pt x="655" y="1"/>
                    <a:pt x="532" y="113"/>
                    <a:pt x="518" y="261"/>
                  </a:cubicBezTo>
                  <a:lnTo>
                    <a:pt x="16" y="5561"/>
                  </a:lnTo>
                  <a:cubicBezTo>
                    <a:pt x="0" y="5729"/>
                    <a:pt x="132" y="5875"/>
                    <a:pt x="301" y="5875"/>
                  </a:cubicBezTo>
                  <a:lnTo>
                    <a:pt x="7890" y="5875"/>
                  </a:lnTo>
                  <a:cubicBezTo>
                    <a:pt x="8043" y="5875"/>
                    <a:pt x="8169" y="5755"/>
                    <a:pt x="8175" y="5602"/>
                  </a:cubicBezTo>
                  <a:lnTo>
                    <a:pt x="8424" y="301"/>
                  </a:lnTo>
                  <a:cubicBezTo>
                    <a:pt x="8432" y="138"/>
                    <a:pt x="8302" y="1"/>
                    <a:pt x="81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689;p64">
              <a:extLst>
                <a:ext uri="{FF2B5EF4-FFF2-40B4-BE49-F238E27FC236}">
                  <a16:creationId xmlns:a16="http://schemas.microsoft.com/office/drawing/2014/main" id="{B978CA9F-55B8-3692-609E-A3C1DDA2A6B3}"/>
                </a:ext>
              </a:extLst>
            </p:cNvPr>
            <p:cNvSpPr/>
            <p:nvPr/>
          </p:nvSpPr>
          <p:spPr>
            <a:xfrm>
              <a:off x="4268700" y="4371800"/>
              <a:ext cx="210275" cy="142075"/>
            </a:xfrm>
            <a:custGeom>
              <a:avLst/>
              <a:gdLst/>
              <a:ahLst/>
              <a:cxnLst/>
              <a:rect l="l" t="t" r="r" b="b"/>
              <a:pathLst>
                <a:path w="8411" h="5683" extrusionOk="0">
                  <a:moveTo>
                    <a:pt x="1" y="0"/>
                  </a:moveTo>
                  <a:lnTo>
                    <a:pt x="549" y="5683"/>
                  </a:lnTo>
                  <a:lnTo>
                    <a:pt x="8411" y="5683"/>
                  </a:lnTo>
                  <a:lnTo>
                    <a:pt x="75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690;p64">
              <a:extLst>
                <a:ext uri="{FF2B5EF4-FFF2-40B4-BE49-F238E27FC236}">
                  <a16:creationId xmlns:a16="http://schemas.microsoft.com/office/drawing/2014/main" id="{797E025D-A91D-0C7B-7889-E5C44F9CDF59}"/>
                </a:ext>
              </a:extLst>
            </p:cNvPr>
            <p:cNvSpPr/>
            <p:nvPr/>
          </p:nvSpPr>
          <p:spPr>
            <a:xfrm>
              <a:off x="4261175" y="4364650"/>
              <a:ext cx="225500" cy="156375"/>
            </a:xfrm>
            <a:custGeom>
              <a:avLst/>
              <a:gdLst/>
              <a:ahLst/>
              <a:cxnLst/>
              <a:rect l="l" t="t" r="r" b="b"/>
              <a:pathLst>
                <a:path w="9020" h="6255" extrusionOk="0">
                  <a:moveTo>
                    <a:pt x="7643" y="573"/>
                  </a:moveTo>
                  <a:lnTo>
                    <a:pt x="8381" y="5682"/>
                  </a:lnTo>
                  <a:lnTo>
                    <a:pt x="1111" y="5682"/>
                  </a:lnTo>
                  <a:lnTo>
                    <a:pt x="616" y="573"/>
                  </a:lnTo>
                  <a:close/>
                  <a:moveTo>
                    <a:pt x="301" y="0"/>
                  </a:moveTo>
                  <a:cubicBezTo>
                    <a:pt x="133" y="0"/>
                    <a:pt x="1" y="147"/>
                    <a:pt x="16" y="314"/>
                  </a:cubicBezTo>
                  <a:lnTo>
                    <a:pt x="566" y="5996"/>
                  </a:lnTo>
                  <a:cubicBezTo>
                    <a:pt x="580" y="6143"/>
                    <a:pt x="703" y="6255"/>
                    <a:pt x="850" y="6255"/>
                  </a:cubicBezTo>
                  <a:lnTo>
                    <a:pt x="8712" y="6255"/>
                  </a:lnTo>
                  <a:cubicBezTo>
                    <a:pt x="8886" y="6255"/>
                    <a:pt x="9019" y="6099"/>
                    <a:pt x="8995" y="5928"/>
                  </a:cubicBezTo>
                  <a:lnTo>
                    <a:pt x="8173" y="247"/>
                  </a:lnTo>
                  <a:cubicBezTo>
                    <a:pt x="8153" y="106"/>
                    <a:pt x="8032" y="0"/>
                    <a:pt x="78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691;p64">
              <a:extLst>
                <a:ext uri="{FF2B5EF4-FFF2-40B4-BE49-F238E27FC236}">
                  <a16:creationId xmlns:a16="http://schemas.microsoft.com/office/drawing/2014/main" id="{2542C4C7-0E8D-DA63-0A96-01AE1BEEB3DA}"/>
                </a:ext>
              </a:extLst>
            </p:cNvPr>
            <p:cNvSpPr/>
            <p:nvPr/>
          </p:nvSpPr>
          <p:spPr>
            <a:xfrm>
              <a:off x="4458425" y="4366929"/>
              <a:ext cx="217075" cy="142075"/>
            </a:xfrm>
            <a:custGeom>
              <a:avLst/>
              <a:gdLst/>
              <a:ahLst/>
              <a:cxnLst/>
              <a:rect l="l" t="t" r="r" b="b"/>
              <a:pathLst>
                <a:path w="8683" h="5683" extrusionOk="0">
                  <a:moveTo>
                    <a:pt x="0" y="0"/>
                  </a:moveTo>
                  <a:lnTo>
                    <a:pt x="822" y="5683"/>
                  </a:lnTo>
                  <a:lnTo>
                    <a:pt x="8683" y="5683"/>
                  </a:lnTo>
                  <a:lnTo>
                    <a:pt x="75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692;p64">
              <a:extLst>
                <a:ext uri="{FF2B5EF4-FFF2-40B4-BE49-F238E27FC236}">
                  <a16:creationId xmlns:a16="http://schemas.microsoft.com/office/drawing/2014/main" id="{E9B1B6D8-E183-B216-72D7-B85CFFED6523}"/>
                </a:ext>
              </a:extLst>
            </p:cNvPr>
            <p:cNvSpPr/>
            <p:nvPr/>
          </p:nvSpPr>
          <p:spPr>
            <a:xfrm>
              <a:off x="4450725" y="4364650"/>
              <a:ext cx="232675" cy="156375"/>
            </a:xfrm>
            <a:custGeom>
              <a:avLst/>
              <a:gdLst/>
              <a:ahLst/>
              <a:cxnLst/>
              <a:rect l="l" t="t" r="r" b="b"/>
              <a:pathLst>
                <a:path w="9307" h="6255" extrusionOk="0">
                  <a:moveTo>
                    <a:pt x="7662" y="573"/>
                  </a:moveTo>
                  <a:lnTo>
                    <a:pt x="8645" y="5682"/>
                  </a:lnTo>
                  <a:lnTo>
                    <a:pt x="1378" y="5682"/>
                  </a:lnTo>
                  <a:lnTo>
                    <a:pt x="639" y="573"/>
                  </a:lnTo>
                  <a:close/>
                  <a:moveTo>
                    <a:pt x="308" y="0"/>
                  </a:moveTo>
                  <a:cubicBezTo>
                    <a:pt x="134" y="0"/>
                    <a:pt x="1" y="156"/>
                    <a:pt x="25" y="327"/>
                  </a:cubicBezTo>
                  <a:lnTo>
                    <a:pt x="846" y="6010"/>
                  </a:lnTo>
                  <a:cubicBezTo>
                    <a:pt x="867" y="6149"/>
                    <a:pt x="987" y="6255"/>
                    <a:pt x="1130" y="6255"/>
                  </a:cubicBezTo>
                  <a:lnTo>
                    <a:pt x="8991" y="6255"/>
                  </a:lnTo>
                  <a:cubicBezTo>
                    <a:pt x="9170" y="6255"/>
                    <a:pt x="9306" y="6091"/>
                    <a:pt x="9271" y="5914"/>
                  </a:cubicBezTo>
                  <a:lnTo>
                    <a:pt x="8178" y="232"/>
                  </a:lnTo>
                  <a:cubicBezTo>
                    <a:pt x="8153" y="98"/>
                    <a:pt x="8035" y="0"/>
                    <a:pt x="78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693;p64">
              <a:extLst>
                <a:ext uri="{FF2B5EF4-FFF2-40B4-BE49-F238E27FC236}">
                  <a16:creationId xmlns:a16="http://schemas.microsoft.com/office/drawing/2014/main" id="{F7347DE9-7037-5F65-636F-843827752E3C}"/>
                </a:ext>
              </a:extLst>
            </p:cNvPr>
            <p:cNvSpPr/>
            <p:nvPr/>
          </p:nvSpPr>
          <p:spPr>
            <a:xfrm>
              <a:off x="2710200" y="4371800"/>
              <a:ext cx="230400" cy="142075"/>
            </a:xfrm>
            <a:custGeom>
              <a:avLst/>
              <a:gdLst/>
              <a:ahLst/>
              <a:cxnLst/>
              <a:rect l="l" t="t" r="r" b="b"/>
              <a:pathLst>
                <a:path w="9216" h="5683" extrusionOk="0">
                  <a:moveTo>
                    <a:pt x="1626" y="0"/>
                  </a:moveTo>
                  <a:lnTo>
                    <a:pt x="0" y="5683"/>
                  </a:lnTo>
                  <a:lnTo>
                    <a:pt x="7861" y="5683"/>
                  </a:lnTo>
                  <a:lnTo>
                    <a:pt x="92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694;p64">
              <a:extLst>
                <a:ext uri="{FF2B5EF4-FFF2-40B4-BE49-F238E27FC236}">
                  <a16:creationId xmlns:a16="http://schemas.microsoft.com/office/drawing/2014/main" id="{4223C869-DE27-5475-00E7-E8C58C8BF982}"/>
                </a:ext>
              </a:extLst>
            </p:cNvPr>
            <p:cNvSpPr/>
            <p:nvPr/>
          </p:nvSpPr>
          <p:spPr>
            <a:xfrm>
              <a:off x="2702025" y="4364650"/>
              <a:ext cx="246600" cy="156375"/>
            </a:xfrm>
            <a:custGeom>
              <a:avLst/>
              <a:gdLst/>
              <a:ahLst/>
              <a:cxnLst/>
              <a:rect l="l" t="t" r="r" b="b"/>
              <a:pathLst>
                <a:path w="9864" h="6255" extrusionOk="0">
                  <a:moveTo>
                    <a:pt x="9182" y="573"/>
                  </a:moveTo>
                  <a:lnTo>
                    <a:pt x="7963" y="5682"/>
                  </a:lnTo>
                  <a:lnTo>
                    <a:pt x="708" y="5682"/>
                  </a:lnTo>
                  <a:lnTo>
                    <a:pt x="2170" y="573"/>
                  </a:lnTo>
                  <a:close/>
                  <a:moveTo>
                    <a:pt x="1953" y="0"/>
                  </a:moveTo>
                  <a:cubicBezTo>
                    <a:pt x="1827" y="0"/>
                    <a:pt x="1714" y="85"/>
                    <a:pt x="1679" y="208"/>
                  </a:cubicBezTo>
                  <a:lnTo>
                    <a:pt x="52" y="5889"/>
                  </a:lnTo>
                  <a:cubicBezTo>
                    <a:pt x="0" y="6073"/>
                    <a:pt x="137" y="6255"/>
                    <a:pt x="327" y="6255"/>
                  </a:cubicBezTo>
                  <a:lnTo>
                    <a:pt x="8188" y="6255"/>
                  </a:lnTo>
                  <a:cubicBezTo>
                    <a:pt x="8320" y="6255"/>
                    <a:pt x="8436" y="6164"/>
                    <a:pt x="8466" y="6034"/>
                  </a:cubicBezTo>
                  <a:lnTo>
                    <a:pt x="9821" y="353"/>
                  </a:lnTo>
                  <a:cubicBezTo>
                    <a:pt x="9863" y="173"/>
                    <a:pt x="9727" y="0"/>
                    <a:pt x="95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695;p64">
              <a:extLst>
                <a:ext uri="{FF2B5EF4-FFF2-40B4-BE49-F238E27FC236}">
                  <a16:creationId xmlns:a16="http://schemas.microsoft.com/office/drawing/2014/main" id="{90DD012C-7198-DB77-3F2C-AE878CA5AEE1}"/>
                </a:ext>
              </a:extLst>
            </p:cNvPr>
            <p:cNvSpPr/>
            <p:nvPr/>
          </p:nvSpPr>
          <p:spPr>
            <a:xfrm>
              <a:off x="4648150" y="4366929"/>
              <a:ext cx="223875" cy="142075"/>
            </a:xfrm>
            <a:custGeom>
              <a:avLst/>
              <a:gdLst/>
              <a:ahLst/>
              <a:cxnLst/>
              <a:rect l="l" t="t" r="r" b="b"/>
              <a:pathLst>
                <a:path w="8955" h="5683" extrusionOk="0">
                  <a:moveTo>
                    <a:pt x="1" y="0"/>
                  </a:moveTo>
                  <a:lnTo>
                    <a:pt x="1094" y="5683"/>
                  </a:lnTo>
                  <a:lnTo>
                    <a:pt x="8955" y="5683"/>
                  </a:lnTo>
                  <a:lnTo>
                    <a:pt x="75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696;p64">
              <a:extLst>
                <a:ext uri="{FF2B5EF4-FFF2-40B4-BE49-F238E27FC236}">
                  <a16:creationId xmlns:a16="http://schemas.microsoft.com/office/drawing/2014/main" id="{BA230958-B871-678B-11B5-4DE0A2AB4DAC}"/>
                </a:ext>
              </a:extLst>
            </p:cNvPr>
            <p:cNvSpPr/>
            <p:nvPr/>
          </p:nvSpPr>
          <p:spPr>
            <a:xfrm>
              <a:off x="4640275" y="4364650"/>
              <a:ext cx="239800" cy="156375"/>
            </a:xfrm>
            <a:custGeom>
              <a:avLst/>
              <a:gdLst/>
              <a:ahLst/>
              <a:cxnLst/>
              <a:rect l="l" t="t" r="r" b="b"/>
              <a:pathLst>
                <a:path w="9592" h="6255" extrusionOk="0">
                  <a:moveTo>
                    <a:pt x="7678" y="573"/>
                  </a:moveTo>
                  <a:lnTo>
                    <a:pt x="8906" y="5682"/>
                  </a:lnTo>
                  <a:lnTo>
                    <a:pt x="1645" y="5682"/>
                  </a:lnTo>
                  <a:lnTo>
                    <a:pt x="662" y="573"/>
                  </a:lnTo>
                  <a:close/>
                  <a:moveTo>
                    <a:pt x="316" y="0"/>
                  </a:moveTo>
                  <a:cubicBezTo>
                    <a:pt x="136" y="0"/>
                    <a:pt x="0" y="165"/>
                    <a:pt x="35" y="341"/>
                  </a:cubicBezTo>
                  <a:lnTo>
                    <a:pt x="1128" y="6023"/>
                  </a:lnTo>
                  <a:cubicBezTo>
                    <a:pt x="1154" y="6157"/>
                    <a:pt x="1272" y="6255"/>
                    <a:pt x="1409" y="6255"/>
                  </a:cubicBezTo>
                  <a:lnTo>
                    <a:pt x="9270" y="6255"/>
                  </a:lnTo>
                  <a:lnTo>
                    <a:pt x="9270" y="6253"/>
                  </a:lnTo>
                  <a:cubicBezTo>
                    <a:pt x="9456" y="6253"/>
                    <a:pt x="9592" y="6082"/>
                    <a:pt x="9549" y="5901"/>
                  </a:cubicBezTo>
                  <a:lnTo>
                    <a:pt x="8183" y="220"/>
                  </a:lnTo>
                  <a:cubicBezTo>
                    <a:pt x="8152" y="91"/>
                    <a:pt x="8037" y="0"/>
                    <a:pt x="79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697;p64">
              <a:extLst>
                <a:ext uri="{FF2B5EF4-FFF2-40B4-BE49-F238E27FC236}">
                  <a16:creationId xmlns:a16="http://schemas.microsoft.com/office/drawing/2014/main" id="{74F4AC1E-7F44-D169-B648-FF2946A88F29}"/>
                </a:ext>
              </a:extLst>
            </p:cNvPr>
            <p:cNvSpPr/>
            <p:nvPr/>
          </p:nvSpPr>
          <p:spPr>
            <a:xfrm>
              <a:off x="3889225" y="4371800"/>
              <a:ext cx="196700" cy="142075"/>
            </a:xfrm>
            <a:custGeom>
              <a:avLst/>
              <a:gdLst/>
              <a:ahLst/>
              <a:cxnLst/>
              <a:rect l="l" t="t" r="r" b="b"/>
              <a:pathLst>
                <a:path w="7868" h="5683" extrusionOk="0">
                  <a:moveTo>
                    <a:pt x="1" y="0"/>
                  </a:moveTo>
                  <a:lnTo>
                    <a:pt x="6" y="5683"/>
                  </a:lnTo>
                  <a:lnTo>
                    <a:pt x="7867" y="5683"/>
                  </a:lnTo>
                  <a:lnTo>
                    <a:pt x="75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698;p64">
              <a:extLst>
                <a:ext uri="{FF2B5EF4-FFF2-40B4-BE49-F238E27FC236}">
                  <a16:creationId xmlns:a16="http://schemas.microsoft.com/office/drawing/2014/main" id="{8E9036C4-C11C-872F-2FC3-0D04D1E1CE82}"/>
                </a:ext>
              </a:extLst>
            </p:cNvPr>
            <p:cNvSpPr/>
            <p:nvPr/>
          </p:nvSpPr>
          <p:spPr>
            <a:xfrm>
              <a:off x="3882100" y="4364650"/>
              <a:ext cx="211150" cy="156375"/>
            </a:xfrm>
            <a:custGeom>
              <a:avLst/>
              <a:gdLst/>
              <a:ahLst/>
              <a:cxnLst/>
              <a:rect l="l" t="t" r="r" b="b"/>
              <a:pathLst>
                <a:path w="8446" h="6255" extrusionOk="0">
                  <a:moveTo>
                    <a:pt x="7602" y="573"/>
                  </a:moveTo>
                  <a:lnTo>
                    <a:pt x="7851" y="5682"/>
                  </a:lnTo>
                  <a:lnTo>
                    <a:pt x="577" y="5682"/>
                  </a:lnTo>
                  <a:lnTo>
                    <a:pt x="572" y="573"/>
                  </a:lnTo>
                  <a:close/>
                  <a:moveTo>
                    <a:pt x="286" y="0"/>
                  </a:moveTo>
                  <a:cubicBezTo>
                    <a:pt x="128" y="0"/>
                    <a:pt x="0" y="129"/>
                    <a:pt x="0" y="286"/>
                  </a:cubicBezTo>
                  <a:lnTo>
                    <a:pt x="5" y="5969"/>
                  </a:lnTo>
                  <a:cubicBezTo>
                    <a:pt x="4" y="6126"/>
                    <a:pt x="132" y="6255"/>
                    <a:pt x="291" y="6255"/>
                  </a:cubicBezTo>
                  <a:lnTo>
                    <a:pt x="8152" y="6255"/>
                  </a:lnTo>
                  <a:cubicBezTo>
                    <a:pt x="8316" y="6255"/>
                    <a:pt x="8446" y="6117"/>
                    <a:pt x="8438" y="5955"/>
                  </a:cubicBezTo>
                  <a:lnTo>
                    <a:pt x="8161" y="272"/>
                  </a:lnTo>
                  <a:cubicBezTo>
                    <a:pt x="8154" y="121"/>
                    <a:pt x="8028" y="0"/>
                    <a:pt x="78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699;p64">
              <a:extLst>
                <a:ext uri="{FF2B5EF4-FFF2-40B4-BE49-F238E27FC236}">
                  <a16:creationId xmlns:a16="http://schemas.microsoft.com/office/drawing/2014/main" id="{BEF70BB3-C767-61E6-F307-09979500ED0F}"/>
                </a:ext>
              </a:extLst>
            </p:cNvPr>
            <p:cNvSpPr/>
            <p:nvPr/>
          </p:nvSpPr>
          <p:spPr>
            <a:xfrm>
              <a:off x="4837900" y="4366929"/>
              <a:ext cx="230675" cy="142075"/>
            </a:xfrm>
            <a:custGeom>
              <a:avLst/>
              <a:gdLst/>
              <a:ahLst/>
              <a:cxnLst/>
              <a:rect l="l" t="t" r="r" b="b"/>
              <a:pathLst>
                <a:path w="9227" h="5683" extrusionOk="0">
                  <a:moveTo>
                    <a:pt x="0" y="0"/>
                  </a:moveTo>
                  <a:lnTo>
                    <a:pt x="1365" y="5683"/>
                  </a:lnTo>
                  <a:lnTo>
                    <a:pt x="9226" y="5683"/>
                  </a:lnTo>
                  <a:lnTo>
                    <a:pt x="75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700;p64">
              <a:extLst>
                <a:ext uri="{FF2B5EF4-FFF2-40B4-BE49-F238E27FC236}">
                  <a16:creationId xmlns:a16="http://schemas.microsoft.com/office/drawing/2014/main" id="{3CC2F370-FF55-3F38-AA51-CC414A398533}"/>
                </a:ext>
              </a:extLst>
            </p:cNvPr>
            <p:cNvSpPr/>
            <p:nvPr/>
          </p:nvSpPr>
          <p:spPr>
            <a:xfrm>
              <a:off x="4829850" y="4364675"/>
              <a:ext cx="246875" cy="156375"/>
            </a:xfrm>
            <a:custGeom>
              <a:avLst/>
              <a:gdLst/>
              <a:ahLst/>
              <a:cxnLst/>
              <a:rect l="l" t="t" r="r" b="b"/>
              <a:pathLst>
                <a:path w="9875" h="6255" extrusionOk="0">
                  <a:moveTo>
                    <a:pt x="7696" y="572"/>
                  </a:moveTo>
                  <a:lnTo>
                    <a:pt x="9169" y="5681"/>
                  </a:lnTo>
                  <a:lnTo>
                    <a:pt x="1912" y="5681"/>
                  </a:lnTo>
                  <a:lnTo>
                    <a:pt x="685" y="572"/>
                  </a:lnTo>
                  <a:close/>
                  <a:moveTo>
                    <a:pt x="322" y="1"/>
                  </a:moveTo>
                  <a:cubicBezTo>
                    <a:pt x="137" y="1"/>
                    <a:pt x="0" y="172"/>
                    <a:pt x="44" y="353"/>
                  </a:cubicBezTo>
                  <a:lnTo>
                    <a:pt x="1409" y="6034"/>
                  </a:lnTo>
                  <a:cubicBezTo>
                    <a:pt x="1440" y="6163"/>
                    <a:pt x="1555" y="6254"/>
                    <a:pt x="1687" y="6254"/>
                  </a:cubicBezTo>
                  <a:lnTo>
                    <a:pt x="9548" y="6254"/>
                  </a:lnTo>
                  <a:lnTo>
                    <a:pt x="9548" y="6255"/>
                  </a:lnTo>
                  <a:cubicBezTo>
                    <a:pt x="9738" y="6255"/>
                    <a:pt x="9875" y="6072"/>
                    <a:pt x="9822" y="5888"/>
                  </a:cubicBezTo>
                  <a:lnTo>
                    <a:pt x="8186" y="207"/>
                  </a:lnTo>
                  <a:cubicBezTo>
                    <a:pt x="8150" y="84"/>
                    <a:pt x="8038" y="1"/>
                    <a:pt x="79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701;p64">
              <a:extLst>
                <a:ext uri="{FF2B5EF4-FFF2-40B4-BE49-F238E27FC236}">
                  <a16:creationId xmlns:a16="http://schemas.microsoft.com/office/drawing/2014/main" id="{5A2B95AD-3D3E-D43D-0E7D-AB54BA219676}"/>
                </a:ext>
              </a:extLst>
            </p:cNvPr>
            <p:cNvSpPr/>
            <p:nvPr/>
          </p:nvSpPr>
          <p:spPr>
            <a:xfrm>
              <a:off x="4078975" y="4371800"/>
              <a:ext cx="203475" cy="142075"/>
            </a:xfrm>
            <a:custGeom>
              <a:avLst/>
              <a:gdLst/>
              <a:ahLst/>
              <a:cxnLst/>
              <a:rect l="l" t="t" r="r" b="b"/>
              <a:pathLst>
                <a:path w="8139" h="5683" extrusionOk="0">
                  <a:moveTo>
                    <a:pt x="0" y="0"/>
                  </a:moveTo>
                  <a:lnTo>
                    <a:pt x="277" y="5683"/>
                  </a:lnTo>
                  <a:lnTo>
                    <a:pt x="8138" y="5683"/>
                  </a:lnTo>
                  <a:lnTo>
                    <a:pt x="75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702;p64">
              <a:extLst>
                <a:ext uri="{FF2B5EF4-FFF2-40B4-BE49-F238E27FC236}">
                  <a16:creationId xmlns:a16="http://schemas.microsoft.com/office/drawing/2014/main" id="{C4DEAF64-44A6-EC14-EEE7-A29A2E58B1E2}"/>
                </a:ext>
              </a:extLst>
            </p:cNvPr>
            <p:cNvSpPr/>
            <p:nvPr/>
          </p:nvSpPr>
          <p:spPr>
            <a:xfrm>
              <a:off x="4071625" y="4364650"/>
              <a:ext cx="218325" cy="156375"/>
            </a:xfrm>
            <a:custGeom>
              <a:avLst/>
              <a:gdLst/>
              <a:ahLst/>
              <a:cxnLst/>
              <a:rect l="l" t="t" r="r" b="b"/>
              <a:pathLst>
                <a:path w="8733" h="6255" extrusionOk="0">
                  <a:moveTo>
                    <a:pt x="7622" y="573"/>
                  </a:moveTo>
                  <a:lnTo>
                    <a:pt x="8117" y="5682"/>
                  </a:lnTo>
                  <a:lnTo>
                    <a:pt x="844" y="5682"/>
                  </a:lnTo>
                  <a:lnTo>
                    <a:pt x="594" y="573"/>
                  </a:lnTo>
                  <a:close/>
                  <a:moveTo>
                    <a:pt x="294" y="0"/>
                  </a:moveTo>
                  <a:cubicBezTo>
                    <a:pt x="130" y="0"/>
                    <a:pt x="1" y="138"/>
                    <a:pt x="9" y="300"/>
                  </a:cubicBezTo>
                  <a:lnTo>
                    <a:pt x="285" y="5983"/>
                  </a:lnTo>
                  <a:cubicBezTo>
                    <a:pt x="293" y="6134"/>
                    <a:pt x="419" y="6255"/>
                    <a:pt x="571" y="6255"/>
                  </a:cubicBezTo>
                  <a:lnTo>
                    <a:pt x="8432" y="6255"/>
                  </a:lnTo>
                  <a:cubicBezTo>
                    <a:pt x="8600" y="6255"/>
                    <a:pt x="8732" y="6108"/>
                    <a:pt x="8717" y="5941"/>
                  </a:cubicBezTo>
                  <a:lnTo>
                    <a:pt x="8167" y="259"/>
                  </a:lnTo>
                  <a:cubicBezTo>
                    <a:pt x="8153" y="112"/>
                    <a:pt x="8030" y="0"/>
                    <a:pt x="78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703;p64">
              <a:extLst>
                <a:ext uri="{FF2B5EF4-FFF2-40B4-BE49-F238E27FC236}">
                  <a16:creationId xmlns:a16="http://schemas.microsoft.com/office/drawing/2014/main" id="{20A5F41A-C804-E703-DDEC-80D8B0DC3045}"/>
                </a:ext>
              </a:extLst>
            </p:cNvPr>
            <p:cNvSpPr/>
            <p:nvPr/>
          </p:nvSpPr>
          <p:spPr>
            <a:xfrm>
              <a:off x="3103250" y="4371800"/>
              <a:ext cx="216825" cy="142075"/>
            </a:xfrm>
            <a:custGeom>
              <a:avLst/>
              <a:gdLst/>
              <a:ahLst/>
              <a:cxnLst/>
              <a:rect l="l" t="t" r="r" b="b"/>
              <a:pathLst>
                <a:path w="8673" h="5683" extrusionOk="0">
                  <a:moveTo>
                    <a:pt x="1083" y="0"/>
                  </a:moveTo>
                  <a:lnTo>
                    <a:pt x="0" y="5683"/>
                  </a:lnTo>
                  <a:lnTo>
                    <a:pt x="7862" y="5683"/>
                  </a:lnTo>
                  <a:lnTo>
                    <a:pt x="8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704;p64">
              <a:extLst>
                <a:ext uri="{FF2B5EF4-FFF2-40B4-BE49-F238E27FC236}">
                  <a16:creationId xmlns:a16="http://schemas.microsoft.com/office/drawing/2014/main" id="{B15B4871-5CDE-A7A1-690C-C763D54030C3}"/>
                </a:ext>
              </a:extLst>
            </p:cNvPr>
            <p:cNvSpPr/>
            <p:nvPr/>
          </p:nvSpPr>
          <p:spPr>
            <a:xfrm>
              <a:off x="3095400" y="4364650"/>
              <a:ext cx="232350" cy="156375"/>
            </a:xfrm>
            <a:custGeom>
              <a:avLst/>
              <a:gdLst/>
              <a:ahLst/>
              <a:cxnLst/>
              <a:rect l="l" t="t" r="r" b="b"/>
              <a:pathLst>
                <a:path w="9294" h="6255" extrusionOk="0">
                  <a:moveTo>
                    <a:pt x="8656" y="573"/>
                  </a:moveTo>
                  <a:lnTo>
                    <a:pt x="7927" y="5682"/>
                  </a:lnTo>
                  <a:lnTo>
                    <a:pt x="660" y="5682"/>
                  </a:lnTo>
                  <a:lnTo>
                    <a:pt x="1634" y="573"/>
                  </a:lnTo>
                  <a:close/>
                  <a:moveTo>
                    <a:pt x="1396" y="0"/>
                  </a:moveTo>
                  <a:cubicBezTo>
                    <a:pt x="1259" y="0"/>
                    <a:pt x="1141" y="98"/>
                    <a:pt x="1115" y="234"/>
                  </a:cubicBezTo>
                  <a:lnTo>
                    <a:pt x="34" y="5915"/>
                  </a:lnTo>
                  <a:cubicBezTo>
                    <a:pt x="0" y="6091"/>
                    <a:pt x="135" y="6255"/>
                    <a:pt x="314" y="6255"/>
                  </a:cubicBezTo>
                  <a:lnTo>
                    <a:pt x="8176" y="6255"/>
                  </a:lnTo>
                  <a:cubicBezTo>
                    <a:pt x="8318" y="6255"/>
                    <a:pt x="8438" y="6149"/>
                    <a:pt x="8459" y="6008"/>
                  </a:cubicBezTo>
                  <a:lnTo>
                    <a:pt x="9269" y="327"/>
                  </a:lnTo>
                  <a:cubicBezTo>
                    <a:pt x="9293" y="154"/>
                    <a:pt x="9160" y="0"/>
                    <a:pt x="89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705;p64">
              <a:extLst>
                <a:ext uri="{FF2B5EF4-FFF2-40B4-BE49-F238E27FC236}">
                  <a16:creationId xmlns:a16="http://schemas.microsoft.com/office/drawing/2014/main" id="{AB1F47C8-8FC9-44ED-4A65-5EC63FC03463}"/>
                </a:ext>
              </a:extLst>
            </p:cNvPr>
            <p:cNvSpPr/>
            <p:nvPr/>
          </p:nvSpPr>
          <p:spPr>
            <a:xfrm>
              <a:off x="2906725" y="4371800"/>
              <a:ext cx="223625" cy="142075"/>
            </a:xfrm>
            <a:custGeom>
              <a:avLst/>
              <a:gdLst/>
              <a:ahLst/>
              <a:cxnLst/>
              <a:rect l="l" t="t" r="r" b="b"/>
              <a:pathLst>
                <a:path w="8945" h="5683" extrusionOk="0">
                  <a:moveTo>
                    <a:pt x="1355" y="0"/>
                  </a:moveTo>
                  <a:lnTo>
                    <a:pt x="0" y="5683"/>
                  </a:lnTo>
                  <a:lnTo>
                    <a:pt x="7861" y="5683"/>
                  </a:lnTo>
                  <a:lnTo>
                    <a:pt x="89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706;p64">
              <a:extLst>
                <a:ext uri="{FF2B5EF4-FFF2-40B4-BE49-F238E27FC236}">
                  <a16:creationId xmlns:a16="http://schemas.microsoft.com/office/drawing/2014/main" id="{A4420183-8D1D-66AA-52C7-A7FC8B99F906}"/>
                </a:ext>
              </a:extLst>
            </p:cNvPr>
            <p:cNvSpPr/>
            <p:nvPr/>
          </p:nvSpPr>
          <p:spPr>
            <a:xfrm>
              <a:off x="2898700" y="4364650"/>
              <a:ext cx="239500" cy="156375"/>
            </a:xfrm>
            <a:custGeom>
              <a:avLst/>
              <a:gdLst/>
              <a:ahLst/>
              <a:cxnLst/>
              <a:rect l="l" t="t" r="r" b="b"/>
              <a:pathLst>
                <a:path w="9580" h="6255" extrusionOk="0">
                  <a:moveTo>
                    <a:pt x="8919" y="573"/>
                  </a:moveTo>
                  <a:lnTo>
                    <a:pt x="7945" y="5682"/>
                  </a:lnTo>
                  <a:lnTo>
                    <a:pt x="684" y="5682"/>
                  </a:lnTo>
                  <a:lnTo>
                    <a:pt x="1903" y="573"/>
                  </a:lnTo>
                  <a:close/>
                  <a:moveTo>
                    <a:pt x="1676" y="0"/>
                  </a:moveTo>
                  <a:cubicBezTo>
                    <a:pt x="1544" y="0"/>
                    <a:pt x="1429" y="91"/>
                    <a:pt x="1398" y="221"/>
                  </a:cubicBezTo>
                  <a:lnTo>
                    <a:pt x="43" y="5902"/>
                  </a:lnTo>
                  <a:cubicBezTo>
                    <a:pt x="1" y="6082"/>
                    <a:pt x="137" y="6255"/>
                    <a:pt x="321" y="6255"/>
                  </a:cubicBezTo>
                  <a:lnTo>
                    <a:pt x="8182" y="6255"/>
                  </a:lnTo>
                  <a:cubicBezTo>
                    <a:pt x="8320" y="6255"/>
                    <a:pt x="8437" y="6157"/>
                    <a:pt x="8464" y="6023"/>
                  </a:cubicBezTo>
                  <a:lnTo>
                    <a:pt x="9546" y="340"/>
                  </a:lnTo>
                  <a:cubicBezTo>
                    <a:pt x="9579" y="165"/>
                    <a:pt x="9445" y="0"/>
                    <a:pt x="92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707;p64">
              <a:extLst>
                <a:ext uri="{FF2B5EF4-FFF2-40B4-BE49-F238E27FC236}">
                  <a16:creationId xmlns:a16="http://schemas.microsoft.com/office/drawing/2014/main" id="{F64A4D39-A613-5B65-2DA0-C63A4FDB4863}"/>
                </a:ext>
              </a:extLst>
            </p:cNvPr>
            <p:cNvSpPr/>
            <p:nvPr/>
          </p:nvSpPr>
          <p:spPr>
            <a:xfrm>
              <a:off x="3692825" y="4371800"/>
              <a:ext cx="196575" cy="142075"/>
            </a:xfrm>
            <a:custGeom>
              <a:avLst/>
              <a:gdLst/>
              <a:ahLst/>
              <a:cxnLst/>
              <a:rect l="l" t="t" r="r" b="b"/>
              <a:pathLst>
                <a:path w="7863" h="5683" extrusionOk="0">
                  <a:moveTo>
                    <a:pt x="268" y="0"/>
                  </a:moveTo>
                  <a:lnTo>
                    <a:pt x="1" y="5683"/>
                  </a:lnTo>
                  <a:lnTo>
                    <a:pt x="7862" y="5683"/>
                  </a:lnTo>
                  <a:lnTo>
                    <a:pt x="785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708;p64">
              <a:extLst>
                <a:ext uri="{FF2B5EF4-FFF2-40B4-BE49-F238E27FC236}">
                  <a16:creationId xmlns:a16="http://schemas.microsoft.com/office/drawing/2014/main" id="{7F5495D1-89C5-953E-8161-3E5F3F76AA2D}"/>
                </a:ext>
              </a:extLst>
            </p:cNvPr>
            <p:cNvSpPr/>
            <p:nvPr/>
          </p:nvSpPr>
          <p:spPr>
            <a:xfrm>
              <a:off x="3685500" y="4364650"/>
              <a:ext cx="211025" cy="156375"/>
            </a:xfrm>
            <a:custGeom>
              <a:avLst/>
              <a:gdLst/>
              <a:ahLst/>
              <a:cxnLst/>
              <a:rect l="l" t="t" r="r" b="b"/>
              <a:pathLst>
                <a:path w="8441" h="6255" extrusionOk="0">
                  <a:moveTo>
                    <a:pt x="7864" y="573"/>
                  </a:moveTo>
                  <a:lnTo>
                    <a:pt x="7869" y="5682"/>
                  </a:lnTo>
                  <a:lnTo>
                    <a:pt x="594" y="5682"/>
                  </a:lnTo>
                  <a:lnTo>
                    <a:pt x="833" y="573"/>
                  </a:lnTo>
                  <a:close/>
                  <a:moveTo>
                    <a:pt x="561" y="0"/>
                  </a:moveTo>
                  <a:cubicBezTo>
                    <a:pt x="408" y="0"/>
                    <a:pt x="282" y="121"/>
                    <a:pt x="275" y="273"/>
                  </a:cubicBezTo>
                  <a:lnTo>
                    <a:pt x="8" y="5955"/>
                  </a:lnTo>
                  <a:cubicBezTo>
                    <a:pt x="0" y="6117"/>
                    <a:pt x="131" y="6255"/>
                    <a:pt x="294" y="6255"/>
                  </a:cubicBezTo>
                  <a:lnTo>
                    <a:pt x="8155" y="6255"/>
                  </a:lnTo>
                  <a:cubicBezTo>
                    <a:pt x="8313" y="6255"/>
                    <a:pt x="8441" y="6126"/>
                    <a:pt x="8441" y="5969"/>
                  </a:cubicBezTo>
                  <a:lnTo>
                    <a:pt x="8436" y="288"/>
                  </a:lnTo>
                  <a:cubicBezTo>
                    <a:pt x="8436" y="129"/>
                    <a:pt x="8308" y="0"/>
                    <a:pt x="81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709;p64">
              <a:extLst>
                <a:ext uri="{FF2B5EF4-FFF2-40B4-BE49-F238E27FC236}">
                  <a16:creationId xmlns:a16="http://schemas.microsoft.com/office/drawing/2014/main" id="{DEE6E798-78EB-DE70-C649-5EF2764A2254}"/>
                </a:ext>
              </a:extLst>
            </p:cNvPr>
            <p:cNvSpPr/>
            <p:nvPr/>
          </p:nvSpPr>
          <p:spPr>
            <a:xfrm>
              <a:off x="3496300" y="4371800"/>
              <a:ext cx="203225" cy="142075"/>
            </a:xfrm>
            <a:custGeom>
              <a:avLst/>
              <a:gdLst/>
              <a:ahLst/>
              <a:cxnLst/>
              <a:rect l="l" t="t" r="r" b="b"/>
              <a:pathLst>
                <a:path w="8129" h="5683" extrusionOk="0">
                  <a:moveTo>
                    <a:pt x="540" y="0"/>
                  </a:moveTo>
                  <a:lnTo>
                    <a:pt x="1" y="5683"/>
                  </a:lnTo>
                  <a:lnTo>
                    <a:pt x="7862" y="5683"/>
                  </a:lnTo>
                  <a:lnTo>
                    <a:pt x="81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710;p64">
              <a:extLst>
                <a:ext uri="{FF2B5EF4-FFF2-40B4-BE49-F238E27FC236}">
                  <a16:creationId xmlns:a16="http://schemas.microsoft.com/office/drawing/2014/main" id="{F7114021-8C45-D646-A0F6-D237DD9BA63F}"/>
                </a:ext>
              </a:extLst>
            </p:cNvPr>
            <p:cNvSpPr/>
            <p:nvPr/>
          </p:nvSpPr>
          <p:spPr>
            <a:xfrm>
              <a:off x="3488775" y="4364650"/>
              <a:ext cx="218075" cy="156375"/>
            </a:xfrm>
            <a:custGeom>
              <a:avLst/>
              <a:gdLst/>
              <a:ahLst/>
              <a:cxnLst/>
              <a:rect l="l" t="t" r="r" b="b"/>
              <a:pathLst>
                <a:path w="8723" h="6255" extrusionOk="0">
                  <a:moveTo>
                    <a:pt x="8130" y="573"/>
                  </a:moveTo>
                  <a:lnTo>
                    <a:pt x="7890" y="5682"/>
                  </a:lnTo>
                  <a:lnTo>
                    <a:pt x="617" y="5682"/>
                  </a:lnTo>
                  <a:lnTo>
                    <a:pt x="1101" y="573"/>
                  </a:lnTo>
                  <a:close/>
                  <a:moveTo>
                    <a:pt x="841" y="0"/>
                  </a:moveTo>
                  <a:cubicBezTo>
                    <a:pt x="693" y="0"/>
                    <a:pt x="570" y="113"/>
                    <a:pt x="556" y="259"/>
                  </a:cubicBezTo>
                  <a:lnTo>
                    <a:pt x="17" y="5942"/>
                  </a:lnTo>
                  <a:cubicBezTo>
                    <a:pt x="1" y="6110"/>
                    <a:pt x="134" y="6255"/>
                    <a:pt x="302" y="6255"/>
                  </a:cubicBezTo>
                  <a:lnTo>
                    <a:pt x="8163" y="6255"/>
                  </a:lnTo>
                  <a:cubicBezTo>
                    <a:pt x="8315" y="6255"/>
                    <a:pt x="8441" y="6134"/>
                    <a:pt x="8449" y="5982"/>
                  </a:cubicBezTo>
                  <a:lnTo>
                    <a:pt x="8715" y="300"/>
                  </a:lnTo>
                  <a:cubicBezTo>
                    <a:pt x="8723" y="138"/>
                    <a:pt x="8594" y="0"/>
                    <a:pt x="84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711;p64">
              <a:extLst>
                <a:ext uri="{FF2B5EF4-FFF2-40B4-BE49-F238E27FC236}">
                  <a16:creationId xmlns:a16="http://schemas.microsoft.com/office/drawing/2014/main" id="{F7A287ED-FE7E-19D1-AC6F-31E9E6CAF580}"/>
                </a:ext>
              </a:extLst>
            </p:cNvPr>
            <p:cNvSpPr/>
            <p:nvPr/>
          </p:nvSpPr>
          <p:spPr>
            <a:xfrm>
              <a:off x="3299775" y="4371800"/>
              <a:ext cx="210050" cy="142075"/>
            </a:xfrm>
            <a:custGeom>
              <a:avLst/>
              <a:gdLst/>
              <a:ahLst/>
              <a:cxnLst/>
              <a:rect l="l" t="t" r="r" b="b"/>
              <a:pathLst>
                <a:path w="8402" h="5683" extrusionOk="0">
                  <a:moveTo>
                    <a:pt x="812" y="0"/>
                  </a:moveTo>
                  <a:lnTo>
                    <a:pt x="1" y="5683"/>
                  </a:lnTo>
                  <a:lnTo>
                    <a:pt x="7862" y="5683"/>
                  </a:lnTo>
                  <a:lnTo>
                    <a:pt x="84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712;p64">
              <a:extLst>
                <a:ext uri="{FF2B5EF4-FFF2-40B4-BE49-F238E27FC236}">
                  <a16:creationId xmlns:a16="http://schemas.microsoft.com/office/drawing/2014/main" id="{C2F0A1E2-F0C7-E441-A887-3BE21D10148E}"/>
                </a:ext>
              </a:extLst>
            </p:cNvPr>
            <p:cNvSpPr/>
            <p:nvPr/>
          </p:nvSpPr>
          <p:spPr>
            <a:xfrm>
              <a:off x="3292100" y="4364650"/>
              <a:ext cx="225225" cy="156375"/>
            </a:xfrm>
            <a:custGeom>
              <a:avLst/>
              <a:gdLst/>
              <a:ahLst/>
              <a:cxnLst/>
              <a:rect l="l" t="t" r="r" b="b"/>
              <a:pathLst>
                <a:path w="9009" h="6255" extrusionOk="0">
                  <a:moveTo>
                    <a:pt x="8393" y="573"/>
                  </a:moveTo>
                  <a:lnTo>
                    <a:pt x="7909" y="5682"/>
                  </a:lnTo>
                  <a:lnTo>
                    <a:pt x="637" y="5682"/>
                  </a:lnTo>
                  <a:lnTo>
                    <a:pt x="1366" y="573"/>
                  </a:lnTo>
                  <a:close/>
                  <a:moveTo>
                    <a:pt x="1119" y="0"/>
                  </a:moveTo>
                  <a:cubicBezTo>
                    <a:pt x="975" y="0"/>
                    <a:pt x="855" y="106"/>
                    <a:pt x="836" y="247"/>
                  </a:cubicBezTo>
                  <a:lnTo>
                    <a:pt x="24" y="5928"/>
                  </a:lnTo>
                  <a:cubicBezTo>
                    <a:pt x="0" y="6101"/>
                    <a:pt x="133" y="6255"/>
                    <a:pt x="308" y="6255"/>
                  </a:cubicBezTo>
                  <a:lnTo>
                    <a:pt x="8169" y="6255"/>
                  </a:lnTo>
                  <a:cubicBezTo>
                    <a:pt x="8316" y="6255"/>
                    <a:pt x="8440" y="6142"/>
                    <a:pt x="8453" y="5996"/>
                  </a:cubicBezTo>
                  <a:lnTo>
                    <a:pt x="8993" y="313"/>
                  </a:lnTo>
                  <a:cubicBezTo>
                    <a:pt x="9008" y="145"/>
                    <a:pt x="8876" y="0"/>
                    <a:pt x="87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713;p64">
              <a:extLst>
                <a:ext uri="{FF2B5EF4-FFF2-40B4-BE49-F238E27FC236}">
                  <a16:creationId xmlns:a16="http://schemas.microsoft.com/office/drawing/2014/main" id="{9837604A-CC27-6368-35C2-5F98BCCCE149}"/>
                </a:ext>
              </a:extLst>
            </p:cNvPr>
            <p:cNvSpPr/>
            <p:nvPr/>
          </p:nvSpPr>
          <p:spPr>
            <a:xfrm>
              <a:off x="4622650" y="4234404"/>
              <a:ext cx="215275" cy="132550"/>
            </a:xfrm>
            <a:custGeom>
              <a:avLst/>
              <a:gdLst/>
              <a:ahLst/>
              <a:cxnLst/>
              <a:rect l="l" t="t" r="r" b="b"/>
              <a:pathLst>
                <a:path w="8611" h="5302" extrusionOk="0">
                  <a:moveTo>
                    <a:pt x="0" y="1"/>
                  </a:moveTo>
                  <a:lnTo>
                    <a:pt x="1021" y="5301"/>
                  </a:lnTo>
                  <a:lnTo>
                    <a:pt x="8610" y="5301"/>
                  </a:lnTo>
                  <a:lnTo>
                    <a:pt x="7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714;p64">
              <a:extLst>
                <a:ext uri="{FF2B5EF4-FFF2-40B4-BE49-F238E27FC236}">
                  <a16:creationId xmlns:a16="http://schemas.microsoft.com/office/drawing/2014/main" id="{8CE1CC08-9973-1C8B-8602-26B3FF2DB15E}"/>
                </a:ext>
              </a:extLst>
            </p:cNvPr>
            <p:cNvSpPr/>
            <p:nvPr/>
          </p:nvSpPr>
          <p:spPr>
            <a:xfrm>
              <a:off x="4614775" y="4232100"/>
              <a:ext cx="231150" cy="146900"/>
            </a:xfrm>
            <a:custGeom>
              <a:avLst/>
              <a:gdLst/>
              <a:ahLst/>
              <a:cxnLst/>
              <a:rect l="l" t="t" r="r" b="b"/>
              <a:pathLst>
                <a:path w="9246" h="5876" extrusionOk="0">
                  <a:moveTo>
                    <a:pt x="7424" y="573"/>
                  </a:moveTo>
                  <a:lnTo>
                    <a:pt x="8561" y="5302"/>
                  </a:lnTo>
                  <a:lnTo>
                    <a:pt x="1571" y="5302"/>
                  </a:lnTo>
                  <a:lnTo>
                    <a:pt x="663" y="573"/>
                  </a:lnTo>
                  <a:close/>
                  <a:moveTo>
                    <a:pt x="315" y="1"/>
                  </a:moveTo>
                  <a:cubicBezTo>
                    <a:pt x="136" y="1"/>
                    <a:pt x="0" y="165"/>
                    <a:pt x="35" y="342"/>
                  </a:cubicBezTo>
                  <a:lnTo>
                    <a:pt x="1055" y="5643"/>
                  </a:lnTo>
                  <a:cubicBezTo>
                    <a:pt x="1081" y="5778"/>
                    <a:pt x="1198" y="5875"/>
                    <a:pt x="1336" y="5875"/>
                  </a:cubicBezTo>
                  <a:lnTo>
                    <a:pt x="8925" y="5875"/>
                  </a:lnTo>
                  <a:lnTo>
                    <a:pt x="8925" y="5874"/>
                  </a:lnTo>
                  <a:cubicBezTo>
                    <a:pt x="9110" y="5874"/>
                    <a:pt x="9245" y="5701"/>
                    <a:pt x="9203" y="5522"/>
                  </a:cubicBezTo>
                  <a:lnTo>
                    <a:pt x="7929" y="220"/>
                  </a:lnTo>
                  <a:cubicBezTo>
                    <a:pt x="7899" y="92"/>
                    <a:pt x="7783" y="1"/>
                    <a:pt x="7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715;p64">
              <a:extLst>
                <a:ext uri="{FF2B5EF4-FFF2-40B4-BE49-F238E27FC236}">
                  <a16:creationId xmlns:a16="http://schemas.microsoft.com/office/drawing/2014/main" id="{6ECD5257-6ECD-A89C-4B34-BB254DFB016B}"/>
                </a:ext>
              </a:extLst>
            </p:cNvPr>
            <p:cNvSpPr/>
            <p:nvPr/>
          </p:nvSpPr>
          <p:spPr>
            <a:xfrm>
              <a:off x="2469425" y="3988450"/>
              <a:ext cx="219825" cy="126900"/>
            </a:xfrm>
            <a:custGeom>
              <a:avLst/>
              <a:gdLst/>
              <a:ahLst/>
              <a:cxnLst/>
              <a:rect l="l" t="t" r="r" b="b"/>
              <a:pathLst>
                <a:path w="8793" h="5076" extrusionOk="0">
                  <a:moveTo>
                    <a:pt x="1938" y="0"/>
                  </a:moveTo>
                  <a:lnTo>
                    <a:pt x="0" y="5075"/>
                  </a:lnTo>
                  <a:lnTo>
                    <a:pt x="7097" y="5075"/>
                  </a:lnTo>
                  <a:lnTo>
                    <a:pt x="87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716;p64">
              <a:extLst>
                <a:ext uri="{FF2B5EF4-FFF2-40B4-BE49-F238E27FC236}">
                  <a16:creationId xmlns:a16="http://schemas.microsoft.com/office/drawing/2014/main" id="{23942938-2659-B668-681A-3E47FA5B0602}"/>
                </a:ext>
              </a:extLst>
            </p:cNvPr>
            <p:cNvSpPr/>
            <p:nvPr/>
          </p:nvSpPr>
          <p:spPr>
            <a:xfrm>
              <a:off x="2460925" y="3981300"/>
              <a:ext cx="236675" cy="141225"/>
            </a:xfrm>
            <a:custGeom>
              <a:avLst/>
              <a:gdLst/>
              <a:ahLst/>
              <a:cxnLst/>
              <a:rect l="l" t="t" r="r" b="b"/>
              <a:pathLst>
                <a:path w="9467" h="5649" extrusionOk="0">
                  <a:moveTo>
                    <a:pt x="8736" y="572"/>
                  </a:moveTo>
                  <a:lnTo>
                    <a:pt x="7231" y="5075"/>
                  </a:lnTo>
                  <a:lnTo>
                    <a:pt x="755" y="5075"/>
                  </a:lnTo>
                  <a:lnTo>
                    <a:pt x="2475" y="572"/>
                  </a:lnTo>
                  <a:close/>
                  <a:moveTo>
                    <a:pt x="2278" y="0"/>
                  </a:moveTo>
                  <a:cubicBezTo>
                    <a:pt x="2159" y="0"/>
                    <a:pt x="2052" y="74"/>
                    <a:pt x="2010" y="184"/>
                  </a:cubicBezTo>
                  <a:lnTo>
                    <a:pt x="72" y="5259"/>
                  </a:lnTo>
                  <a:cubicBezTo>
                    <a:pt x="0" y="5447"/>
                    <a:pt x="139" y="5647"/>
                    <a:pt x="340" y="5648"/>
                  </a:cubicBezTo>
                  <a:lnTo>
                    <a:pt x="7437" y="5648"/>
                  </a:lnTo>
                  <a:cubicBezTo>
                    <a:pt x="7560" y="5647"/>
                    <a:pt x="7669" y="5569"/>
                    <a:pt x="7708" y="5452"/>
                  </a:cubicBezTo>
                  <a:lnTo>
                    <a:pt x="9403" y="377"/>
                  </a:lnTo>
                  <a:cubicBezTo>
                    <a:pt x="9466" y="191"/>
                    <a:pt x="9328" y="0"/>
                    <a:pt x="91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717;p64">
              <a:extLst>
                <a:ext uri="{FF2B5EF4-FFF2-40B4-BE49-F238E27FC236}">
                  <a16:creationId xmlns:a16="http://schemas.microsoft.com/office/drawing/2014/main" id="{B83DF3EA-5A09-9646-3FC3-8F9B2610D7A9}"/>
                </a:ext>
              </a:extLst>
            </p:cNvPr>
            <p:cNvSpPr/>
            <p:nvPr/>
          </p:nvSpPr>
          <p:spPr>
            <a:xfrm>
              <a:off x="2252775" y="4115325"/>
              <a:ext cx="216675" cy="123975"/>
            </a:xfrm>
            <a:custGeom>
              <a:avLst/>
              <a:gdLst/>
              <a:ahLst/>
              <a:cxnLst/>
              <a:rect l="l" t="t" r="r" b="b"/>
              <a:pathLst>
                <a:path w="8667" h="4959" extrusionOk="0">
                  <a:moveTo>
                    <a:pt x="2113" y="0"/>
                  </a:moveTo>
                  <a:lnTo>
                    <a:pt x="0" y="4959"/>
                  </a:lnTo>
                  <a:lnTo>
                    <a:pt x="6771" y="4959"/>
                  </a:lnTo>
                  <a:lnTo>
                    <a:pt x="86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718;p64">
              <a:extLst>
                <a:ext uri="{FF2B5EF4-FFF2-40B4-BE49-F238E27FC236}">
                  <a16:creationId xmlns:a16="http://schemas.microsoft.com/office/drawing/2014/main" id="{B2161530-D427-094B-0B1E-A1FD2F67DFA1}"/>
                </a:ext>
              </a:extLst>
            </p:cNvPr>
            <p:cNvSpPr/>
            <p:nvPr/>
          </p:nvSpPr>
          <p:spPr>
            <a:xfrm>
              <a:off x="2244175" y="4108175"/>
              <a:ext cx="233700" cy="138275"/>
            </a:xfrm>
            <a:custGeom>
              <a:avLst/>
              <a:gdLst/>
              <a:ahLst/>
              <a:cxnLst/>
              <a:rect l="l" t="t" r="r" b="b"/>
              <a:pathLst>
                <a:path w="9348" h="5531" extrusionOk="0">
                  <a:moveTo>
                    <a:pt x="8594" y="573"/>
                  </a:moveTo>
                  <a:lnTo>
                    <a:pt x="6919" y="4958"/>
                  </a:lnTo>
                  <a:lnTo>
                    <a:pt x="777" y="4958"/>
                  </a:lnTo>
                  <a:lnTo>
                    <a:pt x="2647" y="573"/>
                  </a:lnTo>
                  <a:close/>
                  <a:moveTo>
                    <a:pt x="2457" y="0"/>
                  </a:moveTo>
                  <a:cubicBezTo>
                    <a:pt x="2342" y="0"/>
                    <a:pt x="2240" y="68"/>
                    <a:pt x="2195" y="174"/>
                  </a:cubicBezTo>
                  <a:lnTo>
                    <a:pt x="80" y="5132"/>
                  </a:lnTo>
                  <a:cubicBezTo>
                    <a:pt x="1" y="5320"/>
                    <a:pt x="139" y="5530"/>
                    <a:pt x="344" y="5530"/>
                  </a:cubicBezTo>
                  <a:lnTo>
                    <a:pt x="7115" y="5530"/>
                  </a:lnTo>
                  <a:cubicBezTo>
                    <a:pt x="7234" y="5530"/>
                    <a:pt x="7340" y="5457"/>
                    <a:pt x="7383" y="5347"/>
                  </a:cubicBezTo>
                  <a:lnTo>
                    <a:pt x="9277" y="389"/>
                  </a:lnTo>
                  <a:cubicBezTo>
                    <a:pt x="9347" y="202"/>
                    <a:pt x="9210" y="0"/>
                    <a:pt x="9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719;p64">
              <a:extLst>
                <a:ext uri="{FF2B5EF4-FFF2-40B4-BE49-F238E27FC236}">
                  <a16:creationId xmlns:a16="http://schemas.microsoft.com/office/drawing/2014/main" id="{40023868-6D54-B930-C637-61534AB2AEC3}"/>
                </a:ext>
              </a:extLst>
            </p:cNvPr>
            <p:cNvSpPr/>
            <p:nvPr/>
          </p:nvSpPr>
          <p:spPr>
            <a:xfrm>
              <a:off x="2305600" y="3988450"/>
              <a:ext cx="212275" cy="126900"/>
            </a:xfrm>
            <a:custGeom>
              <a:avLst/>
              <a:gdLst/>
              <a:ahLst/>
              <a:cxnLst/>
              <a:rect l="l" t="t" r="r" b="b"/>
              <a:pathLst>
                <a:path w="8491" h="5076" extrusionOk="0">
                  <a:moveTo>
                    <a:pt x="2164" y="0"/>
                  </a:moveTo>
                  <a:lnTo>
                    <a:pt x="0" y="5075"/>
                  </a:lnTo>
                  <a:lnTo>
                    <a:pt x="6553" y="5075"/>
                  </a:lnTo>
                  <a:lnTo>
                    <a:pt x="84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720;p64">
              <a:extLst>
                <a:ext uri="{FF2B5EF4-FFF2-40B4-BE49-F238E27FC236}">
                  <a16:creationId xmlns:a16="http://schemas.microsoft.com/office/drawing/2014/main" id="{058E277C-BBA7-E3FE-7D60-221601A33CBE}"/>
                </a:ext>
              </a:extLst>
            </p:cNvPr>
            <p:cNvSpPr/>
            <p:nvPr/>
          </p:nvSpPr>
          <p:spPr>
            <a:xfrm>
              <a:off x="2297000" y="3981300"/>
              <a:ext cx="229350" cy="141225"/>
            </a:xfrm>
            <a:custGeom>
              <a:avLst/>
              <a:gdLst/>
              <a:ahLst/>
              <a:cxnLst/>
              <a:rect l="l" t="t" r="r" b="b"/>
              <a:pathLst>
                <a:path w="9174" h="5649" extrusionOk="0">
                  <a:moveTo>
                    <a:pt x="8420" y="572"/>
                  </a:moveTo>
                  <a:lnTo>
                    <a:pt x="6700" y="5075"/>
                  </a:lnTo>
                  <a:lnTo>
                    <a:pt x="778" y="5075"/>
                  </a:lnTo>
                  <a:lnTo>
                    <a:pt x="2696" y="572"/>
                  </a:lnTo>
                  <a:close/>
                  <a:moveTo>
                    <a:pt x="2508" y="0"/>
                  </a:moveTo>
                  <a:cubicBezTo>
                    <a:pt x="2392" y="0"/>
                    <a:pt x="2289" y="68"/>
                    <a:pt x="2244" y="173"/>
                  </a:cubicBezTo>
                  <a:lnTo>
                    <a:pt x="82" y="5250"/>
                  </a:lnTo>
                  <a:cubicBezTo>
                    <a:pt x="1" y="5438"/>
                    <a:pt x="139" y="5647"/>
                    <a:pt x="344" y="5648"/>
                  </a:cubicBezTo>
                  <a:lnTo>
                    <a:pt x="6897" y="5648"/>
                  </a:lnTo>
                  <a:cubicBezTo>
                    <a:pt x="7015" y="5647"/>
                    <a:pt x="7121" y="5574"/>
                    <a:pt x="7164" y="5464"/>
                  </a:cubicBezTo>
                  <a:lnTo>
                    <a:pt x="9103" y="389"/>
                  </a:lnTo>
                  <a:cubicBezTo>
                    <a:pt x="9173" y="202"/>
                    <a:pt x="9035" y="0"/>
                    <a:pt x="88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721;p64">
              <a:extLst>
                <a:ext uri="{FF2B5EF4-FFF2-40B4-BE49-F238E27FC236}">
                  <a16:creationId xmlns:a16="http://schemas.microsoft.com/office/drawing/2014/main" id="{0EEE5AFE-5087-1509-023A-E286BBAA73D8}"/>
                </a:ext>
              </a:extLst>
            </p:cNvPr>
            <p:cNvSpPr/>
            <p:nvPr/>
          </p:nvSpPr>
          <p:spPr>
            <a:xfrm>
              <a:off x="2196275" y="4239275"/>
              <a:ext cx="225775" cy="132550"/>
            </a:xfrm>
            <a:custGeom>
              <a:avLst/>
              <a:gdLst/>
              <a:ahLst/>
              <a:cxnLst/>
              <a:rect l="l" t="t" r="r" b="b"/>
              <a:pathLst>
                <a:path w="9031" h="5302" extrusionOk="0">
                  <a:moveTo>
                    <a:pt x="2260" y="1"/>
                  </a:moveTo>
                  <a:lnTo>
                    <a:pt x="1" y="5301"/>
                  </a:lnTo>
                  <a:lnTo>
                    <a:pt x="7006" y="5301"/>
                  </a:lnTo>
                  <a:lnTo>
                    <a:pt x="90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722;p64">
              <a:extLst>
                <a:ext uri="{FF2B5EF4-FFF2-40B4-BE49-F238E27FC236}">
                  <a16:creationId xmlns:a16="http://schemas.microsoft.com/office/drawing/2014/main" id="{D5E71F0D-68F0-D71E-3BA0-190FB068A05D}"/>
                </a:ext>
              </a:extLst>
            </p:cNvPr>
            <p:cNvSpPr/>
            <p:nvPr/>
          </p:nvSpPr>
          <p:spPr>
            <a:xfrm>
              <a:off x="2187650" y="4232100"/>
              <a:ext cx="242900" cy="146900"/>
            </a:xfrm>
            <a:custGeom>
              <a:avLst/>
              <a:gdLst/>
              <a:ahLst/>
              <a:cxnLst/>
              <a:rect l="l" t="t" r="r" b="b"/>
              <a:pathLst>
                <a:path w="9716" h="5876" extrusionOk="0">
                  <a:moveTo>
                    <a:pt x="8960" y="573"/>
                  </a:moveTo>
                  <a:lnTo>
                    <a:pt x="7153" y="5302"/>
                  </a:lnTo>
                  <a:lnTo>
                    <a:pt x="778" y="5302"/>
                  </a:lnTo>
                  <a:lnTo>
                    <a:pt x="2794" y="573"/>
                  </a:lnTo>
                  <a:close/>
                  <a:moveTo>
                    <a:pt x="2605" y="1"/>
                  </a:moveTo>
                  <a:cubicBezTo>
                    <a:pt x="2491" y="1"/>
                    <a:pt x="2387" y="70"/>
                    <a:pt x="2342" y="175"/>
                  </a:cubicBezTo>
                  <a:lnTo>
                    <a:pt x="82" y="5477"/>
                  </a:lnTo>
                  <a:cubicBezTo>
                    <a:pt x="1" y="5665"/>
                    <a:pt x="139" y="5874"/>
                    <a:pt x="344" y="5875"/>
                  </a:cubicBezTo>
                  <a:lnTo>
                    <a:pt x="7351" y="5875"/>
                  </a:lnTo>
                  <a:cubicBezTo>
                    <a:pt x="7470" y="5875"/>
                    <a:pt x="7576" y="5802"/>
                    <a:pt x="7619" y="5691"/>
                  </a:cubicBezTo>
                  <a:lnTo>
                    <a:pt x="9645" y="389"/>
                  </a:lnTo>
                  <a:cubicBezTo>
                    <a:pt x="9715" y="202"/>
                    <a:pt x="9577" y="1"/>
                    <a:pt x="9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723;p64">
              <a:extLst>
                <a:ext uri="{FF2B5EF4-FFF2-40B4-BE49-F238E27FC236}">
                  <a16:creationId xmlns:a16="http://schemas.microsoft.com/office/drawing/2014/main" id="{BB4C0B89-91AA-B5A8-1D4D-2A6DB627C42A}"/>
                </a:ext>
              </a:extLst>
            </p:cNvPr>
            <p:cNvSpPr/>
            <p:nvPr/>
          </p:nvSpPr>
          <p:spPr>
            <a:xfrm>
              <a:off x="2135725" y="4371800"/>
              <a:ext cx="235700" cy="142075"/>
            </a:xfrm>
            <a:custGeom>
              <a:avLst/>
              <a:gdLst/>
              <a:ahLst/>
              <a:cxnLst/>
              <a:rect l="l" t="t" r="r" b="b"/>
              <a:pathLst>
                <a:path w="9428" h="5683" extrusionOk="0">
                  <a:moveTo>
                    <a:pt x="2423" y="0"/>
                  </a:moveTo>
                  <a:lnTo>
                    <a:pt x="1" y="5683"/>
                  </a:lnTo>
                  <a:lnTo>
                    <a:pt x="7257" y="5683"/>
                  </a:lnTo>
                  <a:lnTo>
                    <a:pt x="94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724;p64">
              <a:extLst>
                <a:ext uri="{FF2B5EF4-FFF2-40B4-BE49-F238E27FC236}">
                  <a16:creationId xmlns:a16="http://schemas.microsoft.com/office/drawing/2014/main" id="{3C85ABF8-3A7A-F361-76B9-291B1E9A5EF9}"/>
                </a:ext>
              </a:extLst>
            </p:cNvPr>
            <p:cNvSpPr/>
            <p:nvPr/>
          </p:nvSpPr>
          <p:spPr>
            <a:xfrm>
              <a:off x="2127150" y="4364650"/>
              <a:ext cx="252750" cy="156375"/>
            </a:xfrm>
            <a:custGeom>
              <a:avLst/>
              <a:gdLst/>
              <a:ahLst/>
              <a:cxnLst/>
              <a:rect l="l" t="t" r="r" b="b"/>
              <a:pathLst>
                <a:path w="10110" h="6255" extrusionOk="0">
                  <a:moveTo>
                    <a:pt x="9356" y="573"/>
                  </a:moveTo>
                  <a:lnTo>
                    <a:pt x="7402" y="5682"/>
                  </a:lnTo>
                  <a:lnTo>
                    <a:pt x="777" y="5682"/>
                  </a:lnTo>
                  <a:lnTo>
                    <a:pt x="2954" y="573"/>
                  </a:lnTo>
                  <a:close/>
                  <a:moveTo>
                    <a:pt x="2764" y="0"/>
                  </a:moveTo>
                  <a:cubicBezTo>
                    <a:pt x="2650" y="0"/>
                    <a:pt x="2547" y="68"/>
                    <a:pt x="2502" y="175"/>
                  </a:cubicBezTo>
                  <a:lnTo>
                    <a:pt x="80" y="5856"/>
                  </a:lnTo>
                  <a:cubicBezTo>
                    <a:pt x="0" y="6044"/>
                    <a:pt x="138" y="6255"/>
                    <a:pt x="344" y="6255"/>
                  </a:cubicBezTo>
                  <a:lnTo>
                    <a:pt x="7600" y="6255"/>
                  </a:lnTo>
                  <a:cubicBezTo>
                    <a:pt x="7719" y="6255"/>
                    <a:pt x="7824" y="6182"/>
                    <a:pt x="7866" y="6071"/>
                  </a:cubicBezTo>
                  <a:lnTo>
                    <a:pt x="10037" y="389"/>
                  </a:lnTo>
                  <a:cubicBezTo>
                    <a:pt x="10109" y="202"/>
                    <a:pt x="9971" y="0"/>
                    <a:pt x="97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725;p64">
              <a:extLst>
                <a:ext uri="{FF2B5EF4-FFF2-40B4-BE49-F238E27FC236}">
                  <a16:creationId xmlns:a16="http://schemas.microsoft.com/office/drawing/2014/main" id="{D51B51D9-03D9-473E-0499-31D778C6A700}"/>
                </a:ext>
              </a:extLst>
            </p:cNvPr>
            <p:cNvSpPr/>
            <p:nvPr/>
          </p:nvSpPr>
          <p:spPr>
            <a:xfrm>
              <a:off x="2070675" y="4513850"/>
              <a:ext cx="246475" cy="152600"/>
            </a:xfrm>
            <a:custGeom>
              <a:avLst/>
              <a:gdLst/>
              <a:ahLst/>
              <a:cxnLst/>
              <a:rect l="l" t="t" r="r" b="b"/>
              <a:pathLst>
                <a:path w="9859" h="6104" extrusionOk="0">
                  <a:moveTo>
                    <a:pt x="2603" y="1"/>
                  </a:moveTo>
                  <a:lnTo>
                    <a:pt x="1" y="6104"/>
                  </a:lnTo>
                  <a:lnTo>
                    <a:pt x="7528" y="6104"/>
                  </a:lnTo>
                  <a:lnTo>
                    <a:pt x="9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726;p64">
              <a:extLst>
                <a:ext uri="{FF2B5EF4-FFF2-40B4-BE49-F238E27FC236}">
                  <a16:creationId xmlns:a16="http://schemas.microsoft.com/office/drawing/2014/main" id="{253C18BC-485D-A999-8D8A-CE861174462F}"/>
                </a:ext>
              </a:extLst>
            </p:cNvPr>
            <p:cNvSpPr/>
            <p:nvPr/>
          </p:nvSpPr>
          <p:spPr>
            <a:xfrm>
              <a:off x="2062100" y="4506675"/>
              <a:ext cx="263550" cy="166925"/>
            </a:xfrm>
            <a:custGeom>
              <a:avLst/>
              <a:gdLst/>
              <a:ahLst/>
              <a:cxnLst/>
              <a:rect l="l" t="t" r="r" b="b"/>
              <a:pathLst>
                <a:path w="10542" h="6677" extrusionOk="0">
                  <a:moveTo>
                    <a:pt x="9787" y="574"/>
                  </a:moveTo>
                  <a:lnTo>
                    <a:pt x="7673" y="6105"/>
                  </a:lnTo>
                  <a:lnTo>
                    <a:pt x="777" y="6105"/>
                  </a:lnTo>
                  <a:lnTo>
                    <a:pt x="3135" y="574"/>
                  </a:lnTo>
                  <a:close/>
                  <a:moveTo>
                    <a:pt x="2946" y="1"/>
                  </a:moveTo>
                  <a:cubicBezTo>
                    <a:pt x="2831" y="1"/>
                    <a:pt x="2728" y="69"/>
                    <a:pt x="2683" y="175"/>
                  </a:cubicBezTo>
                  <a:lnTo>
                    <a:pt x="80" y="6278"/>
                  </a:lnTo>
                  <a:cubicBezTo>
                    <a:pt x="0" y="6466"/>
                    <a:pt x="139" y="6676"/>
                    <a:pt x="344" y="6676"/>
                  </a:cubicBezTo>
                  <a:lnTo>
                    <a:pt x="7871" y="6676"/>
                  </a:lnTo>
                  <a:cubicBezTo>
                    <a:pt x="7989" y="6676"/>
                    <a:pt x="8095" y="6603"/>
                    <a:pt x="8137" y="6493"/>
                  </a:cubicBezTo>
                  <a:lnTo>
                    <a:pt x="10470" y="389"/>
                  </a:lnTo>
                  <a:cubicBezTo>
                    <a:pt x="10541" y="202"/>
                    <a:pt x="10403" y="1"/>
                    <a:pt x="102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727;p64">
              <a:extLst>
                <a:ext uri="{FF2B5EF4-FFF2-40B4-BE49-F238E27FC236}">
                  <a16:creationId xmlns:a16="http://schemas.microsoft.com/office/drawing/2014/main" id="{D5C78017-BFE4-8F7A-DAED-D0B04580B5AA}"/>
                </a:ext>
              </a:extLst>
            </p:cNvPr>
            <p:cNvSpPr/>
            <p:nvPr/>
          </p:nvSpPr>
          <p:spPr>
            <a:xfrm>
              <a:off x="5356200" y="4239275"/>
              <a:ext cx="218750" cy="132550"/>
            </a:xfrm>
            <a:custGeom>
              <a:avLst/>
              <a:gdLst/>
              <a:ahLst/>
              <a:cxnLst/>
              <a:rect l="l" t="t" r="r" b="b"/>
              <a:pathLst>
                <a:path w="8750" h="5302" extrusionOk="0">
                  <a:moveTo>
                    <a:pt x="0" y="1"/>
                  </a:moveTo>
                  <a:lnTo>
                    <a:pt x="2035" y="5301"/>
                  </a:lnTo>
                  <a:lnTo>
                    <a:pt x="8749" y="5301"/>
                  </a:lnTo>
                  <a:lnTo>
                    <a:pt x="6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728;p64">
              <a:extLst>
                <a:ext uri="{FF2B5EF4-FFF2-40B4-BE49-F238E27FC236}">
                  <a16:creationId xmlns:a16="http://schemas.microsoft.com/office/drawing/2014/main" id="{70177A46-CF7D-1F74-AB66-65ED1D781ED1}"/>
                </a:ext>
              </a:extLst>
            </p:cNvPr>
            <p:cNvSpPr/>
            <p:nvPr/>
          </p:nvSpPr>
          <p:spPr>
            <a:xfrm>
              <a:off x="5347700" y="4232100"/>
              <a:ext cx="235825" cy="146900"/>
            </a:xfrm>
            <a:custGeom>
              <a:avLst/>
              <a:gdLst/>
              <a:ahLst/>
              <a:cxnLst/>
              <a:rect l="l" t="t" r="r" b="b"/>
              <a:pathLst>
                <a:path w="9433" h="5876" extrusionOk="0">
                  <a:moveTo>
                    <a:pt x="6640" y="573"/>
                  </a:moveTo>
                  <a:lnTo>
                    <a:pt x="8656" y="5302"/>
                  </a:lnTo>
                  <a:lnTo>
                    <a:pt x="2573" y="5302"/>
                  </a:lnTo>
                  <a:lnTo>
                    <a:pt x="757" y="573"/>
                  </a:lnTo>
                  <a:close/>
                  <a:moveTo>
                    <a:pt x="340" y="1"/>
                  </a:moveTo>
                  <a:cubicBezTo>
                    <a:pt x="139" y="1"/>
                    <a:pt x="0" y="202"/>
                    <a:pt x="73" y="390"/>
                  </a:cubicBezTo>
                  <a:lnTo>
                    <a:pt x="2109" y="5691"/>
                  </a:lnTo>
                  <a:cubicBezTo>
                    <a:pt x="2151" y="5802"/>
                    <a:pt x="2257" y="5875"/>
                    <a:pt x="2375" y="5875"/>
                  </a:cubicBezTo>
                  <a:lnTo>
                    <a:pt x="9089" y="5875"/>
                  </a:lnTo>
                  <a:lnTo>
                    <a:pt x="9089" y="5874"/>
                  </a:lnTo>
                  <a:cubicBezTo>
                    <a:pt x="9294" y="5874"/>
                    <a:pt x="9433" y="5665"/>
                    <a:pt x="9352" y="5475"/>
                  </a:cubicBezTo>
                  <a:lnTo>
                    <a:pt x="7093" y="175"/>
                  </a:lnTo>
                  <a:cubicBezTo>
                    <a:pt x="7048" y="69"/>
                    <a:pt x="6944" y="1"/>
                    <a:pt x="68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729;p64">
              <a:extLst>
                <a:ext uri="{FF2B5EF4-FFF2-40B4-BE49-F238E27FC236}">
                  <a16:creationId xmlns:a16="http://schemas.microsoft.com/office/drawing/2014/main" id="{6D4382DD-2A29-A9A9-4F85-4DDF38202FC0}"/>
                </a:ext>
              </a:extLst>
            </p:cNvPr>
            <p:cNvSpPr/>
            <p:nvPr/>
          </p:nvSpPr>
          <p:spPr>
            <a:xfrm>
              <a:off x="5407075" y="4371800"/>
              <a:ext cx="228400" cy="142075"/>
            </a:xfrm>
            <a:custGeom>
              <a:avLst/>
              <a:gdLst/>
              <a:ahLst/>
              <a:cxnLst/>
              <a:rect l="l" t="t" r="r" b="b"/>
              <a:pathLst>
                <a:path w="9136" h="5683" extrusionOk="0">
                  <a:moveTo>
                    <a:pt x="0" y="0"/>
                  </a:moveTo>
                  <a:lnTo>
                    <a:pt x="2181" y="5683"/>
                  </a:lnTo>
                  <a:lnTo>
                    <a:pt x="9135" y="5683"/>
                  </a:lnTo>
                  <a:lnTo>
                    <a:pt x="67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730;p64">
              <a:extLst>
                <a:ext uri="{FF2B5EF4-FFF2-40B4-BE49-F238E27FC236}">
                  <a16:creationId xmlns:a16="http://schemas.microsoft.com/office/drawing/2014/main" id="{F60C93CF-D47A-6BD7-0533-91326DEEFA9D}"/>
                </a:ext>
              </a:extLst>
            </p:cNvPr>
            <p:cNvSpPr/>
            <p:nvPr/>
          </p:nvSpPr>
          <p:spPr>
            <a:xfrm>
              <a:off x="5398600" y="4364650"/>
              <a:ext cx="245450" cy="156375"/>
            </a:xfrm>
            <a:custGeom>
              <a:avLst/>
              <a:gdLst/>
              <a:ahLst/>
              <a:cxnLst/>
              <a:rect l="l" t="t" r="r" b="b"/>
              <a:pathLst>
                <a:path w="9818" h="6255" extrusionOk="0">
                  <a:moveTo>
                    <a:pt x="6864" y="573"/>
                  </a:moveTo>
                  <a:lnTo>
                    <a:pt x="9041" y="5682"/>
                  </a:lnTo>
                  <a:lnTo>
                    <a:pt x="2718" y="5682"/>
                  </a:lnTo>
                  <a:lnTo>
                    <a:pt x="756" y="573"/>
                  </a:lnTo>
                  <a:close/>
                  <a:moveTo>
                    <a:pt x="339" y="0"/>
                  </a:moveTo>
                  <a:cubicBezTo>
                    <a:pt x="139" y="0"/>
                    <a:pt x="1" y="202"/>
                    <a:pt x="73" y="389"/>
                  </a:cubicBezTo>
                  <a:lnTo>
                    <a:pt x="2254" y="6071"/>
                  </a:lnTo>
                  <a:cubicBezTo>
                    <a:pt x="2296" y="6182"/>
                    <a:pt x="2401" y="6255"/>
                    <a:pt x="2520" y="6255"/>
                  </a:cubicBezTo>
                  <a:lnTo>
                    <a:pt x="9474" y="6255"/>
                  </a:lnTo>
                  <a:cubicBezTo>
                    <a:pt x="9679" y="6255"/>
                    <a:pt x="9818" y="6044"/>
                    <a:pt x="9738" y="5856"/>
                  </a:cubicBezTo>
                  <a:lnTo>
                    <a:pt x="7316" y="175"/>
                  </a:lnTo>
                  <a:cubicBezTo>
                    <a:pt x="7271" y="68"/>
                    <a:pt x="7167" y="0"/>
                    <a:pt x="70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731;p64">
              <a:extLst>
                <a:ext uri="{FF2B5EF4-FFF2-40B4-BE49-F238E27FC236}">
                  <a16:creationId xmlns:a16="http://schemas.microsoft.com/office/drawing/2014/main" id="{5A5D316F-FA5E-ED42-DDD3-A0DE79DE8DF5}"/>
                </a:ext>
              </a:extLst>
            </p:cNvPr>
            <p:cNvSpPr/>
            <p:nvPr/>
          </p:nvSpPr>
          <p:spPr>
            <a:xfrm>
              <a:off x="5461600" y="4513850"/>
              <a:ext cx="238900" cy="152600"/>
            </a:xfrm>
            <a:custGeom>
              <a:avLst/>
              <a:gdLst/>
              <a:ahLst/>
              <a:cxnLst/>
              <a:rect l="l" t="t" r="r" b="b"/>
              <a:pathLst>
                <a:path w="9556" h="6104" extrusionOk="0">
                  <a:moveTo>
                    <a:pt x="0" y="1"/>
                  </a:moveTo>
                  <a:lnTo>
                    <a:pt x="2343" y="6104"/>
                  </a:lnTo>
                  <a:lnTo>
                    <a:pt x="9556" y="6104"/>
                  </a:lnTo>
                  <a:lnTo>
                    <a:pt x="69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732;p64">
              <a:extLst>
                <a:ext uri="{FF2B5EF4-FFF2-40B4-BE49-F238E27FC236}">
                  <a16:creationId xmlns:a16="http://schemas.microsoft.com/office/drawing/2014/main" id="{1400A2ED-98A9-DD91-5711-F733E5E38FB9}"/>
                </a:ext>
              </a:extLst>
            </p:cNvPr>
            <p:cNvSpPr/>
            <p:nvPr/>
          </p:nvSpPr>
          <p:spPr>
            <a:xfrm>
              <a:off x="5453100" y="4506675"/>
              <a:ext cx="256000" cy="166925"/>
            </a:xfrm>
            <a:custGeom>
              <a:avLst/>
              <a:gdLst/>
              <a:ahLst/>
              <a:cxnLst/>
              <a:rect l="l" t="t" r="r" b="b"/>
              <a:pathLst>
                <a:path w="10240" h="6677" extrusionOk="0">
                  <a:moveTo>
                    <a:pt x="7107" y="574"/>
                  </a:moveTo>
                  <a:lnTo>
                    <a:pt x="9463" y="6105"/>
                  </a:lnTo>
                  <a:lnTo>
                    <a:pt x="2880" y="6105"/>
                  </a:lnTo>
                  <a:lnTo>
                    <a:pt x="758" y="574"/>
                  </a:lnTo>
                  <a:close/>
                  <a:moveTo>
                    <a:pt x="340" y="1"/>
                  </a:moveTo>
                  <a:cubicBezTo>
                    <a:pt x="139" y="1"/>
                    <a:pt x="1" y="202"/>
                    <a:pt x="74" y="390"/>
                  </a:cubicBezTo>
                  <a:lnTo>
                    <a:pt x="2417" y="6493"/>
                  </a:lnTo>
                  <a:cubicBezTo>
                    <a:pt x="2459" y="6603"/>
                    <a:pt x="2565" y="6676"/>
                    <a:pt x="2684" y="6676"/>
                  </a:cubicBezTo>
                  <a:lnTo>
                    <a:pt x="9896" y="6676"/>
                  </a:lnTo>
                  <a:cubicBezTo>
                    <a:pt x="10101" y="6676"/>
                    <a:pt x="10239" y="6468"/>
                    <a:pt x="10160" y="6278"/>
                  </a:cubicBezTo>
                  <a:lnTo>
                    <a:pt x="7558" y="175"/>
                  </a:lnTo>
                  <a:cubicBezTo>
                    <a:pt x="7513" y="69"/>
                    <a:pt x="7410" y="1"/>
                    <a:pt x="72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733;p64">
              <a:extLst>
                <a:ext uri="{FF2B5EF4-FFF2-40B4-BE49-F238E27FC236}">
                  <a16:creationId xmlns:a16="http://schemas.microsoft.com/office/drawing/2014/main" id="{1371DFD7-9E9A-B301-425B-B759ED930D0F}"/>
                </a:ext>
              </a:extLst>
            </p:cNvPr>
            <p:cNvSpPr/>
            <p:nvPr/>
          </p:nvSpPr>
          <p:spPr>
            <a:xfrm>
              <a:off x="3888875" y="3988450"/>
              <a:ext cx="177600" cy="126900"/>
            </a:xfrm>
            <a:custGeom>
              <a:avLst/>
              <a:gdLst/>
              <a:ahLst/>
              <a:cxnLst/>
              <a:rect l="l" t="t" r="r" b="b"/>
              <a:pathLst>
                <a:path w="7104" h="5076" extrusionOk="0">
                  <a:moveTo>
                    <a:pt x="1" y="0"/>
                  </a:moveTo>
                  <a:lnTo>
                    <a:pt x="6" y="5075"/>
                  </a:lnTo>
                  <a:lnTo>
                    <a:pt x="7103" y="5075"/>
                  </a:lnTo>
                  <a:lnTo>
                    <a:pt x="6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734;p64">
              <a:extLst>
                <a:ext uri="{FF2B5EF4-FFF2-40B4-BE49-F238E27FC236}">
                  <a16:creationId xmlns:a16="http://schemas.microsoft.com/office/drawing/2014/main" id="{84DFEC77-D880-C022-49EB-A852D4954950}"/>
                </a:ext>
              </a:extLst>
            </p:cNvPr>
            <p:cNvSpPr/>
            <p:nvPr/>
          </p:nvSpPr>
          <p:spPr>
            <a:xfrm>
              <a:off x="3881750" y="3981300"/>
              <a:ext cx="192100" cy="141225"/>
            </a:xfrm>
            <a:custGeom>
              <a:avLst/>
              <a:gdLst/>
              <a:ahLst/>
              <a:cxnLst/>
              <a:rect l="l" t="t" r="r" b="b"/>
              <a:pathLst>
                <a:path w="7684" h="5649" extrusionOk="0">
                  <a:moveTo>
                    <a:pt x="6868" y="572"/>
                  </a:moveTo>
                  <a:lnTo>
                    <a:pt x="7087" y="5075"/>
                  </a:lnTo>
                  <a:lnTo>
                    <a:pt x="576" y="5075"/>
                  </a:lnTo>
                  <a:lnTo>
                    <a:pt x="572" y="572"/>
                  </a:lnTo>
                  <a:close/>
                  <a:moveTo>
                    <a:pt x="286" y="0"/>
                  </a:moveTo>
                  <a:cubicBezTo>
                    <a:pt x="128" y="0"/>
                    <a:pt x="0" y="129"/>
                    <a:pt x="0" y="286"/>
                  </a:cubicBezTo>
                  <a:lnTo>
                    <a:pt x="5" y="5361"/>
                  </a:lnTo>
                  <a:cubicBezTo>
                    <a:pt x="5" y="5520"/>
                    <a:pt x="133" y="5648"/>
                    <a:pt x="291" y="5648"/>
                  </a:cubicBezTo>
                  <a:lnTo>
                    <a:pt x="7388" y="5648"/>
                  </a:lnTo>
                  <a:cubicBezTo>
                    <a:pt x="7551" y="5648"/>
                    <a:pt x="7683" y="5511"/>
                    <a:pt x="7674" y="5347"/>
                  </a:cubicBezTo>
                  <a:lnTo>
                    <a:pt x="7427" y="272"/>
                  </a:lnTo>
                  <a:cubicBezTo>
                    <a:pt x="7419" y="120"/>
                    <a:pt x="7294" y="0"/>
                    <a:pt x="71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735;p64">
              <a:extLst>
                <a:ext uri="{FF2B5EF4-FFF2-40B4-BE49-F238E27FC236}">
                  <a16:creationId xmlns:a16="http://schemas.microsoft.com/office/drawing/2014/main" id="{D06BF829-26BC-192D-1A30-5B895DB1DEF7}"/>
                </a:ext>
              </a:extLst>
            </p:cNvPr>
            <p:cNvSpPr/>
            <p:nvPr/>
          </p:nvSpPr>
          <p:spPr>
            <a:xfrm>
              <a:off x="5308600" y="4115325"/>
              <a:ext cx="209825" cy="123975"/>
            </a:xfrm>
            <a:custGeom>
              <a:avLst/>
              <a:gdLst/>
              <a:ahLst/>
              <a:cxnLst/>
              <a:rect l="l" t="t" r="r" b="b"/>
              <a:pathLst>
                <a:path w="8393" h="4959" extrusionOk="0">
                  <a:moveTo>
                    <a:pt x="1" y="0"/>
                  </a:moveTo>
                  <a:lnTo>
                    <a:pt x="1904" y="4959"/>
                  </a:lnTo>
                  <a:lnTo>
                    <a:pt x="8393" y="4959"/>
                  </a:lnTo>
                  <a:lnTo>
                    <a:pt x="62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736;p64">
              <a:extLst>
                <a:ext uri="{FF2B5EF4-FFF2-40B4-BE49-F238E27FC236}">
                  <a16:creationId xmlns:a16="http://schemas.microsoft.com/office/drawing/2014/main" id="{106717DA-A499-EF18-EEA9-D9C96BD8478E}"/>
                </a:ext>
              </a:extLst>
            </p:cNvPr>
            <p:cNvSpPr/>
            <p:nvPr/>
          </p:nvSpPr>
          <p:spPr>
            <a:xfrm>
              <a:off x="5300125" y="4108175"/>
              <a:ext cx="226925" cy="138275"/>
            </a:xfrm>
            <a:custGeom>
              <a:avLst/>
              <a:gdLst/>
              <a:ahLst/>
              <a:cxnLst/>
              <a:rect l="l" t="t" r="r" b="b"/>
              <a:pathLst>
                <a:path w="9077" h="5531" extrusionOk="0">
                  <a:moveTo>
                    <a:pt x="6430" y="573"/>
                  </a:moveTo>
                  <a:lnTo>
                    <a:pt x="8300" y="4958"/>
                  </a:lnTo>
                  <a:lnTo>
                    <a:pt x="2440" y="4958"/>
                  </a:lnTo>
                  <a:lnTo>
                    <a:pt x="756" y="573"/>
                  </a:lnTo>
                  <a:close/>
                  <a:moveTo>
                    <a:pt x="340" y="0"/>
                  </a:moveTo>
                  <a:cubicBezTo>
                    <a:pt x="139" y="0"/>
                    <a:pt x="0" y="202"/>
                    <a:pt x="72" y="389"/>
                  </a:cubicBezTo>
                  <a:lnTo>
                    <a:pt x="1976" y="5347"/>
                  </a:lnTo>
                  <a:cubicBezTo>
                    <a:pt x="2019" y="5457"/>
                    <a:pt x="2125" y="5530"/>
                    <a:pt x="2243" y="5530"/>
                  </a:cubicBezTo>
                  <a:lnTo>
                    <a:pt x="8733" y="5530"/>
                  </a:lnTo>
                  <a:cubicBezTo>
                    <a:pt x="8938" y="5530"/>
                    <a:pt x="9076" y="5320"/>
                    <a:pt x="8997" y="5132"/>
                  </a:cubicBezTo>
                  <a:lnTo>
                    <a:pt x="6882" y="174"/>
                  </a:lnTo>
                  <a:cubicBezTo>
                    <a:pt x="6837" y="68"/>
                    <a:pt x="6734" y="0"/>
                    <a:pt x="6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737;p64">
              <a:extLst>
                <a:ext uri="{FF2B5EF4-FFF2-40B4-BE49-F238E27FC236}">
                  <a16:creationId xmlns:a16="http://schemas.microsoft.com/office/drawing/2014/main" id="{CE8C3C4E-7C7F-4D92-A530-3353A3DF0441}"/>
                </a:ext>
              </a:extLst>
            </p:cNvPr>
            <p:cNvSpPr/>
            <p:nvPr/>
          </p:nvSpPr>
          <p:spPr>
            <a:xfrm>
              <a:off x="5217325" y="4366929"/>
              <a:ext cx="244300" cy="142075"/>
            </a:xfrm>
            <a:custGeom>
              <a:avLst/>
              <a:gdLst/>
              <a:ahLst/>
              <a:cxnLst/>
              <a:rect l="l" t="t" r="r" b="b"/>
              <a:pathLst>
                <a:path w="9772" h="5683" extrusionOk="0">
                  <a:moveTo>
                    <a:pt x="1" y="0"/>
                  </a:moveTo>
                  <a:lnTo>
                    <a:pt x="1910" y="5683"/>
                  </a:lnTo>
                  <a:lnTo>
                    <a:pt x="9771" y="5683"/>
                  </a:lnTo>
                  <a:lnTo>
                    <a:pt x="75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738;p64">
              <a:extLst>
                <a:ext uri="{FF2B5EF4-FFF2-40B4-BE49-F238E27FC236}">
                  <a16:creationId xmlns:a16="http://schemas.microsoft.com/office/drawing/2014/main" id="{0A222B46-47F4-7627-9DDE-0DF10316850D}"/>
                </a:ext>
              </a:extLst>
            </p:cNvPr>
            <p:cNvSpPr/>
            <p:nvPr/>
          </p:nvSpPr>
          <p:spPr>
            <a:xfrm>
              <a:off x="5209000" y="4364650"/>
              <a:ext cx="261125" cy="156375"/>
            </a:xfrm>
            <a:custGeom>
              <a:avLst/>
              <a:gdLst/>
              <a:ahLst/>
              <a:cxnLst/>
              <a:rect l="l" t="t" r="r" b="b"/>
              <a:pathLst>
                <a:path w="10445" h="6255" extrusionOk="0">
                  <a:moveTo>
                    <a:pt x="7727" y="573"/>
                  </a:moveTo>
                  <a:lnTo>
                    <a:pt x="9688" y="5682"/>
                  </a:lnTo>
                  <a:lnTo>
                    <a:pt x="2448" y="5682"/>
                  </a:lnTo>
                  <a:lnTo>
                    <a:pt x="732" y="573"/>
                  </a:lnTo>
                  <a:close/>
                  <a:moveTo>
                    <a:pt x="334" y="0"/>
                  </a:moveTo>
                  <a:cubicBezTo>
                    <a:pt x="138" y="0"/>
                    <a:pt x="0" y="193"/>
                    <a:pt x="63" y="377"/>
                  </a:cubicBezTo>
                  <a:lnTo>
                    <a:pt x="1972" y="6060"/>
                  </a:lnTo>
                  <a:cubicBezTo>
                    <a:pt x="2011" y="6176"/>
                    <a:pt x="2120" y="6255"/>
                    <a:pt x="2243" y="6255"/>
                  </a:cubicBezTo>
                  <a:lnTo>
                    <a:pt x="10104" y="6255"/>
                  </a:lnTo>
                  <a:cubicBezTo>
                    <a:pt x="10306" y="6255"/>
                    <a:pt x="10444" y="6053"/>
                    <a:pt x="10371" y="5866"/>
                  </a:cubicBezTo>
                  <a:lnTo>
                    <a:pt x="8191" y="185"/>
                  </a:lnTo>
                  <a:cubicBezTo>
                    <a:pt x="8149" y="74"/>
                    <a:pt x="8042" y="0"/>
                    <a:pt x="79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739;p64">
              <a:extLst>
                <a:ext uri="{FF2B5EF4-FFF2-40B4-BE49-F238E27FC236}">
                  <a16:creationId xmlns:a16="http://schemas.microsoft.com/office/drawing/2014/main" id="{8F314580-A3D8-3004-24C2-86580C58DC35}"/>
                </a:ext>
              </a:extLst>
            </p:cNvPr>
            <p:cNvSpPr/>
            <p:nvPr/>
          </p:nvSpPr>
          <p:spPr>
            <a:xfrm>
              <a:off x="2646850" y="3988450"/>
              <a:ext cx="213800" cy="126900"/>
            </a:xfrm>
            <a:custGeom>
              <a:avLst/>
              <a:gdLst/>
              <a:ahLst/>
              <a:cxnLst/>
              <a:rect l="l" t="t" r="r" b="b"/>
              <a:pathLst>
                <a:path w="8552" h="5076" extrusionOk="0">
                  <a:moveTo>
                    <a:pt x="1696" y="0"/>
                  </a:moveTo>
                  <a:lnTo>
                    <a:pt x="0" y="5075"/>
                  </a:lnTo>
                  <a:lnTo>
                    <a:pt x="7099" y="5075"/>
                  </a:lnTo>
                  <a:lnTo>
                    <a:pt x="85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740;p64">
              <a:extLst>
                <a:ext uri="{FF2B5EF4-FFF2-40B4-BE49-F238E27FC236}">
                  <a16:creationId xmlns:a16="http://schemas.microsoft.com/office/drawing/2014/main" id="{786411E1-3D36-0E7E-BABD-B421E19F817F}"/>
                </a:ext>
              </a:extLst>
            </p:cNvPr>
            <p:cNvSpPr/>
            <p:nvPr/>
          </p:nvSpPr>
          <p:spPr>
            <a:xfrm>
              <a:off x="2638525" y="3981300"/>
              <a:ext cx="230325" cy="141225"/>
            </a:xfrm>
            <a:custGeom>
              <a:avLst/>
              <a:gdLst/>
              <a:ahLst/>
              <a:cxnLst/>
              <a:rect l="l" t="t" r="r" b="b"/>
              <a:pathLst>
                <a:path w="9213" h="5649" extrusionOk="0">
                  <a:moveTo>
                    <a:pt x="8505" y="572"/>
                  </a:moveTo>
                  <a:lnTo>
                    <a:pt x="7215" y="5075"/>
                  </a:lnTo>
                  <a:lnTo>
                    <a:pt x="731" y="5075"/>
                  </a:lnTo>
                  <a:lnTo>
                    <a:pt x="2235" y="572"/>
                  </a:lnTo>
                  <a:close/>
                  <a:moveTo>
                    <a:pt x="2029" y="0"/>
                  </a:moveTo>
                  <a:cubicBezTo>
                    <a:pt x="1906" y="0"/>
                    <a:pt x="1797" y="79"/>
                    <a:pt x="1759" y="195"/>
                  </a:cubicBezTo>
                  <a:lnTo>
                    <a:pt x="62" y="5272"/>
                  </a:lnTo>
                  <a:cubicBezTo>
                    <a:pt x="0" y="5456"/>
                    <a:pt x="137" y="5647"/>
                    <a:pt x="333" y="5648"/>
                  </a:cubicBezTo>
                  <a:lnTo>
                    <a:pt x="7432" y="5648"/>
                  </a:lnTo>
                  <a:cubicBezTo>
                    <a:pt x="7559" y="5648"/>
                    <a:pt x="7672" y="5562"/>
                    <a:pt x="7706" y="5439"/>
                  </a:cubicBezTo>
                  <a:lnTo>
                    <a:pt x="9160" y="366"/>
                  </a:lnTo>
                  <a:cubicBezTo>
                    <a:pt x="9212" y="182"/>
                    <a:pt x="9075" y="0"/>
                    <a:pt x="88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741;p64">
              <a:extLst>
                <a:ext uri="{FF2B5EF4-FFF2-40B4-BE49-F238E27FC236}">
                  <a16:creationId xmlns:a16="http://schemas.microsoft.com/office/drawing/2014/main" id="{AA3B0FA0-A5CB-5E9A-88D1-8F4187F617E9}"/>
                </a:ext>
              </a:extLst>
            </p:cNvPr>
            <p:cNvSpPr/>
            <p:nvPr/>
          </p:nvSpPr>
          <p:spPr>
            <a:xfrm>
              <a:off x="5131150" y="4110454"/>
              <a:ext cx="225075" cy="123975"/>
            </a:xfrm>
            <a:custGeom>
              <a:avLst/>
              <a:gdLst/>
              <a:ahLst/>
              <a:cxnLst/>
              <a:rect l="l" t="t" r="r" b="b"/>
              <a:pathLst>
                <a:path w="9003" h="4959" extrusionOk="0">
                  <a:moveTo>
                    <a:pt x="0" y="0"/>
                  </a:moveTo>
                  <a:lnTo>
                    <a:pt x="1666" y="4959"/>
                  </a:lnTo>
                  <a:lnTo>
                    <a:pt x="9002" y="4959"/>
                  </a:lnTo>
                  <a:lnTo>
                    <a:pt x="70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742;p64">
              <a:extLst>
                <a:ext uri="{FF2B5EF4-FFF2-40B4-BE49-F238E27FC236}">
                  <a16:creationId xmlns:a16="http://schemas.microsoft.com/office/drawing/2014/main" id="{8EF3BA29-6580-A530-D076-37C290D7404D}"/>
                </a:ext>
              </a:extLst>
            </p:cNvPr>
            <p:cNvSpPr/>
            <p:nvPr/>
          </p:nvSpPr>
          <p:spPr>
            <a:xfrm>
              <a:off x="5122825" y="4108175"/>
              <a:ext cx="241875" cy="138275"/>
            </a:xfrm>
            <a:custGeom>
              <a:avLst/>
              <a:gdLst/>
              <a:ahLst/>
              <a:cxnLst/>
              <a:rect l="l" t="t" r="r" b="b"/>
              <a:pathLst>
                <a:path w="9675" h="5531" extrusionOk="0">
                  <a:moveTo>
                    <a:pt x="7235" y="573"/>
                  </a:moveTo>
                  <a:lnTo>
                    <a:pt x="8919" y="4958"/>
                  </a:lnTo>
                  <a:lnTo>
                    <a:pt x="2206" y="4958"/>
                  </a:lnTo>
                  <a:lnTo>
                    <a:pt x="731" y="573"/>
                  </a:lnTo>
                  <a:close/>
                  <a:moveTo>
                    <a:pt x="331" y="0"/>
                  </a:moveTo>
                  <a:cubicBezTo>
                    <a:pt x="138" y="0"/>
                    <a:pt x="0" y="192"/>
                    <a:pt x="63" y="377"/>
                  </a:cubicBezTo>
                  <a:lnTo>
                    <a:pt x="1729" y="5336"/>
                  </a:lnTo>
                  <a:cubicBezTo>
                    <a:pt x="1767" y="5452"/>
                    <a:pt x="1876" y="5530"/>
                    <a:pt x="1999" y="5530"/>
                  </a:cubicBezTo>
                  <a:lnTo>
                    <a:pt x="9335" y="5530"/>
                  </a:lnTo>
                  <a:cubicBezTo>
                    <a:pt x="9536" y="5530"/>
                    <a:pt x="9675" y="5329"/>
                    <a:pt x="9603" y="5141"/>
                  </a:cubicBezTo>
                  <a:lnTo>
                    <a:pt x="7698" y="184"/>
                  </a:lnTo>
                  <a:cubicBezTo>
                    <a:pt x="7656" y="74"/>
                    <a:pt x="7550" y="0"/>
                    <a:pt x="7432" y="0"/>
                  </a:cubicBezTo>
                  <a:lnTo>
                    <a:pt x="333" y="0"/>
                  </a:lnTo>
                  <a:cubicBezTo>
                    <a:pt x="333" y="0"/>
                    <a:pt x="332" y="0"/>
                    <a:pt x="3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743;p64">
              <a:extLst>
                <a:ext uri="{FF2B5EF4-FFF2-40B4-BE49-F238E27FC236}">
                  <a16:creationId xmlns:a16="http://schemas.microsoft.com/office/drawing/2014/main" id="{0C2DB54B-D256-A68D-9F17-C6E6BD6349C4}"/>
                </a:ext>
              </a:extLst>
            </p:cNvPr>
            <p:cNvSpPr/>
            <p:nvPr/>
          </p:nvSpPr>
          <p:spPr>
            <a:xfrm>
              <a:off x="5259900" y="3988450"/>
              <a:ext cx="205700" cy="126900"/>
            </a:xfrm>
            <a:custGeom>
              <a:avLst/>
              <a:gdLst/>
              <a:ahLst/>
              <a:cxnLst/>
              <a:rect l="l" t="t" r="r" b="b"/>
              <a:pathLst>
                <a:path w="8228" h="5076" extrusionOk="0">
                  <a:moveTo>
                    <a:pt x="1" y="0"/>
                  </a:moveTo>
                  <a:lnTo>
                    <a:pt x="1949" y="5075"/>
                  </a:lnTo>
                  <a:lnTo>
                    <a:pt x="8227" y="5075"/>
                  </a:lnTo>
                  <a:lnTo>
                    <a:pt x="60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744;p64">
              <a:extLst>
                <a:ext uri="{FF2B5EF4-FFF2-40B4-BE49-F238E27FC236}">
                  <a16:creationId xmlns:a16="http://schemas.microsoft.com/office/drawing/2014/main" id="{7E87B79E-2162-B951-2210-9BA70D0D3A97}"/>
                </a:ext>
              </a:extLst>
            </p:cNvPr>
            <p:cNvSpPr/>
            <p:nvPr/>
          </p:nvSpPr>
          <p:spPr>
            <a:xfrm>
              <a:off x="5251400" y="3981300"/>
              <a:ext cx="222775" cy="141225"/>
            </a:xfrm>
            <a:custGeom>
              <a:avLst/>
              <a:gdLst/>
              <a:ahLst/>
              <a:cxnLst/>
              <a:rect l="l" t="t" r="r" b="b"/>
              <a:pathLst>
                <a:path w="8911" h="5649" extrusionOk="0">
                  <a:moveTo>
                    <a:pt x="6216" y="572"/>
                  </a:moveTo>
                  <a:lnTo>
                    <a:pt x="8134" y="5075"/>
                  </a:lnTo>
                  <a:lnTo>
                    <a:pt x="2485" y="5075"/>
                  </a:lnTo>
                  <a:lnTo>
                    <a:pt x="757" y="572"/>
                  </a:lnTo>
                  <a:close/>
                  <a:moveTo>
                    <a:pt x="340" y="0"/>
                  </a:moveTo>
                  <a:cubicBezTo>
                    <a:pt x="138" y="0"/>
                    <a:pt x="0" y="202"/>
                    <a:pt x="73" y="389"/>
                  </a:cubicBezTo>
                  <a:lnTo>
                    <a:pt x="2021" y="5464"/>
                  </a:lnTo>
                  <a:cubicBezTo>
                    <a:pt x="2063" y="5574"/>
                    <a:pt x="2170" y="5647"/>
                    <a:pt x="2288" y="5648"/>
                  </a:cubicBezTo>
                  <a:lnTo>
                    <a:pt x="8567" y="5648"/>
                  </a:lnTo>
                  <a:lnTo>
                    <a:pt x="8567" y="5647"/>
                  </a:lnTo>
                  <a:cubicBezTo>
                    <a:pt x="8772" y="5647"/>
                    <a:pt x="8911" y="5438"/>
                    <a:pt x="8831" y="5249"/>
                  </a:cubicBezTo>
                  <a:lnTo>
                    <a:pt x="6667" y="173"/>
                  </a:lnTo>
                  <a:cubicBezTo>
                    <a:pt x="6622" y="68"/>
                    <a:pt x="6518" y="0"/>
                    <a:pt x="6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745;p64">
              <a:extLst>
                <a:ext uri="{FF2B5EF4-FFF2-40B4-BE49-F238E27FC236}">
                  <a16:creationId xmlns:a16="http://schemas.microsoft.com/office/drawing/2014/main" id="{FED01349-CEEC-2010-542B-78960D1F46AF}"/>
                </a:ext>
              </a:extLst>
            </p:cNvPr>
            <p:cNvSpPr/>
            <p:nvPr/>
          </p:nvSpPr>
          <p:spPr>
            <a:xfrm>
              <a:off x="5088525" y="3983579"/>
              <a:ext cx="220100" cy="126900"/>
            </a:xfrm>
            <a:custGeom>
              <a:avLst/>
              <a:gdLst/>
              <a:ahLst/>
              <a:cxnLst/>
              <a:rect l="l" t="t" r="r" b="b"/>
              <a:pathLst>
                <a:path w="8804" h="5076" extrusionOk="0">
                  <a:moveTo>
                    <a:pt x="1" y="0"/>
                  </a:moveTo>
                  <a:lnTo>
                    <a:pt x="1705" y="5075"/>
                  </a:lnTo>
                  <a:lnTo>
                    <a:pt x="8804" y="5075"/>
                  </a:lnTo>
                  <a:lnTo>
                    <a:pt x="6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746;p64">
              <a:extLst>
                <a:ext uri="{FF2B5EF4-FFF2-40B4-BE49-F238E27FC236}">
                  <a16:creationId xmlns:a16="http://schemas.microsoft.com/office/drawing/2014/main" id="{A85AC021-7CF1-AF9E-AF66-6B44D0388795}"/>
                </a:ext>
              </a:extLst>
            </p:cNvPr>
            <p:cNvSpPr/>
            <p:nvPr/>
          </p:nvSpPr>
          <p:spPr>
            <a:xfrm>
              <a:off x="5080175" y="3981300"/>
              <a:ext cx="236925" cy="141225"/>
            </a:xfrm>
            <a:custGeom>
              <a:avLst/>
              <a:gdLst/>
              <a:ahLst/>
              <a:cxnLst/>
              <a:rect l="l" t="t" r="r" b="b"/>
              <a:pathLst>
                <a:path w="9477" h="5649" extrusionOk="0">
                  <a:moveTo>
                    <a:pt x="6993" y="572"/>
                  </a:moveTo>
                  <a:lnTo>
                    <a:pt x="8721" y="5075"/>
                  </a:lnTo>
                  <a:lnTo>
                    <a:pt x="2246" y="5075"/>
                  </a:lnTo>
                  <a:lnTo>
                    <a:pt x="732" y="572"/>
                  </a:lnTo>
                  <a:close/>
                  <a:moveTo>
                    <a:pt x="333" y="0"/>
                  </a:moveTo>
                  <a:cubicBezTo>
                    <a:pt x="138" y="0"/>
                    <a:pt x="1" y="192"/>
                    <a:pt x="63" y="377"/>
                  </a:cubicBezTo>
                  <a:lnTo>
                    <a:pt x="1769" y="5452"/>
                  </a:lnTo>
                  <a:cubicBezTo>
                    <a:pt x="1807" y="5569"/>
                    <a:pt x="1916" y="5648"/>
                    <a:pt x="2039" y="5648"/>
                  </a:cubicBezTo>
                  <a:lnTo>
                    <a:pt x="9138" y="5648"/>
                  </a:lnTo>
                  <a:lnTo>
                    <a:pt x="9138" y="5647"/>
                  </a:lnTo>
                  <a:cubicBezTo>
                    <a:pt x="9338" y="5647"/>
                    <a:pt x="9476" y="5446"/>
                    <a:pt x="9404" y="5259"/>
                  </a:cubicBezTo>
                  <a:lnTo>
                    <a:pt x="7456" y="184"/>
                  </a:lnTo>
                  <a:cubicBezTo>
                    <a:pt x="7414" y="74"/>
                    <a:pt x="7308" y="0"/>
                    <a:pt x="7190" y="0"/>
                  </a:cubicBezTo>
                  <a:lnTo>
                    <a:pt x="335" y="0"/>
                  </a:lnTo>
                  <a:cubicBezTo>
                    <a:pt x="334" y="0"/>
                    <a:pt x="333"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747;p64">
              <a:extLst>
                <a:ext uri="{FF2B5EF4-FFF2-40B4-BE49-F238E27FC236}">
                  <a16:creationId xmlns:a16="http://schemas.microsoft.com/office/drawing/2014/main" id="{B4451386-F535-FBC9-6DAC-777F2A5F004C}"/>
                </a:ext>
              </a:extLst>
            </p:cNvPr>
            <p:cNvSpPr/>
            <p:nvPr/>
          </p:nvSpPr>
          <p:spPr>
            <a:xfrm>
              <a:off x="4675475" y="4508979"/>
              <a:ext cx="233225" cy="152600"/>
            </a:xfrm>
            <a:custGeom>
              <a:avLst/>
              <a:gdLst/>
              <a:ahLst/>
              <a:cxnLst/>
              <a:rect l="l" t="t" r="r" b="b"/>
              <a:pathLst>
                <a:path w="9329" h="6104" extrusionOk="0">
                  <a:moveTo>
                    <a:pt x="1" y="1"/>
                  </a:moveTo>
                  <a:lnTo>
                    <a:pt x="1176" y="6104"/>
                  </a:lnTo>
                  <a:lnTo>
                    <a:pt x="9328" y="6104"/>
                  </a:lnTo>
                  <a:lnTo>
                    <a:pt x="78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748;p64">
              <a:extLst>
                <a:ext uri="{FF2B5EF4-FFF2-40B4-BE49-F238E27FC236}">
                  <a16:creationId xmlns:a16="http://schemas.microsoft.com/office/drawing/2014/main" id="{5021B784-46A9-4616-A5A5-D5FE2A6FB401}"/>
                </a:ext>
              </a:extLst>
            </p:cNvPr>
            <p:cNvSpPr/>
            <p:nvPr/>
          </p:nvSpPr>
          <p:spPr>
            <a:xfrm>
              <a:off x="4667600" y="4506675"/>
              <a:ext cx="249125" cy="166925"/>
            </a:xfrm>
            <a:custGeom>
              <a:avLst/>
              <a:gdLst/>
              <a:ahLst/>
              <a:cxnLst/>
              <a:rect l="l" t="t" r="r" b="b"/>
              <a:pathLst>
                <a:path w="9965" h="6677" extrusionOk="0">
                  <a:moveTo>
                    <a:pt x="7950" y="574"/>
                  </a:moveTo>
                  <a:lnTo>
                    <a:pt x="9280" y="6105"/>
                  </a:lnTo>
                  <a:lnTo>
                    <a:pt x="1727" y="6105"/>
                  </a:lnTo>
                  <a:lnTo>
                    <a:pt x="662" y="574"/>
                  </a:lnTo>
                  <a:close/>
                  <a:moveTo>
                    <a:pt x="316" y="1"/>
                  </a:moveTo>
                  <a:cubicBezTo>
                    <a:pt x="135" y="1"/>
                    <a:pt x="0" y="165"/>
                    <a:pt x="34" y="342"/>
                  </a:cubicBezTo>
                  <a:lnTo>
                    <a:pt x="1209" y="6444"/>
                  </a:lnTo>
                  <a:cubicBezTo>
                    <a:pt x="1235" y="6579"/>
                    <a:pt x="1353" y="6676"/>
                    <a:pt x="1490" y="6676"/>
                  </a:cubicBezTo>
                  <a:lnTo>
                    <a:pt x="9643" y="6676"/>
                  </a:lnTo>
                  <a:cubicBezTo>
                    <a:pt x="9828" y="6675"/>
                    <a:pt x="9965" y="6503"/>
                    <a:pt x="9921" y="6324"/>
                  </a:cubicBezTo>
                  <a:lnTo>
                    <a:pt x="8455" y="220"/>
                  </a:lnTo>
                  <a:cubicBezTo>
                    <a:pt x="8424" y="92"/>
                    <a:pt x="8309" y="1"/>
                    <a:pt x="81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749;p64">
              <a:extLst>
                <a:ext uri="{FF2B5EF4-FFF2-40B4-BE49-F238E27FC236}">
                  <a16:creationId xmlns:a16="http://schemas.microsoft.com/office/drawing/2014/main" id="{9377C216-2480-B734-72F2-C12A124F7433}"/>
                </a:ext>
              </a:extLst>
            </p:cNvPr>
            <p:cNvSpPr/>
            <p:nvPr/>
          </p:nvSpPr>
          <p:spPr>
            <a:xfrm>
              <a:off x="5265075" y="4508979"/>
              <a:ext cx="255125" cy="152600"/>
            </a:xfrm>
            <a:custGeom>
              <a:avLst/>
              <a:gdLst/>
              <a:ahLst/>
              <a:cxnLst/>
              <a:rect l="l" t="t" r="r" b="b"/>
              <a:pathLst>
                <a:path w="10205" h="6104" extrusionOk="0">
                  <a:moveTo>
                    <a:pt x="0" y="1"/>
                  </a:moveTo>
                  <a:lnTo>
                    <a:pt x="2051" y="6104"/>
                  </a:lnTo>
                  <a:lnTo>
                    <a:pt x="10204" y="6104"/>
                  </a:lnTo>
                  <a:lnTo>
                    <a:pt x="78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750;p64">
              <a:extLst>
                <a:ext uri="{FF2B5EF4-FFF2-40B4-BE49-F238E27FC236}">
                  <a16:creationId xmlns:a16="http://schemas.microsoft.com/office/drawing/2014/main" id="{DFC1681B-D048-FC80-4ECE-623564215D2B}"/>
                </a:ext>
              </a:extLst>
            </p:cNvPr>
            <p:cNvSpPr/>
            <p:nvPr/>
          </p:nvSpPr>
          <p:spPr>
            <a:xfrm>
              <a:off x="5256750" y="4506675"/>
              <a:ext cx="271925" cy="166925"/>
            </a:xfrm>
            <a:custGeom>
              <a:avLst/>
              <a:gdLst/>
              <a:ahLst/>
              <a:cxnLst/>
              <a:rect l="l" t="t" r="r" b="b"/>
              <a:pathLst>
                <a:path w="10877" h="6677" extrusionOk="0">
                  <a:moveTo>
                    <a:pt x="7998" y="574"/>
                  </a:moveTo>
                  <a:lnTo>
                    <a:pt x="10122" y="6105"/>
                  </a:lnTo>
                  <a:lnTo>
                    <a:pt x="2590" y="6105"/>
                  </a:lnTo>
                  <a:lnTo>
                    <a:pt x="731" y="574"/>
                  </a:lnTo>
                  <a:close/>
                  <a:moveTo>
                    <a:pt x="333" y="1"/>
                  </a:moveTo>
                  <a:cubicBezTo>
                    <a:pt x="137" y="1"/>
                    <a:pt x="0" y="193"/>
                    <a:pt x="63" y="377"/>
                  </a:cubicBezTo>
                  <a:lnTo>
                    <a:pt x="2113" y="6482"/>
                  </a:lnTo>
                  <a:cubicBezTo>
                    <a:pt x="2152" y="6598"/>
                    <a:pt x="2261" y="6676"/>
                    <a:pt x="2384" y="6676"/>
                  </a:cubicBezTo>
                  <a:lnTo>
                    <a:pt x="10538" y="6676"/>
                  </a:lnTo>
                  <a:cubicBezTo>
                    <a:pt x="10738" y="6676"/>
                    <a:pt x="10877" y="6475"/>
                    <a:pt x="10805" y="6288"/>
                  </a:cubicBezTo>
                  <a:lnTo>
                    <a:pt x="8462" y="184"/>
                  </a:lnTo>
                  <a:cubicBezTo>
                    <a:pt x="8419" y="74"/>
                    <a:pt x="8312" y="1"/>
                    <a:pt x="81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751;p64">
              <a:extLst>
                <a:ext uri="{FF2B5EF4-FFF2-40B4-BE49-F238E27FC236}">
                  <a16:creationId xmlns:a16="http://schemas.microsoft.com/office/drawing/2014/main" id="{83243F5C-4E87-02C4-6204-2FF19BE7E387}"/>
                </a:ext>
              </a:extLst>
            </p:cNvPr>
            <p:cNvSpPr/>
            <p:nvPr/>
          </p:nvSpPr>
          <p:spPr>
            <a:xfrm>
              <a:off x="4917150" y="3983579"/>
              <a:ext cx="214025" cy="126900"/>
            </a:xfrm>
            <a:custGeom>
              <a:avLst/>
              <a:gdLst/>
              <a:ahLst/>
              <a:cxnLst/>
              <a:rect l="l" t="t" r="r" b="b"/>
              <a:pathLst>
                <a:path w="8561" h="5076" extrusionOk="0">
                  <a:moveTo>
                    <a:pt x="1" y="0"/>
                  </a:moveTo>
                  <a:lnTo>
                    <a:pt x="1463" y="5075"/>
                  </a:lnTo>
                  <a:lnTo>
                    <a:pt x="8560" y="5075"/>
                  </a:lnTo>
                  <a:lnTo>
                    <a:pt x="6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752;p64">
              <a:extLst>
                <a:ext uri="{FF2B5EF4-FFF2-40B4-BE49-F238E27FC236}">
                  <a16:creationId xmlns:a16="http://schemas.microsoft.com/office/drawing/2014/main" id="{064DD62C-4B1D-77BC-FCB9-0D0A3A93289F}"/>
                </a:ext>
              </a:extLst>
            </p:cNvPr>
            <p:cNvSpPr/>
            <p:nvPr/>
          </p:nvSpPr>
          <p:spPr>
            <a:xfrm>
              <a:off x="4908950" y="3981300"/>
              <a:ext cx="230575" cy="141225"/>
            </a:xfrm>
            <a:custGeom>
              <a:avLst/>
              <a:gdLst/>
              <a:ahLst/>
              <a:cxnLst/>
              <a:rect l="l" t="t" r="r" b="b"/>
              <a:pathLst>
                <a:path w="9223" h="5649" extrusionOk="0">
                  <a:moveTo>
                    <a:pt x="6977" y="572"/>
                  </a:moveTo>
                  <a:lnTo>
                    <a:pt x="8491" y="5075"/>
                  </a:lnTo>
                  <a:lnTo>
                    <a:pt x="2006" y="5075"/>
                  </a:lnTo>
                  <a:lnTo>
                    <a:pt x="708" y="572"/>
                  </a:lnTo>
                  <a:close/>
                  <a:moveTo>
                    <a:pt x="329" y="0"/>
                  </a:moveTo>
                  <a:cubicBezTo>
                    <a:pt x="138" y="0"/>
                    <a:pt x="1" y="182"/>
                    <a:pt x="53" y="366"/>
                  </a:cubicBezTo>
                  <a:lnTo>
                    <a:pt x="1515" y="5441"/>
                  </a:lnTo>
                  <a:cubicBezTo>
                    <a:pt x="1551" y="5564"/>
                    <a:pt x="1663" y="5647"/>
                    <a:pt x="1791" y="5648"/>
                  </a:cubicBezTo>
                  <a:lnTo>
                    <a:pt x="8888" y="5648"/>
                  </a:lnTo>
                  <a:cubicBezTo>
                    <a:pt x="9084" y="5648"/>
                    <a:pt x="9223" y="5456"/>
                    <a:pt x="9160" y="5270"/>
                  </a:cubicBezTo>
                  <a:lnTo>
                    <a:pt x="7454" y="195"/>
                  </a:lnTo>
                  <a:cubicBezTo>
                    <a:pt x="7416" y="79"/>
                    <a:pt x="7307" y="0"/>
                    <a:pt x="71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753;p64">
              <a:extLst>
                <a:ext uri="{FF2B5EF4-FFF2-40B4-BE49-F238E27FC236}">
                  <a16:creationId xmlns:a16="http://schemas.microsoft.com/office/drawing/2014/main" id="{40BA2325-77E2-36D3-D538-5FAFF6851BC3}"/>
                </a:ext>
              </a:extLst>
            </p:cNvPr>
            <p:cNvSpPr/>
            <p:nvPr/>
          </p:nvSpPr>
          <p:spPr>
            <a:xfrm>
              <a:off x="5068550" y="4508979"/>
              <a:ext cx="247800" cy="152600"/>
            </a:xfrm>
            <a:custGeom>
              <a:avLst/>
              <a:gdLst/>
              <a:ahLst/>
              <a:cxnLst/>
              <a:rect l="l" t="t" r="r" b="b"/>
              <a:pathLst>
                <a:path w="9912" h="6104" extrusionOk="0">
                  <a:moveTo>
                    <a:pt x="0" y="1"/>
                  </a:moveTo>
                  <a:lnTo>
                    <a:pt x="1758" y="6104"/>
                  </a:lnTo>
                  <a:lnTo>
                    <a:pt x="9912" y="6104"/>
                  </a:lnTo>
                  <a:lnTo>
                    <a:pt x="78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754;p64">
              <a:extLst>
                <a:ext uri="{FF2B5EF4-FFF2-40B4-BE49-F238E27FC236}">
                  <a16:creationId xmlns:a16="http://schemas.microsoft.com/office/drawing/2014/main" id="{606E6219-8EB0-BFCF-3D8B-26EFFB35BDE8}"/>
                </a:ext>
              </a:extLst>
            </p:cNvPr>
            <p:cNvSpPr/>
            <p:nvPr/>
          </p:nvSpPr>
          <p:spPr>
            <a:xfrm>
              <a:off x="5060350" y="4506675"/>
              <a:ext cx="264325" cy="166925"/>
            </a:xfrm>
            <a:custGeom>
              <a:avLst/>
              <a:gdLst/>
              <a:ahLst/>
              <a:cxnLst/>
              <a:rect l="l" t="t" r="r" b="b"/>
              <a:pathLst>
                <a:path w="10573" h="6677" extrusionOk="0">
                  <a:moveTo>
                    <a:pt x="7985" y="574"/>
                  </a:moveTo>
                  <a:lnTo>
                    <a:pt x="9844" y="6105"/>
                  </a:lnTo>
                  <a:lnTo>
                    <a:pt x="2303" y="6105"/>
                  </a:lnTo>
                  <a:lnTo>
                    <a:pt x="710" y="574"/>
                  </a:lnTo>
                  <a:close/>
                  <a:moveTo>
                    <a:pt x="328" y="1"/>
                  </a:moveTo>
                  <a:cubicBezTo>
                    <a:pt x="137" y="1"/>
                    <a:pt x="0" y="184"/>
                    <a:pt x="54" y="366"/>
                  </a:cubicBezTo>
                  <a:lnTo>
                    <a:pt x="1812" y="6470"/>
                  </a:lnTo>
                  <a:cubicBezTo>
                    <a:pt x="1847" y="6592"/>
                    <a:pt x="1960" y="6676"/>
                    <a:pt x="2088" y="6676"/>
                  </a:cubicBezTo>
                  <a:lnTo>
                    <a:pt x="10240" y="6676"/>
                  </a:lnTo>
                  <a:cubicBezTo>
                    <a:pt x="10435" y="6676"/>
                    <a:pt x="10573" y="6484"/>
                    <a:pt x="10510" y="6300"/>
                  </a:cubicBezTo>
                  <a:lnTo>
                    <a:pt x="8460" y="195"/>
                  </a:lnTo>
                  <a:cubicBezTo>
                    <a:pt x="8421" y="79"/>
                    <a:pt x="8312" y="1"/>
                    <a:pt x="81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755;p64">
              <a:extLst>
                <a:ext uri="{FF2B5EF4-FFF2-40B4-BE49-F238E27FC236}">
                  <a16:creationId xmlns:a16="http://schemas.microsoft.com/office/drawing/2014/main" id="{D353BF9A-3C74-B061-01A6-0BE10428DD1A}"/>
                </a:ext>
              </a:extLst>
            </p:cNvPr>
            <p:cNvSpPr/>
            <p:nvPr/>
          </p:nvSpPr>
          <p:spPr>
            <a:xfrm>
              <a:off x="4872000" y="4508979"/>
              <a:ext cx="240525" cy="152600"/>
            </a:xfrm>
            <a:custGeom>
              <a:avLst/>
              <a:gdLst/>
              <a:ahLst/>
              <a:cxnLst/>
              <a:rect l="l" t="t" r="r" b="b"/>
              <a:pathLst>
                <a:path w="9621" h="6104" extrusionOk="0">
                  <a:moveTo>
                    <a:pt x="1" y="1"/>
                  </a:moveTo>
                  <a:lnTo>
                    <a:pt x="1467" y="6104"/>
                  </a:lnTo>
                  <a:lnTo>
                    <a:pt x="9620" y="6104"/>
                  </a:lnTo>
                  <a:lnTo>
                    <a:pt x="78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756;p64">
              <a:extLst>
                <a:ext uri="{FF2B5EF4-FFF2-40B4-BE49-F238E27FC236}">
                  <a16:creationId xmlns:a16="http://schemas.microsoft.com/office/drawing/2014/main" id="{2AD92FFA-B34F-3337-EE07-90BE418A8A44}"/>
                </a:ext>
              </a:extLst>
            </p:cNvPr>
            <p:cNvSpPr/>
            <p:nvPr/>
          </p:nvSpPr>
          <p:spPr>
            <a:xfrm>
              <a:off x="4863975" y="4506700"/>
              <a:ext cx="256750" cy="166925"/>
            </a:xfrm>
            <a:custGeom>
              <a:avLst/>
              <a:gdLst/>
              <a:ahLst/>
              <a:cxnLst/>
              <a:rect l="l" t="t" r="r" b="b"/>
              <a:pathLst>
                <a:path w="10270" h="6677" extrusionOk="0">
                  <a:moveTo>
                    <a:pt x="7968" y="573"/>
                  </a:moveTo>
                  <a:lnTo>
                    <a:pt x="9562" y="6104"/>
                  </a:lnTo>
                  <a:lnTo>
                    <a:pt x="2015" y="6104"/>
                  </a:lnTo>
                  <a:lnTo>
                    <a:pt x="685" y="573"/>
                  </a:lnTo>
                  <a:close/>
                  <a:moveTo>
                    <a:pt x="322" y="1"/>
                  </a:moveTo>
                  <a:cubicBezTo>
                    <a:pt x="137" y="1"/>
                    <a:pt x="0" y="173"/>
                    <a:pt x="44" y="353"/>
                  </a:cubicBezTo>
                  <a:lnTo>
                    <a:pt x="1510" y="6456"/>
                  </a:lnTo>
                  <a:cubicBezTo>
                    <a:pt x="1541" y="6586"/>
                    <a:pt x="1656" y="6675"/>
                    <a:pt x="1788" y="6675"/>
                  </a:cubicBezTo>
                  <a:lnTo>
                    <a:pt x="9943" y="6675"/>
                  </a:lnTo>
                  <a:lnTo>
                    <a:pt x="9941" y="6677"/>
                  </a:lnTo>
                  <a:cubicBezTo>
                    <a:pt x="10132" y="6677"/>
                    <a:pt x="10269" y="6493"/>
                    <a:pt x="10217" y="6311"/>
                  </a:cubicBezTo>
                  <a:lnTo>
                    <a:pt x="8457" y="207"/>
                  </a:lnTo>
                  <a:cubicBezTo>
                    <a:pt x="8423" y="84"/>
                    <a:pt x="8310" y="1"/>
                    <a:pt x="81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757;p64">
              <a:extLst>
                <a:ext uri="{FF2B5EF4-FFF2-40B4-BE49-F238E27FC236}">
                  <a16:creationId xmlns:a16="http://schemas.microsoft.com/office/drawing/2014/main" id="{E131ADD2-DBC8-FE70-BA7A-A6702E56758F}"/>
                </a:ext>
              </a:extLst>
            </p:cNvPr>
            <p:cNvSpPr/>
            <p:nvPr/>
          </p:nvSpPr>
          <p:spPr>
            <a:xfrm>
              <a:off x="5172800" y="4234404"/>
              <a:ext cx="234300" cy="132550"/>
            </a:xfrm>
            <a:custGeom>
              <a:avLst/>
              <a:gdLst/>
              <a:ahLst/>
              <a:cxnLst/>
              <a:rect l="l" t="t" r="r" b="b"/>
              <a:pathLst>
                <a:path w="9372" h="5302" extrusionOk="0">
                  <a:moveTo>
                    <a:pt x="0" y="1"/>
                  </a:moveTo>
                  <a:lnTo>
                    <a:pt x="1782" y="5301"/>
                  </a:lnTo>
                  <a:lnTo>
                    <a:pt x="9371" y="5301"/>
                  </a:lnTo>
                  <a:lnTo>
                    <a:pt x="7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758;p64">
              <a:extLst>
                <a:ext uri="{FF2B5EF4-FFF2-40B4-BE49-F238E27FC236}">
                  <a16:creationId xmlns:a16="http://schemas.microsoft.com/office/drawing/2014/main" id="{632EC1C8-FC32-3A88-0C93-D5A2930C5A02}"/>
                </a:ext>
              </a:extLst>
            </p:cNvPr>
            <p:cNvSpPr/>
            <p:nvPr/>
          </p:nvSpPr>
          <p:spPr>
            <a:xfrm>
              <a:off x="5164475" y="4232100"/>
              <a:ext cx="251100" cy="146900"/>
            </a:xfrm>
            <a:custGeom>
              <a:avLst/>
              <a:gdLst/>
              <a:ahLst/>
              <a:cxnLst/>
              <a:rect l="l" t="t" r="r" b="b"/>
              <a:pathLst>
                <a:path w="10044" h="5876" extrusionOk="0">
                  <a:moveTo>
                    <a:pt x="7473" y="573"/>
                  </a:moveTo>
                  <a:lnTo>
                    <a:pt x="9289" y="5302"/>
                  </a:lnTo>
                  <a:lnTo>
                    <a:pt x="2321" y="5302"/>
                  </a:lnTo>
                  <a:lnTo>
                    <a:pt x="732" y="573"/>
                  </a:lnTo>
                  <a:close/>
                  <a:moveTo>
                    <a:pt x="333" y="1"/>
                  </a:moveTo>
                  <a:cubicBezTo>
                    <a:pt x="139" y="1"/>
                    <a:pt x="0" y="193"/>
                    <a:pt x="63" y="379"/>
                  </a:cubicBezTo>
                  <a:lnTo>
                    <a:pt x="1844" y="5679"/>
                  </a:lnTo>
                  <a:cubicBezTo>
                    <a:pt x="1883" y="5796"/>
                    <a:pt x="1992" y="5875"/>
                    <a:pt x="2115" y="5875"/>
                  </a:cubicBezTo>
                  <a:lnTo>
                    <a:pt x="9704" y="5875"/>
                  </a:lnTo>
                  <a:cubicBezTo>
                    <a:pt x="9905" y="5875"/>
                    <a:pt x="10044" y="5673"/>
                    <a:pt x="9972" y="5486"/>
                  </a:cubicBezTo>
                  <a:lnTo>
                    <a:pt x="7937" y="184"/>
                  </a:lnTo>
                  <a:cubicBezTo>
                    <a:pt x="7893" y="74"/>
                    <a:pt x="7787" y="1"/>
                    <a:pt x="76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759;p64">
              <a:extLst>
                <a:ext uri="{FF2B5EF4-FFF2-40B4-BE49-F238E27FC236}">
                  <a16:creationId xmlns:a16="http://schemas.microsoft.com/office/drawing/2014/main" id="{4E1CB72E-1528-6461-E771-C2CD1AC909F1}"/>
                </a:ext>
              </a:extLst>
            </p:cNvPr>
            <p:cNvSpPr/>
            <p:nvPr/>
          </p:nvSpPr>
          <p:spPr>
            <a:xfrm>
              <a:off x="3356650" y="3988450"/>
              <a:ext cx="189500" cy="126900"/>
            </a:xfrm>
            <a:custGeom>
              <a:avLst/>
              <a:gdLst/>
              <a:ahLst/>
              <a:cxnLst/>
              <a:rect l="l" t="t" r="r" b="b"/>
              <a:pathLst>
                <a:path w="7580" h="5076" extrusionOk="0">
                  <a:moveTo>
                    <a:pt x="724" y="0"/>
                  </a:moveTo>
                  <a:lnTo>
                    <a:pt x="0" y="5075"/>
                  </a:lnTo>
                  <a:lnTo>
                    <a:pt x="7099" y="5075"/>
                  </a:lnTo>
                  <a:lnTo>
                    <a:pt x="75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760;p64">
              <a:extLst>
                <a:ext uri="{FF2B5EF4-FFF2-40B4-BE49-F238E27FC236}">
                  <a16:creationId xmlns:a16="http://schemas.microsoft.com/office/drawing/2014/main" id="{C7DB5E03-C55B-78B2-FCB4-1524E93CCEFC}"/>
                </a:ext>
              </a:extLst>
            </p:cNvPr>
            <p:cNvSpPr/>
            <p:nvPr/>
          </p:nvSpPr>
          <p:spPr>
            <a:xfrm>
              <a:off x="3348925" y="3981300"/>
              <a:ext cx="204725" cy="141225"/>
            </a:xfrm>
            <a:custGeom>
              <a:avLst/>
              <a:gdLst/>
              <a:ahLst/>
              <a:cxnLst/>
              <a:rect l="l" t="t" r="r" b="b"/>
              <a:pathLst>
                <a:path w="8189" h="5649" extrusionOk="0">
                  <a:moveTo>
                    <a:pt x="7573" y="572"/>
                  </a:moveTo>
                  <a:lnTo>
                    <a:pt x="7147" y="5075"/>
                  </a:lnTo>
                  <a:lnTo>
                    <a:pt x="640" y="5075"/>
                  </a:lnTo>
                  <a:lnTo>
                    <a:pt x="1282" y="572"/>
                  </a:lnTo>
                  <a:close/>
                  <a:moveTo>
                    <a:pt x="1031" y="0"/>
                  </a:moveTo>
                  <a:cubicBezTo>
                    <a:pt x="890" y="0"/>
                    <a:pt x="769" y="105"/>
                    <a:pt x="750" y="245"/>
                  </a:cubicBezTo>
                  <a:lnTo>
                    <a:pt x="26" y="5322"/>
                  </a:lnTo>
                  <a:cubicBezTo>
                    <a:pt x="1" y="5493"/>
                    <a:pt x="135" y="5648"/>
                    <a:pt x="309" y="5648"/>
                  </a:cubicBezTo>
                  <a:lnTo>
                    <a:pt x="7408" y="5648"/>
                  </a:lnTo>
                  <a:cubicBezTo>
                    <a:pt x="7555" y="5647"/>
                    <a:pt x="7678" y="5536"/>
                    <a:pt x="7693" y="5388"/>
                  </a:cubicBezTo>
                  <a:lnTo>
                    <a:pt x="8173" y="313"/>
                  </a:lnTo>
                  <a:cubicBezTo>
                    <a:pt x="8188" y="146"/>
                    <a:pt x="8058" y="0"/>
                    <a:pt x="7891" y="0"/>
                  </a:cubicBezTo>
                  <a:cubicBezTo>
                    <a:pt x="7890" y="0"/>
                    <a:pt x="7889" y="0"/>
                    <a:pt x="7889" y="0"/>
                  </a:cubicBezTo>
                  <a:lnTo>
                    <a:pt x="1033" y="0"/>
                  </a:lnTo>
                  <a:cubicBezTo>
                    <a:pt x="1033" y="0"/>
                    <a:pt x="1032" y="0"/>
                    <a:pt x="10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761;p64">
              <a:extLst>
                <a:ext uri="{FF2B5EF4-FFF2-40B4-BE49-F238E27FC236}">
                  <a16:creationId xmlns:a16="http://schemas.microsoft.com/office/drawing/2014/main" id="{49C737CE-D341-5770-7CB6-51200BB11093}"/>
                </a:ext>
              </a:extLst>
            </p:cNvPr>
            <p:cNvSpPr/>
            <p:nvPr/>
          </p:nvSpPr>
          <p:spPr>
            <a:xfrm>
              <a:off x="4745775" y="3983579"/>
              <a:ext cx="207950" cy="126900"/>
            </a:xfrm>
            <a:custGeom>
              <a:avLst/>
              <a:gdLst/>
              <a:ahLst/>
              <a:cxnLst/>
              <a:rect l="l" t="t" r="r" b="b"/>
              <a:pathLst>
                <a:path w="8318" h="5076" extrusionOk="0">
                  <a:moveTo>
                    <a:pt x="1" y="0"/>
                  </a:moveTo>
                  <a:lnTo>
                    <a:pt x="1219" y="5075"/>
                  </a:lnTo>
                  <a:lnTo>
                    <a:pt x="8318" y="5075"/>
                  </a:lnTo>
                  <a:lnTo>
                    <a:pt x="6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762;p64">
              <a:extLst>
                <a:ext uri="{FF2B5EF4-FFF2-40B4-BE49-F238E27FC236}">
                  <a16:creationId xmlns:a16="http://schemas.microsoft.com/office/drawing/2014/main" id="{456DED79-BC56-42BC-3A76-B4580F728C6B}"/>
                </a:ext>
              </a:extLst>
            </p:cNvPr>
            <p:cNvSpPr/>
            <p:nvPr/>
          </p:nvSpPr>
          <p:spPr>
            <a:xfrm>
              <a:off x="4737775" y="3981300"/>
              <a:ext cx="224150" cy="141225"/>
            </a:xfrm>
            <a:custGeom>
              <a:avLst/>
              <a:gdLst/>
              <a:ahLst/>
              <a:cxnLst/>
              <a:rect l="l" t="t" r="r" b="b"/>
              <a:pathLst>
                <a:path w="8966" h="5649" extrusionOk="0">
                  <a:moveTo>
                    <a:pt x="6960" y="572"/>
                  </a:moveTo>
                  <a:lnTo>
                    <a:pt x="8259" y="5075"/>
                  </a:lnTo>
                  <a:lnTo>
                    <a:pt x="1765" y="5075"/>
                  </a:lnTo>
                  <a:lnTo>
                    <a:pt x="684" y="572"/>
                  </a:lnTo>
                  <a:close/>
                  <a:moveTo>
                    <a:pt x="321" y="0"/>
                  </a:moveTo>
                  <a:cubicBezTo>
                    <a:pt x="136" y="2"/>
                    <a:pt x="0" y="173"/>
                    <a:pt x="42" y="353"/>
                  </a:cubicBezTo>
                  <a:lnTo>
                    <a:pt x="1261" y="5429"/>
                  </a:lnTo>
                  <a:cubicBezTo>
                    <a:pt x="1292" y="5557"/>
                    <a:pt x="1407" y="5648"/>
                    <a:pt x="1539" y="5648"/>
                  </a:cubicBezTo>
                  <a:lnTo>
                    <a:pt x="8638" y="5648"/>
                  </a:lnTo>
                  <a:cubicBezTo>
                    <a:pt x="8828" y="5648"/>
                    <a:pt x="8966" y="5466"/>
                    <a:pt x="8912" y="5283"/>
                  </a:cubicBezTo>
                  <a:lnTo>
                    <a:pt x="7450" y="208"/>
                  </a:lnTo>
                  <a:cubicBezTo>
                    <a:pt x="7415" y="85"/>
                    <a:pt x="7303" y="0"/>
                    <a:pt x="71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763;p64">
              <a:extLst>
                <a:ext uri="{FF2B5EF4-FFF2-40B4-BE49-F238E27FC236}">
                  <a16:creationId xmlns:a16="http://schemas.microsoft.com/office/drawing/2014/main" id="{CBF70AB6-277F-8CCE-3D74-5190CE52441C}"/>
                </a:ext>
              </a:extLst>
            </p:cNvPr>
            <p:cNvSpPr/>
            <p:nvPr/>
          </p:nvSpPr>
          <p:spPr>
            <a:xfrm>
              <a:off x="3179225" y="3988450"/>
              <a:ext cx="195550" cy="126900"/>
            </a:xfrm>
            <a:custGeom>
              <a:avLst/>
              <a:gdLst/>
              <a:ahLst/>
              <a:cxnLst/>
              <a:rect l="l" t="t" r="r" b="b"/>
              <a:pathLst>
                <a:path w="7822" h="5076" extrusionOk="0">
                  <a:moveTo>
                    <a:pt x="966" y="0"/>
                  </a:moveTo>
                  <a:lnTo>
                    <a:pt x="0" y="5075"/>
                  </a:lnTo>
                  <a:lnTo>
                    <a:pt x="7097" y="5075"/>
                  </a:lnTo>
                  <a:lnTo>
                    <a:pt x="78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764;p64">
              <a:extLst>
                <a:ext uri="{FF2B5EF4-FFF2-40B4-BE49-F238E27FC236}">
                  <a16:creationId xmlns:a16="http://schemas.microsoft.com/office/drawing/2014/main" id="{2BC22A43-76A8-2CC5-70B8-F292F637737E}"/>
                </a:ext>
              </a:extLst>
            </p:cNvPr>
            <p:cNvSpPr/>
            <p:nvPr/>
          </p:nvSpPr>
          <p:spPr>
            <a:xfrm>
              <a:off x="3171325" y="3981300"/>
              <a:ext cx="211150" cy="141225"/>
            </a:xfrm>
            <a:custGeom>
              <a:avLst/>
              <a:gdLst/>
              <a:ahLst/>
              <a:cxnLst/>
              <a:rect l="l" t="t" r="r" b="b"/>
              <a:pathLst>
                <a:path w="8446" h="5649" extrusionOk="0">
                  <a:moveTo>
                    <a:pt x="7808" y="572"/>
                  </a:moveTo>
                  <a:lnTo>
                    <a:pt x="7166" y="5075"/>
                  </a:lnTo>
                  <a:lnTo>
                    <a:pt x="662" y="5075"/>
                  </a:lnTo>
                  <a:lnTo>
                    <a:pt x="1519" y="572"/>
                  </a:lnTo>
                  <a:close/>
                  <a:moveTo>
                    <a:pt x="1282" y="0"/>
                  </a:moveTo>
                  <a:cubicBezTo>
                    <a:pt x="1145" y="0"/>
                    <a:pt x="1027" y="98"/>
                    <a:pt x="1002" y="234"/>
                  </a:cubicBezTo>
                  <a:lnTo>
                    <a:pt x="34" y="5307"/>
                  </a:lnTo>
                  <a:cubicBezTo>
                    <a:pt x="1" y="5484"/>
                    <a:pt x="135" y="5647"/>
                    <a:pt x="316" y="5648"/>
                  </a:cubicBezTo>
                  <a:lnTo>
                    <a:pt x="7413" y="5648"/>
                  </a:lnTo>
                  <a:cubicBezTo>
                    <a:pt x="7556" y="5648"/>
                    <a:pt x="7676" y="5543"/>
                    <a:pt x="7697" y="5402"/>
                  </a:cubicBezTo>
                  <a:lnTo>
                    <a:pt x="8421" y="327"/>
                  </a:lnTo>
                  <a:cubicBezTo>
                    <a:pt x="8445" y="154"/>
                    <a:pt x="8312" y="0"/>
                    <a:pt x="81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765;p64">
              <a:extLst>
                <a:ext uri="{FF2B5EF4-FFF2-40B4-BE49-F238E27FC236}">
                  <a16:creationId xmlns:a16="http://schemas.microsoft.com/office/drawing/2014/main" id="{3A26A1AD-6E45-22E9-1DFF-5C834E67D727}"/>
                </a:ext>
              </a:extLst>
            </p:cNvPr>
            <p:cNvSpPr/>
            <p:nvPr/>
          </p:nvSpPr>
          <p:spPr>
            <a:xfrm>
              <a:off x="3711550" y="3988450"/>
              <a:ext cx="177475" cy="126900"/>
            </a:xfrm>
            <a:custGeom>
              <a:avLst/>
              <a:gdLst/>
              <a:ahLst/>
              <a:cxnLst/>
              <a:rect l="l" t="t" r="r" b="b"/>
              <a:pathLst>
                <a:path w="7099" h="5076" extrusionOk="0">
                  <a:moveTo>
                    <a:pt x="239" y="0"/>
                  </a:moveTo>
                  <a:lnTo>
                    <a:pt x="0" y="5075"/>
                  </a:lnTo>
                  <a:lnTo>
                    <a:pt x="7099" y="5075"/>
                  </a:lnTo>
                  <a:lnTo>
                    <a:pt x="70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766;p64">
              <a:extLst>
                <a:ext uri="{FF2B5EF4-FFF2-40B4-BE49-F238E27FC236}">
                  <a16:creationId xmlns:a16="http://schemas.microsoft.com/office/drawing/2014/main" id="{8FC644CC-5F6A-A10A-1837-94132ABF1B10}"/>
                </a:ext>
              </a:extLst>
            </p:cNvPr>
            <p:cNvSpPr/>
            <p:nvPr/>
          </p:nvSpPr>
          <p:spPr>
            <a:xfrm>
              <a:off x="3704200" y="3981300"/>
              <a:ext cx="191975" cy="141225"/>
            </a:xfrm>
            <a:custGeom>
              <a:avLst/>
              <a:gdLst/>
              <a:ahLst/>
              <a:cxnLst/>
              <a:rect l="l" t="t" r="r" b="b"/>
              <a:pathLst>
                <a:path w="7679" h="5649" extrusionOk="0">
                  <a:moveTo>
                    <a:pt x="7102" y="572"/>
                  </a:moveTo>
                  <a:lnTo>
                    <a:pt x="7106" y="5075"/>
                  </a:lnTo>
                  <a:lnTo>
                    <a:pt x="596" y="5075"/>
                  </a:lnTo>
                  <a:lnTo>
                    <a:pt x="806" y="572"/>
                  </a:lnTo>
                  <a:close/>
                  <a:moveTo>
                    <a:pt x="533" y="0"/>
                  </a:moveTo>
                  <a:cubicBezTo>
                    <a:pt x="380" y="0"/>
                    <a:pt x="255" y="120"/>
                    <a:pt x="247" y="273"/>
                  </a:cubicBezTo>
                  <a:lnTo>
                    <a:pt x="9" y="5348"/>
                  </a:lnTo>
                  <a:cubicBezTo>
                    <a:pt x="1" y="5511"/>
                    <a:pt x="132" y="5647"/>
                    <a:pt x="294" y="5648"/>
                  </a:cubicBezTo>
                  <a:lnTo>
                    <a:pt x="7393" y="5648"/>
                  </a:lnTo>
                  <a:cubicBezTo>
                    <a:pt x="7551" y="5647"/>
                    <a:pt x="7679" y="5519"/>
                    <a:pt x="7679" y="5361"/>
                  </a:cubicBezTo>
                  <a:lnTo>
                    <a:pt x="7674" y="286"/>
                  </a:lnTo>
                  <a:cubicBezTo>
                    <a:pt x="7674" y="129"/>
                    <a:pt x="7546" y="0"/>
                    <a:pt x="73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767;p64">
              <a:extLst>
                <a:ext uri="{FF2B5EF4-FFF2-40B4-BE49-F238E27FC236}">
                  <a16:creationId xmlns:a16="http://schemas.microsoft.com/office/drawing/2014/main" id="{231E1039-1F99-6A73-B38F-E3DD8811D77A}"/>
                </a:ext>
              </a:extLst>
            </p:cNvPr>
            <p:cNvSpPr/>
            <p:nvPr/>
          </p:nvSpPr>
          <p:spPr>
            <a:xfrm>
              <a:off x="3001750" y="3988450"/>
              <a:ext cx="201650" cy="126900"/>
            </a:xfrm>
            <a:custGeom>
              <a:avLst/>
              <a:gdLst/>
              <a:ahLst/>
              <a:cxnLst/>
              <a:rect l="l" t="t" r="r" b="b"/>
              <a:pathLst>
                <a:path w="8066" h="5076" extrusionOk="0">
                  <a:moveTo>
                    <a:pt x="1210" y="0"/>
                  </a:moveTo>
                  <a:lnTo>
                    <a:pt x="0" y="5075"/>
                  </a:lnTo>
                  <a:lnTo>
                    <a:pt x="7099" y="5075"/>
                  </a:lnTo>
                  <a:lnTo>
                    <a:pt x="806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768;p64">
              <a:extLst>
                <a:ext uri="{FF2B5EF4-FFF2-40B4-BE49-F238E27FC236}">
                  <a16:creationId xmlns:a16="http://schemas.microsoft.com/office/drawing/2014/main" id="{F606B6CE-65F1-C0A8-9B82-B983F231AEEB}"/>
                </a:ext>
              </a:extLst>
            </p:cNvPr>
            <p:cNvSpPr/>
            <p:nvPr/>
          </p:nvSpPr>
          <p:spPr>
            <a:xfrm>
              <a:off x="2993750" y="3981300"/>
              <a:ext cx="217525" cy="141225"/>
            </a:xfrm>
            <a:custGeom>
              <a:avLst/>
              <a:gdLst/>
              <a:ahLst/>
              <a:cxnLst/>
              <a:rect l="l" t="t" r="r" b="b"/>
              <a:pathLst>
                <a:path w="8701" h="5649" extrusionOk="0">
                  <a:moveTo>
                    <a:pt x="8039" y="572"/>
                  </a:moveTo>
                  <a:lnTo>
                    <a:pt x="7182" y="5075"/>
                  </a:lnTo>
                  <a:lnTo>
                    <a:pt x="683" y="5075"/>
                  </a:lnTo>
                  <a:lnTo>
                    <a:pt x="1757" y="572"/>
                  </a:lnTo>
                  <a:close/>
                  <a:moveTo>
                    <a:pt x="1530" y="0"/>
                  </a:moveTo>
                  <a:cubicBezTo>
                    <a:pt x="1398" y="0"/>
                    <a:pt x="1283" y="91"/>
                    <a:pt x="1252" y="220"/>
                  </a:cubicBezTo>
                  <a:lnTo>
                    <a:pt x="42" y="5296"/>
                  </a:lnTo>
                  <a:cubicBezTo>
                    <a:pt x="0" y="5475"/>
                    <a:pt x="136" y="5647"/>
                    <a:pt x="320" y="5648"/>
                  </a:cubicBezTo>
                  <a:lnTo>
                    <a:pt x="7419" y="5648"/>
                  </a:lnTo>
                  <a:cubicBezTo>
                    <a:pt x="7556" y="5647"/>
                    <a:pt x="7674" y="5550"/>
                    <a:pt x="7700" y="5415"/>
                  </a:cubicBezTo>
                  <a:lnTo>
                    <a:pt x="8666" y="340"/>
                  </a:lnTo>
                  <a:cubicBezTo>
                    <a:pt x="8701" y="165"/>
                    <a:pt x="8565" y="0"/>
                    <a:pt x="83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769;p64">
              <a:extLst>
                <a:ext uri="{FF2B5EF4-FFF2-40B4-BE49-F238E27FC236}">
                  <a16:creationId xmlns:a16="http://schemas.microsoft.com/office/drawing/2014/main" id="{68ADB362-7197-06E5-C27C-08BC2FDBF61A}"/>
                </a:ext>
              </a:extLst>
            </p:cNvPr>
            <p:cNvSpPr/>
            <p:nvPr/>
          </p:nvSpPr>
          <p:spPr>
            <a:xfrm>
              <a:off x="2824325" y="3988450"/>
              <a:ext cx="207700" cy="126900"/>
            </a:xfrm>
            <a:custGeom>
              <a:avLst/>
              <a:gdLst/>
              <a:ahLst/>
              <a:cxnLst/>
              <a:rect l="l" t="t" r="r" b="b"/>
              <a:pathLst>
                <a:path w="8308" h="5076" extrusionOk="0">
                  <a:moveTo>
                    <a:pt x="1452" y="0"/>
                  </a:moveTo>
                  <a:lnTo>
                    <a:pt x="0" y="5075"/>
                  </a:lnTo>
                  <a:lnTo>
                    <a:pt x="7097" y="5075"/>
                  </a:lnTo>
                  <a:lnTo>
                    <a:pt x="83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770;p64">
              <a:extLst>
                <a:ext uri="{FF2B5EF4-FFF2-40B4-BE49-F238E27FC236}">
                  <a16:creationId xmlns:a16="http://schemas.microsoft.com/office/drawing/2014/main" id="{DADDA758-E8E1-FC3A-8A83-C5A2A91CC184}"/>
                </a:ext>
              </a:extLst>
            </p:cNvPr>
            <p:cNvSpPr/>
            <p:nvPr/>
          </p:nvSpPr>
          <p:spPr>
            <a:xfrm>
              <a:off x="2816100" y="3981275"/>
              <a:ext cx="223950" cy="141250"/>
            </a:xfrm>
            <a:custGeom>
              <a:avLst/>
              <a:gdLst/>
              <a:ahLst/>
              <a:cxnLst/>
              <a:rect l="l" t="t" r="r" b="b"/>
              <a:pathLst>
                <a:path w="8958" h="5650" extrusionOk="0">
                  <a:moveTo>
                    <a:pt x="8274" y="573"/>
                  </a:moveTo>
                  <a:lnTo>
                    <a:pt x="7201" y="5076"/>
                  </a:lnTo>
                  <a:lnTo>
                    <a:pt x="708" y="5076"/>
                  </a:lnTo>
                  <a:lnTo>
                    <a:pt x="1998" y="573"/>
                  </a:lnTo>
                  <a:close/>
                  <a:moveTo>
                    <a:pt x="1781" y="0"/>
                  </a:moveTo>
                  <a:cubicBezTo>
                    <a:pt x="1653" y="0"/>
                    <a:pt x="1541" y="85"/>
                    <a:pt x="1507" y="208"/>
                  </a:cubicBezTo>
                  <a:lnTo>
                    <a:pt x="54" y="5284"/>
                  </a:lnTo>
                  <a:cubicBezTo>
                    <a:pt x="1" y="5466"/>
                    <a:pt x="138" y="5649"/>
                    <a:pt x="329" y="5649"/>
                  </a:cubicBezTo>
                  <a:lnTo>
                    <a:pt x="7426" y="5649"/>
                  </a:lnTo>
                  <a:cubicBezTo>
                    <a:pt x="7558" y="5648"/>
                    <a:pt x="7674" y="5557"/>
                    <a:pt x="7705" y="5429"/>
                  </a:cubicBezTo>
                  <a:lnTo>
                    <a:pt x="8914" y="353"/>
                  </a:lnTo>
                  <a:cubicBezTo>
                    <a:pt x="8958" y="173"/>
                    <a:pt x="8821" y="1"/>
                    <a:pt x="86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771;p64">
              <a:extLst>
                <a:ext uri="{FF2B5EF4-FFF2-40B4-BE49-F238E27FC236}">
                  <a16:creationId xmlns:a16="http://schemas.microsoft.com/office/drawing/2014/main" id="{C3693992-6E3D-A1D8-75E0-DA9E0BAC8193}"/>
                </a:ext>
              </a:extLst>
            </p:cNvPr>
            <p:cNvSpPr/>
            <p:nvPr/>
          </p:nvSpPr>
          <p:spPr>
            <a:xfrm>
              <a:off x="3534125" y="3988450"/>
              <a:ext cx="183400" cy="126900"/>
            </a:xfrm>
            <a:custGeom>
              <a:avLst/>
              <a:gdLst/>
              <a:ahLst/>
              <a:cxnLst/>
              <a:rect l="l" t="t" r="r" b="b"/>
              <a:pathLst>
                <a:path w="7336" h="5076" extrusionOk="0">
                  <a:moveTo>
                    <a:pt x="481" y="0"/>
                  </a:moveTo>
                  <a:lnTo>
                    <a:pt x="0" y="5075"/>
                  </a:lnTo>
                  <a:lnTo>
                    <a:pt x="7097" y="5075"/>
                  </a:lnTo>
                  <a:lnTo>
                    <a:pt x="73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772;p64">
              <a:extLst>
                <a:ext uri="{FF2B5EF4-FFF2-40B4-BE49-F238E27FC236}">
                  <a16:creationId xmlns:a16="http://schemas.microsoft.com/office/drawing/2014/main" id="{028AA003-47D5-2EC9-8462-53975C08D36C}"/>
                </a:ext>
              </a:extLst>
            </p:cNvPr>
            <p:cNvSpPr/>
            <p:nvPr/>
          </p:nvSpPr>
          <p:spPr>
            <a:xfrm>
              <a:off x="3526575" y="3981300"/>
              <a:ext cx="198250" cy="141225"/>
            </a:xfrm>
            <a:custGeom>
              <a:avLst/>
              <a:gdLst/>
              <a:ahLst/>
              <a:cxnLst/>
              <a:rect l="l" t="t" r="r" b="b"/>
              <a:pathLst>
                <a:path w="7930" h="5649" extrusionOk="0">
                  <a:moveTo>
                    <a:pt x="7338" y="572"/>
                  </a:moveTo>
                  <a:lnTo>
                    <a:pt x="7126" y="5075"/>
                  </a:lnTo>
                  <a:lnTo>
                    <a:pt x="616" y="5075"/>
                  </a:lnTo>
                  <a:lnTo>
                    <a:pt x="1043" y="572"/>
                  </a:lnTo>
                  <a:close/>
                  <a:moveTo>
                    <a:pt x="783" y="0"/>
                  </a:moveTo>
                  <a:cubicBezTo>
                    <a:pt x="634" y="0"/>
                    <a:pt x="511" y="112"/>
                    <a:pt x="497" y="259"/>
                  </a:cubicBezTo>
                  <a:lnTo>
                    <a:pt x="16" y="5334"/>
                  </a:lnTo>
                  <a:cubicBezTo>
                    <a:pt x="1" y="5502"/>
                    <a:pt x="133" y="5648"/>
                    <a:pt x="302" y="5648"/>
                  </a:cubicBezTo>
                  <a:lnTo>
                    <a:pt x="7399" y="5648"/>
                  </a:lnTo>
                  <a:cubicBezTo>
                    <a:pt x="7552" y="5648"/>
                    <a:pt x="7677" y="5528"/>
                    <a:pt x="7685" y="5375"/>
                  </a:cubicBezTo>
                  <a:lnTo>
                    <a:pt x="7924" y="300"/>
                  </a:lnTo>
                  <a:cubicBezTo>
                    <a:pt x="7930" y="136"/>
                    <a:pt x="7801" y="0"/>
                    <a:pt x="76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773;p64">
              <a:extLst>
                <a:ext uri="{FF2B5EF4-FFF2-40B4-BE49-F238E27FC236}">
                  <a16:creationId xmlns:a16="http://schemas.microsoft.com/office/drawing/2014/main" id="{B44301EC-4ECF-2344-59C9-50AAA2F97809}"/>
                </a:ext>
              </a:extLst>
            </p:cNvPr>
            <p:cNvSpPr/>
            <p:nvPr/>
          </p:nvSpPr>
          <p:spPr>
            <a:xfrm>
              <a:off x="4574400" y="3983579"/>
              <a:ext cx="201875" cy="126900"/>
            </a:xfrm>
            <a:custGeom>
              <a:avLst/>
              <a:gdLst/>
              <a:ahLst/>
              <a:cxnLst/>
              <a:rect l="l" t="t" r="r" b="b"/>
              <a:pathLst>
                <a:path w="8075" h="5076" extrusionOk="0">
                  <a:moveTo>
                    <a:pt x="0" y="0"/>
                  </a:moveTo>
                  <a:lnTo>
                    <a:pt x="977" y="5075"/>
                  </a:lnTo>
                  <a:lnTo>
                    <a:pt x="8074" y="5075"/>
                  </a:lnTo>
                  <a:lnTo>
                    <a:pt x="6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774;p64">
              <a:extLst>
                <a:ext uri="{FF2B5EF4-FFF2-40B4-BE49-F238E27FC236}">
                  <a16:creationId xmlns:a16="http://schemas.microsoft.com/office/drawing/2014/main" id="{BC027A60-FC2C-5FCF-21B6-F1641F8F5D74}"/>
                </a:ext>
              </a:extLst>
            </p:cNvPr>
            <p:cNvSpPr/>
            <p:nvPr/>
          </p:nvSpPr>
          <p:spPr>
            <a:xfrm>
              <a:off x="4566525" y="3981300"/>
              <a:ext cx="217750" cy="141225"/>
            </a:xfrm>
            <a:custGeom>
              <a:avLst/>
              <a:gdLst/>
              <a:ahLst/>
              <a:cxnLst/>
              <a:rect l="l" t="t" r="r" b="b"/>
              <a:pathLst>
                <a:path w="8710" h="5649" extrusionOk="0">
                  <a:moveTo>
                    <a:pt x="6945" y="572"/>
                  </a:moveTo>
                  <a:lnTo>
                    <a:pt x="8027" y="5075"/>
                  </a:lnTo>
                  <a:lnTo>
                    <a:pt x="1528" y="5075"/>
                  </a:lnTo>
                  <a:lnTo>
                    <a:pt x="663" y="572"/>
                  </a:lnTo>
                  <a:close/>
                  <a:moveTo>
                    <a:pt x="315" y="0"/>
                  </a:moveTo>
                  <a:cubicBezTo>
                    <a:pt x="135" y="0"/>
                    <a:pt x="0" y="165"/>
                    <a:pt x="35" y="340"/>
                  </a:cubicBezTo>
                  <a:lnTo>
                    <a:pt x="1010" y="5416"/>
                  </a:lnTo>
                  <a:cubicBezTo>
                    <a:pt x="1037" y="5551"/>
                    <a:pt x="1155" y="5647"/>
                    <a:pt x="1292" y="5648"/>
                  </a:cubicBezTo>
                  <a:lnTo>
                    <a:pt x="8389" y="5648"/>
                  </a:lnTo>
                  <a:lnTo>
                    <a:pt x="8389" y="5647"/>
                  </a:lnTo>
                  <a:cubicBezTo>
                    <a:pt x="8574" y="5647"/>
                    <a:pt x="8710" y="5474"/>
                    <a:pt x="8667" y="5295"/>
                  </a:cubicBezTo>
                  <a:lnTo>
                    <a:pt x="7449" y="220"/>
                  </a:lnTo>
                  <a:cubicBezTo>
                    <a:pt x="7418" y="90"/>
                    <a:pt x="7303" y="0"/>
                    <a:pt x="71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775;p64">
              <a:extLst>
                <a:ext uri="{FF2B5EF4-FFF2-40B4-BE49-F238E27FC236}">
                  <a16:creationId xmlns:a16="http://schemas.microsoft.com/office/drawing/2014/main" id="{92A4E675-FF0B-46DE-A69A-D9DF453F992E}"/>
                </a:ext>
              </a:extLst>
            </p:cNvPr>
            <p:cNvSpPr/>
            <p:nvPr/>
          </p:nvSpPr>
          <p:spPr>
            <a:xfrm>
              <a:off x="4403025" y="3988450"/>
              <a:ext cx="195800" cy="126900"/>
            </a:xfrm>
            <a:custGeom>
              <a:avLst/>
              <a:gdLst/>
              <a:ahLst/>
              <a:cxnLst/>
              <a:rect l="l" t="t" r="r" b="b"/>
              <a:pathLst>
                <a:path w="7832" h="5076" extrusionOk="0">
                  <a:moveTo>
                    <a:pt x="0" y="0"/>
                  </a:moveTo>
                  <a:lnTo>
                    <a:pt x="733" y="5075"/>
                  </a:lnTo>
                  <a:lnTo>
                    <a:pt x="7832" y="5075"/>
                  </a:lnTo>
                  <a:lnTo>
                    <a:pt x="6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776;p64">
              <a:extLst>
                <a:ext uri="{FF2B5EF4-FFF2-40B4-BE49-F238E27FC236}">
                  <a16:creationId xmlns:a16="http://schemas.microsoft.com/office/drawing/2014/main" id="{306099AC-EE7B-D92F-7558-8933F039B61D}"/>
                </a:ext>
              </a:extLst>
            </p:cNvPr>
            <p:cNvSpPr/>
            <p:nvPr/>
          </p:nvSpPr>
          <p:spPr>
            <a:xfrm>
              <a:off x="4395300" y="3981300"/>
              <a:ext cx="211425" cy="141225"/>
            </a:xfrm>
            <a:custGeom>
              <a:avLst/>
              <a:gdLst/>
              <a:ahLst/>
              <a:cxnLst/>
              <a:rect l="l" t="t" r="r" b="b"/>
              <a:pathLst>
                <a:path w="8457" h="5649" extrusionOk="0">
                  <a:moveTo>
                    <a:pt x="6929" y="572"/>
                  </a:moveTo>
                  <a:lnTo>
                    <a:pt x="7795" y="5075"/>
                  </a:lnTo>
                  <a:lnTo>
                    <a:pt x="1291" y="5075"/>
                  </a:lnTo>
                  <a:lnTo>
                    <a:pt x="639" y="572"/>
                  </a:lnTo>
                  <a:close/>
                  <a:moveTo>
                    <a:pt x="309" y="0"/>
                  </a:moveTo>
                  <a:cubicBezTo>
                    <a:pt x="135" y="0"/>
                    <a:pt x="0" y="154"/>
                    <a:pt x="25" y="327"/>
                  </a:cubicBezTo>
                  <a:lnTo>
                    <a:pt x="759" y="5402"/>
                  </a:lnTo>
                  <a:cubicBezTo>
                    <a:pt x="780" y="5543"/>
                    <a:pt x="900" y="5647"/>
                    <a:pt x="1042" y="5648"/>
                  </a:cubicBezTo>
                  <a:lnTo>
                    <a:pt x="8141" y="5648"/>
                  </a:lnTo>
                  <a:cubicBezTo>
                    <a:pt x="8322" y="5648"/>
                    <a:pt x="8456" y="5484"/>
                    <a:pt x="8423" y="5307"/>
                  </a:cubicBezTo>
                  <a:lnTo>
                    <a:pt x="7445" y="232"/>
                  </a:lnTo>
                  <a:cubicBezTo>
                    <a:pt x="7419" y="98"/>
                    <a:pt x="7302" y="0"/>
                    <a:pt x="71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777;p64">
              <a:extLst>
                <a:ext uri="{FF2B5EF4-FFF2-40B4-BE49-F238E27FC236}">
                  <a16:creationId xmlns:a16="http://schemas.microsoft.com/office/drawing/2014/main" id="{B330B957-D128-315F-F126-F00D7489AED3}"/>
                </a:ext>
              </a:extLst>
            </p:cNvPr>
            <p:cNvSpPr/>
            <p:nvPr/>
          </p:nvSpPr>
          <p:spPr>
            <a:xfrm>
              <a:off x="4060275" y="3988450"/>
              <a:ext cx="183650" cy="126900"/>
            </a:xfrm>
            <a:custGeom>
              <a:avLst/>
              <a:gdLst/>
              <a:ahLst/>
              <a:cxnLst/>
              <a:rect l="l" t="t" r="r" b="b"/>
              <a:pathLst>
                <a:path w="7346" h="5076" extrusionOk="0">
                  <a:moveTo>
                    <a:pt x="0" y="0"/>
                  </a:moveTo>
                  <a:lnTo>
                    <a:pt x="247" y="5075"/>
                  </a:lnTo>
                  <a:lnTo>
                    <a:pt x="7346" y="5075"/>
                  </a:lnTo>
                  <a:lnTo>
                    <a:pt x="6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778;p64">
              <a:extLst>
                <a:ext uri="{FF2B5EF4-FFF2-40B4-BE49-F238E27FC236}">
                  <a16:creationId xmlns:a16="http://schemas.microsoft.com/office/drawing/2014/main" id="{CF0D700B-8EDC-738E-13EF-75CB5047E28D}"/>
                </a:ext>
              </a:extLst>
            </p:cNvPr>
            <p:cNvSpPr/>
            <p:nvPr/>
          </p:nvSpPr>
          <p:spPr>
            <a:xfrm>
              <a:off x="4052900" y="3981300"/>
              <a:ext cx="198525" cy="141225"/>
            </a:xfrm>
            <a:custGeom>
              <a:avLst/>
              <a:gdLst/>
              <a:ahLst/>
              <a:cxnLst/>
              <a:rect l="l" t="t" r="r" b="b"/>
              <a:pathLst>
                <a:path w="7941" h="5649" extrusionOk="0">
                  <a:moveTo>
                    <a:pt x="6890" y="572"/>
                  </a:moveTo>
                  <a:lnTo>
                    <a:pt x="7326" y="5075"/>
                  </a:lnTo>
                  <a:lnTo>
                    <a:pt x="815" y="5075"/>
                  </a:lnTo>
                  <a:lnTo>
                    <a:pt x="595" y="572"/>
                  </a:lnTo>
                  <a:close/>
                  <a:moveTo>
                    <a:pt x="291" y="0"/>
                  </a:moveTo>
                  <a:cubicBezTo>
                    <a:pt x="130" y="0"/>
                    <a:pt x="0" y="137"/>
                    <a:pt x="8" y="300"/>
                  </a:cubicBezTo>
                  <a:lnTo>
                    <a:pt x="257" y="5375"/>
                  </a:lnTo>
                  <a:cubicBezTo>
                    <a:pt x="263" y="5528"/>
                    <a:pt x="389" y="5648"/>
                    <a:pt x="542" y="5648"/>
                  </a:cubicBezTo>
                  <a:lnTo>
                    <a:pt x="7640" y="5648"/>
                  </a:lnTo>
                  <a:lnTo>
                    <a:pt x="7640" y="5647"/>
                  </a:lnTo>
                  <a:cubicBezTo>
                    <a:pt x="7809" y="5647"/>
                    <a:pt x="7941" y="5502"/>
                    <a:pt x="7924" y="5334"/>
                  </a:cubicBezTo>
                  <a:lnTo>
                    <a:pt x="7435" y="259"/>
                  </a:lnTo>
                  <a:cubicBezTo>
                    <a:pt x="7421" y="112"/>
                    <a:pt x="7298" y="0"/>
                    <a:pt x="7150" y="0"/>
                  </a:cubicBezTo>
                  <a:lnTo>
                    <a:pt x="294" y="0"/>
                  </a:lnTo>
                  <a:cubicBezTo>
                    <a:pt x="293" y="0"/>
                    <a:pt x="292" y="0"/>
                    <a:pt x="2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779;p64">
              <a:extLst>
                <a:ext uri="{FF2B5EF4-FFF2-40B4-BE49-F238E27FC236}">
                  <a16:creationId xmlns:a16="http://schemas.microsoft.com/office/drawing/2014/main" id="{B20A7C19-D5A2-9611-D731-3D792FCD7518}"/>
                </a:ext>
              </a:extLst>
            </p:cNvPr>
            <p:cNvSpPr/>
            <p:nvPr/>
          </p:nvSpPr>
          <p:spPr>
            <a:xfrm>
              <a:off x="2666525" y="4508979"/>
              <a:ext cx="2038350" cy="152600"/>
            </a:xfrm>
            <a:custGeom>
              <a:avLst/>
              <a:gdLst/>
              <a:ahLst/>
              <a:cxnLst/>
              <a:rect l="l" t="t" r="r" b="b"/>
              <a:pathLst>
                <a:path w="81534" h="6104" extrusionOk="0">
                  <a:moveTo>
                    <a:pt x="1747" y="1"/>
                  </a:moveTo>
                  <a:lnTo>
                    <a:pt x="0" y="6104"/>
                  </a:lnTo>
                  <a:lnTo>
                    <a:pt x="81534" y="6104"/>
                  </a:lnTo>
                  <a:lnTo>
                    <a:pt x="803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780;p64">
              <a:extLst>
                <a:ext uri="{FF2B5EF4-FFF2-40B4-BE49-F238E27FC236}">
                  <a16:creationId xmlns:a16="http://schemas.microsoft.com/office/drawing/2014/main" id="{2C142B26-2551-346C-1323-C5BDDB250F3C}"/>
                </a:ext>
              </a:extLst>
            </p:cNvPr>
            <p:cNvSpPr/>
            <p:nvPr/>
          </p:nvSpPr>
          <p:spPr>
            <a:xfrm>
              <a:off x="2658325" y="4506675"/>
              <a:ext cx="2054400" cy="166950"/>
            </a:xfrm>
            <a:custGeom>
              <a:avLst/>
              <a:gdLst/>
              <a:ahLst/>
              <a:cxnLst/>
              <a:rect l="l" t="t" r="r" b="b"/>
              <a:pathLst>
                <a:path w="82176" h="6678" extrusionOk="0">
                  <a:moveTo>
                    <a:pt x="80451" y="574"/>
                  </a:moveTo>
                  <a:lnTo>
                    <a:pt x="81515" y="6105"/>
                  </a:lnTo>
                  <a:lnTo>
                    <a:pt x="708" y="6105"/>
                  </a:lnTo>
                  <a:lnTo>
                    <a:pt x="2290" y="574"/>
                  </a:lnTo>
                  <a:close/>
                  <a:moveTo>
                    <a:pt x="2075" y="1"/>
                  </a:moveTo>
                  <a:cubicBezTo>
                    <a:pt x="1947" y="1"/>
                    <a:pt x="1835" y="85"/>
                    <a:pt x="1800" y="208"/>
                  </a:cubicBezTo>
                  <a:lnTo>
                    <a:pt x="53" y="6312"/>
                  </a:lnTo>
                  <a:cubicBezTo>
                    <a:pt x="0" y="6494"/>
                    <a:pt x="137" y="6678"/>
                    <a:pt x="328" y="6678"/>
                  </a:cubicBezTo>
                  <a:lnTo>
                    <a:pt x="81862" y="6678"/>
                  </a:lnTo>
                  <a:cubicBezTo>
                    <a:pt x="82041" y="6678"/>
                    <a:pt x="82176" y="6514"/>
                    <a:pt x="82143" y="6337"/>
                  </a:cubicBezTo>
                  <a:lnTo>
                    <a:pt x="80967" y="233"/>
                  </a:lnTo>
                  <a:cubicBezTo>
                    <a:pt x="80942" y="98"/>
                    <a:pt x="80824" y="2"/>
                    <a:pt x="806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781;p64">
              <a:extLst>
                <a:ext uri="{FF2B5EF4-FFF2-40B4-BE49-F238E27FC236}">
                  <a16:creationId xmlns:a16="http://schemas.microsoft.com/office/drawing/2014/main" id="{E95C0B20-A7BA-3E75-E283-472A759B7A58}"/>
                </a:ext>
              </a:extLst>
            </p:cNvPr>
            <p:cNvSpPr/>
            <p:nvPr/>
          </p:nvSpPr>
          <p:spPr>
            <a:xfrm>
              <a:off x="4231650" y="3988450"/>
              <a:ext cx="189725" cy="126900"/>
            </a:xfrm>
            <a:custGeom>
              <a:avLst/>
              <a:gdLst/>
              <a:ahLst/>
              <a:cxnLst/>
              <a:rect l="l" t="t" r="r" b="b"/>
              <a:pathLst>
                <a:path w="7589" h="5076" extrusionOk="0">
                  <a:moveTo>
                    <a:pt x="0" y="0"/>
                  </a:moveTo>
                  <a:lnTo>
                    <a:pt x="491" y="5075"/>
                  </a:lnTo>
                  <a:lnTo>
                    <a:pt x="7588" y="5075"/>
                  </a:lnTo>
                  <a:lnTo>
                    <a:pt x="6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782;p64">
              <a:extLst>
                <a:ext uri="{FF2B5EF4-FFF2-40B4-BE49-F238E27FC236}">
                  <a16:creationId xmlns:a16="http://schemas.microsoft.com/office/drawing/2014/main" id="{E08DD777-8B7F-9CF3-618E-2A7F5A4A6CAA}"/>
                </a:ext>
              </a:extLst>
            </p:cNvPr>
            <p:cNvSpPr/>
            <p:nvPr/>
          </p:nvSpPr>
          <p:spPr>
            <a:xfrm>
              <a:off x="4224100" y="3981275"/>
              <a:ext cx="204950" cy="141250"/>
            </a:xfrm>
            <a:custGeom>
              <a:avLst/>
              <a:gdLst/>
              <a:ahLst/>
              <a:cxnLst/>
              <a:rect l="l" t="t" r="r" b="b"/>
              <a:pathLst>
                <a:path w="8198" h="5650" extrusionOk="0">
                  <a:moveTo>
                    <a:pt x="6910" y="573"/>
                  </a:moveTo>
                  <a:lnTo>
                    <a:pt x="7561" y="5076"/>
                  </a:lnTo>
                  <a:lnTo>
                    <a:pt x="1052" y="5076"/>
                  </a:lnTo>
                  <a:lnTo>
                    <a:pt x="617" y="573"/>
                  </a:lnTo>
                  <a:close/>
                  <a:moveTo>
                    <a:pt x="302" y="0"/>
                  </a:moveTo>
                  <a:cubicBezTo>
                    <a:pt x="133" y="0"/>
                    <a:pt x="1" y="146"/>
                    <a:pt x="16" y="314"/>
                  </a:cubicBezTo>
                  <a:lnTo>
                    <a:pt x="507" y="5390"/>
                  </a:lnTo>
                  <a:cubicBezTo>
                    <a:pt x="521" y="5537"/>
                    <a:pt x="644" y="5648"/>
                    <a:pt x="792" y="5649"/>
                  </a:cubicBezTo>
                  <a:lnTo>
                    <a:pt x="7890" y="5649"/>
                  </a:lnTo>
                  <a:lnTo>
                    <a:pt x="7890" y="5648"/>
                  </a:lnTo>
                  <a:cubicBezTo>
                    <a:pt x="8065" y="5648"/>
                    <a:pt x="8198" y="5494"/>
                    <a:pt x="8174" y="5321"/>
                  </a:cubicBezTo>
                  <a:lnTo>
                    <a:pt x="7440" y="246"/>
                  </a:lnTo>
                  <a:cubicBezTo>
                    <a:pt x="7420" y="105"/>
                    <a:pt x="7300" y="1"/>
                    <a:pt x="71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783;p64">
              <a:extLst>
                <a:ext uri="{FF2B5EF4-FFF2-40B4-BE49-F238E27FC236}">
                  <a16:creationId xmlns:a16="http://schemas.microsoft.com/office/drawing/2014/main" id="{65BE9952-EC63-A4D1-A9DF-C52F5301B343}"/>
                </a:ext>
              </a:extLst>
            </p:cNvPr>
            <p:cNvSpPr/>
            <p:nvPr/>
          </p:nvSpPr>
          <p:spPr>
            <a:xfrm>
              <a:off x="1662850" y="4934500"/>
              <a:ext cx="4367925" cy="62025"/>
            </a:xfrm>
            <a:custGeom>
              <a:avLst/>
              <a:gdLst/>
              <a:ahLst/>
              <a:cxnLst/>
              <a:rect l="l" t="t" r="r" b="b"/>
              <a:pathLst>
                <a:path w="174717" h="2481" extrusionOk="0">
                  <a:moveTo>
                    <a:pt x="1" y="1"/>
                  </a:moveTo>
                  <a:lnTo>
                    <a:pt x="1" y="2480"/>
                  </a:lnTo>
                  <a:lnTo>
                    <a:pt x="174716" y="2480"/>
                  </a:lnTo>
                  <a:lnTo>
                    <a:pt x="174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784;p64">
              <a:extLst>
                <a:ext uri="{FF2B5EF4-FFF2-40B4-BE49-F238E27FC236}">
                  <a16:creationId xmlns:a16="http://schemas.microsoft.com/office/drawing/2014/main" id="{5C6737FF-0F4B-25A9-94F4-A49F02679781}"/>
                </a:ext>
              </a:extLst>
            </p:cNvPr>
            <p:cNvSpPr/>
            <p:nvPr/>
          </p:nvSpPr>
          <p:spPr>
            <a:xfrm>
              <a:off x="1655725" y="4927350"/>
              <a:ext cx="4382225" cy="76325"/>
            </a:xfrm>
            <a:custGeom>
              <a:avLst/>
              <a:gdLst/>
              <a:ahLst/>
              <a:cxnLst/>
              <a:rect l="l" t="t" r="r" b="b"/>
              <a:pathLst>
                <a:path w="175289" h="3053" extrusionOk="0">
                  <a:moveTo>
                    <a:pt x="174715" y="574"/>
                  </a:moveTo>
                  <a:lnTo>
                    <a:pt x="174715" y="2479"/>
                  </a:lnTo>
                  <a:lnTo>
                    <a:pt x="573" y="2479"/>
                  </a:lnTo>
                  <a:lnTo>
                    <a:pt x="573" y="574"/>
                  </a:lnTo>
                  <a:close/>
                  <a:moveTo>
                    <a:pt x="286" y="1"/>
                  </a:moveTo>
                  <a:cubicBezTo>
                    <a:pt x="128" y="1"/>
                    <a:pt x="0" y="129"/>
                    <a:pt x="0" y="288"/>
                  </a:cubicBezTo>
                  <a:lnTo>
                    <a:pt x="0" y="2766"/>
                  </a:lnTo>
                  <a:cubicBezTo>
                    <a:pt x="0" y="2924"/>
                    <a:pt x="128" y="3052"/>
                    <a:pt x="286" y="3052"/>
                  </a:cubicBezTo>
                  <a:lnTo>
                    <a:pt x="175001" y="3052"/>
                  </a:lnTo>
                  <a:cubicBezTo>
                    <a:pt x="175160" y="3052"/>
                    <a:pt x="175288" y="2924"/>
                    <a:pt x="175288" y="2766"/>
                  </a:cubicBezTo>
                  <a:lnTo>
                    <a:pt x="175288" y="288"/>
                  </a:lnTo>
                  <a:cubicBezTo>
                    <a:pt x="175288" y="129"/>
                    <a:pt x="175160" y="1"/>
                    <a:pt x="1750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785;p64">
              <a:extLst>
                <a:ext uri="{FF2B5EF4-FFF2-40B4-BE49-F238E27FC236}">
                  <a16:creationId xmlns:a16="http://schemas.microsoft.com/office/drawing/2014/main" id="{1A92DFEE-2C9E-1EDE-FCDD-F9C633C27D40}"/>
                </a:ext>
              </a:extLst>
            </p:cNvPr>
            <p:cNvSpPr/>
            <p:nvPr/>
          </p:nvSpPr>
          <p:spPr>
            <a:xfrm>
              <a:off x="3073800" y="2103700"/>
              <a:ext cx="1546050" cy="1325725"/>
            </a:xfrm>
            <a:custGeom>
              <a:avLst/>
              <a:gdLst/>
              <a:ahLst/>
              <a:cxnLst/>
              <a:rect l="l" t="t" r="r" b="b"/>
              <a:pathLst>
                <a:path w="61842" h="53029" extrusionOk="0">
                  <a:moveTo>
                    <a:pt x="30921" y="1"/>
                  </a:moveTo>
                  <a:cubicBezTo>
                    <a:pt x="29854" y="1"/>
                    <a:pt x="28786" y="529"/>
                    <a:pt x="28176" y="1586"/>
                  </a:cubicBezTo>
                  <a:lnTo>
                    <a:pt x="1221" y="48272"/>
                  </a:lnTo>
                  <a:cubicBezTo>
                    <a:pt x="1" y="50385"/>
                    <a:pt x="1526" y="53028"/>
                    <a:pt x="3966" y="53028"/>
                  </a:cubicBezTo>
                  <a:lnTo>
                    <a:pt x="57875" y="53028"/>
                  </a:lnTo>
                  <a:cubicBezTo>
                    <a:pt x="60317" y="53028"/>
                    <a:pt x="61842" y="50385"/>
                    <a:pt x="60622" y="48272"/>
                  </a:cubicBezTo>
                  <a:lnTo>
                    <a:pt x="33666" y="1586"/>
                  </a:lnTo>
                  <a:cubicBezTo>
                    <a:pt x="33056" y="529"/>
                    <a:pt x="31989" y="1"/>
                    <a:pt x="309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786;p64">
              <a:extLst>
                <a:ext uri="{FF2B5EF4-FFF2-40B4-BE49-F238E27FC236}">
                  <a16:creationId xmlns:a16="http://schemas.microsoft.com/office/drawing/2014/main" id="{55C66EEA-A06B-7C91-5671-77A4B0FAA1F6}"/>
                </a:ext>
              </a:extLst>
            </p:cNvPr>
            <p:cNvSpPr/>
            <p:nvPr/>
          </p:nvSpPr>
          <p:spPr>
            <a:xfrm>
              <a:off x="3082475" y="2096550"/>
              <a:ext cx="1528675" cy="1340000"/>
            </a:xfrm>
            <a:custGeom>
              <a:avLst/>
              <a:gdLst/>
              <a:ahLst/>
              <a:cxnLst/>
              <a:rect l="l" t="t" r="r" b="b"/>
              <a:pathLst>
                <a:path w="61147" h="53600" extrusionOk="0">
                  <a:moveTo>
                    <a:pt x="30574" y="574"/>
                  </a:moveTo>
                  <a:cubicBezTo>
                    <a:pt x="31617" y="574"/>
                    <a:pt x="32550" y="1112"/>
                    <a:pt x="33072" y="2015"/>
                  </a:cubicBezTo>
                  <a:lnTo>
                    <a:pt x="60026" y="48702"/>
                  </a:lnTo>
                  <a:cubicBezTo>
                    <a:pt x="60548" y="49604"/>
                    <a:pt x="60546" y="50683"/>
                    <a:pt x="60026" y="51585"/>
                  </a:cubicBezTo>
                  <a:cubicBezTo>
                    <a:pt x="59506" y="52487"/>
                    <a:pt x="58571" y="53027"/>
                    <a:pt x="57529" y="53027"/>
                  </a:cubicBezTo>
                  <a:lnTo>
                    <a:pt x="3619" y="53027"/>
                  </a:lnTo>
                  <a:cubicBezTo>
                    <a:pt x="2577" y="53027"/>
                    <a:pt x="1643" y="52487"/>
                    <a:pt x="1122" y="51585"/>
                  </a:cubicBezTo>
                  <a:cubicBezTo>
                    <a:pt x="601" y="50683"/>
                    <a:pt x="601" y="49604"/>
                    <a:pt x="1122" y="48702"/>
                  </a:cubicBezTo>
                  <a:lnTo>
                    <a:pt x="28075" y="2015"/>
                  </a:lnTo>
                  <a:cubicBezTo>
                    <a:pt x="28598" y="1112"/>
                    <a:pt x="29531" y="574"/>
                    <a:pt x="30574" y="574"/>
                  </a:cubicBezTo>
                  <a:close/>
                  <a:moveTo>
                    <a:pt x="30574" y="1"/>
                  </a:moveTo>
                  <a:cubicBezTo>
                    <a:pt x="29325" y="1"/>
                    <a:pt x="28206" y="647"/>
                    <a:pt x="27580" y="1728"/>
                  </a:cubicBezTo>
                  <a:lnTo>
                    <a:pt x="626" y="48416"/>
                  </a:lnTo>
                  <a:cubicBezTo>
                    <a:pt x="1" y="49498"/>
                    <a:pt x="2" y="50789"/>
                    <a:pt x="626" y="51872"/>
                  </a:cubicBezTo>
                  <a:cubicBezTo>
                    <a:pt x="1251" y="52954"/>
                    <a:pt x="2369" y="53600"/>
                    <a:pt x="3619" y="53600"/>
                  </a:cubicBezTo>
                  <a:lnTo>
                    <a:pt x="57529" y="53600"/>
                  </a:lnTo>
                  <a:cubicBezTo>
                    <a:pt x="58778" y="53600"/>
                    <a:pt x="59897" y="52954"/>
                    <a:pt x="60522" y="51872"/>
                  </a:cubicBezTo>
                  <a:cubicBezTo>
                    <a:pt x="61146" y="50789"/>
                    <a:pt x="61146" y="49498"/>
                    <a:pt x="60522" y="48416"/>
                  </a:cubicBezTo>
                  <a:lnTo>
                    <a:pt x="33567" y="1728"/>
                  </a:lnTo>
                  <a:cubicBezTo>
                    <a:pt x="32943" y="647"/>
                    <a:pt x="31824" y="1"/>
                    <a:pt x="305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787;p64">
              <a:extLst>
                <a:ext uri="{FF2B5EF4-FFF2-40B4-BE49-F238E27FC236}">
                  <a16:creationId xmlns:a16="http://schemas.microsoft.com/office/drawing/2014/main" id="{B6186451-26DA-EED9-94DD-67E907B6D6C7}"/>
                </a:ext>
              </a:extLst>
            </p:cNvPr>
            <p:cNvSpPr/>
            <p:nvPr/>
          </p:nvSpPr>
          <p:spPr>
            <a:xfrm>
              <a:off x="3205650" y="2204625"/>
              <a:ext cx="1282350" cy="1152700"/>
            </a:xfrm>
            <a:custGeom>
              <a:avLst/>
              <a:gdLst/>
              <a:ahLst/>
              <a:cxnLst/>
              <a:rect l="l" t="t" r="r" b="b"/>
              <a:pathLst>
                <a:path w="51294" h="46108" extrusionOk="0">
                  <a:moveTo>
                    <a:pt x="25647" y="573"/>
                  </a:moveTo>
                  <a:cubicBezTo>
                    <a:pt x="26502" y="573"/>
                    <a:pt x="27267" y="1027"/>
                    <a:pt x="27695" y="1788"/>
                  </a:cubicBezTo>
                  <a:lnTo>
                    <a:pt x="50256" y="41878"/>
                  </a:lnTo>
                  <a:cubicBezTo>
                    <a:pt x="50694" y="42658"/>
                    <a:pt x="50687" y="43583"/>
                    <a:pt x="50235" y="44356"/>
                  </a:cubicBezTo>
                  <a:cubicBezTo>
                    <a:pt x="49802" y="45094"/>
                    <a:pt x="49045" y="45535"/>
                    <a:pt x="48207" y="45535"/>
                  </a:cubicBezTo>
                  <a:lnTo>
                    <a:pt x="3088" y="45535"/>
                  </a:lnTo>
                  <a:cubicBezTo>
                    <a:pt x="2250" y="45535"/>
                    <a:pt x="1491" y="45094"/>
                    <a:pt x="1060" y="44356"/>
                  </a:cubicBezTo>
                  <a:cubicBezTo>
                    <a:pt x="608" y="43583"/>
                    <a:pt x="600" y="42656"/>
                    <a:pt x="1038" y="41878"/>
                  </a:cubicBezTo>
                  <a:lnTo>
                    <a:pt x="23598" y="1788"/>
                  </a:lnTo>
                  <a:cubicBezTo>
                    <a:pt x="24027" y="1027"/>
                    <a:pt x="24792" y="573"/>
                    <a:pt x="25647" y="573"/>
                  </a:cubicBezTo>
                  <a:close/>
                  <a:moveTo>
                    <a:pt x="25647" y="0"/>
                  </a:moveTo>
                  <a:cubicBezTo>
                    <a:pt x="24583" y="0"/>
                    <a:pt x="23631" y="564"/>
                    <a:pt x="23099" y="1508"/>
                  </a:cubicBezTo>
                  <a:lnTo>
                    <a:pt x="540" y="41598"/>
                  </a:lnTo>
                  <a:cubicBezTo>
                    <a:pt x="0" y="42555"/>
                    <a:pt x="11" y="43694"/>
                    <a:pt x="566" y="44644"/>
                  </a:cubicBezTo>
                  <a:cubicBezTo>
                    <a:pt x="1101" y="45560"/>
                    <a:pt x="2043" y="46108"/>
                    <a:pt x="3088" y="46108"/>
                  </a:cubicBezTo>
                  <a:lnTo>
                    <a:pt x="48207" y="46108"/>
                  </a:lnTo>
                  <a:cubicBezTo>
                    <a:pt x="49250" y="46108"/>
                    <a:pt x="50193" y="45560"/>
                    <a:pt x="50729" y="44644"/>
                  </a:cubicBezTo>
                  <a:cubicBezTo>
                    <a:pt x="51284" y="43694"/>
                    <a:pt x="51294" y="42556"/>
                    <a:pt x="50754" y="41598"/>
                  </a:cubicBezTo>
                  <a:lnTo>
                    <a:pt x="28194" y="1508"/>
                  </a:lnTo>
                  <a:cubicBezTo>
                    <a:pt x="27663" y="564"/>
                    <a:pt x="26711" y="0"/>
                    <a:pt x="256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788;p64">
              <a:extLst>
                <a:ext uri="{FF2B5EF4-FFF2-40B4-BE49-F238E27FC236}">
                  <a16:creationId xmlns:a16="http://schemas.microsoft.com/office/drawing/2014/main" id="{C1AAF27F-38BB-3D35-B1C7-21AB9173DE10}"/>
                </a:ext>
              </a:extLst>
            </p:cNvPr>
            <p:cNvSpPr/>
            <p:nvPr/>
          </p:nvSpPr>
          <p:spPr>
            <a:xfrm>
              <a:off x="3735600" y="2434425"/>
              <a:ext cx="222450" cy="852900"/>
            </a:xfrm>
            <a:custGeom>
              <a:avLst/>
              <a:gdLst/>
              <a:ahLst/>
              <a:cxnLst/>
              <a:rect l="l" t="t" r="r" b="b"/>
              <a:pathLst>
                <a:path w="8898" h="34116" extrusionOk="0">
                  <a:moveTo>
                    <a:pt x="4450" y="1"/>
                  </a:moveTo>
                  <a:cubicBezTo>
                    <a:pt x="3691" y="1"/>
                    <a:pt x="2932" y="181"/>
                    <a:pt x="2173" y="542"/>
                  </a:cubicBezTo>
                  <a:cubicBezTo>
                    <a:pt x="656" y="1263"/>
                    <a:pt x="1" y="2480"/>
                    <a:pt x="210" y="4191"/>
                  </a:cubicBezTo>
                  <a:lnTo>
                    <a:pt x="2308" y="20725"/>
                  </a:lnTo>
                  <a:cubicBezTo>
                    <a:pt x="2382" y="21410"/>
                    <a:pt x="2636" y="21945"/>
                    <a:pt x="3066" y="22333"/>
                  </a:cubicBezTo>
                  <a:cubicBezTo>
                    <a:pt x="3497" y="22720"/>
                    <a:pt x="3962" y="22913"/>
                    <a:pt x="4461" y="22913"/>
                  </a:cubicBezTo>
                  <a:cubicBezTo>
                    <a:pt x="4959" y="22912"/>
                    <a:pt x="5424" y="22718"/>
                    <a:pt x="5855" y="22333"/>
                  </a:cubicBezTo>
                  <a:cubicBezTo>
                    <a:pt x="6286" y="21945"/>
                    <a:pt x="6539" y="21410"/>
                    <a:pt x="6614" y="20725"/>
                  </a:cubicBezTo>
                  <a:lnTo>
                    <a:pt x="8690" y="4191"/>
                  </a:lnTo>
                  <a:cubicBezTo>
                    <a:pt x="8898" y="2480"/>
                    <a:pt x="8243" y="1263"/>
                    <a:pt x="6727" y="542"/>
                  </a:cubicBezTo>
                  <a:cubicBezTo>
                    <a:pt x="5968" y="181"/>
                    <a:pt x="5209" y="1"/>
                    <a:pt x="4450" y="1"/>
                  </a:cubicBezTo>
                  <a:close/>
                  <a:moveTo>
                    <a:pt x="4510" y="26484"/>
                  </a:moveTo>
                  <a:cubicBezTo>
                    <a:pt x="3427" y="26484"/>
                    <a:pt x="2528" y="26860"/>
                    <a:pt x="1816" y="27610"/>
                  </a:cubicBezTo>
                  <a:cubicBezTo>
                    <a:pt x="1102" y="28362"/>
                    <a:pt x="744" y="29258"/>
                    <a:pt x="744" y="30299"/>
                  </a:cubicBezTo>
                  <a:cubicBezTo>
                    <a:pt x="745" y="31370"/>
                    <a:pt x="1113" y="32274"/>
                    <a:pt x="1850" y="33011"/>
                  </a:cubicBezTo>
                  <a:lnTo>
                    <a:pt x="1849" y="33011"/>
                  </a:lnTo>
                  <a:cubicBezTo>
                    <a:pt x="2586" y="33747"/>
                    <a:pt x="3474" y="34115"/>
                    <a:pt x="4516" y="34115"/>
                  </a:cubicBezTo>
                  <a:cubicBezTo>
                    <a:pt x="5572" y="34115"/>
                    <a:pt x="6461" y="33740"/>
                    <a:pt x="7183" y="32988"/>
                  </a:cubicBezTo>
                  <a:cubicBezTo>
                    <a:pt x="7904" y="32237"/>
                    <a:pt x="8264" y="31341"/>
                    <a:pt x="8264" y="30299"/>
                  </a:cubicBezTo>
                  <a:cubicBezTo>
                    <a:pt x="8264" y="29183"/>
                    <a:pt x="7893" y="28267"/>
                    <a:pt x="7149" y="27554"/>
                  </a:cubicBezTo>
                  <a:cubicBezTo>
                    <a:pt x="6405" y="26840"/>
                    <a:pt x="5527" y="26484"/>
                    <a:pt x="4516" y="26484"/>
                  </a:cubicBezTo>
                  <a:cubicBezTo>
                    <a:pt x="4514" y="26484"/>
                    <a:pt x="4512" y="26484"/>
                    <a:pt x="4510" y="2648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789;p64">
              <a:extLst>
                <a:ext uri="{FF2B5EF4-FFF2-40B4-BE49-F238E27FC236}">
                  <a16:creationId xmlns:a16="http://schemas.microsoft.com/office/drawing/2014/main" id="{37B36EC7-D9EA-D88E-FC7F-70AD3A1A8590}"/>
                </a:ext>
              </a:extLst>
            </p:cNvPr>
            <p:cNvSpPr/>
            <p:nvPr/>
          </p:nvSpPr>
          <p:spPr>
            <a:xfrm>
              <a:off x="1186600" y="3338775"/>
              <a:ext cx="682350" cy="1507575"/>
            </a:xfrm>
            <a:custGeom>
              <a:avLst/>
              <a:gdLst/>
              <a:ahLst/>
              <a:cxnLst/>
              <a:rect l="l" t="t" r="r" b="b"/>
              <a:pathLst>
                <a:path w="27294" h="60303" extrusionOk="0">
                  <a:moveTo>
                    <a:pt x="2610" y="1"/>
                  </a:moveTo>
                  <a:cubicBezTo>
                    <a:pt x="2610" y="1"/>
                    <a:pt x="0" y="6553"/>
                    <a:pt x="672" y="11279"/>
                  </a:cubicBezTo>
                  <a:cubicBezTo>
                    <a:pt x="1345" y="16005"/>
                    <a:pt x="16684" y="30216"/>
                    <a:pt x="16684" y="30216"/>
                  </a:cubicBezTo>
                  <a:lnTo>
                    <a:pt x="1994" y="58491"/>
                  </a:lnTo>
                  <a:lnTo>
                    <a:pt x="6065" y="60303"/>
                  </a:lnTo>
                  <a:cubicBezTo>
                    <a:pt x="6065" y="60303"/>
                    <a:pt x="27294" y="34192"/>
                    <a:pt x="27205" y="32200"/>
                  </a:cubicBezTo>
                  <a:cubicBezTo>
                    <a:pt x="27118" y="30210"/>
                    <a:pt x="21146" y="9919"/>
                    <a:pt x="21146" y="9919"/>
                  </a:cubicBezTo>
                  <a:lnTo>
                    <a:pt x="20762" y="6843"/>
                  </a:lnTo>
                  <a:cubicBezTo>
                    <a:pt x="20759" y="5439"/>
                    <a:pt x="2610" y="1"/>
                    <a:pt x="2610"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790;p64">
              <a:extLst>
                <a:ext uri="{FF2B5EF4-FFF2-40B4-BE49-F238E27FC236}">
                  <a16:creationId xmlns:a16="http://schemas.microsoft.com/office/drawing/2014/main" id="{E83D8547-1542-8D51-3008-0E2E8EB2BB41}"/>
                </a:ext>
              </a:extLst>
            </p:cNvPr>
            <p:cNvSpPr/>
            <p:nvPr/>
          </p:nvSpPr>
          <p:spPr>
            <a:xfrm>
              <a:off x="1179450" y="3331650"/>
              <a:ext cx="696750" cy="1521850"/>
            </a:xfrm>
            <a:custGeom>
              <a:avLst/>
              <a:gdLst/>
              <a:ahLst/>
              <a:cxnLst/>
              <a:rect l="l" t="t" r="r" b="b"/>
              <a:pathLst>
                <a:path w="27870" h="60874" extrusionOk="0">
                  <a:moveTo>
                    <a:pt x="3069" y="637"/>
                  </a:moveTo>
                  <a:cubicBezTo>
                    <a:pt x="11508" y="3173"/>
                    <a:pt x="20353" y="6276"/>
                    <a:pt x="20762" y="7151"/>
                  </a:cubicBezTo>
                  <a:cubicBezTo>
                    <a:pt x="20763" y="7155"/>
                    <a:pt x="20764" y="7160"/>
                    <a:pt x="20764" y="7164"/>
                  </a:cubicBezTo>
                  <a:lnTo>
                    <a:pt x="21158" y="10286"/>
                  </a:lnTo>
                  <a:cubicBezTo>
                    <a:pt x="21217" y="10487"/>
                    <a:pt x="27120" y="30566"/>
                    <a:pt x="27206" y="32498"/>
                  </a:cubicBezTo>
                  <a:cubicBezTo>
                    <a:pt x="27238" y="33898"/>
                    <a:pt x="14439" y="50179"/>
                    <a:pt x="6266" y="60237"/>
                  </a:cubicBezTo>
                  <a:lnTo>
                    <a:pt x="2674" y="58637"/>
                  </a:lnTo>
                  <a:lnTo>
                    <a:pt x="17225" y="30635"/>
                  </a:lnTo>
                  <a:cubicBezTo>
                    <a:pt x="17285" y="30519"/>
                    <a:pt x="17259" y="30380"/>
                    <a:pt x="17166" y="30293"/>
                  </a:cubicBezTo>
                  <a:cubicBezTo>
                    <a:pt x="17012" y="30150"/>
                    <a:pt x="1892" y="16095"/>
                    <a:pt x="1242" y="11524"/>
                  </a:cubicBezTo>
                  <a:cubicBezTo>
                    <a:pt x="660" y="7436"/>
                    <a:pt x="2612" y="1865"/>
                    <a:pt x="3069" y="637"/>
                  </a:cubicBezTo>
                  <a:close/>
                  <a:moveTo>
                    <a:pt x="2894" y="0"/>
                  </a:moveTo>
                  <a:cubicBezTo>
                    <a:pt x="2780" y="0"/>
                    <a:pt x="2674" y="69"/>
                    <a:pt x="2630" y="181"/>
                  </a:cubicBezTo>
                  <a:cubicBezTo>
                    <a:pt x="2523" y="451"/>
                    <a:pt x="0" y="6858"/>
                    <a:pt x="676" y="11603"/>
                  </a:cubicBezTo>
                  <a:cubicBezTo>
                    <a:pt x="1324" y="16168"/>
                    <a:pt x="14888" y="28951"/>
                    <a:pt x="16616" y="30564"/>
                  </a:cubicBezTo>
                  <a:lnTo>
                    <a:pt x="2025" y="58644"/>
                  </a:lnTo>
                  <a:cubicBezTo>
                    <a:pt x="1989" y="58713"/>
                    <a:pt x="1983" y="58795"/>
                    <a:pt x="2010" y="58869"/>
                  </a:cubicBezTo>
                  <a:cubicBezTo>
                    <a:pt x="2036" y="58943"/>
                    <a:pt x="2092" y="59005"/>
                    <a:pt x="2164" y="59037"/>
                  </a:cubicBezTo>
                  <a:lnTo>
                    <a:pt x="6234" y="60849"/>
                  </a:lnTo>
                  <a:cubicBezTo>
                    <a:pt x="6270" y="60864"/>
                    <a:pt x="6310" y="60873"/>
                    <a:pt x="6351" y="60873"/>
                  </a:cubicBezTo>
                  <a:cubicBezTo>
                    <a:pt x="6437" y="60873"/>
                    <a:pt x="6519" y="60834"/>
                    <a:pt x="6572" y="60767"/>
                  </a:cubicBezTo>
                  <a:cubicBezTo>
                    <a:pt x="8752" y="58086"/>
                    <a:pt x="27870" y="34513"/>
                    <a:pt x="27779" y="32473"/>
                  </a:cubicBezTo>
                  <a:cubicBezTo>
                    <a:pt x="27689" y="30471"/>
                    <a:pt x="21951" y="10954"/>
                    <a:pt x="21717" y="10169"/>
                  </a:cubicBezTo>
                  <a:lnTo>
                    <a:pt x="21332" y="7094"/>
                  </a:lnTo>
                  <a:cubicBezTo>
                    <a:pt x="21130" y="5604"/>
                    <a:pt x="8452" y="1652"/>
                    <a:pt x="2978" y="13"/>
                  </a:cubicBezTo>
                  <a:cubicBezTo>
                    <a:pt x="2950" y="4"/>
                    <a:pt x="2922" y="0"/>
                    <a:pt x="2894"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791;p64">
              <a:extLst>
                <a:ext uri="{FF2B5EF4-FFF2-40B4-BE49-F238E27FC236}">
                  <a16:creationId xmlns:a16="http://schemas.microsoft.com/office/drawing/2014/main" id="{56B2C133-04E9-9387-F42C-332004F38B31}"/>
                </a:ext>
              </a:extLst>
            </p:cNvPr>
            <p:cNvSpPr/>
            <p:nvPr/>
          </p:nvSpPr>
          <p:spPr>
            <a:xfrm>
              <a:off x="1767650" y="2782175"/>
              <a:ext cx="644450" cy="862025"/>
            </a:xfrm>
            <a:custGeom>
              <a:avLst/>
              <a:gdLst/>
              <a:ahLst/>
              <a:cxnLst/>
              <a:rect l="l" t="t" r="r" b="b"/>
              <a:pathLst>
                <a:path w="25778" h="34481" extrusionOk="0">
                  <a:moveTo>
                    <a:pt x="10021" y="0"/>
                  </a:moveTo>
                  <a:lnTo>
                    <a:pt x="1" y="15034"/>
                  </a:lnTo>
                  <a:lnTo>
                    <a:pt x="862" y="24565"/>
                  </a:lnTo>
                  <a:cubicBezTo>
                    <a:pt x="1071" y="26871"/>
                    <a:pt x="2706" y="28797"/>
                    <a:pt x="4948" y="29376"/>
                  </a:cubicBezTo>
                  <a:lnTo>
                    <a:pt x="24676" y="34481"/>
                  </a:lnTo>
                  <a:lnTo>
                    <a:pt x="25777" y="31787"/>
                  </a:lnTo>
                  <a:lnTo>
                    <a:pt x="7517" y="23854"/>
                  </a:lnTo>
                  <a:lnTo>
                    <a:pt x="100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792;p64">
              <a:extLst>
                <a:ext uri="{FF2B5EF4-FFF2-40B4-BE49-F238E27FC236}">
                  <a16:creationId xmlns:a16="http://schemas.microsoft.com/office/drawing/2014/main" id="{DEDF2E3F-C73D-0575-F35F-C89A9535E9F3}"/>
                </a:ext>
              </a:extLst>
            </p:cNvPr>
            <p:cNvSpPr/>
            <p:nvPr/>
          </p:nvSpPr>
          <p:spPr>
            <a:xfrm>
              <a:off x="1760375" y="2775025"/>
              <a:ext cx="659825" cy="876325"/>
            </a:xfrm>
            <a:custGeom>
              <a:avLst/>
              <a:gdLst/>
              <a:ahLst/>
              <a:cxnLst/>
              <a:rect l="l" t="t" r="r" b="b"/>
              <a:pathLst>
                <a:path w="26393" h="35053" extrusionOk="0">
                  <a:moveTo>
                    <a:pt x="9906" y="1411"/>
                  </a:moveTo>
                  <a:lnTo>
                    <a:pt x="7524" y="24110"/>
                  </a:lnTo>
                  <a:cubicBezTo>
                    <a:pt x="7511" y="24235"/>
                    <a:pt x="7580" y="24353"/>
                    <a:pt x="7694" y="24403"/>
                  </a:cubicBezTo>
                  <a:lnTo>
                    <a:pt x="25698" y="32223"/>
                  </a:lnTo>
                  <a:lnTo>
                    <a:pt x="24797" y="34427"/>
                  </a:lnTo>
                  <a:lnTo>
                    <a:pt x="5310" y="29385"/>
                  </a:lnTo>
                  <a:cubicBezTo>
                    <a:pt x="3191" y="28837"/>
                    <a:pt x="1635" y="27004"/>
                    <a:pt x="1439" y="24826"/>
                  </a:cubicBezTo>
                  <a:lnTo>
                    <a:pt x="585" y="15396"/>
                  </a:lnTo>
                  <a:lnTo>
                    <a:pt x="9906" y="1411"/>
                  </a:lnTo>
                  <a:close/>
                  <a:moveTo>
                    <a:pt x="10314" y="1"/>
                  </a:moveTo>
                  <a:cubicBezTo>
                    <a:pt x="10220" y="1"/>
                    <a:pt x="10129" y="47"/>
                    <a:pt x="10074" y="128"/>
                  </a:cubicBezTo>
                  <a:lnTo>
                    <a:pt x="53" y="15163"/>
                  </a:lnTo>
                  <a:cubicBezTo>
                    <a:pt x="18" y="15218"/>
                    <a:pt x="1" y="15282"/>
                    <a:pt x="7" y="15347"/>
                  </a:cubicBezTo>
                  <a:lnTo>
                    <a:pt x="869" y="24877"/>
                  </a:lnTo>
                  <a:cubicBezTo>
                    <a:pt x="1088" y="27296"/>
                    <a:pt x="2814" y="29330"/>
                    <a:pt x="5167" y="29939"/>
                  </a:cubicBezTo>
                  <a:lnTo>
                    <a:pt x="24897" y="35044"/>
                  </a:lnTo>
                  <a:cubicBezTo>
                    <a:pt x="24920" y="35050"/>
                    <a:pt x="24944" y="35053"/>
                    <a:pt x="24967" y="35053"/>
                  </a:cubicBezTo>
                  <a:cubicBezTo>
                    <a:pt x="25084" y="35053"/>
                    <a:pt x="25189" y="34982"/>
                    <a:pt x="25233" y="34874"/>
                  </a:cubicBezTo>
                  <a:lnTo>
                    <a:pt x="26333" y="32181"/>
                  </a:lnTo>
                  <a:cubicBezTo>
                    <a:pt x="26392" y="32037"/>
                    <a:pt x="26324" y="31872"/>
                    <a:pt x="26182" y="31809"/>
                  </a:cubicBezTo>
                  <a:lnTo>
                    <a:pt x="8115" y="23962"/>
                  </a:lnTo>
                  <a:lnTo>
                    <a:pt x="10597" y="317"/>
                  </a:lnTo>
                  <a:cubicBezTo>
                    <a:pt x="10611" y="185"/>
                    <a:pt x="10533" y="62"/>
                    <a:pt x="10409" y="17"/>
                  </a:cubicBezTo>
                  <a:cubicBezTo>
                    <a:pt x="10378" y="6"/>
                    <a:pt x="10345" y="1"/>
                    <a:pt x="10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793;p64">
              <a:extLst>
                <a:ext uri="{FF2B5EF4-FFF2-40B4-BE49-F238E27FC236}">
                  <a16:creationId xmlns:a16="http://schemas.microsoft.com/office/drawing/2014/main" id="{0D0DE575-7D58-1719-B827-6BCA415EF4C2}"/>
                </a:ext>
              </a:extLst>
            </p:cNvPr>
            <p:cNvSpPr/>
            <p:nvPr/>
          </p:nvSpPr>
          <p:spPr>
            <a:xfrm>
              <a:off x="1770925" y="3042250"/>
              <a:ext cx="629000" cy="601950"/>
            </a:xfrm>
            <a:custGeom>
              <a:avLst/>
              <a:gdLst/>
              <a:ahLst/>
              <a:cxnLst/>
              <a:rect l="l" t="t" r="r" b="b"/>
              <a:pathLst>
                <a:path w="25160" h="24078" extrusionOk="0">
                  <a:moveTo>
                    <a:pt x="2957" y="1"/>
                  </a:moveTo>
                  <a:lnTo>
                    <a:pt x="2038" y="1379"/>
                  </a:lnTo>
                  <a:cubicBezTo>
                    <a:pt x="1421" y="2724"/>
                    <a:pt x="561" y="4595"/>
                    <a:pt x="1" y="6072"/>
                  </a:cubicBezTo>
                  <a:lnTo>
                    <a:pt x="731" y="14162"/>
                  </a:lnTo>
                  <a:cubicBezTo>
                    <a:pt x="940" y="16468"/>
                    <a:pt x="2575" y="18394"/>
                    <a:pt x="4817" y="18973"/>
                  </a:cubicBezTo>
                  <a:lnTo>
                    <a:pt x="24545" y="24078"/>
                  </a:lnTo>
                  <a:lnTo>
                    <a:pt x="25159" y="22574"/>
                  </a:lnTo>
                  <a:lnTo>
                    <a:pt x="5431" y="14922"/>
                  </a:lnTo>
                  <a:cubicBezTo>
                    <a:pt x="5431" y="14922"/>
                    <a:pt x="4779" y="15052"/>
                    <a:pt x="4153" y="15052"/>
                  </a:cubicBezTo>
                  <a:cubicBezTo>
                    <a:pt x="3736" y="15052"/>
                    <a:pt x="3330" y="14994"/>
                    <a:pt x="3137" y="14802"/>
                  </a:cubicBezTo>
                  <a:cubicBezTo>
                    <a:pt x="2655" y="14319"/>
                    <a:pt x="5068" y="12991"/>
                    <a:pt x="5068" y="12991"/>
                  </a:cubicBezTo>
                  <a:lnTo>
                    <a:pt x="2533" y="12267"/>
                  </a:lnTo>
                  <a:lnTo>
                    <a:pt x="4706" y="2732"/>
                  </a:lnTo>
                  <a:lnTo>
                    <a:pt x="2957"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794;p64">
              <a:extLst>
                <a:ext uri="{FF2B5EF4-FFF2-40B4-BE49-F238E27FC236}">
                  <a16:creationId xmlns:a16="http://schemas.microsoft.com/office/drawing/2014/main" id="{9CE72F37-BDF5-3B49-ED20-31FE78FD329E}"/>
                </a:ext>
              </a:extLst>
            </p:cNvPr>
            <p:cNvSpPr/>
            <p:nvPr/>
          </p:nvSpPr>
          <p:spPr>
            <a:xfrm>
              <a:off x="1770925" y="3042250"/>
              <a:ext cx="629000" cy="601950"/>
            </a:xfrm>
            <a:custGeom>
              <a:avLst/>
              <a:gdLst/>
              <a:ahLst/>
              <a:cxnLst/>
              <a:rect l="l" t="t" r="r" b="b"/>
              <a:pathLst>
                <a:path w="25160" h="24078" extrusionOk="0">
                  <a:moveTo>
                    <a:pt x="2957" y="1"/>
                  </a:moveTo>
                  <a:lnTo>
                    <a:pt x="2038" y="1379"/>
                  </a:lnTo>
                  <a:cubicBezTo>
                    <a:pt x="1421" y="2724"/>
                    <a:pt x="561" y="4595"/>
                    <a:pt x="1" y="6072"/>
                  </a:cubicBezTo>
                  <a:lnTo>
                    <a:pt x="731" y="14162"/>
                  </a:lnTo>
                  <a:cubicBezTo>
                    <a:pt x="940" y="16468"/>
                    <a:pt x="2575" y="18394"/>
                    <a:pt x="4817" y="18973"/>
                  </a:cubicBezTo>
                  <a:lnTo>
                    <a:pt x="24545" y="24078"/>
                  </a:lnTo>
                  <a:lnTo>
                    <a:pt x="25159" y="22574"/>
                  </a:lnTo>
                  <a:lnTo>
                    <a:pt x="5431" y="14922"/>
                  </a:lnTo>
                  <a:cubicBezTo>
                    <a:pt x="5431" y="14922"/>
                    <a:pt x="4779" y="15052"/>
                    <a:pt x="4153" y="15052"/>
                  </a:cubicBezTo>
                  <a:cubicBezTo>
                    <a:pt x="3736" y="15052"/>
                    <a:pt x="3330" y="14994"/>
                    <a:pt x="3137" y="14802"/>
                  </a:cubicBezTo>
                  <a:cubicBezTo>
                    <a:pt x="2655" y="14319"/>
                    <a:pt x="5068" y="12991"/>
                    <a:pt x="5068" y="12991"/>
                  </a:cubicBezTo>
                  <a:lnTo>
                    <a:pt x="2533" y="12267"/>
                  </a:lnTo>
                  <a:lnTo>
                    <a:pt x="4706" y="2732"/>
                  </a:lnTo>
                  <a:lnTo>
                    <a:pt x="295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795;p64">
              <a:extLst>
                <a:ext uri="{FF2B5EF4-FFF2-40B4-BE49-F238E27FC236}">
                  <a16:creationId xmlns:a16="http://schemas.microsoft.com/office/drawing/2014/main" id="{79D32FE2-D483-1130-F9E4-B7E1985FCD9C}"/>
                </a:ext>
              </a:extLst>
            </p:cNvPr>
            <p:cNvSpPr/>
            <p:nvPr/>
          </p:nvSpPr>
          <p:spPr>
            <a:xfrm>
              <a:off x="1845100" y="3361100"/>
              <a:ext cx="118150" cy="51300"/>
            </a:xfrm>
            <a:custGeom>
              <a:avLst/>
              <a:gdLst/>
              <a:ahLst/>
              <a:cxnLst/>
              <a:rect l="l" t="t" r="r" b="b"/>
              <a:pathLst>
                <a:path w="4726" h="2052" extrusionOk="0">
                  <a:moveTo>
                    <a:pt x="2174" y="0"/>
                  </a:moveTo>
                  <a:cubicBezTo>
                    <a:pt x="1556" y="0"/>
                    <a:pt x="877" y="95"/>
                    <a:pt x="214" y="374"/>
                  </a:cubicBezTo>
                  <a:cubicBezTo>
                    <a:pt x="68" y="436"/>
                    <a:pt x="0" y="603"/>
                    <a:pt x="62" y="748"/>
                  </a:cubicBezTo>
                  <a:cubicBezTo>
                    <a:pt x="108" y="858"/>
                    <a:pt x="215" y="924"/>
                    <a:pt x="326" y="924"/>
                  </a:cubicBezTo>
                  <a:cubicBezTo>
                    <a:pt x="363" y="924"/>
                    <a:pt x="400" y="917"/>
                    <a:pt x="436" y="902"/>
                  </a:cubicBezTo>
                  <a:cubicBezTo>
                    <a:pt x="1014" y="659"/>
                    <a:pt x="1614" y="576"/>
                    <a:pt x="2165" y="576"/>
                  </a:cubicBezTo>
                  <a:cubicBezTo>
                    <a:pt x="2501" y="576"/>
                    <a:pt x="2818" y="607"/>
                    <a:pt x="3101" y="651"/>
                  </a:cubicBezTo>
                  <a:cubicBezTo>
                    <a:pt x="2561" y="814"/>
                    <a:pt x="1916" y="1083"/>
                    <a:pt x="1287" y="1533"/>
                  </a:cubicBezTo>
                  <a:cubicBezTo>
                    <a:pt x="1060" y="1694"/>
                    <a:pt x="1174" y="2052"/>
                    <a:pt x="1454" y="2052"/>
                  </a:cubicBezTo>
                  <a:cubicBezTo>
                    <a:pt x="1513" y="2052"/>
                    <a:pt x="1570" y="2032"/>
                    <a:pt x="1619" y="1998"/>
                  </a:cubicBezTo>
                  <a:cubicBezTo>
                    <a:pt x="2961" y="1040"/>
                    <a:pt x="4413" y="984"/>
                    <a:pt x="4428" y="984"/>
                  </a:cubicBezTo>
                  <a:cubicBezTo>
                    <a:pt x="4563" y="979"/>
                    <a:pt x="4677" y="881"/>
                    <a:pt x="4701" y="748"/>
                  </a:cubicBezTo>
                  <a:cubicBezTo>
                    <a:pt x="4726" y="615"/>
                    <a:pt x="4652" y="483"/>
                    <a:pt x="4528" y="433"/>
                  </a:cubicBezTo>
                  <a:cubicBezTo>
                    <a:pt x="4466" y="407"/>
                    <a:pt x="3452" y="0"/>
                    <a:pt x="21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796;p64">
              <a:extLst>
                <a:ext uri="{FF2B5EF4-FFF2-40B4-BE49-F238E27FC236}">
                  <a16:creationId xmlns:a16="http://schemas.microsoft.com/office/drawing/2014/main" id="{A9D662F4-E145-5684-8C76-BBA1E28C3C43}"/>
                </a:ext>
              </a:extLst>
            </p:cNvPr>
            <p:cNvSpPr/>
            <p:nvPr/>
          </p:nvSpPr>
          <p:spPr>
            <a:xfrm>
              <a:off x="1241725" y="2559525"/>
              <a:ext cx="776475" cy="993250"/>
            </a:xfrm>
            <a:custGeom>
              <a:avLst/>
              <a:gdLst/>
              <a:ahLst/>
              <a:cxnLst/>
              <a:rect l="l" t="t" r="r" b="b"/>
              <a:pathLst>
                <a:path w="31059" h="39730" extrusionOk="0">
                  <a:moveTo>
                    <a:pt x="15185" y="0"/>
                  </a:moveTo>
                  <a:lnTo>
                    <a:pt x="5445" y="587"/>
                  </a:lnTo>
                  <a:lnTo>
                    <a:pt x="1" y="31701"/>
                  </a:lnTo>
                  <a:cubicBezTo>
                    <a:pt x="1" y="31701"/>
                    <a:pt x="2464" y="36400"/>
                    <a:pt x="9769" y="38476"/>
                  </a:cubicBezTo>
                  <a:cubicBezTo>
                    <a:pt x="13267" y="39471"/>
                    <a:pt x="15492" y="39730"/>
                    <a:pt x="16861" y="39730"/>
                  </a:cubicBezTo>
                  <a:cubicBezTo>
                    <a:pt x="18350" y="39730"/>
                    <a:pt x="18826" y="39423"/>
                    <a:pt x="18826" y="39423"/>
                  </a:cubicBezTo>
                  <a:lnTo>
                    <a:pt x="31058" y="8906"/>
                  </a:lnTo>
                  <a:lnTo>
                    <a:pt x="20853" y="2451"/>
                  </a:lnTo>
                  <a:lnTo>
                    <a:pt x="1518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797;p64">
              <a:extLst>
                <a:ext uri="{FF2B5EF4-FFF2-40B4-BE49-F238E27FC236}">
                  <a16:creationId xmlns:a16="http://schemas.microsoft.com/office/drawing/2014/main" id="{D4F2E70F-A553-6A8D-03AC-6700582720E4}"/>
                </a:ext>
              </a:extLst>
            </p:cNvPr>
            <p:cNvSpPr/>
            <p:nvPr/>
          </p:nvSpPr>
          <p:spPr>
            <a:xfrm>
              <a:off x="1234425" y="2552400"/>
              <a:ext cx="791675" cy="1007425"/>
            </a:xfrm>
            <a:custGeom>
              <a:avLst/>
              <a:gdLst/>
              <a:ahLst/>
              <a:cxnLst/>
              <a:rect l="l" t="t" r="r" b="b"/>
              <a:pathLst>
                <a:path w="31667" h="40297" extrusionOk="0">
                  <a:moveTo>
                    <a:pt x="15426" y="575"/>
                  </a:moveTo>
                  <a:lnTo>
                    <a:pt x="21011" y="2989"/>
                  </a:lnTo>
                  <a:lnTo>
                    <a:pt x="30995" y="9305"/>
                  </a:lnTo>
                  <a:lnTo>
                    <a:pt x="18895" y="39498"/>
                  </a:lnTo>
                  <a:cubicBezTo>
                    <a:pt x="18717" y="39567"/>
                    <a:pt x="18204" y="39723"/>
                    <a:pt x="17149" y="39723"/>
                  </a:cubicBezTo>
                  <a:cubicBezTo>
                    <a:pt x="15815" y="39723"/>
                    <a:pt x="13617" y="39474"/>
                    <a:pt x="10139" y="38485"/>
                  </a:cubicBezTo>
                  <a:cubicBezTo>
                    <a:pt x="3575" y="36618"/>
                    <a:pt x="961" y="32559"/>
                    <a:pt x="593" y="31934"/>
                  </a:cubicBezTo>
                  <a:lnTo>
                    <a:pt x="5982" y="1144"/>
                  </a:lnTo>
                  <a:lnTo>
                    <a:pt x="15426" y="575"/>
                  </a:lnTo>
                  <a:close/>
                  <a:moveTo>
                    <a:pt x="15477" y="0"/>
                  </a:moveTo>
                  <a:cubicBezTo>
                    <a:pt x="15472" y="0"/>
                    <a:pt x="15466" y="1"/>
                    <a:pt x="15460" y="1"/>
                  </a:cubicBezTo>
                  <a:lnTo>
                    <a:pt x="5720" y="587"/>
                  </a:lnTo>
                  <a:cubicBezTo>
                    <a:pt x="5588" y="594"/>
                    <a:pt x="5478" y="692"/>
                    <a:pt x="5455" y="822"/>
                  </a:cubicBezTo>
                  <a:lnTo>
                    <a:pt x="11" y="31938"/>
                  </a:lnTo>
                  <a:cubicBezTo>
                    <a:pt x="1" y="31999"/>
                    <a:pt x="10" y="32063"/>
                    <a:pt x="39" y="32120"/>
                  </a:cubicBezTo>
                  <a:cubicBezTo>
                    <a:pt x="143" y="32316"/>
                    <a:pt x="2645" y="36950"/>
                    <a:pt x="9983" y="39036"/>
                  </a:cubicBezTo>
                  <a:cubicBezTo>
                    <a:pt x="13479" y="40031"/>
                    <a:pt x="15734" y="40296"/>
                    <a:pt x="17147" y="40296"/>
                  </a:cubicBezTo>
                  <a:cubicBezTo>
                    <a:pt x="18701" y="40296"/>
                    <a:pt x="19233" y="39974"/>
                    <a:pt x="19273" y="39949"/>
                  </a:cubicBezTo>
                  <a:cubicBezTo>
                    <a:pt x="19323" y="39917"/>
                    <a:pt x="19361" y="39871"/>
                    <a:pt x="19383" y="39815"/>
                  </a:cubicBezTo>
                  <a:lnTo>
                    <a:pt x="31616" y="9297"/>
                  </a:lnTo>
                  <a:cubicBezTo>
                    <a:pt x="31667" y="9169"/>
                    <a:pt x="31620" y="9023"/>
                    <a:pt x="31503" y="8950"/>
                  </a:cubicBezTo>
                  <a:lnTo>
                    <a:pt x="21299" y="2495"/>
                  </a:lnTo>
                  <a:cubicBezTo>
                    <a:pt x="21286" y="2487"/>
                    <a:pt x="21273" y="2479"/>
                    <a:pt x="21259" y="2474"/>
                  </a:cubicBezTo>
                  <a:lnTo>
                    <a:pt x="15591" y="23"/>
                  </a:lnTo>
                  <a:cubicBezTo>
                    <a:pt x="15555" y="8"/>
                    <a:pt x="15516" y="0"/>
                    <a:pt x="154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798;p64">
              <a:extLst>
                <a:ext uri="{FF2B5EF4-FFF2-40B4-BE49-F238E27FC236}">
                  <a16:creationId xmlns:a16="http://schemas.microsoft.com/office/drawing/2014/main" id="{7CE5E301-9EF4-6312-61BA-5A62D0AD4117}"/>
                </a:ext>
              </a:extLst>
            </p:cNvPr>
            <p:cNvSpPr/>
            <p:nvPr/>
          </p:nvSpPr>
          <p:spPr>
            <a:xfrm>
              <a:off x="1241725" y="2559525"/>
              <a:ext cx="519650" cy="988575"/>
            </a:xfrm>
            <a:custGeom>
              <a:avLst/>
              <a:gdLst/>
              <a:ahLst/>
              <a:cxnLst/>
              <a:rect l="l" t="t" r="r" b="b"/>
              <a:pathLst>
                <a:path w="20786" h="39543" extrusionOk="0">
                  <a:moveTo>
                    <a:pt x="15185" y="0"/>
                  </a:moveTo>
                  <a:lnTo>
                    <a:pt x="5445" y="587"/>
                  </a:lnTo>
                  <a:lnTo>
                    <a:pt x="1" y="31701"/>
                  </a:lnTo>
                  <a:cubicBezTo>
                    <a:pt x="1" y="31701"/>
                    <a:pt x="2465" y="36398"/>
                    <a:pt x="9770" y="38476"/>
                  </a:cubicBezTo>
                  <a:cubicBezTo>
                    <a:pt x="11048" y="38840"/>
                    <a:pt x="12153" y="39102"/>
                    <a:pt x="13111" y="39293"/>
                  </a:cubicBezTo>
                  <a:cubicBezTo>
                    <a:pt x="15136" y="39440"/>
                    <a:pt x="16702" y="39542"/>
                    <a:pt x="16702" y="39542"/>
                  </a:cubicBezTo>
                  <a:cubicBezTo>
                    <a:pt x="16702" y="39542"/>
                    <a:pt x="13684" y="39301"/>
                    <a:pt x="10908" y="37973"/>
                  </a:cubicBezTo>
                  <a:cubicBezTo>
                    <a:pt x="8132" y="36646"/>
                    <a:pt x="2822" y="32783"/>
                    <a:pt x="2822" y="32059"/>
                  </a:cubicBezTo>
                  <a:cubicBezTo>
                    <a:pt x="2822" y="31335"/>
                    <a:pt x="13564" y="27231"/>
                    <a:pt x="15132" y="26870"/>
                  </a:cubicBezTo>
                  <a:cubicBezTo>
                    <a:pt x="15295" y="26832"/>
                    <a:pt x="15311" y="26815"/>
                    <a:pt x="15210" y="26815"/>
                  </a:cubicBezTo>
                  <a:cubicBezTo>
                    <a:pt x="14331" y="26815"/>
                    <a:pt x="4632" y="28077"/>
                    <a:pt x="4632" y="28077"/>
                  </a:cubicBezTo>
                  <a:lnTo>
                    <a:pt x="8373" y="16248"/>
                  </a:lnTo>
                  <a:lnTo>
                    <a:pt x="12597" y="14196"/>
                  </a:lnTo>
                  <a:lnTo>
                    <a:pt x="7407" y="12747"/>
                  </a:lnTo>
                  <a:lnTo>
                    <a:pt x="15084" y="7818"/>
                  </a:lnTo>
                  <a:lnTo>
                    <a:pt x="18270" y="9126"/>
                  </a:lnTo>
                  <a:lnTo>
                    <a:pt x="20785" y="2421"/>
                  </a:lnTo>
                  <a:lnTo>
                    <a:pt x="1518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799;p64">
              <a:extLst>
                <a:ext uri="{FF2B5EF4-FFF2-40B4-BE49-F238E27FC236}">
                  <a16:creationId xmlns:a16="http://schemas.microsoft.com/office/drawing/2014/main" id="{B8CEBCEA-1D53-E80E-F677-5853987AB465}"/>
                </a:ext>
              </a:extLst>
            </p:cNvPr>
            <p:cNvSpPr/>
            <p:nvPr/>
          </p:nvSpPr>
          <p:spPr>
            <a:xfrm>
              <a:off x="1241725" y="2559525"/>
              <a:ext cx="519650" cy="988575"/>
            </a:xfrm>
            <a:custGeom>
              <a:avLst/>
              <a:gdLst/>
              <a:ahLst/>
              <a:cxnLst/>
              <a:rect l="l" t="t" r="r" b="b"/>
              <a:pathLst>
                <a:path w="20786" h="39543" extrusionOk="0">
                  <a:moveTo>
                    <a:pt x="15185" y="0"/>
                  </a:moveTo>
                  <a:lnTo>
                    <a:pt x="5445" y="587"/>
                  </a:lnTo>
                  <a:lnTo>
                    <a:pt x="1" y="31701"/>
                  </a:lnTo>
                  <a:cubicBezTo>
                    <a:pt x="1" y="31701"/>
                    <a:pt x="2465" y="36398"/>
                    <a:pt x="9770" y="38476"/>
                  </a:cubicBezTo>
                  <a:cubicBezTo>
                    <a:pt x="11048" y="38840"/>
                    <a:pt x="12153" y="39102"/>
                    <a:pt x="13111" y="39293"/>
                  </a:cubicBezTo>
                  <a:cubicBezTo>
                    <a:pt x="15136" y="39440"/>
                    <a:pt x="16702" y="39542"/>
                    <a:pt x="16702" y="39542"/>
                  </a:cubicBezTo>
                  <a:cubicBezTo>
                    <a:pt x="16702" y="39542"/>
                    <a:pt x="13684" y="39301"/>
                    <a:pt x="10908" y="37973"/>
                  </a:cubicBezTo>
                  <a:cubicBezTo>
                    <a:pt x="8132" y="36646"/>
                    <a:pt x="2822" y="32783"/>
                    <a:pt x="2822" y="32059"/>
                  </a:cubicBezTo>
                  <a:cubicBezTo>
                    <a:pt x="2822" y="31335"/>
                    <a:pt x="13564" y="27231"/>
                    <a:pt x="15132" y="26870"/>
                  </a:cubicBezTo>
                  <a:cubicBezTo>
                    <a:pt x="15295" y="26832"/>
                    <a:pt x="15311" y="26815"/>
                    <a:pt x="15210" y="26815"/>
                  </a:cubicBezTo>
                  <a:cubicBezTo>
                    <a:pt x="14331" y="26815"/>
                    <a:pt x="4632" y="28077"/>
                    <a:pt x="4632" y="28077"/>
                  </a:cubicBezTo>
                  <a:lnTo>
                    <a:pt x="8373" y="16248"/>
                  </a:lnTo>
                  <a:lnTo>
                    <a:pt x="12597" y="14196"/>
                  </a:lnTo>
                  <a:lnTo>
                    <a:pt x="7407" y="12747"/>
                  </a:lnTo>
                  <a:lnTo>
                    <a:pt x="15084" y="7818"/>
                  </a:lnTo>
                  <a:lnTo>
                    <a:pt x="18270" y="9126"/>
                  </a:lnTo>
                  <a:lnTo>
                    <a:pt x="20785" y="2421"/>
                  </a:lnTo>
                  <a:lnTo>
                    <a:pt x="1518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800;p64">
              <a:extLst>
                <a:ext uri="{FF2B5EF4-FFF2-40B4-BE49-F238E27FC236}">
                  <a16:creationId xmlns:a16="http://schemas.microsoft.com/office/drawing/2014/main" id="{DC419961-73BB-4EC0-924E-F4393446B14F}"/>
                </a:ext>
              </a:extLst>
            </p:cNvPr>
            <p:cNvSpPr/>
            <p:nvPr/>
          </p:nvSpPr>
          <p:spPr>
            <a:xfrm>
              <a:off x="1550600" y="3449400"/>
              <a:ext cx="26300" cy="63850"/>
            </a:xfrm>
            <a:custGeom>
              <a:avLst/>
              <a:gdLst/>
              <a:ahLst/>
              <a:cxnLst/>
              <a:rect l="l" t="t" r="r" b="b"/>
              <a:pathLst>
                <a:path w="1052" h="2554" extrusionOk="0">
                  <a:moveTo>
                    <a:pt x="742" y="1"/>
                  </a:moveTo>
                  <a:cubicBezTo>
                    <a:pt x="609" y="1"/>
                    <a:pt x="489" y="92"/>
                    <a:pt x="459" y="225"/>
                  </a:cubicBezTo>
                  <a:lnTo>
                    <a:pt x="33" y="2207"/>
                  </a:lnTo>
                  <a:cubicBezTo>
                    <a:pt x="0" y="2362"/>
                    <a:pt x="98" y="2514"/>
                    <a:pt x="253" y="2548"/>
                  </a:cubicBezTo>
                  <a:cubicBezTo>
                    <a:pt x="272" y="2551"/>
                    <a:pt x="292" y="2554"/>
                    <a:pt x="313" y="2554"/>
                  </a:cubicBezTo>
                  <a:cubicBezTo>
                    <a:pt x="447" y="2554"/>
                    <a:pt x="564" y="2459"/>
                    <a:pt x="592" y="2328"/>
                  </a:cubicBezTo>
                  <a:lnTo>
                    <a:pt x="1018" y="347"/>
                  </a:lnTo>
                  <a:cubicBezTo>
                    <a:pt x="1051" y="192"/>
                    <a:pt x="952" y="40"/>
                    <a:pt x="799" y="6"/>
                  </a:cubicBezTo>
                  <a:cubicBezTo>
                    <a:pt x="779" y="2"/>
                    <a:pt x="760" y="1"/>
                    <a:pt x="7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801;p64">
              <a:extLst>
                <a:ext uri="{FF2B5EF4-FFF2-40B4-BE49-F238E27FC236}">
                  <a16:creationId xmlns:a16="http://schemas.microsoft.com/office/drawing/2014/main" id="{93079D57-1B85-6F2B-8FFC-B53DC14AD3B4}"/>
                </a:ext>
              </a:extLst>
            </p:cNvPr>
            <p:cNvSpPr/>
            <p:nvPr/>
          </p:nvSpPr>
          <p:spPr>
            <a:xfrm>
              <a:off x="1572100" y="2814100"/>
              <a:ext cx="141250" cy="599050"/>
            </a:xfrm>
            <a:custGeom>
              <a:avLst/>
              <a:gdLst/>
              <a:ahLst/>
              <a:cxnLst/>
              <a:rect l="l" t="t" r="r" b="b"/>
              <a:pathLst>
                <a:path w="5650" h="23962" extrusionOk="0">
                  <a:moveTo>
                    <a:pt x="5335" y="1"/>
                  </a:moveTo>
                  <a:cubicBezTo>
                    <a:pt x="5203" y="1"/>
                    <a:pt x="5085" y="92"/>
                    <a:pt x="5056" y="226"/>
                  </a:cubicBezTo>
                  <a:lnTo>
                    <a:pt x="33" y="23615"/>
                  </a:lnTo>
                  <a:cubicBezTo>
                    <a:pt x="0" y="23769"/>
                    <a:pt x="98" y="23921"/>
                    <a:pt x="253" y="23955"/>
                  </a:cubicBezTo>
                  <a:cubicBezTo>
                    <a:pt x="272" y="23958"/>
                    <a:pt x="292" y="23961"/>
                    <a:pt x="313" y="23961"/>
                  </a:cubicBezTo>
                  <a:cubicBezTo>
                    <a:pt x="447" y="23961"/>
                    <a:pt x="564" y="23867"/>
                    <a:pt x="592" y="23735"/>
                  </a:cubicBezTo>
                  <a:lnTo>
                    <a:pt x="5616" y="347"/>
                  </a:lnTo>
                  <a:cubicBezTo>
                    <a:pt x="5649" y="192"/>
                    <a:pt x="5551" y="40"/>
                    <a:pt x="5396" y="7"/>
                  </a:cubicBezTo>
                  <a:cubicBezTo>
                    <a:pt x="5375" y="3"/>
                    <a:pt x="5355" y="1"/>
                    <a:pt x="5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802;p64">
              <a:extLst>
                <a:ext uri="{FF2B5EF4-FFF2-40B4-BE49-F238E27FC236}">
                  <a16:creationId xmlns:a16="http://schemas.microsoft.com/office/drawing/2014/main" id="{6510F492-DA0D-7165-BD50-7657B6EC4B4F}"/>
                </a:ext>
              </a:extLst>
            </p:cNvPr>
            <p:cNvSpPr/>
            <p:nvPr/>
          </p:nvSpPr>
          <p:spPr>
            <a:xfrm>
              <a:off x="1404600" y="2836875"/>
              <a:ext cx="174275" cy="50200"/>
            </a:xfrm>
            <a:custGeom>
              <a:avLst/>
              <a:gdLst/>
              <a:ahLst/>
              <a:cxnLst/>
              <a:rect l="l" t="t" r="r" b="b"/>
              <a:pathLst>
                <a:path w="6971" h="2008" extrusionOk="0">
                  <a:moveTo>
                    <a:pt x="314" y="0"/>
                  </a:moveTo>
                  <a:cubicBezTo>
                    <a:pt x="183" y="0"/>
                    <a:pt x="66" y="90"/>
                    <a:pt x="35" y="224"/>
                  </a:cubicBezTo>
                  <a:cubicBezTo>
                    <a:pt x="0" y="378"/>
                    <a:pt x="97" y="530"/>
                    <a:pt x="251" y="566"/>
                  </a:cubicBezTo>
                  <a:lnTo>
                    <a:pt x="6607" y="2000"/>
                  </a:lnTo>
                  <a:cubicBezTo>
                    <a:pt x="6627" y="2005"/>
                    <a:pt x="6648" y="2008"/>
                    <a:pt x="6670" y="2008"/>
                  </a:cubicBezTo>
                  <a:lnTo>
                    <a:pt x="6670" y="2008"/>
                  </a:lnTo>
                  <a:cubicBezTo>
                    <a:pt x="6816" y="2008"/>
                    <a:pt x="6939" y="1899"/>
                    <a:pt x="6954" y="1754"/>
                  </a:cubicBezTo>
                  <a:cubicBezTo>
                    <a:pt x="6971" y="1609"/>
                    <a:pt x="6874" y="1475"/>
                    <a:pt x="6732" y="1443"/>
                  </a:cubicBezTo>
                  <a:lnTo>
                    <a:pt x="377" y="7"/>
                  </a:lnTo>
                  <a:cubicBezTo>
                    <a:pt x="356" y="3"/>
                    <a:pt x="335" y="0"/>
                    <a:pt x="314" y="0"/>
                  </a:cubicBezTo>
                  <a:close/>
                  <a:moveTo>
                    <a:pt x="6670" y="2008"/>
                  </a:moveTo>
                  <a:cubicBezTo>
                    <a:pt x="6670" y="2008"/>
                    <a:pt x="6670" y="2008"/>
                    <a:pt x="6669" y="2008"/>
                  </a:cubicBezTo>
                  <a:lnTo>
                    <a:pt x="6671" y="2008"/>
                  </a:lnTo>
                  <a:cubicBezTo>
                    <a:pt x="6670" y="2008"/>
                    <a:pt x="6670" y="2008"/>
                    <a:pt x="6670" y="20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803;p64">
              <a:extLst>
                <a:ext uri="{FF2B5EF4-FFF2-40B4-BE49-F238E27FC236}">
                  <a16:creationId xmlns:a16="http://schemas.microsoft.com/office/drawing/2014/main" id="{0DFCE3AE-AB83-483C-09DD-EAF137062608}"/>
                </a:ext>
              </a:extLst>
            </p:cNvPr>
            <p:cNvSpPr/>
            <p:nvPr/>
          </p:nvSpPr>
          <p:spPr>
            <a:xfrm>
              <a:off x="1747675" y="2604275"/>
              <a:ext cx="87000" cy="189875"/>
            </a:xfrm>
            <a:custGeom>
              <a:avLst/>
              <a:gdLst/>
              <a:ahLst/>
              <a:cxnLst/>
              <a:rect l="l" t="t" r="r" b="b"/>
              <a:pathLst>
                <a:path w="3480" h="7595" extrusionOk="0">
                  <a:moveTo>
                    <a:pt x="1938" y="1"/>
                  </a:moveTo>
                  <a:lnTo>
                    <a:pt x="0" y="3694"/>
                  </a:lnTo>
                  <a:lnTo>
                    <a:pt x="3480" y="7594"/>
                  </a:lnTo>
                  <a:lnTo>
                    <a:pt x="19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804;p64">
              <a:extLst>
                <a:ext uri="{FF2B5EF4-FFF2-40B4-BE49-F238E27FC236}">
                  <a16:creationId xmlns:a16="http://schemas.microsoft.com/office/drawing/2014/main" id="{4775787A-9DDB-A2DC-D87E-D19B0339042A}"/>
                </a:ext>
              </a:extLst>
            </p:cNvPr>
            <p:cNvSpPr/>
            <p:nvPr/>
          </p:nvSpPr>
          <p:spPr>
            <a:xfrm>
              <a:off x="1739950" y="2597100"/>
              <a:ext cx="102650" cy="204175"/>
            </a:xfrm>
            <a:custGeom>
              <a:avLst/>
              <a:gdLst/>
              <a:ahLst/>
              <a:cxnLst/>
              <a:rect l="l" t="t" r="r" b="b"/>
              <a:pathLst>
                <a:path w="4106" h="8167" extrusionOk="0">
                  <a:moveTo>
                    <a:pt x="2126" y="1134"/>
                  </a:moveTo>
                  <a:lnTo>
                    <a:pt x="3298" y="6901"/>
                  </a:lnTo>
                  <a:lnTo>
                    <a:pt x="3298" y="6901"/>
                  </a:lnTo>
                  <a:lnTo>
                    <a:pt x="654" y="3938"/>
                  </a:lnTo>
                  <a:lnTo>
                    <a:pt x="2126" y="1134"/>
                  </a:lnTo>
                  <a:close/>
                  <a:moveTo>
                    <a:pt x="2246" y="1"/>
                  </a:moveTo>
                  <a:cubicBezTo>
                    <a:pt x="2148" y="1"/>
                    <a:pt x="2049" y="50"/>
                    <a:pt x="1994" y="154"/>
                  </a:cubicBezTo>
                  <a:lnTo>
                    <a:pt x="55" y="3847"/>
                  </a:lnTo>
                  <a:cubicBezTo>
                    <a:pt x="0" y="3952"/>
                    <a:pt x="16" y="4081"/>
                    <a:pt x="95" y="4170"/>
                  </a:cubicBezTo>
                  <a:lnTo>
                    <a:pt x="3576" y="8071"/>
                  </a:lnTo>
                  <a:cubicBezTo>
                    <a:pt x="3630" y="8132"/>
                    <a:pt x="3707" y="8167"/>
                    <a:pt x="3789" y="8167"/>
                  </a:cubicBezTo>
                  <a:cubicBezTo>
                    <a:pt x="3969" y="8167"/>
                    <a:pt x="4105" y="8000"/>
                    <a:pt x="4069" y="7823"/>
                  </a:cubicBezTo>
                  <a:lnTo>
                    <a:pt x="2528" y="230"/>
                  </a:lnTo>
                  <a:cubicBezTo>
                    <a:pt x="2497" y="82"/>
                    <a:pt x="2372" y="1"/>
                    <a:pt x="22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805;p64">
              <a:extLst>
                <a:ext uri="{FF2B5EF4-FFF2-40B4-BE49-F238E27FC236}">
                  <a16:creationId xmlns:a16="http://schemas.microsoft.com/office/drawing/2014/main" id="{1B7CBA0A-1A7C-43FA-25D2-66A105A956C1}"/>
                </a:ext>
              </a:extLst>
            </p:cNvPr>
            <p:cNvSpPr/>
            <p:nvPr/>
          </p:nvSpPr>
          <p:spPr>
            <a:xfrm>
              <a:off x="1586575" y="2152000"/>
              <a:ext cx="334200" cy="652050"/>
            </a:xfrm>
            <a:custGeom>
              <a:avLst/>
              <a:gdLst/>
              <a:ahLst/>
              <a:cxnLst/>
              <a:rect l="l" t="t" r="r" b="b"/>
              <a:pathLst>
                <a:path w="13368" h="26082" extrusionOk="0">
                  <a:moveTo>
                    <a:pt x="8863" y="1"/>
                  </a:moveTo>
                  <a:cubicBezTo>
                    <a:pt x="7297" y="1"/>
                    <a:pt x="9153" y="1453"/>
                    <a:pt x="9153" y="1453"/>
                  </a:cubicBezTo>
                  <a:cubicBezTo>
                    <a:pt x="9153" y="1453"/>
                    <a:pt x="5570" y="1481"/>
                    <a:pt x="2961" y="2527"/>
                  </a:cubicBezTo>
                  <a:cubicBezTo>
                    <a:pt x="353" y="3573"/>
                    <a:pt x="0" y="7571"/>
                    <a:pt x="204" y="9155"/>
                  </a:cubicBezTo>
                  <a:cubicBezTo>
                    <a:pt x="408" y="10739"/>
                    <a:pt x="2364" y="12909"/>
                    <a:pt x="2364" y="12909"/>
                  </a:cubicBezTo>
                  <a:lnTo>
                    <a:pt x="2270" y="16763"/>
                  </a:lnTo>
                  <a:lnTo>
                    <a:pt x="4551" y="20245"/>
                  </a:lnTo>
                  <a:lnTo>
                    <a:pt x="4679" y="26081"/>
                  </a:lnTo>
                  <a:lnTo>
                    <a:pt x="9834" y="16690"/>
                  </a:lnTo>
                  <a:cubicBezTo>
                    <a:pt x="9834" y="16690"/>
                    <a:pt x="9669" y="12981"/>
                    <a:pt x="9839" y="10848"/>
                  </a:cubicBezTo>
                  <a:cubicBezTo>
                    <a:pt x="10009" y="8717"/>
                    <a:pt x="10523" y="5375"/>
                    <a:pt x="11438" y="5068"/>
                  </a:cubicBezTo>
                  <a:cubicBezTo>
                    <a:pt x="12355" y="4762"/>
                    <a:pt x="13367" y="3655"/>
                    <a:pt x="12760" y="1955"/>
                  </a:cubicBezTo>
                  <a:cubicBezTo>
                    <a:pt x="12580" y="1452"/>
                    <a:pt x="12403" y="1275"/>
                    <a:pt x="12243" y="1275"/>
                  </a:cubicBezTo>
                  <a:cubicBezTo>
                    <a:pt x="11863" y="1275"/>
                    <a:pt x="11579" y="2275"/>
                    <a:pt x="11579" y="2275"/>
                  </a:cubicBezTo>
                  <a:cubicBezTo>
                    <a:pt x="11579" y="2275"/>
                    <a:pt x="10684" y="57"/>
                    <a:pt x="8955" y="2"/>
                  </a:cubicBezTo>
                  <a:cubicBezTo>
                    <a:pt x="8923" y="1"/>
                    <a:pt x="8893" y="1"/>
                    <a:pt x="88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806;p64">
              <a:extLst>
                <a:ext uri="{FF2B5EF4-FFF2-40B4-BE49-F238E27FC236}">
                  <a16:creationId xmlns:a16="http://schemas.microsoft.com/office/drawing/2014/main" id="{402726E8-6735-EE86-B466-8793137868BC}"/>
                </a:ext>
              </a:extLst>
            </p:cNvPr>
            <p:cNvSpPr/>
            <p:nvPr/>
          </p:nvSpPr>
          <p:spPr>
            <a:xfrm>
              <a:off x="1578825" y="2144825"/>
              <a:ext cx="340525" cy="666350"/>
            </a:xfrm>
            <a:custGeom>
              <a:avLst/>
              <a:gdLst/>
              <a:ahLst/>
              <a:cxnLst/>
              <a:rect l="l" t="t" r="r" b="b"/>
              <a:pathLst>
                <a:path w="13621" h="26654" extrusionOk="0">
                  <a:moveTo>
                    <a:pt x="9189" y="574"/>
                  </a:moveTo>
                  <a:cubicBezTo>
                    <a:pt x="9210" y="574"/>
                    <a:pt x="9232" y="575"/>
                    <a:pt x="9256" y="575"/>
                  </a:cubicBezTo>
                  <a:cubicBezTo>
                    <a:pt x="10774" y="624"/>
                    <a:pt x="11615" y="2649"/>
                    <a:pt x="11623" y="2669"/>
                  </a:cubicBezTo>
                  <a:cubicBezTo>
                    <a:pt x="11668" y="2780"/>
                    <a:pt x="11773" y="2847"/>
                    <a:pt x="11898" y="2847"/>
                  </a:cubicBezTo>
                  <a:cubicBezTo>
                    <a:pt x="11900" y="2847"/>
                    <a:pt x="11902" y="2847"/>
                    <a:pt x="11905" y="2847"/>
                  </a:cubicBezTo>
                  <a:cubicBezTo>
                    <a:pt x="12027" y="2841"/>
                    <a:pt x="12130" y="2758"/>
                    <a:pt x="12164" y="2640"/>
                  </a:cubicBezTo>
                  <a:cubicBezTo>
                    <a:pt x="12265" y="2282"/>
                    <a:pt x="12466" y="1889"/>
                    <a:pt x="12530" y="1844"/>
                  </a:cubicBezTo>
                  <a:cubicBezTo>
                    <a:pt x="12531" y="1845"/>
                    <a:pt x="12644" y="1905"/>
                    <a:pt x="12799" y="2339"/>
                  </a:cubicBezTo>
                  <a:cubicBezTo>
                    <a:pt x="13029" y="2982"/>
                    <a:pt x="13021" y="3588"/>
                    <a:pt x="12775" y="4094"/>
                  </a:cubicBezTo>
                  <a:cubicBezTo>
                    <a:pt x="12552" y="4554"/>
                    <a:pt x="12134" y="4923"/>
                    <a:pt x="11657" y="5084"/>
                  </a:cubicBezTo>
                  <a:cubicBezTo>
                    <a:pt x="10405" y="5503"/>
                    <a:pt x="9967" y="9805"/>
                    <a:pt x="9863" y="11112"/>
                  </a:cubicBezTo>
                  <a:cubicBezTo>
                    <a:pt x="9706" y="13090"/>
                    <a:pt x="9831" y="16344"/>
                    <a:pt x="9856" y="16910"/>
                  </a:cubicBezTo>
                  <a:lnTo>
                    <a:pt x="5252" y="25295"/>
                  </a:lnTo>
                  <a:lnTo>
                    <a:pt x="5147" y="20527"/>
                  </a:lnTo>
                  <a:cubicBezTo>
                    <a:pt x="5146" y="20473"/>
                    <a:pt x="5129" y="20420"/>
                    <a:pt x="5100" y="20375"/>
                  </a:cubicBezTo>
                  <a:lnTo>
                    <a:pt x="2868" y="16968"/>
                  </a:lnTo>
                  <a:lnTo>
                    <a:pt x="2959" y="13204"/>
                  </a:lnTo>
                  <a:cubicBezTo>
                    <a:pt x="2961" y="13131"/>
                    <a:pt x="2935" y="13059"/>
                    <a:pt x="2886" y="13005"/>
                  </a:cubicBezTo>
                  <a:cubicBezTo>
                    <a:pt x="2867" y="12983"/>
                    <a:pt x="987" y="10883"/>
                    <a:pt x="797" y="9406"/>
                  </a:cubicBezTo>
                  <a:cubicBezTo>
                    <a:pt x="595" y="7830"/>
                    <a:pt x="963" y="4048"/>
                    <a:pt x="3377" y="3081"/>
                  </a:cubicBezTo>
                  <a:cubicBezTo>
                    <a:pt x="5903" y="2067"/>
                    <a:pt x="9429" y="2027"/>
                    <a:pt x="9465" y="2027"/>
                  </a:cubicBezTo>
                  <a:cubicBezTo>
                    <a:pt x="9735" y="2025"/>
                    <a:pt x="9852" y="1682"/>
                    <a:pt x="9639" y="1516"/>
                  </a:cubicBezTo>
                  <a:cubicBezTo>
                    <a:pt x="9220" y="1188"/>
                    <a:pt x="8826" y="740"/>
                    <a:pt x="8814" y="630"/>
                  </a:cubicBezTo>
                  <a:cubicBezTo>
                    <a:pt x="8815" y="630"/>
                    <a:pt x="8888" y="574"/>
                    <a:pt x="9189" y="574"/>
                  </a:cubicBezTo>
                  <a:close/>
                  <a:moveTo>
                    <a:pt x="9151" y="1"/>
                  </a:moveTo>
                  <a:cubicBezTo>
                    <a:pt x="8887" y="1"/>
                    <a:pt x="8423" y="44"/>
                    <a:pt x="8289" y="412"/>
                  </a:cubicBezTo>
                  <a:cubicBezTo>
                    <a:pt x="8168" y="748"/>
                    <a:pt x="8437" y="1152"/>
                    <a:pt x="8746" y="1480"/>
                  </a:cubicBezTo>
                  <a:cubicBezTo>
                    <a:pt x="7556" y="1543"/>
                    <a:pt x="5115" y="1766"/>
                    <a:pt x="3164" y="2549"/>
                  </a:cubicBezTo>
                  <a:cubicBezTo>
                    <a:pt x="415" y="3651"/>
                    <a:pt x="0" y="7693"/>
                    <a:pt x="230" y="9478"/>
                  </a:cubicBezTo>
                  <a:cubicBezTo>
                    <a:pt x="421" y="10967"/>
                    <a:pt x="2010" y="12871"/>
                    <a:pt x="2384" y="13301"/>
                  </a:cubicBezTo>
                  <a:lnTo>
                    <a:pt x="2294" y="17043"/>
                  </a:lnTo>
                  <a:cubicBezTo>
                    <a:pt x="2293" y="17101"/>
                    <a:pt x="2308" y="17159"/>
                    <a:pt x="2340" y="17207"/>
                  </a:cubicBezTo>
                  <a:lnTo>
                    <a:pt x="4577" y="20620"/>
                  </a:lnTo>
                  <a:lnTo>
                    <a:pt x="4702" y="26374"/>
                  </a:lnTo>
                  <a:cubicBezTo>
                    <a:pt x="4705" y="26504"/>
                    <a:pt x="4795" y="26615"/>
                    <a:pt x="4921" y="26646"/>
                  </a:cubicBezTo>
                  <a:cubicBezTo>
                    <a:pt x="4943" y="26651"/>
                    <a:pt x="4966" y="26654"/>
                    <a:pt x="4989" y="26654"/>
                  </a:cubicBezTo>
                  <a:cubicBezTo>
                    <a:pt x="5093" y="26654"/>
                    <a:pt x="5189" y="26596"/>
                    <a:pt x="5239" y="26505"/>
                  </a:cubicBezTo>
                  <a:lnTo>
                    <a:pt x="10395" y="17114"/>
                  </a:lnTo>
                  <a:cubicBezTo>
                    <a:pt x="10419" y="17068"/>
                    <a:pt x="10432" y="17015"/>
                    <a:pt x="10430" y="16964"/>
                  </a:cubicBezTo>
                  <a:cubicBezTo>
                    <a:pt x="10428" y="16927"/>
                    <a:pt x="10267" y="13247"/>
                    <a:pt x="10434" y="11157"/>
                  </a:cubicBezTo>
                  <a:cubicBezTo>
                    <a:pt x="10669" y="8193"/>
                    <a:pt x="11274" y="5815"/>
                    <a:pt x="11838" y="5626"/>
                  </a:cubicBezTo>
                  <a:cubicBezTo>
                    <a:pt x="12458" y="5419"/>
                    <a:pt x="13001" y="4940"/>
                    <a:pt x="13289" y="4344"/>
                  </a:cubicBezTo>
                  <a:cubicBezTo>
                    <a:pt x="13604" y="3697"/>
                    <a:pt x="13621" y="2937"/>
                    <a:pt x="13339" y="2146"/>
                  </a:cubicBezTo>
                  <a:cubicBezTo>
                    <a:pt x="13206" y="1773"/>
                    <a:pt x="13000" y="1276"/>
                    <a:pt x="12562" y="1276"/>
                  </a:cubicBezTo>
                  <a:cubicBezTo>
                    <a:pt x="12553" y="1276"/>
                    <a:pt x="12544" y="1276"/>
                    <a:pt x="12535" y="1276"/>
                  </a:cubicBezTo>
                  <a:cubicBezTo>
                    <a:pt x="12234" y="1286"/>
                    <a:pt x="12010" y="1561"/>
                    <a:pt x="11854" y="1862"/>
                  </a:cubicBezTo>
                  <a:cubicBezTo>
                    <a:pt x="11436" y="1149"/>
                    <a:pt x="10580" y="45"/>
                    <a:pt x="9274" y="4"/>
                  </a:cubicBezTo>
                  <a:cubicBezTo>
                    <a:pt x="9242" y="2"/>
                    <a:pt x="9200" y="1"/>
                    <a:pt x="91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807;p64">
              <a:extLst>
                <a:ext uri="{FF2B5EF4-FFF2-40B4-BE49-F238E27FC236}">
                  <a16:creationId xmlns:a16="http://schemas.microsoft.com/office/drawing/2014/main" id="{E735B352-E7C2-43A8-29B9-81CD83C00ACF}"/>
                </a:ext>
              </a:extLst>
            </p:cNvPr>
            <p:cNvSpPr/>
            <p:nvPr/>
          </p:nvSpPr>
          <p:spPr>
            <a:xfrm>
              <a:off x="1586575" y="2152000"/>
              <a:ext cx="334150" cy="606550"/>
            </a:xfrm>
            <a:custGeom>
              <a:avLst/>
              <a:gdLst/>
              <a:ahLst/>
              <a:cxnLst/>
              <a:rect l="l" t="t" r="r" b="b"/>
              <a:pathLst>
                <a:path w="13366" h="24262" extrusionOk="0">
                  <a:moveTo>
                    <a:pt x="8865" y="1"/>
                  </a:moveTo>
                  <a:cubicBezTo>
                    <a:pt x="7294" y="1"/>
                    <a:pt x="9152" y="1453"/>
                    <a:pt x="9152" y="1453"/>
                  </a:cubicBezTo>
                  <a:cubicBezTo>
                    <a:pt x="9152" y="1453"/>
                    <a:pt x="5569" y="1481"/>
                    <a:pt x="2961" y="2527"/>
                  </a:cubicBezTo>
                  <a:cubicBezTo>
                    <a:pt x="353" y="3573"/>
                    <a:pt x="0" y="7571"/>
                    <a:pt x="204" y="9155"/>
                  </a:cubicBezTo>
                  <a:cubicBezTo>
                    <a:pt x="408" y="10739"/>
                    <a:pt x="2364" y="12909"/>
                    <a:pt x="2364" y="12909"/>
                  </a:cubicBezTo>
                  <a:lnTo>
                    <a:pt x="2270" y="16763"/>
                  </a:lnTo>
                  <a:lnTo>
                    <a:pt x="4551" y="20245"/>
                  </a:lnTo>
                  <a:lnTo>
                    <a:pt x="4637" y="24261"/>
                  </a:lnTo>
                  <a:lnTo>
                    <a:pt x="6527" y="18428"/>
                  </a:lnTo>
                  <a:lnTo>
                    <a:pt x="9273" y="17711"/>
                  </a:lnTo>
                  <a:lnTo>
                    <a:pt x="9834" y="16690"/>
                  </a:lnTo>
                  <a:cubicBezTo>
                    <a:pt x="9834" y="16690"/>
                    <a:pt x="9667" y="12981"/>
                    <a:pt x="9838" y="10848"/>
                  </a:cubicBezTo>
                  <a:cubicBezTo>
                    <a:pt x="10008" y="8717"/>
                    <a:pt x="10522" y="5375"/>
                    <a:pt x="11438" y="5068"/>
                  </a:cubicBezTo>
                  <a:cubicBezTo>
                    <a:pt x="12353" y="4762"/>
                    <a:pt x="13366" y="3655"/>
                    <a:pt x="12758" y="1957"/>
                  </a:cubicBezTo>
                  <a:cubicBezTo>
                    <a:pt x="12579" y="1453"/>
                    <a:pt x="12402" y="1276"/>
                    <a:pt x="12242" y="1276"/>
                  </a:cubicBezTo>
                  <a:cubicBezTo>
                    <a:pt x="11862" y="1276"/>
                    <a:pt x="11578" y="2275"/>
                    <a:pt x="11578" y="2275"/>
                  </a:cubicBezTo>
                  <a:cubicBezTo>
                    <a:pt x="11578" y="2275"/>
                    <a:pt x="10682" y="57"/>
                    <a:pt x="8955" y="2"/>
                  </a:cubicBezTo>
                  <a:cubicBezTo>
                    <a:pt x="8924" y="1"/>
                    <a:pt x="8894" y="1"/>
                    <a:pt x="8865"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808;p64">
              <a:extLst>
                <a:ext uri="{FF2B5EF4-FFF2-40B4-BE49-F238E27FC236}">
                  <a16:creationId xmlns:a16="http://schemas.microsoft.com/office/drawing/2014/main" id="{A811ECFB-1F43-029A-8023-60E870E79C57}"/>
                </a:ext>
              </a:extLst>
            </p:cNvPr>
            <p:cNvSpPr/>
            <p:nvPr/>
          </p:nvSpPr>
          <p:spPr>
            <a:xfrm>
              <a:off x="1586575" y="2152000"/>
              <a:ext cx="334150" cy="606550"/>
            </a:xfrm>
            <a:custGeom>
              <a:avLst/>
              <a:gdLst/>
              <a:ahLst/>
              <a:cxnLst/>
              <a:rect l="l" t="t" r="r" b="b"/>
              <a:pathLst>
                <a:path w="13366" h="24262" extrusionOk="0">
                  <a:moveTo>
                    <a:pt x="8865" y="1"/>
                  </a:moveTo>
                  <a:cubicBezTo>
                    <a:pt x="7294" y="1"/>
                    <a:pt x="9152" y="1453"/>
                    <a:pt x="9152" y="1453"/>
                  </a:cubicBezTo>
                  <a:cubicBezTo>
                    <a:pt x="9152" y="1453"/>
                    <a:pt x="5569" y="1481"/>
                    <a:pt x="2961" y="2527"/>
                  </a:cubicBezTo>
                  <a:cubicBezTo>
                    <a:pt x="353" y="3573"/>
                    <a:pt x="0" y="7571"/>
                    <a:pt x="204" y="9155"/>
                  </a:cubicBezTo>
                  <a:cubicBezTo>
                    <a:pt x="408" y="10739"/>
                    <a:pt x="2364" y="12909"/>
                    <a:pt x="2364" y="12909"/>
                  </a:cubicBezTo>
                  <a:lnTo>
                    <a:pt x="2270" y="16763"/>
                  </a:lnTo>
                  <a:lnTo>
                    <a:pt x="4551" y="20245"/>
                  </a:lnTo>
                  <a:lnTo>
                    <a:pt x="4637" y="24261"/>
                  </a:lnTo>
                  <a:lnTo>
                    <a:pt x="6527" y="18428"/>
                  </a:lnTo>
                  <a:lnTo>
                    <a:pt x="9273" y="17711"/>
                  </a:lnTo>
                  <a:lnTo>
                    <a:pt x="9834" y="16690"/>
                  </a:lnTo>
                  <a:cubicBezTo>
                    <a:pt x="9834" y="16690"/>
                    <a:pt x="9667" y="12981"/>
                    <a:pt x="9838" y="10848"/>
                  </a:cubicBezTo>
                  <a:cubicBezTo>
                    <a:pt x="10008" y="8717"/>
                    <a:pt x="10522" y="5375"/>
                    <a:pt x="11438" y="5068"/>
                  </a:cubicBezTo>
                  <a:cubicBezTo>
                    <a:pt x="12353" y="4762"/>
                    <a:pt x="13366" y="3655"/>
                    <a:pt x="12758" y="1957"/>
                  </a:cubicBezTo>
                  <a:cubicBezTo>
                    <a:pt x="12579" y="1453"/>
                    <a:pt x="12402" y="1276"/>
                    <a:pt x="12242" y="1276"/>
                  </a:cubicBezTo>
                  <a:cubicBezTo>
                    <a:pt x="11862" y="1276"/>
                    <a:pt x="11578" y="2275"/>
                    <a:pt x="11578" y="2275"/>
                  </a:cubicBezTo>
                  <a:cubicBezTo>
                    <a:pt x="11578" y="2275"/>
                    <a:pt x="10682" y="57"/>
                    <a:pt x="8955" y="2"/>
                  </a:cubicBezTo>
                  <a:cubicBezTo>
                    <a:pt x="8924" y="1"/>
                    <a:pt x="8894" y="1"/>
                    <a:pt x="8865"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809;p64">
              <a:extLst>
                <a:ext uri="{FF2B5EF4-FFF2-40B4-BE49-F238E27FC236}">
                  <a16:creationId xmlns:a16="http://schemas.microsoft.com/office/drawing/2014/main" id="{3DCCE3CF-7FFD-9CFD-BB2C-3356FBE3C757}"/>
                </a:ext>
              </a:extLst>
            </p:cNvPr>
            <p:cNvSpPr/>
            <p:nvPr/>
          </p:nvSpPr>
          <p:spPr>
            <a:xfrm>
              <a:off x="1586550" y="2152000"/>
              <a:ext cx="334175" cy="336775"/>
            </a:xfrm>
            <a:custGeom>
              <a:avLst/>
              <a:gdLst/>
              <a:ahLst/>
              <a:cxnLst/>
              <a:rect l="l" t="t" r="r" b="b"/>
              <a:pathLst>
                <a:path w="13367" h="13471" extrusionOk="0">
                  <a:moveTo>
                    <a:pt x="8866" y="1"/>
                  </a:moveTo>
                  <a:cubicBezTo>
                    <a:pt x="7295" y="1"/>
                    <a:pt x="9153" y="1453"/>
                    <a:pt x="9153" y="1453"/>
                  </a:cubicBezTo>
                  <a:cubicBezTo>
                    <a:pt x="9153" y="1453"/>
                    <a:pt x="5570" y="1481"/>
                    <a:pt x="2962" y="2527"/>
                  </a:cubicBezTo>
                  <a:cubicBezTo>
                    <a:pt x="354" y="3573"/>
                    <a:pt x="0" y="7571"/>
                    <a:pt x="204" y="9155"/>
                  </a:cubicBezTo>
                  <a:cubicBezTo>
                    <a:pt x="408" y="10739"/>
                    <a:pt x="2363" y="12909"/>
                    <a:pt x="2363" y="12909"/>
                  </a:cubicBezTo>
                  <a:lnTo>
                    <a:pt x="2356" y="13258"/>
                  </a:lnTo>
                  <a:lnTo>
                    <a:pt x="4646" y="13470"/>
                  </a:lnTo>
                  <a:lnTo>
                    <a:pt x="9873" y="10454"/>
                  </a:lnTo>
                  <a:cubicBezTo>
                    <a:pt x="10072" y="8327"/>
                    <a:pt x="10578" y="5357"/>
                    <a:pt x="11439" y="5068"/>
                  </a:cubicBezTo>
                  <a:cubicBezTo>
                    <a:pt x="12354" y="4762"/>
                    <a:pt x="13367" y="3655"/>
                    <a:pt x="12759" y="1955"/>
                  </a:cubicBezTo>
                  <a:cubicBezTo>
                    <a:pt x="12580" y="1452"/>
                    <a:pt x="12403" y="1275"/>
                    <a:pt x="12243" y="1275"/>
                  </a:cubicBezTo>
                  <a:cubicBezTo>
                    <a:pt x="11863" y="1275"/>
                    <a:pt x="11579" y="2275"/>
                    <a:pt x="11579" y="2275"/>
                  </a:cubicBezTo>
                  <a:cubicBezTo>
                    <a:pt x="11579" y="2275"/>
                    <a:pt x="10683" y="57"/>
                    <a:pt x="8956" y="2"/>
                  </a:cubicBezTo>
                  <a:cubicBezTo>
                    <a:pt x="8925" y="1"/>
                    <a:pt x="8895" y="1"/>
                    <a:pt x="88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810;p64">
              <a:extLst>
                <a:ext uri="{FF2B5EF4-FFF2-40B4-BE49-F238E27FC236}">
                  <a16:creationId xmlns:a16="http://schemas.microsoft.com/office/drawing/2014/main" id="{FBF48AE3-B5B9-39A6-539E-9B146675469F}"/>
                </a:ext>
              </a:extLst>
            </p:cNvPr>
            <p:cNvSpPr/>
            <p:nvPr/>
          </p:nvSpPr>
          <p:spPr>
            <a:xfrm>
              <a:off x="1578825" y="2144850"/>
              <a:ext cx="340525" cy="351075"/>
            </a:xfrm>
            <a:custGeom>
              <a:avLst/>
              <a:gdLst/>
              <a:ahLst/>
              <a:cxnLst/>
              <a:rect l="l" t="t" r="r" b="b"/>
              <a:pathLst>
                <a:path w="13621" h="14043" extrusionOk="0">
                  <a:moveTo>
                    <a:pt x="9189" y="573"/>
                  </a:moveTo>
                  <a:cubicBezTo>
                    <a:pt x="9210" y="573"/>
                    <a:pt x="9232" y="574"/>
                    <a:pt x="9256" y="574"/>
                  </a:cubicBezTo>
                  <a:cubicBezTo>
                    <a:pt x="10774" y="623"/>
                    <a:pt x="11615" y="2648"/>
                    <a:pt x="11624" y="2668"/>
                  </a:cubicBezTo>
                  <a:cubicBezTo>
                    <a:pt x="11669" y="2779"/>
                    <a:pt x="11773" y="2846"/>
                    <a:pt x="11898" y="2846"/>
                  </a:cubicBezTo>
                  <a:cubicBezTo>
                    <a:pt x="11900" y="2846"/>
                    <a:pt x="11902" y="2846"/>
                    <a:pt x="11905" y="2846"/>
                  </a:cubicBezTo>
                  <a:cubicBezTo>
                    <a:pt x="12027" y="2840"/>
                    <a:pt x="12130" y="2757"/>
                    <a:pt x="12164" y="2639"/>
                  </a:cubicBezTo>
                  <a:cubicBezTo>
                    <a:pt x="12265" y="2281"/>
                    <a:pt x="12466" y="1888"/>
                    <a:pt x="12530" y="1843"/>
                  </a:cubicBezTo>
                  <a:cubicBezTo>
                    <a:pt x="12531" y="1844"/>
                    <a:pt x="12646" y="1904"/>
                    <a:pt x="12801" y="2338"/>
                  </a:cubicBezTo>
                  <a:cubicBezTo>
                    <a:pt x="13030" y="2981"/>
                    <a:pt x="13021" y="3587"/>
                    <a:pt x="12775" y="4093"/>
                  </a:cubicBezTo>
                  <a:cubicBezTo>
                    <a:pt x="12552" y="4553"/>
                    <a:pt x="12134" y="4922"/>
                    <a:pt x="11657" y="5083"/>
                  </a:cubicBezTo>
                  <a:cubicBezTo>
                    <a:pt x="10577" y="5444"/>
                    <a:pt x="10103" y="8606"/>
                    <a:pt x="9912" y="10565"/>
                  </a:cubicBezTo>
                  <a:lnTo>
                    <a:pt x="4891" y="13463"/>
                  </a:lnTo>
                  <a:lnTo>
                    <a:pt x="2957" y="13283"/>
                  </a:lnTo>
                  <a:lnTo>
                    <a:pt x="2959" y="13203"/>
                  </a:lnTo>
                  <a:cubicBezTo>
                    <a:pt x="2961" y="13130"/>
                    <a:pt x="2935" y="13058"/>
                    <a:pt x="2886" y="13004"/>
                  </a:cubicBezTo>
                  <a:cubicBezTo>
                    <a:pt x="2867" y="12982"/>
                    <a:pt x="988" y="10883"/>
                    <a:pt x="799" y="9405"/>
                  </a:cubicBezTo>
                  <a:cubicBezTo>
                    <a:pt x="595" y="7829"/>
                    <a:pt x="963" y="4047"/>
                    <a:pt x="3377" y="3080"/>
                  </a:cubicBezTo>
                  <a:cubicBezTo>
                    <a:pt x="5904" y="2066"/>
                    <a:pt x="9430" y="2026"/>
                    <a:pt x="9465" y="2026"/>
                  </a:cubicBezTo>
                  <a:cubicBezTo>
                    <a:pt x="9736" y="2024"/>
                    <a:pt x="9852" y="1681"/>
                    <a:pt x="9639" y="1515"/>
                  </a:cubicBezTo>
                  <a:cubicBezTo>
                    <a:pt x="9220" y="1187"/>
                    <a:pt x="8826" y="739"/>
                    <a:pt x="8815" y="629"/>
                  </a:cubicBezTo>
                  <a:cubicBezTo>
                    <a:pt x="8815" y="629"/>
                    <a:pt x="8889" y="573"/>
                    <a:pt x="9189" y="573"/>
                  </a:cubicBezTo>
                  <a:close/>
                  <a:moveTo>
                    <a:pt x="9155" y="0"/>
                  </a:moveTo>
                  <a:cubicBezTo>
                    <a:pt x="8892" y="0"/>
                    <a:pt x="8423" y="41"/>
                    <a:pt x="8289" y="413"/>
                  </a:cubicBezTo>
                  <a:cubicBezTo>
                    <a:pt x="8166" y="747"/>
                    <a:pt x="8436" y="1151"/>
                    <a:pt x="8746" y="1479"/>
                  </a:cubicBezTo>
                  <a:cubicBezTo>
                    <a:pt x="7555" y="1542"/>
                    <a:pt x="5114" y="1765"/>
                    <a:pt x="3163" y="2548"/>
                  </a:cubicBezTo>
                  <a:cubicBezTo>
                    <a:pt x="415" y="3650"/>
                    <a:pt x="0" y="7693"/>
                    <a:pt x="230" y="9477"/>
                  </a:cubicBezTo>
                  <a:cubicBezTo>
                    <a:pt x="421" y="10966"/>
                    <a:pt x="2008" y="12870"/>
                    <a:pt x="2384" y="13300"/>
                  </a:cubicBezTo>
                  <a:lnTo>
                    <a:pt x="2378" y="13536"/>
                  </a:lnTo>
                  <a:cubicBezTo>
                    <a:pt x="2374" y="13687"/>
                    <a:pt x="2488" y="13814"/>
                    <a:pt x="2638" y="13828"/>
                  </a:cubicBezTo>
                  <a:lnTo>
                    <a:pt x="4928" y="14042"/>
                  </a:lnTo>
                  <a:lnTo>
                    <a:pt x="4955" y="14042"/>
                  </a:lnTo>
                  <a:cubicBezTo>
                    <a:pt x="5005" y="14042"/>
                    <a:pt x="5055" y="14028"/>
                    <a:pt x="5097" y="14004"/>
                  </a:cubicBezTo>
                  <a:lnTo>
                    <a:pt x="10325" y="10987"/>
                  </a:lnTo>
                  <a:cubicBezTo>
                    <a:pt x="10405" y="10939"/>
                    <a:pt x="10458" y="10857"/>
                    <a:pt x="10467" y="10765"/>
                  </a:cubicBezTo>
                  <a:cubicBezTo>
                    <a:pt x="10763" y="7592"/>
                    <a:pt x="11381" y="5777"/>
                    <a:pt x="11838" y="5625"/>
                  </a:cubicBezTo>
                  <a:cubicBezTo>
                    <a:pt x="12457" y="5418"/>
                    <a:pt x="12999" y="4939"/>
                    <a:pt x="13289" y="4343"/>
                  </a:cubicBezTo>
                  <a:cubicBezTo>
                    <a:pt x="13604" y="3696"/>
                    <a:pt x="13621" y="2936"/>
                    <a:pt x="13338" y="2145"/>
                  </a:cubicBezTo>
                  <a:cubicBezTo>
                    <a:pt x="13204" y="1772"/>
                    <a:pt x="12999" y="1275"/>
                    <a:pt x="12562" y="1275"/>
                  </a:cubicBezTo>
                  <a:cubicBezTo>
                    <a:pt x="12553" y="1275"/>
                    <a:pt x="12544" y="1275"/>
                    <a:pt x="12535" y="1275"/>
                  </a:cubicBezTo>
                  <a:cubicBezTo>
                    <a:pt x="12234" y="1285"/>
                    <a:pt x="12010" y="1560"/>
                    <a:pt x="11854" y="1861"/>
                  </a:cubicBezTo>
                  <a:cubicBezTo>
                    <a:pt x="11434" y="1148"/>
                    <a:pt x="10578" y="44"/>
                    <a:pt x="9272" y="3"/>
                  </a:cubicBezTo>
                  <a:cubicBezTo>
                    <a:pt x="9242" y="2"/>
                    <a:pt x="9202" y="0"/>
                    <a:pt x="9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811;p64">
              <a:extLst>
                <a:ext uri="{FF2B5EF4-FFF2-40B4-BE49-F238E27FC236}">
                  <a16:creationId xmlns:a16="http://schemas.microsoft.com/office/drawing/2014/main" id="{926B4342-3D51-C796-68EF-4D7DD963937C}"/>
                </a:ext>
              </a:extLst>
            </p:cNvPr>
            <p:cNvSpPr/>
            <p:nvPr/>
          </p:nvSpPr>
          <p:spPr>
            <a:xfrm>
              <a:off x="1588150" y="2265250"/>
              <a:ext cx="228125" cy="98050"/>
            </a:xfrm>
            <a:custGeom>
              <a:avLst/>
              <a:gdLst/>
              <a:ahLst/>
              <a:cxnLst/>
              <a:rect l="l" t="t" r="r" b="b"/>
              <a:pathLst>
                <a:path w="9125" h="3922" extrusionOk="0">
                  <a:moveTo>
                    <a:pt x="4273" y="1"/>
                  </a:moveTo>
                  <a:cubicBezTo>
                    <a:pt x="2981" y="1"/>
                    <a:pt x="2081" y="499"/>
                    <a:pt x="1524" y="955"/>
                  </a:cubicBezTo>
                  <a:cubicBezTo>
                    <a:pt x="651" y="1673"/>
                    <a:pt x="69" y="2752"/>
                    <a:pt x="5" y="3771"/>
                  </a:cubicBezTo>
                  <a:cubicBezTo>
                    <a:pt x="0" y="3849"/>
                    <a:pt x="60" y="3917"/>
                    <a:pt x="139" y="3922"/>
                  </a:cubicBezTo>
                  <a:lnTo>
                    <a:pt x="149" y="3922"/>
                  </a:lnTo>
                  <a:cubicBezTo>
                    <a:pt x="223" y="3922"/>
                    <a:pt x="286" y="3863"/>
                    <a:pt x="291" y="3788"/>
                  </a:cubicBezTo>
                  <a:cubicBezTo>
                    <a:pt x="349" y="2862"/>
                    <a:pt x="904" y="1837"/>
                    <a:pt x="1706" y="1178"/>
                  </a:cubicBezTo>
                  <a:cubicBezTo>
                    <a:pt x="2223" y="752"/>
                    <a:pt x="3063" y="288"/>
                    <a:pt x="4270" y="288"/>
                  </a:cubicBezTo>
                  <a:cubicBezTo>
                    <a:pt x="4484" y="288"/>
                    <a:pt x="4710" y="303"/>
                    <a:pt x="4947" y="335"/>
                  </a:cubicBezTo>
                  <a:cubicBezTo>
                    <a:pt x="6182" y="499"/>
                    <a:pt x="7074" y="549"/>
                    <a:pt x="7702" y="549"/>
                  </a:cubicBezTo>
                  <a:cubicBezTo>
                    <a:pt x="8636" y="549"/>
                    <a:pt x="8985" y="438"/>
                    <a:pt x="9008" y="431"/>
                  </a:cubicBezTo>
                  <a:cubicBezTo>
                    <a:pt x="9084" y="405"/>
                    <a:pt x="9125" y="324"/>
                    <a:pt x="9099" y="249"/>
                  </a:cubicBezTo>
                  <a:cubicBezTo>
                    <a:pt x="9080" y="189"/>
                    <a:pt x="9024" y="151"/>
                    <a:pt x="8963" y="151"/>
                  </a:cubicBezTo>
                  <a:cubicBezTo>
                    <a:pt x="8948" y="151"/>
                    <a:pt x="8933" y="153"/>
                    <a:pt x="8919" y="158"/>
                  </a:cubicBezTo>
                  <a:cubicBezTo>
                    <a:pt x="8913" y="160"/>
                    <a:pt x="8583" y="261"/>
                    <a:pt x="7699" y="261"/>
                  </a:cubicBezTo>
                  <a:cubicBezTo>
                    <a:pt x="7086" y="261"/>
                    <a:pt x="6206" y="212"/>
                    <a:pt x="4984" y="49"/>
                  </a:cubicBezTo>
                  <a:cubicBezTo>
                    <a:pt x="4735" y="16"/>
                    <a:pt x="4498" y="1"/>
                    <a:pt x="42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812;p64">
              <a:extLst>
                <a:ext uri="{FF2B5EF4-FFF2-40B4-BE49-F238E27FC236}">
                  <a16:creationId xmlns:a16="http://schemas.microsoft.com/office/drawing/2014/main" id="{78C7190E-E165-7CAB-6EFB-9805C6EE6418}"/>
                </a:ext>
              </a:extLst>
            </p:cNvPr>
            <p:cNvSpPr/>
            <p:nvPr/>
          </p:nvSpPr>
          <p:spPr>
            <a:xfrm>
              <a:off x="1603850" y="2350400"/>
              <a:ext cx="199200" cy="66725"/>
            </a:xfrm>
            <a:custGeom>
              <a:avLst/>
              <a:gdLst/>
              <a:ahLst/>
              <a:cxnLst/>
              <a:rect l="l" t="t" r="r" b="b"/>
              <a:pathLst>
                <a:path w="7968" h="2669" extrusionOk="0">
                  <a:moveTo>
                    <a:pt x="2150" y="0"/>
                  </a:moveTo>
                  <a:cubicBezTo>
                    <a:pt x="1435" y="0"/>
                    <a:pt x="771" y="305"/>
                    <a:pt x="396" y="825"/>
                  </a:cubicBezTo>
                  <a:cubicBezTo>
                    <a:pt x="30" y="1333"/>
                    <a:pt x="0" y="1960"/>
                    <a:pt x="314" y="2589"/>
                  </a:cubicBezTo>
                  <a:cubicBezTo>
                    <a:pt x="338" y="2638"/>
                    <a:pt x="388" y="2668"/>
                    <a:pt x="442" y="2669"/>
                  </a:cubicBezTo>
                  <a:lnTo>
                    <a:pt x="444" y="2669"/>
                  </a:lnTo>
                  <a:cubicBezTo>
                    <a:pt x="550" y="2669"/>
                    <a:pt x="619" y="2556"/>
                    <a:pt x="572" y="2461"/>
                  </a:cubicBezTo>
                  <a:cubicBezTo>
                    <a:pt x="306" y="1932"/>
                    <a:pt x="327" y="1410"/>
                    <a:pt x="629" y="991"/>
                  </a:cubicBezTo>
                  <a:cubicBezTo>
                    <a:pt x="946" y="552"/>
                    <a:pt x="1536" y="287"/>
                    <a:pt x="2161" y="287"/>
                  </a:cubicBezTo>
                  <a:cubicBezTo>
                    <a:pt x="2265" y="287"/>
                    <a:pt x="2369" y="294"/>
                    <a:pt x="2474" y="309"/>
                  </a:cubicBezTo>
                  <a:cubicBezTo>
                    <a:pt x="2963" y="380"/>
                    <a:pt x="3726" y="403"/>
                    <a:pt x="4525" y="403"/>
                  </a:cubicBezTo>
                  <a:cubicBezTo>
                    <a:pt x="6060" y="403"/>
                    <a:pt x="7725" y="317"/>
                    <a:pt x="7831" y="311"/>
                  </a:cubicBezTo>
                  <a:cubicBezTo>
                    <a:pt x="7909" y="304"/>
                    <a:pt x="7968" y="238"/>
                    <a:pt x="7964" y="159"/>
                  </a:cubicBezTo>
                  <a:cubicBezTo>
                    <a:pt x="7959" y="84"/>
                    <a:pt x="7897" y="25"/>
                    <a:pt x="7822" y="25"/>
                  </a:cubicBezTo>
                  <a:cubicBezTo>
                    <a:pt x="7820" y="25"/>
                    <a:pt x="7818" y="25"/>
                    <a:pt x="7815" y="25"/>
                  </a:cubicBezTo>
                  <a:cubicBezTo>
                    <a:pt x="7790" y="27"/>
                    <a:pt x="6070" y="116"/>
                    <a:pt x="4508" y="116"/>
                  </a:cubicBezTo>
                  <a:cubicBezTo>
                    <a:pt x="3725" y="116"/>
                    <a:pt x="2982" y="93"/>
                    <a:pt x="2512" y="26"/>
                  </a:cubicBezTo>
                  <a:cubicBezTo>
                    <a:pt x="2391" y="9"/>
                    <a:pt x="2270" y="0"/>
                    <a:pt x="21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813;p64">
              <a:extLst>
                <a:ext uri="{FF2B5EF4-FFF2-40B4-BE49-F238E27FC236}">
                  <a16:creationId xmlns:a16="http://schemas.microsoft.com/office/drawing/2014/main" id="{032E5090-4616-84AF-673F-1D8C6AABAEF0}"/>
                </a:ext>
              </a:extLst>
            </p:cNvPr>
            <p:cNvSpPr/>
            <p:nvPr/>
          </p:nvSpPr>
          <p:spPr>
            <a:xfrm>
              <a:off x="1651675" y="2252325"/>
              <a:ext cx="291475" cy="354275"/>
            </a:xfrm>
            <a:custGeom>
              <a:avLst/>
              <a:gdLst/>
              <a:ahLst/>
              <a:cxnLst/>
              <a:rect l="l" t="t" r="r" b="b"/>
              <a:pathLst>
                <a:path w="11659" h="14171" extrusionOk="0">
                  <a:moveTo>
                    <a:pt x="8654" y="1"/>
                  </a:moveTo>
                  <a:lnTo>
                    <a:pt x="5666" y="1463"/>
                  </a:lnTo>
                  <a:cubicBezTo>
                    <a:pt x="5666" y="1463"/>
                    <a:pt x="6447" y="4082"/>
                    <a:pt x="6471" y="4613"/>
                  </a:cubicBezTo>
                  <a:cubicBezTo>
                    <a:pt x="6494" y="5142"/>
                    <a:pt x="4386" y="5502"/>
                    <a:pt x="4386" y="5502"/>
                  </a:cubicBezTo>
                  <a:lnTo>
                    <a:pt x="4072" y="7375"/>
                  </a:lnTo>
                  <a:lnTo>
                    <a:pt x="3278" y="7411"/>
                  </a:lnTo>
                  <a:cubicBezTo>
                    <a:pt x="3278" y="7411"/>
                    <a:pt x="2832" y="6369"/>
                    <a:pt x="2261" y="5465"/>
                  </a:cubicBezTo>
                  <a:cubicBezTo>
                    <a:pt x="2024" y="5092"/>
                    <a:pt x="1597" y="4976"/>
                    <a:pt x="1176" y="4969"/>
                  </a:cubicBezTo>
                  <a:cubicBezTo>
                    <a:pt x="1168" y="4969"/>
                    <a:pt x="1160" y="4969"/>
                    <a:pt x="1152" y="4969"/>
                  </a:cubicBezTo>
                  <a:cubicBezTo>
                    <a:pt x="506" y="4969"/>
                    <a:pt x="0" y="5532"/>
                    <a:pt x="72" y="6178"/>
                  </a:cubicBezTo>
                  <a:cubicBezTo>
                    <a:pt x="130" y="6694"/>
                    <a:pt x="222" y="7294"/>
                    <a:pt x="368" y="7673"/>
                  </a:cubicBezTo>
                  <a:cubicBezTo>
                    <a:pt x="668" y="8456"/>
                    <a:pt x="2041" y="9457"/>
                    <a:pt x="2041" y="9457"/>
                  </a:cubicBezTo>
                  <a:lnTo>
                    <a:pt x="3231" y="12324"/>
                  </a:lnTo>
                  <a:lnTo>
                    <a:pt x="9421" y="14171"/>
                  </a:lnTo>
                  <a:lnTo>
                    <a:pt x="9944" y="14015"/>
                  </a:lnTo>
                  <a:lnTo>
                    <a:pt x="10220" y="8294"/>
                  </a:lnTo>
                  <a:lnTo>
                    <a:pt x="11659" y="7831"/>
                  </a:lnTo>
                  <a:lnTo>
                    <a:pt x="9669" y="4868"/>
                  </a:lnTo>
                  <a:cubicBezTo>
                    <a:pt x="9669" y="4868"/>
                    <a:pt x="10163" y="4049"/>
                    <a:pt x="10115" y="2989"/>
                  </a:cubicBezTo>
                  <a:cubicBezTo>
                    <a:pt x="10067" y="1929"/>
                    <a:pt x="8654" y="1"/>
                    <a:pt x="86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814;p64">
              <a:extLst>
                <a:ext uri="{FF2B5EF4-FFF2-40B4-BE49-F238E27FC236}">
                  <a16:creationId xmlns:a16="http://schemas.microsoft.com/office/drawing/2014/main" id="{9DE9F635-48B5-54CC-246E-63FA56B122E0}"/>
                </a:ext>
              </a:extLst>
            </p:cNvPr>
            <p:cNvSpPr/>
            <p:nvPr/>
          </p:nvSpPr>
          <p:spPr>
            <a:xfrm>
              <a:off x="1645275" y="2245200"/>
              <a:ext cx="306475" cy="368600"/>
            </a:xfrm>
            <a:custGeom>
              <a:avLst/>
              <a:gdLst/>
              <a:ahLst/>
              <a:cxnLst/>
              <a:rect l="l" t="t" r="r" b="b"/>
              <a:pathLst>
                <a:path w="12259" h="14744" extrusionOk="0">
                  <a:moveTo>
                    <a:pt x="8819" y="650"/>
                  </a:moveTo>
                  <a:cubicBezTo>
                    <a:pt x="9257" y="1284"/>
                    <a:pt x="10054" y="2573"/>
                    <a:pt x="10086" y="3287"/>
                  </a:cubicBezTo>
                  <a:cubicBezTo>
                    <a:pt x="10128" y="4242"/>
                    <a:pt x="9685" y="4998"/>
                    <a:pt x="9680" y="5006"/>
                  </a:cubicBezTo>
                  <a:cubicBezTo>
                    <a:pt x="9624" y="5101"/>
                    <a:pt x="9626" y="5220"/>
                    <a:pt x="9688" y="5312"/>
                  </a:cubicBezTo>
                  <a:lnTo>
                    <a:pt x="11466" y="7961"/>
                  </a:lnTo>
                  <a:lnTo>
                    <a:pt x="10389" y="8307"/>
                  </a:lnTo>
                  <a:cubicBezTo>
                    <a:pt x="10275" y="8344"/>
                    <a:pt x="10196" y="8447"/>
                    <a:pt x="10190" y="8566"/>
                  </a:cubicBezTo>
                  <a:lnTo>
                    <a:pt x="9925" y="14084"/>
                  </a:lnTo>
                  <a:lnTo>
                    <a:pt x="9677" y="14159"/>
                  </a:lnTo>
                  <a:lnTo>
                    <a:pt x="3700" y="12375"/>
                  </a:lnTo>
                  <a:lnTo>
                    <a:pt x="2561" y="9632"/>
                  </a:lnTo>
                  <a:cubicBezTo>
                    <a:pt x="2540" y="9583"/>
                    <a:pt x="2507" y="9542"/>
                    <a:pt x="2465" y="9510"/>
                  </a:cubicBezTo>
                  <a:cubicBezTo>
                    <a:pt x="2102" y="9246"/>
                    <a:pt x="1113" y="8434"/>
                    <a:pt x="891" y="7856"/>
                  </a:cubicBezTo>
                  <a:cubicBezTo>
                    <a:pt x="779" y="7565"/>
                    <a:pt x="683" y="7073"/>
                    <a:pt x="612" y="6430"/>
                  </a:cubicBezTo>
                  <a:cubicBezTo>
                    <a:pt x="585" y="6201"/>
                    <a:pt x="659" y="5972"/>
                    <a:pt x="815" y="5803"/>
                  </a:cubicBezTo>
                  <a:cubicBezTo>
                    <a:pt x="968" y="5635"/>
                    <a:pt x="1182" y="5540"/>
                    <a:pt x="1408" y="5540"/>
                  </a:cubicBezTo>
                  <a:cubicBezTo>
                    <a:pt x="1414" y="5540"/>
                    <a:pt x="1419" y="5540"/>
                    <a:pt x="1425" y="5540"/>
                  </a:cubicBezTo>
                  <a:cubicBezTo>
                    <a:pt x="1842" y="5547"/>
                    <a:pt x="2128" y="5668"/>
                    <a:pt x="2275" y="5902"/>
                  </a:cubicBezTo>
                  <a:cubicBezTo>
                    <a:pt x="2826" y="6774"/>
                    <a:pt x="3266" y="7797"/>
                    <a:pt x="3270" y="7807"/>
                  </a:cubicBezTo>
                  <a:cubicBezTo>
                    <a:pt x="3313" y="7909"/>
                    <a:pt x="3410" y="7983"/>
                    <a:pt x="3518" y="7983"/>
                  </a:cubicBezTo>
                  <a:cubicBezTo>
                    <a:pt x="3528" y="7983"/>
                    <a:pt x="3537" y="7983"/>
                    <a:pt x="3546" y="7981"/>
                  </a:cubicBezTo>
                  <a:lnTo>
                    <a:pt x="4341" y="7946"/>
                  </a:lnTo>
                  <a:cubicBezTo>
                    <a:pt x="4475" y="7939"/>
                    <a:pt x="4588" y="7841"/>
                    <a:pt x="4610" y="7707"/>
                  </a:cubicBezTo>
                  <a:lnTo>
                    <a:pt x="4891" y="6034"/>
                  </a:lnTo>
                  <a:cubicBezTo>
                    <a:pt x="5919" y="5841"/>
                    <a:pt x="7040" y="5491"/>
                    <a:pt x="7013" y="4884"/>
                  </a:cubicBezTo>
                  <a:cubicBezTo>
                    <a:pt x="6991" y="4414"/>
                    <a:pt x="6464" y="2580"/>
                    <a:pt x="6265" y="1898"/>
                  </a:cubicBezTo>
                  <a:lnTo>
                    <a:pt x="8819" y="650"/>
                  </a:lnTo>
                  <a:close/>
                  <a:moveTo>
                    <a:pt x="8909" y="1"/>
                  </a:moveTo>
                  <a:cubicBezTo>
                    <a:pt x="8867" y="1"/>
                    <a:pt x="8824" y="10"/>
                    <a:pt x="8784" y="29"/>
                  </a:cubicBezTo>
                  <a:lnTo>
                    <a:pt x="5795" y="1492"/>
                  </a:lnTo>
                  <a:cubicBezTo>
                    <a:pt x="5670" y="1553"/>
                    <a:pt x="5607" y="1697"/>
                    <a:pt x="5648" y="1830"/>
                  </a:cubicBezTo>
                  <a:cubicBezTo>
                    <a:pt x="5958" y="2869"/>
                    <a:pt x="6425" y="4548"/>
                    <a:pt x="6447" y="4879"/>
                  </a:cubicBezTo>
                  <a:cubicBezTo>
                    <a:pt x="6352" y="5058"/>
                    <a:pt x="5470" y="5357"/>
                    <a:pt x="4593" y="5507"/>
                  </a:cubicBezTo>
                  <a:cubicBezTo>
                    <a:pt x="4474" y="5527"/>
                    <a:pt x="4381" y="5621"/>
                    <a:pt x="4360" y="5741"/>
                  </a:cubicBezTo>
                  <a:lnTo>
                    <a:pt x="4085" y="7386"/>
                  </a:lnTo>
                  <a:lnTo>
                    <a:pt x="3716" y="7401"/>
                  </a:lnTo>
                  <a:cubicBezTo>
                    <a:pt x="3560" y="7059"/>
                    <a:pt x="3199" y="6294"/>
                    <a:pt x="2758" y="5596"/>
                  </a:cubicBezTo>
                  <a:cubicBezTo>
                    <a:pt x="2581" y="5317"/>
                    <a:pt x="2210" y="4981"/>
                    <a:pt x="1437" y="4969"/>
                  </a:cubicBezTo>
                  <a:cubicBezTo>
                    <a:pt x="1045" y="4975"/>
                    <a:pt x="659" y="5125"/>
                    <a:pt x="392" y="5417"/>
                  </a:cubicBezTo>
                  <a:cubicBezTo>
                    <a:pt x="127" y="5709"/>
                    <a:pt x="0" y="6101"/>
                    <a:pt x="44" y="6494"/>
                  </a:cubicBezTo>
                  <a:cubicBezTo>
                    <a:pt x="121" y="7193"/>
                    <a:pt x="226" y="7721"/>
                    <a:pt x="357" y="8061"/>
                  </a:cubicBezTo>
                  <a:cubicBezTo>
                    <a:pt x="650" y="8825"/>
                    <a:pt x="1757" y="9695"/>
                    <a:pt x="2064" y="9926"/>
                  </a:cubicBezTo>
                  <a:lnTo>
                    <a:pt x="3223" y="12719"/>
                  </a:lnTo>
                  <a:cubicBezTo>
                    <a:pt x="3257" y="12799"/>
                    <a:pt x="3323" y="12859"/>
                    <a:pt x="3405" y="12884"/>
                  </a:cubicBezTo>
                  <a:lnTo>
                    <a:pt x="9595" y="14732"/>
                  </a:lnTo>
                  <a:cubicBezTo>
                    <a:pt x="9621" y="14739"/>
                    <a:pt x="9649" y="14743"/>
                    <a:pt x="9677" y="14743"/>
                  </a:cubicBezTo>
                  <a:cubicBezTo>
                    <a:pt x="9704" y="14743"/>
                    <a:pt x="9731" y="14741"/>
                    <a:pt x="9758" y="14733"/>
                  </a:cubicBezTo>
                  <a:lnTo>
                    <a:pt x="10282" y="14576"/>
                  </a:lnTo>
                  <a:cubicBezTo>
                    <a:pt x="10398" y="14542"/>
                    <a:pt x="10480" y="14437"/>
                    <a:pt x="10486" y="14316"/>
                  </a:cubicBezTo>
                  <a:lnTo>
                    <a:pt x="10751" y="8793"/>
                  </a:lnTo>
                  <a:lnTo>
                    <a:pt x="12002" y="8392"/>
                  </a:lnTo>
                  <a:cubicBezTo>
                    <a:pt x="12184" y="8333"/>
                    <a:pt x="12258" y="8116"/>
                    <a:pt x="12152" y="7958"/>
                  </a:cubicBezTo>
                  <a:lnTo>
                    <a:pt x="10257" y="5136"/>
                  </a:lnTo>
                  <a:cubicBezTo>
                    <a:pt x="10408" y="4828"/>
                    <a:pt x="10696" y="4121"/>
                    <a:pt x="10656" y="3261"/>
                  </a:cubicBezTo>
                  <a:cubicBezTo>
                    <a:pt x="10607" y="2129"/>
                    <a:pt x="9201" y="199"/>
                    <a:pt x="9140" y="118"/>
                  </a:cubicBezTo>
                  <a:cubicBezTo>
                    <a:pt x="9085" y="42"/>
                    <a:pt x="8998" y="1"/>
                    <a:pt x="89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815;p64">
              <a:extLst>
                <a:ext uri="{FF2B5EF4-FFF2-40B4-BE49-F238E27FC236}">
                  <a16:creationId xmlns:a16="http://schemas.microsoft.com/office/drawing/2014/main" id="{FD55C237-1451-7B3F-8FBD-28E9E229533B}"/>
                </a:ext>
              </a:extLst>
            </p:cNvPr>
            <p:cNvSpPr/>
            <p:nvPr/>
          </p:nvSpPr>
          <p:spPr>
            <a:xfrm>
              <a:off x="1651675" y="2276200"/>
              <a:ext cx="207225" cy="315875"/>
            </a:xfrm>
            <a:custGeom>
              <a:avLst/>
              <a:gdLst/>
              <a:ahLst/>
              <a:cxnLst/>
              <a:rect l="l" t="t" r="r" b="b"/>
              <a:pathLst>
                <a:path w="8289" h="12635" extrusionOk="0">
                  <a:moveTo>
                    <a:pt x="6704" y="0"/>
                  </a:moveTo>
                  <a:lnTo>
                    <a:pt x="5666" y="508"/>
                  </a:lnTo>
                  <a:cubicBezTo>
                    <a:pt x="5666" y="508"/>
                    <a:pt x="6447" y="3127"/>
                    <a:pt x="6471" y="3658"/>
                  </a:cubicBezTo>
                  <a:cubicBezTo>
                    <a:pt x="6494" y="4187"/>
                    <a:pt x="4386" y="4547"/>
                    <a:pt x="4386" y="4547"/>
                  </a:cubicBezTo>
                  <a:lnTo>
                    <a:pt x="4072" y="6420"/>
                  </a:lnTo>
                  <a:lnTo>
                    <a:pt x="3278" y="6456"/>
                  </a:lnTo>
                  <a:cubicBezTo>
                    <a:pt x="3278" y="6456"/>
                    <a:pt x="2832" y="5414"/>
                    <a:pt x="2261" y="4510"/>
                  </a:cubicBezTo>
                  <a:cubicBezTo>
                    <a:pt x="2024" y="4137"/>
                    <a:pt x="1597" y="4021"/>
                    <a:pt x="1176" y="4014"/>
                  </a:cubicBezTo>
                  <a:cubicBezTo>
                    <a:pt x="1168" y="4014"/>
                    <a:pt x="1160" y="4014"/>
                    <a:pt x="1152" y="4014"/>
                  </a:cubicBezTo>
                  <a:cubicBezTo>
                    <a:pt x="506" y="4014"/>
                    <a:pt x="0" y="4577"/>
                    <a:pt x="72" y="5223"/>
                  </a:cubicBezTo>
                  <a:cubicBezTo>
                    <a:pt x="130" y="5739"/>
                    <a:pt x="222" y="6339"/>
                    <a:pt x="368" y="6718"/>
                  </a:cubicBezTo>
                  <a:cubicBezTo>
                    <a:pt x="668" y="7501"/>
                    <a:pt x="2041" y="8502"/>
                    <a:pt x="2041" y="8502"/>
                  </a:cubicBezTo>
                  <a:lnTo>
                    <a:pt x="3231" y="11369"/>
                  </a:lnTo>
                  <a:lnTo>
                    <a:pt x="7468" y="12634"/>
                  </a:lnTo>
                  <a:cubicBezTo>
                    <a:pt x="7218" y="11190"/>
                    <a:pt x="6784" y="8842"/>
                    <a:pt x="6458" y="8028"/>
                  </a:cubicBezTo>
                  <a:cubicBezTo>
                    <a:pt x="5975" y="6821"/>
                    <a:pt x="7545" y="4649"/>
                    <a:pt x="8028" y="3201"/>
                  </a:cubicBezTo>
                  <a:cubicBezTo>
                    <a:pt x="8288" y="2417"/>
                    <a:pt x="7491" y="1073"/>
                    <a:pt x="6704"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816;p64">
              <a:extLst>
                <a:ext uri="{FF2B5EF4-FFF2-40B4-BE49-F238E27FC236}">
                  <a16:creationId xmlns:a16="http://schemas.microsoft.com/office/drawing/2014/main" id="{C3B04860-7CAA-A7AE-0B1E-8DD84182FF76}"/>
                </a:ext>
              </a:extLst>
            </p:cNvPr>
            <p:cNvSpPr/>
            <p:nvPr/>
          </p:nvSpPr>
          <p:spPr>
            <a:xfrm>
              <a:off x="1651675" y="2276200"/>
              <a:ext cx="207225" cy="315875"/>
            </a:xfrm>
            <a:custGeom>
              <a:avLst/>
              <a:gdLst/>
              <a:ahLst/>
              <a:cxnLst/>
              <a:rect l="l" t="t" r="r" b="b"/>
              <a:pathLst>
                <a:path w="8289" h="12635" extrusionOk="0">
                  <a:moveTo>
                    <a:pt x="6704" y="0"/>
                  </a:moveTo>
                  <a:lnTo>
                    <a:pt x="5666" y="508"/>
                  </a:lnTo>
                  <a:cubicBezTo>
                    <a:pt x="5666" y="508"/>
                    <a:pt x="6447" y="3127"/>
                    <a:pt x="6471" y="3658"/>
                  </a:cubicBezTo>
                  <a:cubicBezTo>
                    <a:pt x="6494" y="4187"/>
                    <a:pt x="4386" y="4547"/>
                    <a:pt x="4386" y="4547"/>
                  </a:cubicBezTo>
                  <a:lnTo>
                    <a:pt x="4072" y="6420"/>
                  </a:lnTo>
                  <a:lnTo>
                    <a:pt x="3278" y="6456"/>
                  </a:lnTo>
                  <a:cubicBezTo>
                    <a:pt x="3278" y="6456"/>
                    <a:pt x="2832" y="5414"/>
                    <a:pt x="2261" y="4510"/>
                  </a:cubicBezTo>
                  <a:cubicBezTo>
                    <a:pt x="2024" y="4137"/>
                    <a:pt x="1597" y="4021"/>
                    <a:pt x="1176" y="4014"/>
                  </a:cubicBezTo>
                  <a:cubicBezTo>
                    <a:pt x="1168" y="4014"/>
                    <a:pt x="1160" y="4014"/>
                    <a:pt x="1152" y="4014"/>
                  </a:cubicBezTo>
                  <a:cubicBezTo>
                    <a:pt x="506" y="4014"/>
                    <a:pt x="0" y="4577"/>
                    <a:pt x="72" y="5223"/>
                  </a:cubicBezTo>
                  <a:cubicBezTo>
                    <a:pt x="130" y="5739"/>
                    <a:pt x="222" y="6339"/>
                    <a:pt x="368" y="6718"/>
                  </a:cubicBezTo>
                  <a:cubicBezTo>
                    <a:pt x="668" y="7501"/>
                    <a:pt x="2041" y="8502"/>
                    <a:pt x="2041" y="8502"/>
                  </a:cubicBezTo>
                  <a:lnTo>
                    <a:pt x="3231" y="11369"/>
                  </a:lnTo>
                  <a:lnTo>
                    <a:pt x="7468" y="12634"/>
                  </a:lnTo>
                  <a:cubicBezTo>
                    <a:pt x="7218" y="11190"/>
                    <a:pt x="6784" y="8842"/>
                    <a:pt x="6458" y="8028"/>
                  </a:cubicBezTo>
                  <a:cubicBezTo>
                    <a:pt x="5975" y="6821"/>
                    <a:pt x="7545" y="4649"/>
                    <a:pt x="8028" y="3201"/>
                  </a:cubicBezTo>
                  <a:cubicBezTo>
                    <a:pt x="8288" y="2417"/>
                    <a:pt x="7491" y="1073"/>
                    <a:pt x="670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817;p64">
              <a:extLst>
                <a:ext uri="{FF2B5EF4-FFF2-40B4-BE49-F238E27FC236}">
                  <a16:creationId xmlns:a16="http://schemas.microsoft.com/office/drawing/2014/main" id="{170BAE63-9BBC-46D9-29A8-75D3067DAD5D}"/>
                </a:ext>
              </a:extLst>
            </p:cNvPr>
            <p:cNvSpPr/>
            <p:nvPr/>
          </p:nvSpPr>
          <p:spPr>
            <a:xfrm>
              <a:off x="1856600" y="2365175"/>
              <a:ext cx="15250" cy="41925"/>
            </a:xfrm>
            <a:custGeom>
              <a:avLst/>
              <a:gdLst/>
              <a:ahLst/>
              <a:cxnLst/>
              <a:rect l="l" t="t" r="r" b="b"/>
              <a:pathLst>
                <a:path w="610" h="1677" extrusionOk="0">
                  <a:moveTo>
                    <a:pt x="304" y="0"/>
                  </a:moveTo>
                  <a:cubicBezTo>
                    <a:pt x="136" y="0"/>
                    <a:pt x="0" y="376"/>
                    <a:pt x="0" y="839"/>
                  </a:cubicBezTo>
                  <a:cubicBezTo>
                    <a:pt x="0" y="1301"/>
                    <a:pt x="136" y="1677"/>
                    <a:pt x="304" y="1677"/>
                  </a:cubicBezTo>
                  <a:cubicBezTo>
                    <a:pt x="472" y="1677"/>
                    <a:pt x="609" y="1301"/>
                    <a:pt x="609" y="839"/>
                  </a:cubicBezTo>
                  <a:cubicBezTo>
                    <a:pt x="609" y="375"/>
                    <a:pt x="472"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818;p64">
              <a:extLst>
                <a:ext uri="{FF2B5EF4-FFF2-40B4-BE49-F238E27FC236}">
                  <a16:creationId xmlns:a16="http://schemas.microsoft.com/office/drawing/2014/main" id="{7AC57D9F-12BB-9AF7-0E95-7B461E2EC530}"/>
                </a:ext>
              </a:extLst>
            </p:cNvPr>
            <p:cNvSpPr/>
            <p:nvPr/>
          </p:nvSpPr>
          <p:spPr>
            <a:xfrm>
              <a:off x="1832850" y="2314700"/>
              <a:ext cx="55550" cy="39000"/>
            </a:xfrm>
            <a:custGeom>
              <a:avLst/>
              <a:gdLst/>
              <a:ahLst/>
              <a:cxnLst/>
              <a:rect l="l" t="t" r="r" b="b"/>
              <a:pathLst>
                <a:path w="2222" h="1560" extrusionOk="0">
                  <a:moveTo>
                    <a:pt x="1441" y="0"/>
                  </a:moveTo>
                  <a:cubicBezTo>
                    <a:pt x="1001" y="0"/>
                    <a:pt x="569" y="366"/>
                    <a:pt x="114" y="1126"/>
                  </a:cubicBezTo>
                  <a:cubicBezTo>
                    <a:pt x="1" y="1317"/>
                    <a:pt x="137" y="1558"/>
                    <a:pt x="358" y="1559"/>
                  </a:cubicBezTo>
                  <a:cubicBezTo>
                    <a:pt x="458" y="1559"/>
                    <a:pt x="552" y="1507"/>
                    <a:pt x="604" y="1421"/>
                  </a:cubicBezTo>
                  <a:cubicBezTo>
                    <a:pt x="1067" y="649"/>
                    <a:pt x="1334" y="572"/>
                    <a:pt x="1434" y="572"/>
                  </a:cubicBezTo>
                  <a:cubicBezTo>
                    <a:pt x="1436" y="572"/>
                    <a:pt x="1439" y="572"/>
                    <a:pt x="1441" y="572"/>
                  </a:cubicBezTo>
                  <a:cubicBezTo>
                    <a:pt x="1555" y="576"/>
                    <a:pt x="1635" y="715"/>
                    <a:pt x="1640" y="722"/>
                  </a:cubicBezTo>
                  <a:cubicBezTo>
                    <a:pt x="1690" y="822"/>
                    <a:pt x="1790" y="879"/>
                    <a:pt x="1895" y="879"/>
                  </a:cubicBezTo>
                  <a:cubicBezTo>
                    <a:pt x="1939" y="879"/>
                    <a:pt x="1983" y="869"/>
                    <a:pt x="2024" y="848"/>
                  </a:cubicBezTo>
                  <a:cubicBezTo>
                    <a:pt x="2165" y="776"/>
                    <a:pt x="2222" y="604"/>
                    <a:pt x="2150" y="464"/>
                  </a:cubicBezTo>
                  <a:cubicBezTo>
                    <a:pt x="2068" y="298"/>
                    <a:pt x="1831" y="15"/>
                    <a:pt x="1466" y="1"/>
                  </a:cubicBezTo>
                  <a:cubicBezTo>
                    <a:pt x="1457" y="1"/>
                    <a:pt x="1449" y="0"/>
                    <a:pt x="14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819;p64">
              <a:extLst>
                <a:ext uri="{FF2B5EF4-FFF2-40B4-BE49-F238E27FC236}">
                  <a16:creationId xmlns:a16="http://schemas.microsoft.com/office/drawing/2014/main" id="{846FEB34-65AE-BAD8-9F89-DB1034B6C7E3}"/>
                </a:ext>
              </a:extLst>
            </p:cNvPr>
            <p:cNvSpPr/>
            <p:nvPr/>
          </p:nvSpPr>
          <p:spPr>
            <a:xfrm>
              <a:off x="1858875" y="2491475"/>
              <a:ext cx="19225" cy="27725"/>
            </a:xfrm>
            <a:custGeom>
              <a:avLst/>
              <a:gdLst/>
              <a:ahLst/>
              <a:cxnLst/>
              <a:rect l="l" t="t" r="r" b="b"/>
              <a:pathLst>
                <a:path w="769" h="1109" extrusionOk="0">
                  <a:moveTo>
                    <a:pt x="384" y="0"/>
                  </a:moveTo>
                  <a:cubicBezTo>
                    <a:pt x="171" y="0"/>
                    <a:pt x="0" y="249"/>
                    <a:pt x="0" y="554"/>
                  </a:cubicBezTo>
                  <a:cubicBezTo>
                    <a:pt x="0" y="860"/>
                    <a:pt x="172" y="1109"/>
                    <a:pt x="384" y="1109"/>
                  </a:cubicBezTo>
                  <a:cubicBezTo>
                    <a:pt x="596" y="1109"/>
                    <a:pt x="768" y="860"/>
                    <a:pt x="768" y="554"/>
                  </a:cubicBezTo>
                  <a:cubicBezTo>
                    <a:pt x="768" y="248"/>
                    <a:pt x="596" y="0"/>
                    <a:pt x="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820;p64">
              <a:extLst>
                <a:ext uri="{FF2B5EF4-FFF2-40B4-BE49-F238E27FC236}">
                  <a16:creationId xmlns:a16="http://schemas.microsoft.com/office/drawing/2014/main" id="{6339EE6C-9719-AF5E-46A6-10C6CC9C8287}"/>
                </a:ext>
              </a:extLst>
            </p:cNvPr>
            <p:cNvSpPr/>
            <p:nvPr/>
          </p:nvSpPr>
          <p:spPr>
            <a:xfrm>
              <a:off x="1599200" y="2539775"/>
              <a:ext cx="112925" cy="215200"/>
            </a:xfrm>
            <a:custGeom>
              <a:avLst/>
              <a:gdLst/>
              <a:ahLst/>
              <a:cxnLst/>
              <a:rect l="l" t="t" r="r" b="b"/>
              <a:pathLst>
                <a:path w="4517" h="8608" extrusionOk="0">
                  <a:moveTo>
                    <a:pt x="1752" y="1"/>
                  </a:moveTo>
                  <a:lnTo>
                    <a:pt x="0" y="1131"/>
                  </a:lnTo>
                  <a:lnTo>
                    <a:pt x="785" y="8608"/>
                  </a:lnTo>
                  <a:lnTo>
                    <a:pt x="4517" y="4685"/>
                  </a:lnTo>
                  <a:lnTo>
                    <a:pt x="1752"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821;p64">
              <a:extLst>
                <a:ext uri="{FF2B5EF4-FFF2-40B4-BE49-F238E27FC236}">
                  <a16:creationId xmlns:a16="http://schemas.microsoft.com/office/drawing/2014/main" id="{E5590B20-72A7-7370-A4B2-FAD8C3492919}"/>
                </a:ext>
              </a:extLst>
            </p:cNvPr>
            <p:cNvSpPr/>
            <p:nvPr/>
          </p:nvSpPr>
          <p:spPr>
            <a:xfrm>
              <a:off x="1591800" y="2532625"/>
              <a:ext cx="128100" cy="229500"/>
            </a:xfrm>
            <a:custGeom>
              <a:avLst/>
              <a:gdLst/>
              <a:ahLst/>
              <a:cxnLst/>
              <a:rect l="l" t="t" r="r" b="b"/>
              <a:pathLst>
                <a:path w="5124" h="9180" extrusionOk="0">
                  <a:moveTo>
                    <a:pt x="1953" y="688"/>
                  </a:moveTo>
                  <a:lnTo>
                    <a:pt x="4455" y="4931"/>
                  </a:lnTo>
                  <a:lnTo>
                    <a:pt x="1301" y="8247"/>
                  </a:lnTo>
                  <a:lnTo>
                    <a:pt x="599" y="1562"/>
                  </a:lnTo>
                  <a:lnTo>
                    <a:pt x="1953" y="688"/>
                  </a:lnTo>
                  <a:close/>
                  <a:moveTo>
                    <a:pt x="2047" y="0"/>
                  </a:moveTo>
                  <a:cubicBezTo>
                    <a:pt x="1993" y="0"/>
                    <a:pt x="1939" y="16"/>
                    <a:pt x="1893" y="46"/>
                  </a:cubicBezTo>
                  <a:lnTo>
                    <a:pt x="141" y="1176"/>
                  </a:lnTo>
                  <a:cubicBezTo>
                    <a:pt x="50" y="1234"/>
                    <a:pt x="0" y="1339"/>
                    <a:pt x="12" y="1447"/>
                  </a:cubicBezTo>
                  <a:lnTo>
                    <a:pt x="796" y="8923"/>
                  </a:lnTo>
                  <a:cubicBezTo>
                    <a:pt x="809" y="9035"/>
                    <a:pt x="883" y="9128"/>
                    <a:pt x="988" y="9164"/>
                  </a:cubicBezTo>
                  <a:cubicBezTo>
                    <a:pt x="1019" y="9175"/>
                    <a:pt x="1050" y="9180"/>
                    <a:pt x="1082" y="9180"/>
                  </a:cubicBezTo>
                  <a:cubicBezTo>
                    <a:pt x="1160" y="9180"/>
                    <a:pt x="1234" y="9148"/>
                    <a:pt x="1288" y="9091"/>
                  </a:cubicBezTo>
                  <a:lnTo>
                    <a:pt x="5019" y="5168"/>
                  </a:lnTo>
                  <a:cubicBezTo>
                    <a:pt x="5107" y="5075"/>
                    <a:pt x="5124" y="4935"/>
                    <a:pt x="5059" y="4825"/>
                  </a:cubicBezTo>
                  <a:lnTo>
                    <a:pt x="2294" y="141"/>
                  </a:lnTo>
                  <a:cubicBezTo>
                    <a:pt x="2256" y="74"/>
                    <a:pt x="2190" y="27"/>
                    <a:pt x="2115" y="9"/>
                  </a:cubicBezTo>
                  <a:cubicBezTo>
                    <a:pt x="2093" y="3"/>
                    <a:pt x="2070" y="0"/>
                    <a:pt x="20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822;p64">
              <a:extLst>
                <a:ext uri="{FF2B5EF4-FFF2-40B4-BE49-F238E27FC236}">
                  <a16:creationId xmlns:a16="http://schemas.microsoft.com/office/drawing/2014/main" id="{C863FADD-3FEA-28EF-12B8-416234351061}"/>
                </a:ext>
              </a:extLst>
            </p:cNvPr>
            <p:cNvSpPr/>
            <p:nvPr/>
          </p:nvSpPr>
          <p:spPr>
            <a:xfrm>
              <a:off x="1599200" y="2539775"/>
              <a:ext cx="112925" cy="215200"/>
            </a:xfrm>
            <a:custGeom>
              <a:avLst/>
              <a:gdLst/>
              <a:ahLst/>
              <a:cxnLst/>
              <a:rect l="l" t="t" r="r" b="b"/>
              <a:pathLst>
                <a:path w="4517" h="8608" extrusionOk="0">
                  <a:moveTo>
                    <a:pt x="1752" y="1"/>
                  </a:moveTo>
                  <a:lnTo>
                    <a:pt x="0" y="1131"/>
                  </a:lnTo>
                  <a:lnTo>
                    <a:pt x="785" y="8608"/>
                  </a:lnTo>
                  <a:lnTo>
                    <a:pt x="4517" y="4685"/>
                  </a:lnTo>
                  <a:lnTo>
                    <a:pt x="1752"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823;p64">
              <a:extLst>
                <a:ext uri="{FF2B5EF4-FFF2-40B4-BE49-F238E27FC236}">
                  <a16:creationId xmlns:a16="http://schemas.microsoft.com/office/drawing/2014/main" id="{48E04E71-EEF7-60F7-BF4F-429AA444CC41}"/>
                </a:ext>
              </a:extLst>
            </p:cNvPr>
            <p:cNvSpPr/>
            <p:nvPr/>
          </p:nvSpPr>
          <p:spPr>
            <a:xfrm>
              <a:off x="1181700" y="3457400"/>
              <a:ext cx="881575" cy="1568625"/>
            </a:xfrm>
            <a:custGeom>
              <a:avLst/>
              <a:gdLst/>
              <a:ahLst/>
              <a:cxnLst/>
              <a:rect l="l" t="t" r="r" b="b"/>
              <a:pathLst>
                <a:path w="35263" h="62745" extrusionOk="0">
                  <a:moveTo>
                    <a:pt x="1389" y="0"/>
                  </a:moveTo>
                  <a:cubicBezTo>
                    <a:pt x="0" y="5352"/>
                    <a:pt x="283" y="7142"/>
                    <a:pt x="3346" y="11918"/>
                  </a:cubicBezTo>
                  <a:cubicBezTo>
                    <a:pt x="9690" y="21806"/>
                    <a:pt x="26222" y="32054"/>
                    <a:pt x="26222" y="32054"/>
                  </a:cubicBezTo>
                  <a:cubicBezTo>
                    <a:pt x="26222" y="32054"/>
                    <a:pt x="24310" y="39396"/>
                    <a:pt x="24791" y="45547"/>
                  </a:cubicBezTo>
                  <a:cubicBezTo>
                    <a:pt x="25268" y="51630"/>
                    <a:pt x="24743" y="62640"/>
                    <a:pt x="24743" y="62640"/>
                  </a:cubicBezTo>
                  <a:lnTo>
                    <a:pt x="29224" y="62745"/>
                  </a:lnTo>
                  <a:cubicBezTo>
                    <a:pt x="29224" y="62745"/>
                    <a:pt x="34705" y="32960"/>
                    <a:pt x="34985" y="32333"/>
                  </a:cubicBezTo>
                  <a:cubicBezTo>
                    <a:pt x="35263" y="31706"/>
                    <a:pt x="34395" y="29444"/>
                    <a:pt x="30814" y="24849"/>
                  </a:cubicBezTo>
                  <a:cubicBezTo>
                    <a:pt x="27234" y="20253"/>
                    <a:pt x="14217" y="4716"/>
                    <a:pt x="14217" y="4716"/>
                  </a:cubicBezTo>
                  <a:lnTo>
                    <a:pt x="1389"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824;p64">
              <a:extLst>
                <a:ext uri="{FF2B5EF4-FFF2-40B4-BE49-F238E27FC236}">
                  <a16:creationId xmlns:a16="http://schemas.microsoft.com/office/drawing/2014/main" id="{A02D8D4B-51E3-6A0E-6FBD-96865C8A4CEA}"/>
                </a:ext>
              </a:extLst>
            </p:cNvPr>
            <p:cNvSpPr/>
            <p:nvPr/>
          </p:nvSpPr>
          <p:spPr>
            <a:xfrm>
              <a:off x="1174075" y="3450225"/>
              <a:ext cx="899525" cy="1582950"/>
            </a:xfrm>
            <a:custGeom>
              <a:avLst/>
              <a:gdLst/>
              <a:ahLst/>
              <a:cxnLst/>
              <a:rect l="l" t="t" r="r" b="b"/>
              <a:pathLst>
                <a:path w="35981" h="63318" extrusionOk="0">
                  <a:moveTo>
                    <a:pt x="1694" y="1"/>
                  </a:moveTo>
                  <a:cubicBezTo>
                    <a:pt x="1567" y="1"/>
                    <a:pt x="1452" y="86"/>
                    <a:pt x="1419" y="214"/>
                  </a:cubicBezTo>
                  <a:cubicBezTo>
                    <a:pt x="0" y="5686"/>
                    <a:pt x="297" y="7501"/>
                    <a:pt x="3412" y="12357"/>
                  </a:cubicBezTo>
                  <a:cubicBezTo>
                    <a:pt x="9363" y="21637"/>
                    <a:pt x="24395" y="31329"/>
                    <a:pt x="26201" y="32473"/>
                  </a:cubicBezTo>
                  <a:cubicBezTo>
                    <a:pt x="25899" y="33707"/>
                    <a:pt x="24377" y="40297"/>
                    <a:pt x="24811" y="45856"/>
                  </a:cubicBezTo>
                  <a:cubicBezTo>
                    <a:pt x="25280" y="51851"/>
                    <a:pt x="24768" y="62804"/>
                    <a:pt x="24763" y="62914"/>
                  </a:cubicBezTo>
                  <a:cubicBezTo>
                    <a:pt x="24755" y="63074"/>
                    <a:pt x="24881" y="63209"/>
                    <a:pt x="25042" y="63214"/>
                  </a:cubicBezTo>
                  <a:lnTo>
                    <a:pt x="29522" y="63318"/>
                  </a:lnTo>
                  <a:lnTo>
                    <a:pt x="29529" y="63318"/>
                  </a:lnTo>
                  <a:cubicBezTo>
                    <a:pt x="29667" y="63318"/>
                    <a:pt x="29786" y="63219"/>
                    <a:pt x="29811" y="63082"/>
                  </a:cubicBezTo>
                  <a:cubicBezTo>
                    <a:pt x="31319" y="54886"/>
                    <a:pt x="35292" y="33457"/>
                    <a:pt x="35552" y="32735"/>
                  </a:cubicBezTo>
                  <a:cubicBezTo>
                    <a:pt x="35980" y="31774"/>
                    <a:pt x="34446" y="28939"/>
                    <a:pt x="31346" y="24959"/>
                  </a:cubicBezTo>
                  <a:cubicBezTo>
                    <a:pt x="27803" y="20412"/>
                    <a:pt x="14872" y="4973"/>
                    <a:pt x="14741" y="4818"/>
                  </a:cubicBezTo>
                  <a:cubicBezTo>
                    <a:pt x="14684" y="4750"/>
                    <a:pt x="14603" y="4716"/>
                    <a:pt x="14521" y="4716"/>
                  </a:cubicBezTo>
                  <a:cubicBezTo>
                    <a:pt x="14456" y="4716"/>
                    <a:pt x="14391" y="4738"/>
                    <a:pt x="14337" y="4783"/>
                  </a:cubicBezTo>
                  <a:cubicBezTo>
                    <a:pt x="14217" y="4884"/>
                    <a:pt x="14201" y="5065"/>
                    <a:pt x="14302" y="5187"/>
                  </a:cubicBezTo>
                  <a:cubicBezTo>
                    <a:pt x="14433" y="5342"/>
                    <a:pt x="27358" y="20772"/>
                    <a:pt x="30894" y="25311"/>
                  </a:cubicBezTo>
                  <a:cubicBezTo>
                    <a:pt x="34587" y="30052"/>
                    <a:pt x="35214" y="32089"/>
                    <a:pt x="35029" y="32505"/>
                  </a:cubicBezTo>
                  <a:cubicBezTo>
                    <a:pt x="34750" y="33129"/>
                    <a:pt x="30030" y="58741"/>
                    <a:pt x="29293" y="62740"/>
                  </a:cubicBezTo>
                  <a:lnTo>
                    <a:pt x="25348" y="62647"/>
                  </a:lnTo>
                  <a:cubicBezTo>
                    <a:pt x="25427" y="60856"/>
                    <a:pt x="25812" y="51289"/>
                    <a:pt x="25383" y="45811"/>
                  </a:cubicBezTo>
                  <a:cubicBezTo>
                    <a:pt x="24911" y="39779"/>
                    <a:pt x="26788" y="32485"/>
                    <a:pt x="26806" y="32412"/>
                  </a:cubicBezTo>
                  <a:cubicBezTo>
                    <a:pt x="26838" y="32292"/>
                    <a:pt x="26786" y="32164"/>
                    <a:pt x="26680" y="32097"/>
                  </a:cubicBezTo>
                  <a:cubicBezTo>
                    <a:pt x="26515" y="31996"/>
                    <a:pt x="10130" y="21770"/>
                    <a:pt x="3895" y="12049"/>
                  </a:cubicBezTo>
                  <a:cubicBezTo>
                    <a:pt x="893" y="7372"/>
                    <a:pt x="606" y="5624"/>
                    <a:pt x="1972" y="359"/>
                  </a:cubicBezTo>
                  <a:cubicBezTo>
                    <a:pt x="2012" y="206"/>
                    <a:pt x="1920" y="50"/>
                    <a:pt x="1767" y="10"/>
                  </a:cubicBezTo>
                  <a:cubicBezTo>
                    <a:pt x="1743" y="4"/>
                    <a:pt x="1718" y="1"/>
                    <a:pt x="1694"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825;p64">
              <a:extLst>
                <a:ext uri="{FF2B5EF4-FFF2-40B4-BE49-F238E27FC236}">
                  <a16:creationId xmlns:a16="http://schemas.microsoft.com/office/drawing/2014/main" id="{47DAD7DA-8DD4-85A6-E913-212FC6C50515}"/>
                </a:ext>
              </a:extLst>
            </p:cNvPr>
            <p:cNvSpPr/>
            <p:nvPr/>
          </p:nvSpPr>
          <p:spPr>
            <a:xfrm>
              <a:off x="1839450" y="4868850"/>
              <a:ext cx="12200" cy="89675"/>
            </a:xfrm>
            <a:custGeom>
              <a:avLst/>
              <a:gdLst/>
              <a:ahLst/>
              <a:cxnLst/>
              <a:rect l="l" t="t" r="r" b="b"/>
              <a:pathLst>
                <a:path w="488" h="3587" extrusionOk="0">
                  <a:moveTo>
                    <a:pt x="349" y="1"/>
                  </a:moveTo>
                  <a:cubicBezTo>
                    <a:pt x="267" y="4"/>
                    <a:pt x="203" y="57"/>
                    <a:pt x="198" y="135"/>
                  </a:cubicBezTo>
                  <a:cubicBezTo>
                    <a:pt x="83" y="2140"/>
                    <a:pt x="6" y="3435"/>
                    <a:pt x="6" y="3435"/>
                  </a:cubicBezTo>
                  <a:cubicBezTo>
                    <a:pt x="1" y="3515"/>
                    <a:pt x="61" y="3583"/>
                    <a:pt x="141" y="3586"/>
                  </a:cubicBezTo>
                  <a:lnTo>
                    <a:pt x="148" y="3586"/>
                  </a:lnTo>
                  <a:cubicBezTo>
                    <a:pt x="149" y="3586"/>
                    <a:pt x="150" y="3586"/>
                    <a:pt x="151" y="3586"/>
                  </a:cubicBezTo>
                  <a:cubicBezTo>
                    <a:pt x="226" y="3586"/>
                    <a:pt x="288" y="3528"/>
                    <a:pt x="293" y="3452"/>
                  </a:cubicBezTo>
                  <a:cubicBezTo>
                    <a:pt x="293" y="3452"/>
                    <a:pt x="370" y="2156"/>
                    <a:pt x="484" y="152"/>
                  </a:cubicBezTo>
                  <a:cubicBezTo>
                    <a:pt x="488" y="74"/>
                    <a:pt x="428" y="6"/>
                    <a:pt x="3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826;p64">
              <a:extLst>
                <a:ext uri="{FF2B5EF4-FFF2-40B4-BE49-F238E27FC236}">
                  <a16:creationId xmlns:a16="http://schemas.microsoft.com/office/drawing/2014/main" id="{7BCCC2AE-6B9F-9538-7591-078811684DD0}"/>
                </a:ext>
              </a:extLst>
            </p:cNvPr>
            <p:cNvSpPr/>
            <p:nvPr/>
          </p:nvSpPr>
          <p:spPr>
            <a:xfrm>
              <a:off x="1388525" y="3764925"/>
              <a:ext cx="536475" cy="1024075"/>
            </a:xfrm>
            <a:custGeom>
              <a:avLst/>
              <a:gdLst/>
              <a:ahLst/>
              <a:cxnLst/>
              <a:rect l="l" t="t" r="r" b="b"/>
              <a:pathLst>
                <a:path w="21459" h="40963" extrusionOk="0">
                  <a:moveTo>
                    <a:pt x="162" y="0"/>
                  </a:moveTo>
                  <a:cubicBezTo>
                    <a:pt x="132" y="0"/>
                    <a:pt x="101" y="10"/>
                    <a:pt x="75" y="30"/>
                  </a:cubicBezTo>
                  <a:cubicBezTo>
                    <a:pt x="13" y="79"/>
                    <a:pt x="1" y="169"/>
                    <a:pt x="50" y="232"/>
                  </a:cubicBezTo>
                  <a:cubicBezTo>
                    <a:pt x="2080" y="2849"/>
                    <a:pt x="4002" y="4997"/>
                    <a:pt x="5762" y="6616"/>
                  </a:cubicBezTo>
                  <a:cubicBezTo>
                    <a:pt x="7496" y="8211"/>
                    <a:pt x="9961" y="10347"/>
                    <a:pt x="12346" y="12413"/>
                  </a:cubicBezTo>
                  <a:cubicBezTo>
                    <a:pt x="16041" y="15613"/>
                    <a:pt x="20606" y="19568"/>
                    <a:pt x="20988" y="20340"/>
                  </a:cubicBezTo>
                  <a:cubicBezTo>
                    <a:pt x="20281" y="20363"/>
                    <a:pt x="19601" y="20713"/>
                    <a:pt x="19241" y="21244"/>
                  </a:cubicBezTo>
                  <a:cubicBezTo>
                    <a:pt x="18958" y="21663"/>
                    <a:pt x="18900" y="22140"/>
                    <a:pt x="19080" y="22589"/>
                  </a:cubicBezTo>
                  <a:cubicBezTo>
                    <a:pt x="19272" y="23071"/>
                    <a:pt x="19035" y="29712"/>
                    <a:pt x="18429" y="40811"/>
                  </a:cubicBezTo>
                  <a:cubicBezTo>
                    <a:pt x="18425" y="40891"/>
                    <a:pt x="18485" y="40958"/>
                    <a:pt x="18563" y="40963"/>
                  </a:cubicBezTo>
                  <a:lnTo>
                    <a:pt x="18571" y="40963"/>
                  </a:lnTo>
                  <a:cubicBezTo>
                    <a:pt x="18648" y="40963"/>
                    <a:pt x="18711" y="40902"/>
                    <a:pt x="18715" y="40827"/>
                  </a:cubicBezTo>
                  <a:cubicBezTo>
                    <a:pt x="19350" y="29195"/>
                    <a:pt x="19563" y="23023"/>
                    <a:pt x="19346" y="22482"/>
                  </a:cubicBezTo>
                  <a:cubicBezTo>
                    <a:pt x="19203" y="22125"/>
                    <a:pt x="19250" y="21742"/>
                    <a:pt x="19478" y="21405"/>
                  </a:cubicBezTo>
                  <a:cubicBezTo>
                    <a:pt x="19800" y="20930"/>
                    <a:pt x="20422" y="20624"/>
                    <a:pt x="21062" y="20624"/>
                  </a:cubicBezTo>
                  <a:cubicBezTo>
                    <a:pt x="21217" y="20624"/>
                    <a:pt x="21269" y="20529"/>
                    <a:pt x="21285" y="20488"/>
                  </a:cubicBezTo>
                  <a:cubicBezTo>
                    <a:pt x="21458" y="20024"/>
                    <a:pt x="19360" y="18110"/>
                    <a:pt x="12533" y="12196"/>
                  </a:cubicBezTo>
                  <a:cubicBezTo>
                    <a:pt x="10151" y="10132"/>
                    <a:pt x="7687" y="7997"/>
                    <a:pt x="5956" y="6405"/>
                  </a:cubicBezTo>
                  <a:cubicBezTo>
                    <a:pt x="4207" y="4795"/>
                    <a:pt x="2296" y="2659"/>
                    <a:pt x="277" y="56"/>
                  </a:cubicBezTo>
                  <a:cubicBezTo>
                    <a:pt x="248" y="20"/>
                    <a:pt x="205" y="0"/>
                    <a:pt x="1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827;p64">
              <a:extLst>
                <a:ext uri="{FF2B5EF4-FFF2-40B4-BE49-F238E27FC236}">
                  <a16:creationId xmlns:a16="http://schemas.microsoft.com/office/drawing/2014/main" id="{F459324C-C635-6B25-E85A-A92644C249C6}"/>
                </a:ext>
              </a:extLst>
            </p:cNvPr>
            <p:cNvSpPr/>
            <p:nvPr/>
          </p:nvSpPr>
          <p:spPr>
            <a:xfrm>
              <a:off x="1232575" y="3456725"/>
              <a:ext cx="117725" cy="243750"/>
            </a:xfrm>
            <a:custGeom>
              <a:avLst/>
              <a:gdLst/>
              <a:ahLst/>
              <a:cxnLst/>
              <a:rect l="l" t="t" r="r" b="b"/>
              <a:pathLst>
                <a:path w="4709" h="9750" extrusionOk="0">
                  <a:moveTo>
                    <a:pt x="1824" y="0"/>
                  </a:moveTo>
                  <a:cubicBezTo>
                    <a:pt x="1788" y="0"/>
                    <a:pt x="1751" y="14"/>
                    <a:pt x="1723" y="43"/>
                  </a:cubicBezTo>
                  <a:cubicBezTo>
                    <a:pt x="1546" y="218"/>
                    <a:pt x="0" y="1796"/>
                    <a:pt x="227" y="2670"/>
                  </a:cubicBezTo>
                  <a:cubicBezTo>
                    <a:pt x="269" y="2835"/>
                    <a:pt x="396" y="3053"/>
                    <a:pt x="758" y="3157"/>
                  </a:cubicBezTo>
                  <a:cubicBezTo>
                    <a:pt x="915" y="3202"/>
                    <a:pt x="1096" y="3252"/>
                    <a:pt x="1290" y="3305"/>
                  </a:cubicBezTo>
                  <a:cubicBezTo>
                    <a:pt x="2199" y="3559"/>
                    <a:pt x="4329" y="4151"/>
                    <a:pt x="4420" y="4436"/>
                  </a:cubicBezTo>
                  <a:cubicBezTo>
                    <a:pt x="4420" y="4436"/>
                    <a:pt x="4395" y="4477"/>
                    <a:pt x="4245" y="4527"/>
                  </a:cubicBezTo>
                  <a:cubicBezTo>
                    <a:pt x="2988" y="4946"/>
                    <a:pt x="1962" y="6163"/>
                    <a:pt x="1920" y="6215"/>
                  </a:cubicBezTo>
                  <a:cubicBezTo>
                    <a:pt x="1880" y="6262"/>
                    <a:pt x="1875" y="6330"/>
                    <a:pt x="1909" y="6383"/>
                  </a:cubicBezTo>
                  <a:cubicBezTo>
                    <a:pt x="1918" y="6397"/>
                    <a:pt x="2789" y="7773"/>
                    <a:pt x="4155" y="9690"/>
                  </a:cubicBezTo>
                  <a:cubicBezTo>
                    <a:pt x="4182" y="9727"/>
                    <a:pt x="4226" y="9749"/>
                    <a:pt x="4272" y="9749"/>
                  </a:cubicBezTo>
                  <a:cubicBezTo>
                    <a:pt x="4274" y="9749"/>
                    <a:pt x="4275" y="9749"/>
                    <a:pt x="4277" y="9749"/>
                  </a:cubicBezTo>
                  <a:cubicBezTo>
                    <a:pt x="4305" y="9749"/>
                    <a:pt x="4331" y="9740"/>
                    <a:pt x="4354" y="9725"/>
                  </a:cubicBezTo>
                  <a:cubicBezTo>
                    <a:pt x="4418" y="9679"/>
                    <a:pt x="4433" y="9589"/>
                    <a:pt x="4387" y="9525"/>
                  </a:cubicBezTo>
                  <a:cubicBezTo>
                    <a:pt x="3225" y="7895"/>
                    <a:pt x="2422" y="6655"/>
                    <a:pt x="2207" y="6321"/>
                  </a:cubicBezTo>
                  <a:cubicBezTo>
                    <a:pt x="2453" y="6048"/>
                    <a:pt x="3330" y="5133"/>
                    <a:pt x="4335" y="4800"/>
                  </a:cubicBezTo>
                  <a:cubicBezTo>
                    <a:pt x="4427" y="4769"/>
                    <a:pt x="4709" y="4674"/>
                    <a:pt x="4702" y="4442"/>
                  </a:cubicBezTo>
                  <a:cubicBezTo>
                    <a:pt x="4692" y="4028"/>
                    <a:pt x="3618" y="3658"/>
                    <a:pt x="1365" y="3031"/>
                  </a:cubicBezTo>
                  <a:cubicBezTo>
                    <a:pt x="1173" y="2977"/>
                    <a:pt x="994" y="2927"/>
                    <a:pt x="836" y="2883"/>
                  </a:cubicBezTo>
                  <a:cubicBezTo>
                    <a:pt x="647" y="2829"/>
                    <a:pt x="539" y="2735"/>
                    <a:pt x="504" y="2599"/>
                  </a:cubicBezTo>
                  <a:cubicBezTo>
                    <a:pt x="346" y="1992"/>
                    <a:pt x="1477" y="694"/>
                    <a:pt x="1925" y="245"/>
                  </a:cubicBezTo>
                  <a:cubicBezTo>
                    <a:pt x="1982" y="189"/>
                    <a:pt x="1982" y="98"/>
                    <a:pt x="1925" y="43"/>
                  </a:cubicBezTo>
                  <a:cubicBezTo>
                    <a:pt x="1898" y="14"/>
                    <a:pt x="1861" y="0"/>
                    <a:pt x="18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828;p64">
              <a:extLst>
                <a:ext uri="{FF2B5EF4-FFF2-40B4-BE49-F238E27FC236}">
                  <a16:creationId xmlns:a16="http://schemas.microsoft.com/office/drawing/2014/main" id="{9AB6A7A4-AC45-6F35-D6A2-2366909C160F}"/>
                </a:ext>
              </a:extLst>
            </p:cNvPr>
            <p:cNvSpPr/>
            <p:nvPr/>
          </p:nvSpPr>
          <p:spPr>
            <a:xfrm>
              <a:off x="1356275" y="3508075"/>
              <a:ext cx="414600" cy="356425"/>
            </a:xfrm>
            <a:custGeom>
              <a:avLst/>
              <a:gdLst/>
              <a:ahLst/>
              <a:cxnLst/>
              <a:rect l="l" t="t" r="r" b="b"/>
              <a:pathLst>
                <a:path w="16584" h="14257" extrusionOk="0">
                  <a:moveTo>
                    <a:pt x="162" y="1"/>
                  </a:moveTo>
                  <a:cubicBezTo>
                    <a:pt x="105" y="1"/>
                    <a:pt x="51" y="35"/>
                    <a:pt x="30" y="92"/>
                  </a:cubicBezTo>
                  <a:cubicBezTo>
                    <a:pt x="0" y="165"/>
                    <a:pt x="38" y="248"/>
                    <a:pt x="111" y="276"/>
                  </a:cubicBezTo>
                  <a:cubicBezTo>
                    <a:pt x="4753" y="2093"/>
                    <a:pt x="16175" y="14092"/>
                    <a:pt x="16291" y="14212"/>
                  </a:cubicBezTo>
                  <a:cubicBezTo>
                    <a:pt x="16317" y="14240"/>
                    <a:pt x="16354" y="14257"/>
                    <a:pt x="16394" y="14257"/>
                  </a:cubicBezTo>
                  <a:lnTo>
                    <a:pt x="16394" y="14257"/>
                  </a:lnTo>
                  <a:cubicBezTo>
                    <a:pt x="16519" y="14256"/>
                    <a:pt x="16584" y="14107"/>
                    <a:pt x="16497" y="14016"/>
                  </a:cubicBezTo>
                  <a:cubicBezTo>
                    <a:pt x="16027" y="13519"/>
                    <a:pt x="4915" y="1850"/>
                    <a:pt x="216" y="11"/>
                  </a:cubicBezTo>
                  <a:cubicBezTo>
                    <a:pt x="198" y="4"/>
                    <a:pt x="180" y="1"/>
                    <a:pt x="162" y="1"/>
                  </a:cubicBezTo>
                  <a:close/>
                  <a:moveTo>
                    <a:pt x="16394" y="14257"/>
                  </a:moveTo>
                  <a:cubicBezTo>
                    <a:pt x="16393" y="14257"/>
                    <a:pt x="16393" y="14257"/>
                    <a:pt x="16393" y="14257"/>
                  </a:cubicBezTo>
                  <a:lnTo>
                    <a:pt x="16394" y="14257"/>
                  </a:lnTo>
                  <a:cubicBezTo>
                    <a:pt x="16394" y="14257"/>
                    <a:pt x="16394" y="14257"/>
                    <a:pt x="16394" y="1425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829;p64">
              <a:extLst>
                <a:ext uri="{FF2B5EF4-FFF2-40B4-BE49-F238E27FC236}">
                  <a16:creationId xmlns:a16="http://schemas.microsoft.com/office/drawing/2014/main" id="{5D05277F-9E70-BA02-AA28-2608E70B0427}"/>
                </a:ext>
              </a:extLst>
            </p:cNvPr>
            <p:cNvSpPr/>
            <p:nvPr/>
          </p:nvSpPr>
          <p:spPr>
            <a:xfrm>
              <a:off x="1756100" y="5023375"/>
              <a:ext cx="386275" cy="154825"/>
            </a:xfrm>
            <a:custGeom>
              <a:avLst/>
              <a:gdLst/>
              <a:ahLst/>
              <a:cxnLst/>
              <a:rect l="l" t="t" r="r" b="b"/>
              <a:pathLst>
                <a:path w="15451" h="6193" extrusionOk="0">
                  <a:moveTo>
                    <a:pt x="1767" y="1"/>
                  </a:moveTo>
                  <a:cubicBezTo>
                    <a:pt x="1767" y="1"/>
                    <a:pt x="0" y="5980"/>
                    <a:pt x="618" y="6156"/>
                  </a:cubicBezTo>
                  <a:cubicBezTo>
                    <a:pt x="706" y="6181"/>
                    <a:pt x="1022" y="6192"/>
                    <a:pt x="1501" y="6192"/>
                  </a:cubicBezTo>
                  <a:cubicBezTo>
                    <a:pt x="4383" y="6192"/>
                    <a:pt x="13187" y="5798"/>
                    <a:pt x="14232" y="5751"/>
                  </a:cubicBezTo>
                  <a:cubicBezTo>
                    <a:pt x="15451" y="5696"/>
                    <a:pt x="15424" y="5087"/>
                    <a:pt x="15424" y="5087"/>
                  </a:cubicBezTo>
                  <a:lnTo>
                    <a:pt x="6248" y="106"/>
                  </a:lnTo>
                  <a:lnTo>
                    <a:pt x="17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830;p64">
              <a:extLst>
                <a:ext uri="{FF2B5EF4-FFF2-40B4-BE49-F238E27FC236}">
                  <a16:creationId xmlns:a16="http://schemas.microsoft.com/office/drawing/2014/main" id="{5ADC854A-56AB-4096-8C2F-EB6F8EEDC76D}"/>
                </a:ext>
              </a:extLst>
            </p:cNvPr>
            <p:cNvSpPr/>
            <p:nvPr/>
          </p:nvSpPr>
          <p:spPr>
            <a:xfrm>
              <a:off x="1753400" y="5016225"/>
              <a:ext cx="395475" cy="169000"/>
            </a:xfrm>
            <a:custGeom>
              <a:avLst/>
              <a:gdLst/>
              <a:ahLst/>
              <a:cxnLst/>
              <a:rect l="l" t="t" r="r" b="b"/>
              <a:pathLst>
                <a:path w="15819" h="6760" extrusionOk="0">
                  <a:moveTo>
                    <a:pt x="2088" y="578"/>
                  </a:moveTo>
                  <a:lnTo>
                    <a:pt x="6280" y="675"/>
                  </a:lnTo>
                  <a:lnTo>
                    <a:pt x="15172" y="5504"/>
                  </a:lnTo>
                  <a:cubicBezTo>
                    <a:pt x="15063" y="5612"/>
                    <a:pt x="14816" y="5729"/>
                    <a:pt x="14327" y="5751"/>
                  </a:cubicBezTo>
                  <a:cubicBezTo>
                    <a:pt x="9030" y="5988"/>
                    <a:pt x="3542" y="6194"/>
                    <a:pt x="1553" y="6194"/>
                  </a:cubicBezTo>
                  <a:cubicBezTo>
                    <a:pt x="1238" y="6194"/>
                    <a:pt x="1011" y="6189"/>
                    <a:pt x="886" y="6178"/>
                  </a:cubicBezTo>
                  <a:cubicBezTo>
                    <a:pt x="781" y="5609"/>
                    <a:pt x="1403" y="2934"/>
                    <a:pt x="2088" y="578"/>
                  </a:cubicBezTo>
                  <a:close/>
                  <a:moveTo>
                    <a:pt x="1867" y="0"/>
                  </a:moveTo>
                  <a:cubicBezTo>
                    <a:pt x="1746" y="0"/>
                    <a:pt x="1637" y="87"/>
                    <a:pt x="1601" y="206"/>
                  </a:cubicBezTo>
                  <a:cubicBezTo>
                    <a:pt x="1218" y="1502"/>
                    <a:pt x="1" y="5785"/>
                    <a:pt x="402" y="6514"/>
                  </a:cubicBezTo>
                  <a:cubicBezTo>
                    <a:pt x="473" y="6645"/>
                    <a:pt x="576" y="6697"/>
                    <a:pt x="648" y="6718"/>
                  </a:cubicBezTo>
                  <a:cubicBezTo>
                    <a:pt x="753" y="6747"/>
                    <a:pt x="1117" y="6760"/>
                    <a:pt x="1668" y="6760"/>
                  </a:cubicBezTo>
                  <a:cubicBezTo>
                    <a:pt x="4285" y="6760"/>
                    <a:pt x="11116" y="6468"/>
                    <a:pt x="14353" y="6322"/>
                  </a:cubicBezTo>
                  <a:cubicBezTo>
                    <a:pt x="14937" y="6296"/>
                    <a:pt x="15358" y="6146"/>
                    <a:pt x="15604" y="5878"/>
                  </a:cubicBezTo>
                  <a:cubicBezTo>
                    <a:pt x="15819" y="5642"/>
                    <a:pt x="15819" y="5405"/>
                    <a:pt x="15818" y="5360"/>
                  </a:cubicBezTo>
                  <a:cubicBezTo>
                    <a:pt x="15813" y="5260"/>
                    <a:pt x="15756" y="5169"/>
                    <a:pt x="15669" y="5122"/>
                  </a:cubicBezTo>
                  <a:lnTo>
                    <a:pt x="6493" y="139"/>
                  </a:lnTo>
                  <a:cubicBezTo>
                    <a:pt x="6453" y="117"/>
                    <a:pt x="6408" y="106"/>
                    <a:pt x="6364" y="105"/>
                  </a:cubicBezTo>
                  <a:lnTo>
                    <a:pt x="1882" y="1"/>
                  </a:lnTo>
                  <a:cubicBezTo>
                    <a:pt x="1877" y="1"/>
                    <a:pt x="1872" y="0"/>
                    <a:pt x="1867"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831;p64">
              <a:extLst>
                <a:ext uri="{FF2B5EF4-FFF2-40B4-BE49-F238E27FC236}">
                  <a16:creationId xmlns:a16="http://schemas.microsoft.com/office/drawing/2014/main" id="{7CA544B6-AFD3-7842-5752-1F70DCCFDB27}"/>
                </a:ext>
              </a:extLst>
            </p:cNvPr>
            <p:cNvSpPr/>
            <p:nvPr/>
          </p:nvSpPr>
          <p:spPr>
            <a:xfrm>
              <a:off x="809075" y="2574200"/>
              <a:ext cx="578200" cy="951525"/>
            </a:xfrm>
            <a:custGeom>
              <a:avLst/>
              <a:gdLst/>
              <a:ahLst/>
              <a:cxnLst/>
              <a:rect l="l" t="t" r="r" b="b"/>
              <a:pathLst>
                <a:path w="23128" h="38061" extrusionOk="0">
                  <a:moveTo>
                    <a:pt x="22751" y="0"/>
                  </a:moveTo>
                  <a:lnTo>
                    <a:pt x="1614" y="16244"/>
                  </a:lnTo>
                  <a:cubicBezTo>
                    <a:pt x="443" y="17144"/>
                    <a:pt x="0" y="18707"/>
                    <a:pt x="526" y="20089"/>
                  </a:cubicBezTo>
                  <a:lnTo>
                    <a:pt x="7376" y="38060"/>
                  </a:lnTo>
                  <a:lnTo>
                    <a:pt x="11013" y="37491"/>
                  </a:lnTo>
                  <a:lnTo>
                    <a:pt x="8806" y="22084"/>
                  </a:lnTo>
                  <a:cubicBezTo>
                    <a:pt x="8609" y="20713"/>
                    <a:pt x="9279" y="19361"/>
                    <a:pt x="10490" y="18687"/>
                  </a:cubicBezTo>
                  <a:lnTo>
                    <a:pt x="20390" y="13170"/>
                  </a:lnTo>
                  <a:cubicBezTo>
                    <a:pt x="20390" y="13170"/>
                    <a:pt x="23128" y="1568"/>
                    <a:pt x="227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832;p64">
              <a:extLst>
                <a:ext uri="{FF2B5EF4-FFF2-40B4-BE49-F238E27FC236}">
                  <a16:creationId xmlns:a16="http://schemas.microsoft.com/office/drawing/2014/main" id="{8090F59B-ADE0-B918-3F3A-FA721FFAFD80}"/>
                </a:ext>
              </a:extLst>
            </p:cNvPr>
            <p:cNvSpPr/>
            <p:nvPr/>
          </p:nvSpPr>
          <p:spPr>
            <a:xfrm>
              <a:off x="801125" y="2567025"/>
              <a:ext cx="593200" cy="965875"/>
            </a:xfrm>
            <a:custGeom>
              <a:avLst/>
              <a:gdLst/>
              <a:ahLst/>
              <a:cxnLst/>
              <a:rect l="l" t="t" r="r" b="b"/>
              <a:pathLst>
                <a:path w="23728" h="38635" extrusionOk="0">
                  <a:moveTo>
                    <a:pt x="22820" y="839"/>
                  </a:moveTo>
                  <a:cubicBezTo>
                    <a:pt x="22762" y="3024"/>
                    <a:pt x="21164" y="10262"/>
                    <a:pt x="20458" y="13268"/>
                  </a:cubicBezTo>
                  <a:lnTo>
                    <a:pt x="10668" y="18724"/>
                  </a:lnTo>
                  <a:cubicBezTo>
                    <a:pt x="9364" y="19451"/>
                    <a:pt x="8628" y="20933"/>
                    <a:pt x="8840" y="22412"/>
                  </a:cubicBezTo>
                  <a:lnTo>
                    <a:pt x="11007" y="37539"/>
                  </a:lnTo>
                  <a:lnTo>
                    <a:pt x="7878" y="38030"/>
                  </a:lnTo>
                  <a:lnTo>
                    <a:pt x="1113" y="20273"/>
                  </a:lnTo>
                  <a:cubicBezTo>
                    <a:pt x="627" y="19000"/>
                    <a:pt x="1027" y="17587"/>
                    <a:pt x="2108" y="16757"/>
                  </a:cubicBezTo>
                  <a:lnTo>
                    <a:pt x="22820" y="839"/>
                  </a:lnTo>
                  <a:close/>
                  <a:moveTo>
                    <a:pt x="23069" y="0"/>
                  </a:moveTo>
                  <a:cubicBezTo>
                    <a:pt x="23009" y="0"/>
                    <a:pt x="22948" y="19"/>
                    <a:pt x="22895" y="59"/>
                  </a:cubicBezTo>
                  <a:lnTo>
                    <a:pt x="1758" y="16303"/>
                  </a:lnTo>
                  <a:cubicBezTo>
                    <a:pt x="475" y="17290"/>
                    <a:pt x="1" y="18966"/>
                    <a:pt x="576" y="20477"/>
                  </a:cubicBezTo>
                  <a:lnTo>
                    <a:pt x="7427" y="38450"/>
                  </a:lnTo>
                  <a:cubicBezTo>
                    <a:pt x="7468" y="38562"/>
                    <a:pt x="7575" y="38635"/>
                    <a:pt x="7694" y="38635"/>
                  </a:cubicBezTo>
                  <a:cubicBezTo>
                    <a:pt x="7709" y="38635"/>
                    <a:pt x="7723" y="38633"/>
                    <a:pt x="7739" y="38631"/>
                  </a:cubicBezTo>
                  <a:lnTo>
                    <a:pt x="11376" y="38062"/>
                  </a:lnTo>
                  <a:cubicBezTo>
                    <a:pt x="11530" y="38037"/>
                    <a:pt x="11636" y="37893"/>
                    <a:pt x="11614" y="37737"/>
                  </a:cubicBezTo>
                  <a:lnTo>
                    <a:pt x="9407" y="22332"/>
                  </a:lnTo>
                  <a:cubicBezTo>
                    <a:pt x="9229" y="21085"/>
                    <a:pt x="9848" y="19836"/>
                    <a:pt x="10948" y="19224"/>
                  </a:cubicBezTo>
                  <a:lnTo>
                    <a:pt x="20848" y="13707"/>
                  </a:lnTo>
                  <a:cubicBezTo>
                    <a:pt x="20918" y="13668"/>
                    <a:pt x="20968" y="13602"/>
                    <a:pt x="20988" y="13523"/>
                  </a:cubicBezTo>
                  <a:cubicBezTo>
                    <a:pt x="21268" y="12329"/>
                    <a:pt x="23728" y="1809"/>
                    <a:pt x="23348" y="219"/>
                  </a:cubicBezTo>
                  <a:cubicBezTo>
                    <a:pt x="23315" y="83"/>
                    <a:pt x="23194" y="0"/>
                    <a:pt x="230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833;p64">
              <a:extLst>
                <a:ext uri="{FF2B5EF4-FFF2-40B4-BE49-F238E27FC236}">
                  <a16:creationId xmlns:a16="http://schemas.microsoft.com/office/drawing/2014/main" id="{C503E89D-AC14-5AE5-281F-BE00D3F48033}"/>
                </a:ext>
              </a:extLst>
            </p:cNvPr>
            <p:cNvSpPr/>
            <p:nvPr/>
          </p:nvSpPr>
          <p:spPr>
            <a:xfrm>
              <a:off x="809075" y="2574200"/>
              <a:ext cx="578200" cy="951525"/>
            </a:xfrm>
            <a:custGeom>
              <a:avLst/>
              <a:gdLst/>
              <a:ahLst/>
              <a:cxnLst/>
              <a:rect l="l" t="t" r="r" b="b"/>
              <a:pathLst>
                <a:path w="23128" h="38061" extrusionOk="0">
                  <a:moveTo>
                    <a:pt x="22751" y="0"/>
                  </a:moveTo>
                  <a:lnTo>
                    <a:pt x="1614" y="16244"/>
                  </a:lnTo>
                  <a:cubicBezTo>
                    <a:pt x="443" y="17144"/>
                    <a:pt x="0" y="18707"/>
                    <a:pt x="526" y="20089"/>
                  </a:cubicBezTo>
                  <a:lnTo>
                    <a:pt x="7376" y="38060"/>
                  </a:lnTo>
                  <a:lnTo>
                    <a:pt x="9156" y="37782"/>
                  </a:lnTo>
                  <a:cubicBezTo>
                    <a:pt x="7384" y="33811"/>
                    <a:pt x="1160" y="19801"/>
                    <a:pt x="1058" y="18558"/>
                  </a:cubicBezTo>
                  <a:cubicBezTo>
                    <a:pt x="946" y="17231"/>
                    <a:pt x="6608" y="12765"/>
                    <a:pt x="9508" y="12765"/>
                  </a:cubicBezTo>
                  <a:cubicBezTo>
                    <a:pt x="9774" y="12765"/>
                    <a:pt x="10017" y="12803"/>
                    <a:pt x="10230" y="12884"/>
                  </a:cubicBezTo>
                  <a:cubicBezTo>
                    <a:pt x="11778" y="13475"/>
                    <a:pt x="13862" y="14961"/>
                    <a:pt x="15254" y="16033"/>
                  </a:cubicBezTo>
                  <a:lnTo>
                    <a:pt x="20390" y="13170"/>
                  </a:lnTo>
                  <a:cubicBezTo>
                    <a:pt x="20390" y="13170"/>
                    <a:pt x="23128" y="1568"/>
                    <a:pt x="22751"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834;p64">
              <a:extLst>
                <a:ext uri="{FF2B5EF4-FFF2-40B4-BE49-F238E27FC236}">
                  <a16:creationId xmlns:a16="http://schemas.microsoft.com/office/drawing/2014/main" id="{1850E383-51AA-2553-FB52-80928719419A}"/>
                </a:ext>
              </a:extLst>
            </p:cNvPr>
            <p:cNvSpPr/>
            <p:nvPr/>
          </p:nvSpPr>
          <p:spPr>
            <a:xfrm>
              <a:off x="809075" y="2574200"/>
              <a:ext cx="578200" cy="951525"/>
            </a:xfrm>
            <a:custGeom>
              <a:avLst/>
              <a:gdLst/>
              <a:ahLst/>
              <a:cxnLst/>
              <a:rect l="l" t="t" r="r" b="b"/>
              <a:pathLst>
                <a:path w="23128" h="38061" extrusionOk="0">
                  <a:moveTo>
                    <a:pt x="22751" y="0"/>
                  </a:moveTo>
                  <a:lnTo>
                    <a:pt x="1614" y="16244"/>
                  </a:lnTo>
                  <a:cubicBezTo>
                    <a:pt x="443" y="17144"/>
                    <a:pt x="0" y="18707"/>
                    <a:pt x="526" y="20089"/>
                  </a:cubicBezTo>
                  <a:lnTo>
                    <a:pt x="7376" y="38060"/>
                  </a:lnTo>
                  <a:lnTo>
                    <a:pt x="9156" y="37782"/>
                  </a:lnTo>
                  <a:cubicBezTo>
                    <a:pt x="7384" y="33811"/>
                    <a:pt x="1160" y="19801"/>
                    <a:pt x="1058" y="18558"/>
                  </a:cubicBezTo>
                  <a:cubicBezTo>
                    <a:pt x="946" y="17231"/>
                    <a:pt x="6608" y="12765"/>
                    <a:pt x="9508" y="12765"/>
                  </a:cubicBezTo>
                  <a:cubicBezTo>
                    <a:pt x="9774" y="12765"/>
                    <a:pt x="10017" y="12803"/>
                    <a:pt x="10230" y="12884"/>
                  </a:cubicBezTo>
                  <a:cubicBezTo>
                    <a:pt x="11778" y="13475"/>
                    <a:pt x="13862" y="14961"/>
                    <a:pt x="15254" y="16033"/>
                  </a:cubicBezTo>
                  <a:lnTo>
                    <a:pt x="20390" y="13170"/>
                  </a:lnTo>
                  <a:cubicBezTo>
                    <a:pt x="20390" y="13170"/>
                    <a:pt x="23128" y="1568"/>
                    <a:pt x="22751"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835;p64">
              <a:extLst>
                <a:ext uri="{FF2B5EF4-FFF2-40B4-BE49-F238E27FC236}">
                  <a16:creationId xmlns:a16="http://schemas.microsoft.com/office/drawing/2014/main" id="{BD9BE57A-A4ED-FCBD-1463-2753F6818ACE}"/>
                </a:ext>
              </a:extLst>
            </p:cNvPr>
            <p:cNvSpPr/>
            <p:nvPr/>
          </p:nvSpPr>
          <p:spPr>
            <a:xfrm>
              <a:off x="907375" y="2977675"/>
              <a:ext cx="129450" cy="101625"/>
            </a:xfrm>
            <a:custGeom>
              <a:avLst/>
              <a:gdLst/>
              <a:ahLst/>
              <a:cxnLst/>
              <a:rect l="l" t="t" r="r" b="b"/>
              <a:pathLst>
                <a:path w="5178" h="4065" extrusionOk="0">
                  <a:moveTo>
                    <a:pt x="1535" y="1"/>
                  </a:moveTo>
                  <a:cubicBezTo>
                    <a:pt x="1419" y="1"/>
                    <a:pt x="1309" y="72"/>
                    <a:pt x="1265" y="189"/>
                  </a:cubicBezTo>
                  <a:cubicBezTo>
                    <a:pt x="1209" y="342"/>
                    <a:pt x="1293" y="513"/>
                    <a:pt x="1450" y="560"/>
                  </a:cubicBezTo>
                  <a:cubicBezTo>
                    <a:pt x="2560" y="969"/>
                    <a:pt x="3475" y="2117"/>
                    <a:pt x="4021" y="2954"/>
                  </a:cubicBezTo>
                  <a:cubicBezTo>
                    <a:pt x="3177" y="2466"/>
                    <a:pt x="1868" y="1755"/>
                    <a:pt x="428" y="1156"/>
                  </a:cubicBezTo>
                  <a:cubicBezTo>
                    <a:pt x="394" y="1143"/>
                    <a:pt x="359" y="1137"/>
                    <a:pt x="325" y="1137"/>
                  </a:cubicBezTo>
                  <a:cubicBezTo>
                    <a:pt x="212" y="1137"/>
                    <a:pt x="107" y="1203"/>
                    <a:pt x="61" y="1313"/>
                  </a:cubicBezTo>
                  <a:cubicBezTo>
                    <a:pt x="0" y="1456"/>
                    <a:pt x="66" y="1621"/>
                    <a:pt x="208" y="1684"/>
                  </a:cubicBezTo>
                  <a:cubicBezTo>
                    <a:pt x="2615" y="2686"/>
                    <a:pt x="4652" y="4004"/>
                    <a:pt x="4673" y="4017"/>
                  </a:cubicBezTo>
                  <a:cubicBezTo>
                    <a:pt x="4719" y="4047"/>
                    <a:pt x="4773" y="4064"/>
                    <a:pt x="4828" y="4064"/>
                  </a:cubicBezTo>
                  <a:cubicBezTo>
                    <a:pt x="5039" y="4064"/>
                    <a:pt x="5178" y="3844"/>
                    <a:pt x="5087" y="3654"/>
                  </a:cubicBezTo>
                  <a:cubicBezTo>
                    <a:pt x="5031" y="3536"/>
                    <a:pt x="3680" y="773"/>
                    <a:pt x="1647" y="25"/>
                  </a:cubicBezTo>
                  <a:cubicBezTo>
                    <a:pt x="1610" y="9"/>
                    <a:pt x="1572" y="1"/>
                    <a:pt x="15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836;p64">
              <a:extLst>
                <a:ext uri="{FF2B5EF4-FFF2-40B4-BE49-F238E27FC236}">
                  <a16:creationId xmlns:a16="http://schemas.microsoft.com/office/drawing/2014/main" id="{4CF18EB6-314B-A0B0-F209-BE019CCC4DD7}"/>
                </a:ext>
              </a:extLst>
            </p:cNvPr>
            <p:cNvSpPr/>
            <p:nvPr/>
          </p:nvSpPr>
          <p:spPr>
            <a:xfrm>
              <a:off x="993450" y="3511475"/>
              <a:ext cx="177000" cy="271500"/>
            </a:xfrm>
            <a:custGeom>
              <a:avLst/>
              <a:gdLst/>
              <a:ahLst/>
              <a:cxnLst/>
              <a:rect l="l" t="t" r="r" b="b"/>
              <a:pathLst>
                <a:path w="7080" h="10860" extrusionOk="0">
                  <a:moveTo>
                    <a:pt x="3638" y="0"/>
                  </a:moveTo>
                  <a:lnTo>
                    <a:pt x="1" y="569"/>
                  </a:lnTo>
                  <a:cubicBezTo>
                    <a:pt x="1" y="569"/>
                    <a:pt x="52" y="4527"/>
                    <a:pt x="243" y="4870"/>
                  </a:cubicBezTo>
                  <a:cubicBezTo>
                    <a:pt x="434" y="5213"/>
                    <a:pt x="1270" y="6229"/>
                    <a:pt x="1270" y="6229"/>
                  </a:cubicBezTo>
                  <a:lnTo>
                    <a:pt x="2158" y="8385"/>
                  </a:lnTo>
                  <a:lnTo>
                    <a:pt x="3141" y="8779"/>
                  </a:lnTo>
                  <a:lnTo>
                    <a:pt x="3760" y="10859"/>
                  </a:lnTo>
                  <a:lnTo>
                    <a:pt x="4804" y="10636"/>
                  </a:lnTo>
                  <a:lnTo>
                    <a:pt x="4525" y="4414"/>
                  </a:lnTo>
                  <a:lnTo>
                    <a:pt x="5008" y="3427"/>
                  </a:lnTo>
                  <a:lnTo>
                    <a:pt x="6492" y="5205"/>
                  </a:lnTo>
                  <a:lnTo>
                    <a:pt x="7079" y="4564"/>
                  </a:lnTo>
                  <a:lnTo>
                    <a:pt x="5539" y="1560"/>
                  </a:lnTo>
                  <a:lnTo>
                    <a:pt x="36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837;p64">
              <a:extLst>
                <a:ext uri="{FF2B5EF4-FFF2-40B4-BE49-F238E27FC236}">
                  <a16:creationId xmlns:a16="http://schemas.microsoft.com/office/drawing/2014/main" id="{6E92F8BB-6B8C-3F58-FEBB-B246D87965F7}"/>
                </a:ext>
              </a:extLst>
            </p:cNvPr>
            <p:cNvSpPr/>
            <p:nvPr/>
          </p:nvSpPr>
          <p:spPr>
            <a:xfrm>
              <a:off x="986250" y="3504300"/>
              <a:ext cx="191875" cy="285825"/>
            </a:xfrm>
            <a:custGeom>
              <a:avLst/>
              <a:gdLst/>
              <a:ahLst/>
              <a:cxnLst/>
              <a:rect l="l" t="t" r="r" b="b"/>
              <a:pathLst>
                <a:path w="7675" h="11433" extrusionOk="0">
                  <a:moveTo>
                    <a:pt x="3844" y="590"/>
                  </a:moveTo>
                  <a:lnTo>
                    <a:pt x="5600" y="2029"/>
                  </a:lnTo>
                  <a:lnTo>
                    <a:pt x="7021" y="4805"/>
                  </a:lnTo>
                  <a:lnTo>
                    <a:pt x="6790" y="5057"/>
                  </a:lnTo>
                  <a:lnTo>
                    <a:pt x="5516" y="3531"/>
                  </a:lnTo>
                  <a:cubicBezTo>
                    <a:pt x="5463" y="3465"/>
                    <a:pt x="5383" y="3427"/>
                    <a:pt x="5298" y="3427"/>
                  </a:cubicBezTo>
                  <a:cubicBezTo>
                    <a:pt x="5286" y="3427"/>
                    <a:pt x="5274" y="3428"/>
                    <a:pt x="5261" y="3430"/>
                  </a:cubicBezTo>
                  <a:cubicBezTo>
                    <a:pt x="5165" y="3441"/>
                    <a:pt x="5082" y="3502"/>
                    <a:pt x="5040" y="3589"/>
                  </a:cubicBezTo>
                  <a:lnTo>
                    <a:pt x="4557" y="4576"/>
                  </a:lnTo>
                  <a:cubicBezTo>
                    <a:pt x="4536" y="4619"/>
                    <a:pt x="4526" y="4667"/>
                    <a:pt x="4528" y="4714"/>
                  </a:cubicBezTo>
                  <a:lnTo>
                    <a:pt x="4795" y="10695"/>
                  </a:lnTo>
                  <a:lnTo>
                    <a:pt x="4246" y="10812"/>
                  </a:lnTo>
                  <a:lnTo>
                    <a:pt x="3702" y="8986"/>
                  </a:lnTo>
                  <a:cubicBezTo>
                    <a:pt x="3677" y="8901"/>
                    <a:pt x="3616" y="8834"/>
                    <a:pt x="3535" y="8801"/>
                  </a:cubicBezTo>
                  <a:lnTo>
                    <a:pt x="2664" y="8451"/>
                  </a:lnTo>
                  <a:lnTo>
                    <a:pt x="1823" y="6407"/>
                  </a:lnTo>
                  <a:cubicBezTo>
                    <a:pt x="1811" y="6381"/>
                    <a:pt x="1797" y="6357"/>
                    <a:pt x="1779" y="6335"/>
                  </a:cubicBezTo>
                  <a:cubicBezTo>
                    <a:pt x="1551" y="6057"/>
                    <a:pt x="927" y="5282"/>
                    <a:pt x="787" y="5031"/>
                  </a:cubicBezTo>
                  <a:cubicBezTo>
                    <a:pt x="690" y="4779"/>
                    <a:pt x="607" y="2880"/>
                    <a:pt x="579" y="1103"/>
                  </a:cubicBezTo>
                  <a:lnTo>
                    <a:pt x="3844" y="590"/>
                  </a:lnTo>
                  <a:close/>
                  <a:moveTo>
                    <a:pt x="3925" y="1"/>
                  </a:moveTo>
                  <a:cubicBezTo>
                    <a:pt x="3910" y="1"/>
                    <a:pt x="3896" y="2"/>
                    <a:pt x="3881" y="4"/>
                  </a:cubicBezTo>
                  <a:lnTo>
                    <a:pt x="244" y="573"/>
                  </a:lnTo>
                  <a:cubicBezTo>
                    <a:pt x="103" y="596"/>
                    <a:pt x="1" y="718"/>
                    <a:pt x="3" y="860"/>
                  </a:cubicBezTo>
                  <a:cubicBezTo>
                    <a:pt x="22" y="2365"/>
                    <a:pt x="84" y="4942"/>
                    <a:pt x="281" y="5296"/>
                  </a:cubicBezTo>
                  <a:cubicBezTo>
                    <a:pt x="466" y="5627"/>
                    <a:pt x="1146" y="6466"/>
                    <a:pt x="1309" y="6665"/>
                  </a:cubicBezTo>
                  <a:lnTo>
                    <a:pt x="2181" y="8780"/>
                  </a:lnTo>
                  <a:cubicBezTo>
                    <a:pt x="2209" y="8852"/>
                    <a:pt x="2266" y="8909"/>
                    <a:pt x="2338" y="8937"/>
                  </a:cubicBezTo>
                  <a:lnTo>
                    <a:pt x="3193" y="9280"/>
                  </a:lnTo>
                  <a:lnTo>
                    <a:pt x="3774" y="11228"/>
                  </a:lnTo>
                  <a:cubicBezTo>
                    <a:pt x="3809" y="11349"/>
                    <a:pt x="3921" y="11432"/>
                    <a:pt x="4048" y="11432"/>
                  </a:cubicBezTo>
                  <a:cubicBezTo>
                    <a:pt x="4068" y="11432"/>
                    <a:pt x="4087" y="11431"/>
                    <a:pt x="4108" y="11426"/>
                  </a:cubicBezTo>
                  <a:lnTo>
                    <a:pt x="5151" y="11204"/>
                  </a:lnTo>
                  <a:cubicBezTo>
                    <a:pt x="5288" y="11174"/>
                    <a:pt x="5383" y="11050"/>
                    <a:pt x="5378" y="10910"/>
                  </a:cubicBezTo>
                  <a:lnTo>
                    <a:pt x="5103" y="4761"/>
                  </a:lnTo>
                  <a:lnTo>
                    <a:pt x="5359" y="4236"/>
                  </a:lnTo>
                  <a:lnTo>
                    <a:pt x="6561" y="5675"/>
                  </a:lnTo>
                  <a:cubicBezTo>
                    <a:pt x="6613" y="5739"/>
                    <a:pt x="6690" y="5776"/>
                    <a:pt x="6774" y="5778"/>
                  </a:cubicBezTo>
                  <a:cubicBezTo>
                    <a:pt x="6775" y="5778"/>
                    <a:pt x="6777" y="5778"/>
                    <a:pt x="6778" y="5778"/>
                  </a:cubicBezTo>
                  <a:cubicBezTo>
                    <a:pt x="6859" y="5778"/>
                    <a:pt x="6936" y="5743"/>
                    <a:pt x="6992" y="5684"/>
                  </a:cubicBezTo>
                  <a:lnTo>
                    <a:pt x="7577" y="5043"/>
                  </a:lnTo>
                  <a:cubicBezTo>
                    <a:pt x="7658" y="4956"/>
                    <a:pt x="7675" y="4827"/>
                    <a:pt x="7621" y="4720"/>
                  </a:cubicBezTo>
                  <a:lnTo>
                    <a:pt x="6082" y="1716"/>
                  </a:lnTo>
                  <a:cubicBezTo>
                    <a:pt x="6064" y="1681"/>
                    <a:pt x="6038" y="1650"/>
                    <a:pt x="6009" y="1625"/>
                  </a:cubicBezTo>
                  <a:lnTo>
                    <a:pt x="4107" y="66"/>
                  </a:lnTo>
                  <a:cubicBezTo>
                    <a:pt x="4054" y="24"/>
                    <a:pt x="3990" y="1"/>
                    <a:pt x="3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838;p64">
              <a:extLst>
                <a:ext uri="{FF2B5EF4-FFF2-40B4-BE49-F238E27FC236}">
                  <a16:creationId xmlns:a16="http://schemas.microsoft.com/office/drawing/2014/main" id="{68C9A545-373A-93B7-FAB1-434515CC76EF}"/>
                </a:ext>
              </a:extLst>
            </p:cNvPr>
            <p:cNvSpPr/>
            <p:nvPr/>
          </p:nvSpPr>
          <p:spPr>
            <a:xfrm>
              <a:off x="1066425" y="3656550"/>
              <a:ext cx="5525" cy="74425"/>
            </a:xfrm>
            <a:custGeom>
              <a:avLst/>
              <a:gdLst/>
              <a:ahLst/>
              <a:cxnLst/>
              <a:rect l="l" t="t" r="r" b="b"/>
              <a:pathLst>
                <a:path w="221" h="2977" extrusionOk="0">
                  <a:moveTo>
                    <a:pt x="220" y="2976"/>
                  </a:moveTo>
                  <a:lnTo>
                    <a:pt x="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839;p64">
              <a:extLst>
                <a:ext uri="{FF2B5EF4-FFF2-40B4-BE49-F238E27FC236}">
                  <a16:creationId xmlns:a16="http://schemas.microsoft.com/office/drawing/2014/main" id="{74C126B8-8295-5AD9-64A0-DB18C979A27B}"/>
                </a:ext>
              </a:extLst>
            </p:cNvPr>
            <p:cNvSpPr/>
            <p:nvPr/>
          </p:nvSpPr>
          <p:spPr>
            <a:xfrm>
              <a:off x="1058975" y="3649400"/>
              <a:ext cx="20400" cy="88750"/>
            </a:xfrm>
            <a:custGeom>
              <a:avLst/>
              <a:gdLst/>
              <a:ahLst/>
              <a:cxnLst/>
              <a:rect l="l" t="t" r="r" b="b"/>
              <a:pathLst>
                <a:path w="816" h="3550" extrusionOk="0">
                  <a:moveTo>
                    <a:pt x="303" y="1"/>
                  </a:moveTo>
                  <a:cubicBezTo>
                    <a:pt x="294" y="1"/>
                    <a:pt x="286" y="1"/>
                    <a:pt x="278" y="2"/>
                  </a:cubicBezTo>
                  <a:cubicBezTo>
                    <a:pt x="120" y="13"/>
                    <a:pt x="1" y="152"/>
                    <a:pt x="12" y="310"/>
                  </a:cubicBezTo>
                  <a:lnTo>
                    <a:pt x="234" y="3284"/>
                  </a:lnTo>
                  <a:cubicBezTo>
                    <a:pt x="246" y="3433"/>
                    <a:pt x="370" y="3548"/>
                    <a:pt x="518" y="3549"/>
                  </a:cubicBezTo>
                  <a:lnTo>
                    <a:pt x="540" y="3549"/>
                  </a:lnTo>
                  <a:cubicBezTo>
                    <a:pt x="698" y="3537"/>
                    <a:pt x="816" y="3399"/>
                    <a:pt x="804" y="3242"/>
                  </a:cubicBezTo>
                  <a:lnTo>
                    <a:pt x="584" y="266"/>
                  </a:lnTo>
                  <a:cubicBezTo>
                    <a:pt x="574" y="117"/>
                    <a:pt x="450"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840;p64">
              <a:extLst>
                <a:ext uri="{FF2B5EF4-FFF2-40B4-BE49-F238E27FC236}">
                  <a16:creationId xmlns:a16="http://schemas.microsoft.com/office/drawing/2014/main" id="{35067B2A-EF9B-D10F-C5D2-3FA19E692AF3}"/>
                </a:ext>
              </a:extLst>
            </p:cNvPr>
            <p:cNvSpPr/>
            <p:nvPr/>
          </p:nvSpPr>
          <p:spPr>
            <a:xfrm>
              <a:off x="1035550" y="3653575"/>
              <a:ext cx="11825" cy="67525"/>
            </a:xfrm>
            <a:custGeom>
              <a:avLst/>
              <a:gdLst/>
              <a:ahLst/>
              <a:cxnLst/>
              <a:rect l="l" t="t" r="r" b="b"/>
              <a:pathLst>
                <a:path w="473" h="2701" extrusionOk="0">
                  <a:moveTo>
                    <a:pt x="473" y="2701"/>
                  </a:moveTo>
                  <a:lnTo>
                    <a:pt x="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841;p64">
              <a:extLst>
                <a:ext uri="{FF2B5EF4-FFF2-40B4-BE49-F238E27FC236}">
                  <a16:creationId xmlns:a16="http://schemas.microsoft.com/office/drawing/2014/main" id="{14520F8A-5D29-22DE-D4A1-8ECE5F715906}"/>
                </a:ext>
              </a:extLst>
            </p:cNvPr>
            <p:cNvSpPr/>
            <p:nvPr/>
          </p:nvSpPr>
          <p:spPr>
            <a:xfrm>
              <a:off x="1027800" y="3646375"/>
              <a:ext cx="27300" cy="81875"/>
            </a:xfrm>
            <a:custGeom>
              <a:avLst/>
              <a:gdLst/>
              <a:ahLst/>
              <a:cxnLst/>
              <a:rect l="l" t="t" r="r" b="b"/>
              <a:pathLst>
                <a:path w="1092" h="3275" extrusionOk="0">
                  <a:moveTo>
                    <a:pt x="315" y="1"/>
                  </a:moveTo>
                  <a:cubicBezTo>
                    <a:pt x="297" y="1"/>
                    <a:pt x="279" y="3"/>
                    <a:pt x="261" y="6"/>
                  </a:cubicBezTo>
                  <a:cubicBezTo>
                    <a:pt x="106" y="33"/>
                    <a:pt x="1" y="181"/>
                    <a:pt x="28" y="337"/>
                  </a:cubicBezTo>
                  <a:lnTo>
                    <a:pt x="501" y="3037"/>
                  </a:lnTo>
                  <a:cubicBezTo>
                    <a:pt x="525" y="3174"/>
                    <a:pt x="643" y="3274"/>
                    <a:pt x="783" y="3274"/>
                  </a:cubicBezTo>
                  <a:cubicBezTo>
                    <a:pt x="799" y="3274"/>
                    <a:pt x="816" y="3273"/>
                    <a:pt x="831" y="3270"/>
                  </a:cubicBezTo>
                  <a:cubicBezTo>
                    <a:pt x="988" y="3244"/>
                    <a:pt x="1091" y="3095"/>
                    <a:pt x="1064" y="2940"/>
                  </a:cubicBezTo>
                  <a:lnTo>
                    <a:pt x="592" y="238"/>
                  </a:lnTo>
                  <a:cubicBezTo>
                    <a:pt x="569" y="102"/>
                    <a:pt x="449" y="1"/>
                    <a:pt x="3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842;p64">
              <a:extLst>
                <a:ext uri="{FF2B5EF4-FFF2-40B4-BE49-F238E27FC236}">
                  <a16:creationId xmlns:a16="http://schemas.microsoft.com/office/drawing/2014/main" id="{89D20631-5AF5-2507-7EB9-C6B79CD06DBF}"/>
                </a:ext>
              </a:extLst>
            </p:cNvPr>
            <p:cNvSpPr/>
            <p:nvPr/>
          </p:nvSpPr>
          <p:spPr>
            <a:xfrm>
              <a:off x="1019125" y="3630150"/>
              <a:ext cx="6075" cy="37050"/>
            </a:xfrm>
            <a:custGeom>
              <a:avLst/>
              <a:gdLst/>
              <a:ahLst/>
              <a:cxnLst/>
              <a:rect l="l" t="t" r="r" b="b"/>
              <a:pathLst>
                <a:path w="243" h="1482" extrusionOk="0">
                  <a:moveTo>
                    <a:pt x="243" y="1482"/>
                  </a:moveTo>
                  <a:lnTo>
                    <a:pt x="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843;p64">
              <a:extLst>
                <a:ext uri="{FF2B5EF4-FFF2-40B4-BE49-F238E27FC236}">
                  <a16:creationId xmlns:a16="http://schemas.microsoft.com/office/drawing/2014/main" id="{2C1C07AB-6776-F244-0F6E-AAC06AEC1FB0}"/>
                </a:ext>
              </a:extLst>
            </p:cNvPr>
            <p:cNvSpPr/>
            <p:nvPr/>
          </p:nvSpPr>
          <p:spPr>
            <a:xfrm>
              <a:off x="1011525" y="3623150"/>
              <a:ext cx="21375" cy="51200"/>
            </a:xfrm>
            <a:custGeom>
              <a:avLst/>
              <a:gdLst/>
              <a:ahLst/>
              <a:cxnLst/>
              <a:rect l="l" t="t" r="r" b="b"/>
              <a:pathLst>
                <a:path w="855" h="2048" extrusionOk="0">
                  <a:moveTo>
                    <a:pt x="305" y="0"/>
                  </a:moveTo>
                  <a:cubicBezTo>
                    <a:pt x="290" y="0"/>
                    <a:pt x="275" y="1"/>
                    <a:pt x="260" y="4"/>
                  </a:cubicBezTo>
                  <a:cubicBezTo>
                    <a:pt x="107" y="29"/>
                    <a:pt x="1" y="171"/>
                    <a:pt x="23" y="327"/>
                  </a:cubicBezTo>
                  <a:lnTo>
                    <a:pt x="265" y="1808"/>
                  </a:lnTo>
                  <a:cubicBezTo>
                    <a:pt x="287" y="1946"/>
                    <a:pt x="406" y="2048"/>
                    <a:pt x="547" y="2048"/>
                  </a:cubicBezTo>
                  <a:cubicBezTo>
                    <a:pt x="562" y="2048"/>
                    <a:pt x="577" y="2046"/>
                    <a:pt x="593" y="2044"/>
                  </a:cubicBezTo>
                  <a:cubicBezTo>
                    <a:pt x="749" y="2018"/>
                    <a:pt x="854" y="1872"/>
                    <a:pt x="829" y="1716"/>
                  </a:cubicBezTo>
                  <a:lnTo>
                    <a:pt x="588" y="234"/>
                  </a:lnTo>
                  <a:cubicBezTo>
                    <a:pt x="562" y="97"/>
                    <a:pt x="441" y="0"/>
                    <a:pt x="3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844;p64">
              <a:extLst>
                <a:ext uri="{FF2B5EF4-FFF2-40B4-BE49-F238E27FC236}">
                  <a16:creationId xmlns:a16="http://schemas.microsoft.com/office/drawing/2014/main" id="{E2E404E0-F0A9-59DA-920E-C0EFD8283764}"/>
                </a:ext>
              </a:extLst>
            </p:cNvPr>
            <p:cNvSpPr/>
            <p:nvPr/>
          </p:nvSpPr>
          <p:spPr>
            <a:xfrm>
              <a:off x="2384550" y="3570950"/>
              <a:ext cx="149000" cy="130800"/>
            </a:xfrm>
            <a:custGeom>
              <a:avLst/>
              <a:gdLst/>
              <a:ahLst/>
              <a:cxnLst/>
              <a:rect l="l" t="t" r="r" b="b"/>
              <a:pathLst>
                <a:path w="5960" h="5232" extrusionOk="0">
                  <a:moveTo>
                    <a:pt x="4049" y="0"/>
                  </a:moveTo>
                  <a:lnTo>
                    <a:pt x="1101" y="236"/>
                  </a:lnTo>
                  <a:lnTo>
                    <a:pt x="0" y="2930"/>
                  </a:lnTo>
                  <a:lnTo>
                    <a:pt x="1525" y="4116"/>
                  </a:lnTo>
                  <a:lnTo>
                    <a:pt x="4897" y="5231"/>
                  </a:lnTo>
                  <a:lnTo>
                    <a:pt x="5960" y="1496"/>
                  </a:lnTo>
                  <a:lnTo>
                    <a:pt x="40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845;p64">
              <a:extLst>
                <a:ext uri="{FF2B5EF4-FFF2-40B4-BE49-F238E27FC236}">
                  <a16:creationId xmlns:a16="http://schemas.microsoft.com/office/drawing/2014/main" id="{6F5968E2-9C72-8589-A054-4DBD1F63634B}"/>
                </a:ext>
              </a:extLst>
            </p:cNvPr>
            <p:cNvSpPr/>
            <p:nvPr/>
          </p:nvSpPr>
          <p:spPr>
            <a:xfrm>
              <a:off x="2376725" y="3563800"/>
              <a:ext cx="164525" cy="145100"/>
            </a:xfrm>
            <a:custGeom>
              <a:avLst/>
              <a:gdLst/>
              <a:ahLst/>
              <a:cxnLst/>
              <a:rect l="l" t="t" r="r" b="b"/>
              <a:pathLst>
                <a:path w="6581" h="5804" extrusionOk="0">
                  <a:moveTo>
                    <a:pt x="4273" y="581"/>
                  </a:moveTo>
                  <a:lnTo>
                    <a:pt x="5946" y="1888"/>
                  </a:lnTo>
                  <a:lnTo>
                    <a:pt x="5018" y="5151"/>
                  </a:lnTo>
                  <a:lnTo>
                    <a:pt x="1974" y="4146"/>
                  </a:lnTo>
                  <a:lnTo>
                    <a:pt x="661" y="3122"/>
                  </a:lnTo>
                  <a:lnTo>
                    <a:pt x="1613" y="792"/>
                  </a:lnTo>
                  <a:lnTo>
                    <a:pt x="4273" y="581"/>
                  </a:lnTo>
                  <a:close/>
                  <a:moveTo>
                    <a:pt x="4361" y="1"/>
                  </a:moveTo>
                  <a:cubicBezTo>
                    <a:pt x="4354" y="1"/>
                    <a:pt x="4347" y="1"/>
                    <a:pt x="4340" y="2"/>
                  </a:cubicBezTo>
                  <a:lnTo>
                    <a:pt x="1392" y="236"/>
                  </a:lnTo>
                  <a:cubicBezTo>
                    <a:pt x="1285" y="245"/>
                    <a:pt x="1190" y="313"/>
                    <a:pt x="1149" y="413"/>
                  </a:cubicBezTo>
                  <a:lnTo>
                    <a:pt x="49" y="3107"/>
                  </a:lnTo>
                  <a:cubicBezTo>
                    <a:pt x="1" y="3226"/>
                    <a:pt x="36" y="3362"/>
                    <a:pt x="138" y="3441"/>
                  </a:cubicBezTo>
                  <a:lnTo>
                    <a:pt x="1661" y="4628"/>
                  </a:lnTo>
                  <a:cubicBezTo>
                    <a:pt x="1687" y="4649"/>
                    <a:pt x="1717" y="4664"/>
                    <a:pt x="1749" y="4673"/>
                  </a:cubicBezTo>
                  <a:lnTo>
                    <a:pt x="5120" y="5789"/>
                  </a:lnTo>
                  <a:cubicBezTo>
                    <a:pt x="5150" y="5798"/>
                    <a:pt x="5181" y="5803"/>
                    <a:pt x="5210" y="5803"/>
                  </a:cubicBezTo>
                  <a:lnTo>
                    <a:pt x="5211" y="5803"/>
                  </a:lnTo>
                  <a:cubicBezTo>
                    <a:pt x="5338" y="5803"/>
                    <a:pt x="5451" y="5719"/>
                    <a:pt x="5486" y="5596"/>
                  </a:cubicBezTo>
                  <a:lnTo>
                    <a:pt x="6548" y="1860"/>
                  </a:lnTo>
                  <a:cubicBezTo>
                    <a:pt x="6580" y="1748"/>
                    <a:pt x="6540" y="1628"/>
                    <a:pt x="6449" y="1556"/>
                  </a:cubicBezTo>
                  <a:lnTo>
                    <a:pt x="4539" y="62"/>
                  </a:lnTo>
                  <a:cubicBezTo>
                    <a:pt x="4488" y="21"/>
                    <a:pt x="4425" y="1"/>
                    <a:pt x="43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846;p64">
              <a:extLst>
                <a:ext uri="{FF2B5EF4-FFF2-40B4-BE49-F238E27FC236}">
                  <a16:creationId xmlns:a16="http://schemas.microsoft.com/office/drawing/2014/main" id="{1123EFD5-CF1E-40D0-A8C5-1808E9E2CCE0}"/>
                </a:ext>
              </a:extLst>
            </p:cNvPr>
            <p:cNvSpPr/>
            <p:nvPr/>
          </p:nvSpPr>
          <p:spPr>
            <a:xfrm>
              <a:off x="2502950" y="3601225"/>
              <a:ext cx="85450" cy="63625"/>
            </a:xfrm>
            <a:custGeom>
              <a:avLst/>
              <a:gdLst/>
              <a:ahLst/>
              <a:cxnLst/>
              <a:rect l="l" t="t" r="r" b="b"/>
              <a:pathLst>
                <a:path w="3418" h="2545" extrusionOk="0">
                  <a:moveTo>
                    <a:pt x="565" y="0"/>
                  </a:moveTo>
                  <a:lnTo>
                    <a:pt x="1" y="1188"/>
                  </a:lnTo>
                  <a:lnTo>
                    <a:pt x="2852" y="2544"/>
                  </a:lnTo>
                  <a:lnTo>
                    <a:pt x="3418" y="1356"/>
                  </a:lnTo>
                  <a:lnTo>
                    <a:pt x="5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847;p64">
              <a:extLst>
                <a:ext uri="{FF2B5EF4-FFF2-40B4-BE49-F238E27FC236}">
                  <a16:creationId xmlns:a16="http://schemas.microsoft.com/office/drawing/2014/main" id="{10A9B9C7-CEF4-7BC4-6148-938EB996CA41}"/>
                </a:ext>
              </a:extLst>
            </p:cNvPr>
            <p:cNvSpPr/>
            <p:nvPr/>
          </p:nvSpPr>
          <p:spPr>
            <a:xfrm>
              <a:off x="2494725" y="3594075"/>
              <a:ext cx="101750" cy="77950"/>
            </a:xfrm>
            <a:custGeom>
              <a:avLst/>
              <a:gdLst/>
              <a:ahLst/>
              <a:cxnLst/>
              <a:rect l="l" t="t" r="r" b="b"/>
              <a:pathLst>
                <a:path w="4070" h="3118" extrusionOk="0">
                  <a:moveTo>
                    <a:pt x="1028" y="667"/>
                  </a:moveTo>
                  <a:lnTo>
                    <a:pt x="3363" y="1778"/>
                  </a:lnTo>
                  <a:lnTo>
                    <a:pt x="3044" y="2449"/>
                  </a:lnTo>
                  <a:lnTo>
                    <a:pt x="709" y="1340"/>
                  </a:lnTo>
                  <a:lnTo>
                    <a:pt x="1028" y="667"/>
                  </a:lnTo>
                  <a:close/>
                  <a:moveTo>
                    <a:pt x="892" y="1"/>
                  </a:moveTo>
                  <a:cubicBezTo>
                    <a:pt x="785" y="1"/>
                    <a:pt x="683" y="61"/>
                    <a:pt x="634" y="163"/>
                  </a:cubicBezTo>
                  <a:lnTo>
                    <a:pt x="68" y="1351"/>
                  </a:lnTo>
                  <a:cubicBezTo>
                    <a:pt x="1" y="1495"/>
                    <a:pt x="62" y="1665"/>
                    <a:pt x="204" y="1733"/>
                  </a:cubicBezTo>
                  <a:lnTo>
                    <a:pt x="3057" y="3089"/>
                  </a:lnTo>
                  <a:cubicBezTo>
                    <a:pt x="3094" y="3108"/>
                    <a:pt x="3137" y="3117"/>
                    <a:pt x="3180" y="3117"/>
                  </a:cubicBezTo>
                  <a:cubicBezTo>
                    <a:pt x="3212" y="3117"/>
                    <a:pt x="3244" y="3112"/>
                    <a:pt x="3275" y="3100"/>
                  </a:cubicBezTo>
                  <a:cubicBezTo>
                    <a:pt x="3347" y="3075"/>
                    <a:pt x="3406" y="3022"/>
                    <a:pt x="3438" y="2954"/>
                  </a:cubicBezTo>
                  <a:lnTo>
                    <a:pt x="4002" y="1765"/>
                  </a:lnTo>
                  <a:cubicBezTo>
                    <a:pt x="4070" y="1623"/>
                    <a:pt x="4009" y="1452"/>
                    <a:pt x="3867" y="1384"/>
                  </a:cubicBezTo>
                  <a:lnTo>
                    <a:pt x="1016" y="29"/>
                  </a:lnTo>
                  <a:cubicBezTo>
                    <a:pt x="976" y="10"/>
                    <a:pt x="933" y="1"/>
                    <a:pt x="8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848;p64">
              <a:extLst>
                <a:ext uri="{FF2B5EF4-FFF2-40B4-BE49-F238E27FC236}">
                  <a16:creationId xmlns:a16="http://schemas.microsoft.com/office/drawing/2014/main" id="{03CADD4D-0E64-3288-1DB4-7B65B6040887}"/>
                </a:ext>
              </a:extLst>
            </p:cNvPr>
            <p:cNvSpPr/>
            <p:nvPr/>
          </p:nvSpPr>
          <p:spPr>
            <a:xfrm>
              <a:off x="2486750" y="3630475"/>
              <a:ext cx="85475" cy="63650"/>
            </a:xfrm>
            <a:custGeom>
              <a:avLst/>
              <a:gdLst/>
              <a:ahLst/>
              <a:cxnLst/>
              <a:rect l="l" t="t" r="r" b="b"/>
              <a:pathLst>
                <a:path w="3419" h="2546" extrusionOk="0">
                  <a:moveTo>
                    <a:pt x="566" y="0"/>
                  </a:moveTo>
                  <a:lnTo>
                    <a:pt x="0" y="1190"/>
                  </a:lnTo>
                  <a:lnTo>
                    <a:pt x="2853" y="2545"/>
                  </a:lnTo>
                  <a:lnTo>
                    <a:pt x="3418" y="1357"/>
                  </a:lnTo>
                  <a:lnTo>
                    <a:pt x="5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849;p64">
              <a:extLst>
                <a:ext uri="{FF2B5EF4-FFF2-40B4-BE49-F238E27FC236}">
                  <a16:creationId xmlns:a16="http://schemas.microsoft.com/office/drawing/2014/main" id="{D3C269D8-9603-9FBA-891F-FB59AEA6BDA7}"/>
                </a:ext>
              </a:extLst>
            </p:cNvPr>
            <p:cNvSpPr/>
            <p:nvPr/>
          </p:nvSpPr>
          <p:spPr>
            <a:xfrm>
              <a:off x="2478475" y="3623325"/>
              <a:ext cx="101800" cy="77950"/>
            </a:xfrm>
            <a:custGeom>
              <a:avLst/>
              <a:gdLst/>
              <a:ahLst/>
              <a:cxnLst/>
              <a:rect l="l" t="t" r="r" b="b"/>
              <a:pathLst>
                <a:path w="4072" h="3118" extrusionOk="0">
                  <a:moveTo>
                    <a:pt x="1029" y="668"/>
                  </a:moveTo>
                  <a:lnTo>
                    <a:pt x="3364" y="1778"/>
                  </a:lnTo>
                  <a:lnTo>
                    <a:pt x="3045" y="2451"/>
                  </a:lnTo>
                  <a:lnTo>
                    <a:pt x="708" y="1340"/>
                  </a:lnTo>
                  <a:lnTo>
                    <a:pt x="1029" y="668"/>
                  </a:lnTo>
                  <a:close/>
                  <a:moveTo>
                    <a:pt x="893" y="1"/>
                  </a:moveTo>
                  <a:cubicBezTo>
                    <a:pt x="786" y="1"/>
                    <a:pt x="684" y="61"/>
                    <a:pt x="634" y="164"/>
                  </a:cubicBezTo>
                  <a:lnTo>
                    <a:pt x="70" y="1353"/>
                  </a:lnTo>
                  <a:cubicBezTo>
                    <a:pt x="1" y="1495"/>
                    <a:pt x="62" y="1666"/>
                    <a:pt x="205" y="1734"/>
                  </a:cubicBezTo>
                  <a:lnTo>
                    <a:pt x="3056" y="3089"/>
                  </a:lnTo>
                  <a:cubicBezTo>
                    <a:pt x="3095" y="3108"/>
                    <a:pt x="3137" y="3117"/>
                    <a:pt x="3179" y="3117"/>
                  </a:cubicBezTo>
                  <a:cubicBezTo>
                    <a:pt x="3289" y="3117"/>
                    <a:pt x="3391" y="3053"/>
                    <a:pt x="3438" y="2954"/>
                  </a:cubicBezTo>
                  <a:lnTo>
                    <a:pt x="4003" y="1766"/>
                  </a:lnTo>
                  <a:cubicBezTo>
                    <a:pt x="4071" y="1623"/>
                    <a:pt x="4010" y="1452"/>
                    <a:pt x="3867" y="1385"/>
                  </a:cubicBezTo>
                  <a:lnTo>
                    <a:pt x="1016" y="29"/>
                  </a:lnTo>
                  <a:cubicBezTo>
                    <a:pt x="976" y="10"/>
                    <a:pt x="934" y="1"/>
                    <a:pt x="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850;p64">
              <a:extLst>
                <a:ext uri="{FF2B5EF4-FFF2-40B4-BE49-F238E27FC236}">
                  <a16:creationId xmlns:a16="http://schemas.microsoft.com/office/drawing/2014/main" id="{9C83AFAE-F138-FF33-BDD0-5FDDB0AAB164}"/>
                </a:ext>
              </a:extLst>
            </p:cNvPr>
            <p:cNvSpPr/>
            <p:nvPr/>
          </p:nvSpPr>
          <p:spPr>
            <a:xfrm>
              <a:off x="2459100" y="3651475"/>
              <a:ext cx="85450" cy="63625"/>
            </a:xfrm>
            <a:custGeom>
              <a:avLst/>
              <a:gdLst/>
              <a:ahLst/>
              <a:cxnLst/>
              <a:rect l="l" t="t" r="r" b="b"/>
              <a:pathLst>
                <a:path w="3418" h="2545" extrusionOk="0">
                  <a:moveTo>
                    <a:pt x="566" y="1"/>
                  </a:moveTo>
                  <a:lnTo>
                    <a:pt x="0" y="1189"/>
                  </a:lnTo>
                  <a:lnTo>
                    <a:pt x="2852" y="2545"/>
                  </a:lnTo>
                  <a:lnTo>
                    <a:pt x="3417" y="1357"/>
                  </a:lnTo>
                  <a:lnTo>
                    <a:pt x="5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851;p64">
              <a:extLst>
                <a:ext uri="{FF2B5EF4-FFF2-40B4-BE49-F238E27FC236}">
                  <a16:creationId xmlns:a16="http://schemas.microsoft.com/office/drawing/2014/main" id="{2FED6E3D-A576-3790-23C1-1B98C938A760}"/>
                </a:ext>
              </a:extLst>
            </p:cNvPr>
            <p:cNvSpPr/>
            <p:nvPr/>
          </p:nvSpPr>
          <p:spPr>
            <a:xfrm>
              <a:off x="2450900" y="3644325"/>
              <a:ext cx="101750" cy="77950"/>
            </a:xfrm>
            <a:custGeom>
              <a:avLst/>
              <a:gdLst/>
              <a:ahLst/>
              <a:cxnLst/>
              <a:rect l="l" t="t" r="r" b="b"/>
              <a:pathLst>
                <a:path w="4070" h="3118" extrusionOk="0">
                  <a:moveTo>
                    <a:pt x="1027" y="668"/>
                  </a:moveTo>
                  <a:lnTo>
                    <a:pt x="3362" y="1779"/>
                  </a:lnTo>
                  <a:lnTo>
                    <a:pt x="3043" y="2450"/>
                  </a:lnTo>
                  <a:lnTo>
                    <a:pt x="708" y="1339"/>
                  </a:lnTo>
                  <a:lnTo>
                    <a:pt x="1027" y="668"/>
                  </a:lnTo>
                  <a:close/>
                  <a:moveTo>
                    <a:pt x="893" y="0"/>
                  </a:moveTo>
                  <a:cubicBezTo>
                    <a:pt x="785" y="0"/>
                    <a:pt x="683" y="61"/>
                    <a:pt x="633" y="164"/>
                  </a:cubicBezTo>
                  <a:lnTo>
                    <a:pt x="68" y="1352"/>
                  </a:lnTo>
                  <a:cubicBezTo>
                    <a:pt x="0" y="1494"/>
                    <a:pt x="61" y="1666"/>
                    <a:pt x="204" y="1734"/>
                  </a:cubicBezTo>
                  <a:lnTo>
                    <a:pt x="3056" y="3090"/>
                  </a:lnTo>
                  <a:cubicBezTo>
                    <a:pt x="3094" y="3108"/>
                    <a:pt x="3136" y="3118"/>
                    <a:pt x="3179" y="3118"/>
                  </a:cubicBezTo>
                  <a:cubicBezTo>
                    <a:pt x="3211" y="3118"/>
                    <a:pt x="3244" y="3112"/>
                    <a:pt x="3275" y="3101"/>
                  </a:cubicBezTo>
                  <a:cubicBezTo>
                    <a:pt x="3345" y="3076"/>
                    <a:pt x="3404" y="3023"/>
                    <a:pt x="3436" y="2954"/>
                  </a:cubicBezTo>
                  <a:lnTo>
                    <a:pt x="4001" y="1766"/>
                  </a:lnTo>
                  <a:cubicBezTo>
                    <a:pt x="4069" y="1622"/>
                    <a:pt x="4009" y="1452"/>
                    <a:pt x="3867" y="1384"/>
                  </a:cubicBezTo>
                  <a:lnTo>
                    <a:pt x="1015" y="28"/>
                  </a:lnTo>
                  <a:cubicBezTo>
                    <a:pt x="976" y="9"/>
                    <a:pt x="934" y="0"/>
                    <a:pt x="8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852;p64">
              <a:extLst>
                <a:ext uri="{FF2B5EF4-FFF2-40B4-BE49-F238E27FC236}">
                  <a16:creationId xmlns:a16="http://schemas.microsoft.com/office/drawing/2014/main" id="{D9CAAEF6-0DE6-1149-CA3A-3FA244576D0B}"/>
                </a:ext>
              </a:extLst>
            </p:cNvPr>
            <p:cNvSpPr/>
            <p:nvPr/>
          </p:nvSpPr>
          <p:spPr>
            <a:xfrm>
              <a:off x="2456725" y="3682875"/>
              <a:ext cx="64725" cy="48800"/>
            </a:xfrm>
            <a:custGeom>
              <a:avLst/>
              <a:gdLst/>
              <a:ahLst/>
              <a:cxnLst/>
              <a:rect l="l" t="t" r="r" b="b"/>
              <a:pathLst>
                <a:path w="2589" h="1952" extrusionOk="0">
                  <a:moveTo>
                    <a:pt x="444" y="1"/>
                  </a:moveTo>
                  <a:lnTo>
                    <a:pt x="1" y="931"/>
                  </a:lnTo>
                  <a:lnTo>
                    <a:pt x="2145" y="1951"/>
                  </a:lnTo>
                  <a:lnTo>
                    <a:pt x="2588" y="1020"/>
                  </a:lnTo>
                  <a:lnTo>
                    <a:pt x="4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853;p64">
              <a:extLst>
                <a:ext uri="{FF2B5EF4-FFF2-40B4-BE49-F238E27FC236}">
                  <a16:creationId xmlns:a16="http://schemas.microsoft.com/office/drawing/2014/main" id="{7DACE58C-F3E1-CC2F-CA0C-6A59FB2B7D7E}"/>
                </a:ext>
              </a:extLst>
            </p:cNvPr>
            <p:cNvSpPr/>
            <p:nvPr/>
          </p:nvSpPr>
          <p:spPr>
            <a:xfrm>
              <a:off x="2448525" y="3675750"/>
              <a:ext cx="81025" cy="63100"/>
            </a:xfrm>
            <a:custGeom>
              <a:avLst/>
              <a:gdLst/>
              <a:ahLst/>
              <a:cxnLst/>
              <a:rect l="l" t="t" r="r" b="b"/>
              <a:pathLst>
                <a:path w="3241" h="2524" extrusionOk="0">
                  <a:moveTo>
                    <a:pt x="905" y="667"/>
                  </a:moveTo>
                  <a:lnTo>
                    <a:pt x="2533" y="1441"/>
                  </a:lnTo>
                  <a:lnTo>
                    <a:pt x="2337" y="1855"/>
                  </a:lnTo>
                  <a:lnTo>
                    <a:pt x="708" y="1082"/>
                  </a:lnTo>
                  <a:lnTo>
                    <a:pt x="905" y="667"/>
                  </a:lnTo>
                  <a:close/>
                  <a:moveTo>
                    <a:pt x="769" y="0"/>
                  </a:moveTo>
                  <a:cubicBezTo>
                    <a:pt x="662" y="0"/>
                    <a:pt x="560" y="60"/>
                    <a:pt x="511" y="163"/>
                  </a:cubicBezTo>
                  <a:lnTo>
                    <a:pt x="68" y="1095"/>
                  </a:lnTo>
                  <a:cubicBezTo>
                    <a:pt x="1" y="1237"/>
                    <a:pt x="61" y="1407"/>
                    <a:pt x="204" y="1475"/>
                  </a:cubicBezTo>
                  <a:lnTo>
                    <a:pt x="2348" y="2495"/>
                  </a:lnTo>
                  <a:cubicBezTo>
                    <a:pt x="2387" y="2513"/>
                    <a:pt x="2428" y="2522"/>
                    <a:pt x="2471" y="2524"/>
                  </a:cubicBezTo>
                  <a:cubicBezTo>
                    <a:pt x="2582" y="2522"/>
                    <a:pt x="2682" y="2459"/>
                    <a:pt x="2729" y="2359"/>
                  </a:cubicBezTo>
                  <a:lnTo>
                    <a:pt x="3172" y="1429"/>
                  </a:lnTo>
                  <a:cubicBezTo>
                    <a:pt x="3240" y="1286"/>
                    <a:pt x="3179" y="1115"/>
                    <a:pt x="3037" y="1047"/>
                  </a:cubicBezTo>
                  <a:lnTo>
                    <a:pt x="892" y="28"/>
                  </a:lnTo>
                  <a:cubicBezTo>
                    <a:pt x="853" y="9"/>
                    <a:pt x="811" y="0"/>
                    <a:pt x="7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854;p64">
              <a:extLst>
                <a:ext uri="{FF2B5EF4-FFF2-40B4-BE49-F238E27FC236}">
                  <a16:creationId xmlns:a16="http://schemas.microsoft.com/office/drawing/2014/main" id="{5F14796D-BD58-09C5-69E2-019BB552B3AE}"/>
                </a:ext>
              </a:extLst>
            </p:cNvPr>
            <p:cNvSpPr/>
            <p:nvPr/>
          </p:nvSpPr>
          <p:spPr>
            <a:xfrm>
              <a:off x="2437900" y="3570950"/>
              <a:ext cx="108775" cy="117150"/>
            </a:xfrm>
            <a:custGeom>
              <a:avLst/>
              <a:gdLst/>
              <a:ahLst/>
              <a:cxnLst/>
              <a:rect l="l" t="t" r="r" b="b"/>
              <a:pathLst>
                <a:path w="4351" h="4686" extrusionOk="0">
                  <a:moveTo>
                    <a:pt x="1915" y="0"/>
                  </a:moveTo>
                  <a:lnTo>
                    <a:pt x="0" y="2370"/>
                  </a:lnTo>
                  <a:cubicBezTo>
                    <a:pt x="416" y="2654"/>
                    <a:pt x="902" y="2742"/>
                    <a:pt x="1342" y="2742"/>
                  </a:cubicBezTo>
                  <a:cubicBezTo>
                    <a:pt x="2050" y="2742"/>
                    <a:pt x="2641" y="2515"/>
                    <a:pt x="2641" y="2515"/>
                  </a:cubicBezTo>
                  <a:lnTo>
                    <a:pt x="2641" y="2515"/>
                  </a:lnTo>
                  <a:lnTo>
                    <a:pt x="2532" y="4013"/>
                  </a:lnTo>
                  <a:lnTo>
                    <a:pt x="3178" y="4686"/>
                  </a:lnTo>
                  <a:lnTo>
                    <a:pt x="4351" y="1471"/>
                  </a:lnTo>
                  <a:lnTo>
                    <a:pt x="19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855;p64">
              <a:extLst>
                <a:ext uri="{FF2B5EF4-FFF2-40B4-BE49-F238E27FC236}">
                  <a16:creationId xmlns:a16="http://schemas.microsoft.com/office/drawing/2014/main" id="{68CDFA04-0E6E-D12B-1FEF-AA90CD76D2BB}"/>
                </a:ext>
              </a:extLst>
            </p:cNvPr>
            <p:cNvSpPr/>
            <p:nvPr/>
          </p:nvSpPr>
          <p:spPr>
            <a:xfrm>
              <a:off x="2429625" y="3563800"/>
              <a:ext cx="124975" cy="131450"/>
            </a:xfrm>
            <a:custGeom>
              <a:avLst/>
              <a:gdLst/>
              <a:ahLst/>
              <a:cxnLst/>
              <a:rect l="l" t="t" r="r" b="b"/>
              <a:pathLst>
                <a:path w="4999" h="5258" extrusionOk="0">
                  <a:moveTo>
                    <a:pt x="2247" y="1"/>
                  </a:moveTo>
                  <a:cubicBezTo>
                    <a:pt x="2150" y="1"/>
                    <a:pt x="2055" y="50"/>
                    <a:pt x="2001" y="139"/>
                  </a:cubicBezTo>
                  <a:cubicBezTo>
                    <a:pt x="1919" y="273"/>
                    <a:pt x="1962" y="450"/>
                    <a:pt x="2098" y="531"/>
                  </a:cubicBezTo>
                  <a:lnTo>
                    <a:pt x="4333" y="1880"/>
                  </a:lnTo>
                  <a:lnTo>
                    <a:pt x="3398" y="4442"/>
                  </a:lnTo>
                  <a:lnTo>
                    <a:pt x="3159" y="4192"/>
                  </a:lnTo>
                  <a:lnTo>
                    <a:pt x="3258" y="2821"/>
                  </a:lnTo>
                  <a:cubicBezTo>
                    <a:pt x="3266" y="2724"/>
                    <a:pt x="3222" y="2629"/>
                    <a:pt x="3144" y="2571"/>
                  </a:cubicBezTo>
                  <a:cubicBezTo>
                    <a:pt x="3094" y="2533"/>
                    <a:pt x="3034" y="2514"/>
                    <a:pt x="2973" y="2514"/>
                  </a:cubicBezTo>
                  <a:cubicBezTo>
                    <a:pt x="2939" y="2514"/>
                    <a:pt x="2904" y="2520"/>
                    <a:pt x="2871" y="2533"/>
                  </a:cubicBezTo>
                  <a:cubicBezTo>
                    <a:pt x="2862" y="2536"/>
                    <a:pt x="2314" y="2740"/>
                    <a:pt x="1672" y="2740"/>
                  </a:cubicBezTo>
                  <a:cubicBezTo>
                    <a:pt x="1280" y="2740"/>
                    <a:pt x="853" y="2664"/>
                    <a:pt x="494" y="2419"/>
                  </a:cubicBezTo>
                  <a:cubicBezTo>
                    <a:pt x="443" y="2382"/>
                    <a:pt x="385" y="2365"/>
                    <a:pt x="327" y="2365"/>
                  </a:cubicBezTo>
                  <a:cubicBezTo>
                    <a:pt x="236" y="2365"/>
                    <a:pt x="146" y="2409"/>
                    <a:pt x="90" y="2490"/>
                  </a:cubicBezTo>
                  <a:cubicBezTo>
                    <a:pt x="0" y="2622"/>
                    <a:pt x="36" y="2804"/>
                    <a:pt x="171" y="2892"/>
                  </a:cubicBezTo>
                  <a:cubicBezTo>
                    <a:pt x="645" y="3215"/>
                    <a:pt x="1188" y="3314"/>
                    <a:pt x="1676" y="3314"/>
                  </a:cubicBezTo>
                  <a:cubicBezTo>
                    <a:pt x="2057" y="3314"/>
                    <a:pt x="2404" y="3254"/>
                    <a:pt x="2658" y="3193"/>
                  </a:cubicBezTo>
                  <a:lnTo>
                    <a:pt x="2658" y="3193"/>
                  </a:lnTo>
                  <a:lnTo>
                    <a:pt x="2580" y="4278"/>
                  </a:lnTo>
                  <a:cubicBezTo>
                    <a:pt x="2574" y="4358"/>
                    <a:pt x="2602" y="4438"/>
                    <a:pt x="2657" y="4496"/>
                  </a:cubicBezTo>
                  <a:lnTo>
                    <a:pt x="3302" y="5169"/>
                  </a:lnTo>
                  <a:cubicBezTo>
                    <a:pt x="3356" y="5225"/>
                    <a:pt x="3431" y="5257"/>
                    <a:pt x="3509" y="5257"/>
                  </a:cubicBezTo>
                  <a:cubicBezTo>
                    <a:pt x="3529" y="5257"/>
                    <a:pt x="3549" y="5256"/>
                    <a:pt x="3568" y="5252"/>
                  </a:cubicBezTo>
                  <a:cubicBezTo>
                    <a:pt x="3664" y="5232"/>
                    <a:pt x="3744" y="5162"/>
                    <a:pt x="3778" y="5070"/>
                  </a:cubicBezTo>
                  <a:lnTo>
                    <a:pt x="4951" y="1856"/>
                  </a:lnTo>
                  <a:cubicBezTo>
                    <a:pt x="4999" y="1728"/>
                    <a:pt x="4947" y="1584"/>
                    <a:pt x="4831" y="1514"/>
                  </a:cubicBezTo>
                  <a:lnTo>
                    <a:pt x="2393" y="41"/>
                  </a:lnTo>
                  <a:cubicBezTo>
                    <a:pt x="2347" y="14"/>
                    <a:pt x="2297" y="1"/>
                    <a:pt x="22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856;p64">
              <a:extLst>
                <a:ext uri="{FF2B5EF4-FFF2-40B4-BE49-F238E27FC236}">
                  <a16:creationId xmlns:a16="http://schemas.microsoft.com/office/drawing/2014/main" id="{C1F8C3CF-F378-0F10-9998-2CA8B692B83A}"/>
                </a:ext>
              </a:extLst>
            </p:cNvPr>
            <p:cNvSpPr/>
            <p:nvPr/>
          </p:nvSpPr>
          <p:spPr>
            <a:xfrm>
              <a:off x="1166800" y="4801025"/>
              <a:ext cx="327325" cy="176250"/>
            </a:xfrm>
            <a:custGeom>
              <a:avLst/>
              <a:gdLst/>
              <a:ahLst/>
              <a:cxnLst/>
              <a:rect l="l" t="t" r="r" b="b"/>
              <a:pathLst>
                <a:path w="13093" h="7050" extrusionOk="0">
                  <a:moveTo>
                    <a:pt x="2786" y="1"/>
                  </a:moveTo>
                  <a:lnTo>
                    <a:pt x="431" y="2919"/>
                  </a:lnTo>
                  <a:cubicBezTo>
                    <a:pt x="0" y="3452"/>
                    <a:pt x="153" y="4246"/>
                    <a:pt x="753" y="4578"/>
                  </a:cubicBezTo>
                  <a:cubicBezTo>
                    <a:pt x="1545" y="5015"/>
                    <a:pt x="2567" y="5506"/>
                    <a:pt x="3164" y="5506"/>
                  </a:cubicBezTo>
                  <a:cubicBezTo>
                    <a:pt x="3179" y="5506"/>
                    <a:pt x="3194" y="5505"/>
                    <a:pt x="3208" y="5505"/>
                  </a:cubicBezTo>
                  <a:cubicBezTo>
                    <a:pt x="3229" y="5504"/>
                    <a:pt x="3249" y="5503"/>
                    <a:pt x="3270" y="5503"/>
                  </a:cubicBezTo>
                  <a:cubicBezTo>
                    <a:pt x="4281" y="5503"/>
                    <a:pt x="5178" y="6613"/>
                    <a:pt x="5861" y="6613"/>
                  </a:cubicBezTo>
                  <a:cubicBezTo>
                    <a:pt x="5870" y="6613"/>
                    <a:pt x="5879" y="6613"/>
                    <a:pt x="5888" y="6612"/>
                  </a:cubicBezTo>
                  <a:cubicBezTo>
                    <a:pt x="5908" y="6611"/>
                    <a:pt x="5931" y="6611"/>
                    <a:pt x="5956" y="6611"/>
                  </a:cubicBezTo>
                  <a:cubicBezTo>
                    <a:pt x="6774" y="6611"/>
                    <a:pt x="10286" y="7049"/>
                    <a:pt x="11661" y="7049"/>
                  </a:cubicBezTo>
                  <a:cubicBezTo>
                    <a:pt x="11737" y="7049"/>
                    <a:pt x="11806" y="7048"/>
                    <a:pt x="11868" y="7045"/>
                  </a:cubicBezTo>
                  <a:cubicBezTo>
                    <a:pt x="13093" y="6990"/>
                    <a:pt x="12712" y="6306"/>
                    <a:pt x="12712" y="6306"/>
                  </a:cubicBezTo>
                  <a:lnTo>
                    <a:pt x="8928" y="4021"/>
                  </a:lnTo>
                  <a:lnTo>
                    <a:pt x="6857" y="1813"/>
                  </a:lnTo>
                  <a:lnTo>
                    <a:pt x="27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857;p64">
              <a:extLst>
                <a:ext uri="{FF2B5EF4-FFF2-40B4-BE49-F238E27FC236}">
                  <a16:creationId xmlns:a16="http://schemas.microsoft.com/office/drawing/2014/main" id="{D12C7A72-769F-BA2F-8193-E7C87C99FE6F}"/>
                </a:ext>
              </a:extLst>
            </p:cNvPr>
            <p:cNvSpPr/>
            <p:nvPr/>
          </p:nvSpPr>
          <p:spPr>
            <a:xfrm>
              <a:off x="1158425" y="4793850"/>
              <a:ext cx="337250" cy="190600"/>
            </a:xfrm>
            <a:custGeom>
              <a:avLst/>
              <a:gdLst/>
              <a:ahLst/>
              <a:cxnLst/>
              <a:rect l="l" t="t" r="r" b="b"/>
              <a:pathLst>
                <a:path w="13490" h="7624" extrusionOk="0">
                  <a:moveTo>
                    <a:pt x="3206" y="639"/>
                  </a:moveTo>
                  <a:lnTo>
                    <a:pt x="7022" y="2337"/>
                  </a:lnTo>
                  <a:lnTo>
                    <a:pt x="9054" y="4503"/>
                  </a:lnTo>
                  <a:cubicBezTo>
                    <a:pt x="9072" y="4522"/>
                    <a:pt x="9092" y="4538"/>
                    <a:pt x="9115" y="4553"/>
                  </a:cubicBezTo>
                  <a:lnTo>
                    <a:pt x="12814" y="6786"/>
                  </a:lnTo>
                  <a:cubicBezTo>
                    <a:pt x="12822" y="6815"/>
                    <a:pt x="12818" y="6844"/>
                    <a:pt x="12806" y="6870"/>
                  </a:cubicBezTo>
                  <a:cubicBezTo>
                    <a:pt x="12791" y="6895"/>
                    <a:pt x="12691" y="7025"/>
                    <a:pt x="12191" y="7047"/>
                  </a:cubicBezTo>
                  <a:cubicBezTo>
                    <a:pt x="12135" y="7049"/>
                    <a:pt x="12073" y="7050"/>
                    <a:pt x="12004" y="7050"/>
                  </a:cubicBezTo>
                  <a:cubicBezTo>
                    <a:pt x="11245" y="7050"/>
                    <a:pt x="9747" y="6908"/>
                    <a:pt x="8527" y="6790"/>
                  </a:cubicBezTo>
                  <a:cubicBezTo>
                    <a:pt x="7495" y="6692"/>
                    <a:pt x="6665" y="6612"/>
                    <a:pt x="6292" y="6612"/>
                  </a:cubicBezTo>
                  <a:lnTo>
                    <a:pt x="6291" y="6612"/>
                  </a:lnTo>
                  <a:cubicBezTo>
                    <a:pt x="6261" y="6612"/>
                    <a:pt x="6234" y="6612"/>
                    <a:pt x="6210" y="6613"/>
                  </a:cubicBezTo>
                  <a:cubicBezTo>
                    <a:pt x="6206" y="6613"/>
                    <a:pt x="6202" y="6614"/>
                    <a:pt x="6199" y="6614"/>
                  </a:cubicBezTo>
                  <a:cubicBezTo>
                    <a:pt x="5988" y="6614"/>
                    <a:pt x="5649" y="6407"/>
                    <a:pt x="5304" y="6185"/>
                  </a:cubicBezTo>
                  <a:cubicBezTo>
                    <a:pt x="4806" y="5865"/>
                    <a:pt x="4248" y="5504"/>
                    <a:pt x="3608" y="5504"/>
                  </a:cubicBezTo>
                  <a:cubicBezTo>
                    <a:pt x="3582" y="5504"/>
                    <a:pt x="3556" y="5505"/>
                    <a:pt x="3530" y="5506"/>
                  </a:cubicBezTo>
                  <a:cubicBezTo>
                    <a:pt x="3529" y="5506"/>
                    <a:pt x="3527" y="5506"/>
                    <a:pt x="3525" y="5506"/>
                  </a:cubicBezTo>
                  <a:cubicBezTo>
                    <a:pt x="3285" y="5506"/>
                    <a:pt x="2666" y="5410"/>
                    <a:pt x="1226" y="4614"/>
                  </a:cubicBezTo>
                  <a:cubicBezTo>
                    <a:pt x="1016" y="4499"/>
                    <a:pt x="867" y="4295"/>
                    <a:pt x="822" y="4059"/>
                  </a:cubicBezTo>
                  <a:cubicBezTo>
                    <a:pt x="775" y="3821"/>
                    <a:pt x="836" y="3573"/>
                    <a:pt x="989" y="3385"/>
                  </a:cubicBezTo>
                  <a:lnTo>
                    <a:pt x="3206" y="639"/>
                  </a:lnTo>
                  <a:close/>
                  <a:moveTo>
                    <a:pt x="3121" y="0"/>
                  </a:moveTo>
                  <a:cubicBezTo>
                    <a:pt x="3037" y="0"/>
                    <a:pt x="2954" y="38"/>
                    <a:pt x="2898" y="107"/>
                  </a:cubicBezTo>
                  <a:lnTo>
                    <a:pt x="544" y="3025"/>
                  </a:lnTo>
                  <a:cubicBezTo>
                    <a:pt x="1" y="3696"/>
                    <a:pt x="194" y="4696"/>
                    <a:pt x="950" y="5115"/>
                  </a:cubicBezTo>
                  <a:cubicBezTo>
                    <a:pt x="2092" y="5745"/>
                    <a:pt x="2947" y="6079"/>
                    <a:pt x="3479" y="6079"/>
                  </a:cubicBezTo>
                  <a:cubicBezTo>
                    <a:pt x="3506" y="6079"/>
                    <a:pt x="3531" y="6078"/>
                    <a:pt x="3556" y="6076"/>
                  </a:cubicBezTo>
                  <a:cubicBezTo>
                    <a:pt x="3570" y="6076"/>
                    <a:pt x="3585" y="6076"/>
                    <a:pt x="3599" y="6076"/>
                  </a:cubicBezTo>
                  <a:cubicBezTo>
                    <a:pt x="4067" y="6076"/>
                    <a:pt x="4541" y="6374"/>
                    <a:pt x="4995" y="6666"/>
                  </a:cubicBezTo>
                  <a:cubicBezTo>
                    <a:pt x="5397" y="6924"/>
                    <a:pt x="5783" y="7187"/>
                    <a:pt x="6159" y="7187"/>
                  </a:cubicBezTo>
                  <a:cubicBezTo>
                    <a:pt x="6184" y="7187"/>
                    <a:pt x="6210" y="7186"/>
                    <a:pt x="6236" y="7184"/>
                  </a:cubicBezTo>
                  <a:cubicBezTo>
                    <a:pt x="6249" y="7183"/>
                    <a:pt x="6263" y="7183"/>
                    <a:pt x="6279" y="7183"/>
                  </a:cubicBezTo>
                  <a:cubicBezTo>
                    <a:pt x="6608" y="7183"/>
                    <a:pt x="7514" y="7269"/>
                    <a:pt x="8472" y="7361"/>
                  </a:cubicBezTo>
                  <a:cubicBezTo>
                    <a:pt x="9762" y="7484"/>
                    <a:pt x="11209" y="7623"/>
                    <a:pt x="12001" y="7623"/>
                  </a:cubicBezTo>
                  <a:cubicBezTo>
                    <a:pt x="12078" y="7623"/>
                    <a:pt x="12151" y="7622"/>
                    <a:pt x="12215" y="7618"/>
                  </a:cubicBezTo>
                  <a:cubicBezTo>
                    <a:pt x="12778" y="7592"/>
                    <a:pt x="13145" y="7435"/>
                    <a:pt x="13305" y="7146"/>
                  </a:cubicBezTo>
                  <a:cubicBezTo>
                    <a:pt x="13489" y="6818"/>
                    <a:pt x="13316" y="6490"/>
                    <a:pt x="13297" y="6453"/>
                  </a:cubicBezTo>
                  <a:cubicBezTo>
                    <a:pt x="13273" y="6410"/>
                    <a:pt x="13237" y="6374"/>
                    <a:pt x="13195" y="6348"/>
                  </a:cubicBezTo>
                  <a:lnTo>
                    <a:pt x="9443" y="4082"/>
                  </a:lnTo>
                  <a:lnTo>
                    <a:pt x="7399" y="1902"/>
                  </a:lnTo>
                  <a:cubicBezTo>
                    <a:pt x="7374" y="1875"/>
                    <a:pt x="7342" y="1852"/>
                    <a:pt x="7307" y="1837"/>
                  </a:cubicBezTo>
                  <a:lnTo>
                    <a:pt x="3238" y="25"/>
                  </a:lnTo>
                  <a:cubicBezTo>
                    <a:pt x="3200" y="8"/>
                    <a:pt x="3161" y="0"/>
                    <a:pt x="3121"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858;p64">
              <a:extLst>
                <a:ext uri="{FF2B5EF4-FFF2-40B4-BE49-F238E27FC236}">
                  <a16:creationId xmlns:a16="http://schemas.microsoft.com/office/drawing/2014/main" id="{9E49864B-E07C-B7F6-FAF5-DEE112101E89}"/>
                </a:ext>
              </a:extLst>
            </p:cNvPr>
            <p:cNvSpPr/>
            <p:nvPr/>
          </p:nvSpPr>
          <p:spPr>
            <a:xfrm>
              <a:off x="1166800" y="4872150"/>
              <a:ext cx="327325" cy="105125"/>
            </a:xfrm>
            <a:custGeom>
              <a:avLst/>
              <a:gdLst/>
              <a:ahLst/>
              <a:cxnLst/>
              <a:rect l="l" t="t" r="r" b="b"/>
              <a:pathLst>
                <a:path w="13093" h="4205" extrusionOk="0">
                  <a:moveTo>
                    <a:pt x="489" y="1"/>
                  </a:moveTo>
                  <a:lnTo>
                    <a:pt x="431" y="74"/>
                  </a:lnTo>
                  <a:cubicBezTo>
                    <a:pt x="0" y="607"/>
                    <a:pt x="153" y="1401"/>
                    <a:pt x="753" y="1733"/>
                  </a:cubicBezTo>
                  <a:cubicBezTo>
                    <a:pt x="1545" y="2170"/>
                    <a:pt x="2567" y="2661"/>
                    <a:pt x="3164" y="2661"/>
                  </a:cubicBezTo>
                  <a:cubicBezTo>
                    <a:pt x="3179" y="2661"/>
                    <a:pt x="3194" y="2660"/>
                    <a:pt x="3208" y="2660"/>
                  </a:cubicBezTo>
                  <a:cubicBezTo>
                    <a:pt x="3229" y="2659"/>
                    <a:pt x="3249" y="2658"/>
                    <a:pt x="3270" y="2658"/>
                  </a:cubicBezTo>
                  <a:cubicBezTo>
                    <a:pt x="4281" y="2658"/>
                    <a:pt x="5178" y="3768"/>
                    <a:pt x="5861" y="3768"/>
                  </a:cubicBezTo>
                  <a:cubicBezTo>
                    <a:pt x="5870" y="3768"/>
                    <a:pt x="5879" y="3768"/>
                    <a:pt x="5888" y="3767"/>
                  </a:cubicBezTo>
                  <a:cubicBezTo>
                    <a:pt x="5908" y="3766"/>
                    <a:pt x="5931" y="3766"/>
                    <a:pt x="5956" y="3766"/>
                  </a:cubicBezTo>
                  <a:cubicBezTo>
                    <a:pt x="6774" y="3766"/>
                    <a:pt x="10286" y="4204"/>
                    <a:pt x="11661" y="4204"/>
                  </a:cubicBezTo>
                  <a:cubicBezTo>
                    <a:pt x="11737" y="4204"/>
                    <a:pt x="11806" y="4203"/>
                    <a:pt x="11868" y="4200"/>
                  </a:cubicBezTo>
                  <a:cubicBezTo>
                    <a:pt x="13093" y="4145"/>
                    <a:pt x="12712" y="3461"/>
                    <a:pt x="12712" y="3461"/>
                  </a:cubicBezTo>
                  <a:lnTo>
                    <a:pt x="12635" y="3415"/>
                  </a:lnTo>
                  <a:cubicBezTo>
                    <a:pt x="10887" y="3378"/>
                    <a:pt x="7173" y="3181"/>
                    <a:pt x="5292" y="2215"/>
                  </a:cubicBezTo>
                  <a:cubicBezTo>
                    <a:pt x="3626" y="1360"/>
                    <a:pt x="1747" y="821"/>
                    <a:pt x="4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859;p64">
              <a:extLst>
                <a:ext uri="{FF2B5EF4-FFF2-40B4-BE49-F238E27FC236}">
                  <a16:creationId xmlns:a16="http://schemas.microsoft.com/office/drawing/2014/main" id="{4E4603C1-03AE-87DA-C8B6-E0548CC7FDB7}"/>
                </a:ext>
              </a:extLst>
            </p:cNvPr>
            <p:cNvSpPr/>
            <p:nvPr/>
          </p:nvSpPr>
          <p:spPr>
            <a:xfrm>
              <a:off x="1158425" y="4865000"/>
              <a:ext cx="337275" cy="119450"/>
            </a:xfrm>
            <a:custGeom>
              <a:avLst/>
              <a:gdLst/>
              <a:ahLst/>
              <a:cxnLst/>
              <a:rect l="l" t="t" r="r" b="b"/>
              <a:pathLst>
                <a:path w="13491" h="4778" extrusionOk="0">
                  <a:moveTo>
                    <a:pt x="900" y="671"/>
                  </a:moveTo>
                  <a:cubicBezTo>
                    <a:pt x="1598" y="1086"/>
                    <a:pt x="2436" y="1428"/>
                    <a:pt x="3316" y="1790"/>
                  </a:cubicBezTo>
                  <a:cubicBezTo>
                    <a:pt x="4042" y="2086"/>
                    <a:pt x="4790" y="2394"/>
                    <a:pt x="5496" y="2755"/>
                  </a:cubicBezTo>
                  <a:cubicBezTo>
                    <a:pt x="7344" y="3705"/>
                    <a:pt x="10815" y="3933"/>
                    <a:pt x="12818" y="3984"/>
                  </a:cubicBezTo>
                  <a:cubicBezTo>
                    <a:pt x="12816" y="3997"/>
                    <a:pt x="12813" y="4011"/>
                    <a:pt x="12806" y="4024"/>
                  </a:cubicBezTo>
                  <a:cubicBezTo>
                    <a:pt x="12791" y="4049"/>
                    <a:pt x="12691" y="4179"/>
                    <a:pt x="12191" y="4201"/>
                  </a:cubicBezTo>
                  <a:cubicBezTo>
                    <a:pt x="12135" y="4203"/>
                    <a:pt x="12073" y="4204"/>
                    <a:pt x="12004" y="4204"/>
                  </a:cubicBezTo>
                  <a:cubicBezTo>
                    <a:pt x="11245" y="4204"/>
                    <a:pt x="9747" y="4062"/>
                    <a:pt x="8527" y="3944"/>
                  </a:cubicBezTo>
                  <a:cubicBezTo>
                    <a:pt x="7495" y="3846"/>
                    <a:pt x="6665" y="3766"/>
                    <a:pt x="6292" y="3766"/>
                  </a:cubicBezTo>
                  <a:lnTo>
                    <a:pt x="6291" y="3766"/>
                  </a:lnTo>
                  <a:cubicBezTo>
                    <a:pt x="6261" y="3766"/>
                    <a:pt x="6234" y="3766"/>
                    <a:pt x="6210" y="3767"/>
                  </a:cubicBezTo>
                  <a:cubicBezTo>
                    <a:pt x="6207" y="3767"/>
                    <a:pt x="6204" y="3767"/>
                    <a:pt x="6200" y="3767"/>
                  </a:cubicBezTo>
                  <a:cubicBezTo>
                    <a:pt x="5989" y="3767"/>
                    <a:pt x="5650" y="3561"/>
                    <a:pt x="5304" y="3339"/>
                  </a:cubicBezTo>
                  <a:cubicBezTo>
                    <a:pt x="4805" y="3018"/>
                    <a:pt x="4246" y="2657"/>
                    <a:pt x="3605" y="2657"/>
                  </a:cubicBezTo>
                  <a:cubicBezTo>
                    <a:pt x="3580" y="2657"/>
                    <a:pt x="3555" y="2658"/>
                    <a:pt x="3530" y="2659"/>
                  </a:cubicBezTo>
                  <a:cubicBezTo>
                    <a:pt x="3527" y="2659"/>
                    <a:pt x="3524" y="2659"/>
                    <a:pt x="3521" y="2659"/>
                  </a:cubicBezTo>
                  <a:cubicBezTo>
                    <a:pt x="3277" y="2659"/>
                    <a:pt x="2656" y="2558"/>
                    <a:pt x="1226" y="1768"/>
                  </a:cubicBezTo>
                  <a:cubicBezTo>
                    <a:pt x="1016" y="1653"/>
                    <a:pt x="867" y="1449"/>
                    <a:pt x="822" y="1213"/>
                  </a:cubicBezTo>
                  <a:cubicBezTo>
                    <a:pt x="785" y="1029"/>
                    <a:pt x="813" y="838"/>
                    <a:pt x="900" y="671"/>
                  </a:cubicBezTo>
                  <a:close/>
                  <a:moveTo>
                    <a:pt x="825" y="0"/>
                  </a:moveTo>
                  <a:cubicBezTo>
                    <a:pt x="741" y="0"/>
                    <a:pt x="658" y="37"/>
                    <a:pt x="602" y="107"/>
                  </a:cubicBezTo>
                  <a:lnTo>
                    <a:pt x="544" y="179"/>
                  </a:lnTo>
                  <a:cubicBezTo>
                    <a:pt x="1" y="850"/>
                    <a:pt x="194" y="1850"/>
                    <a:pt x="950" y="2269"/>
                  </a:cubicBezTo>
                  <a:cubicBezTo>
                    <a:pt x="2092" y="2899"/>
                    <a:pt x="2947" y="3233"/>
                    <a:pt x="3479" y="3233"/>
                  </a:cubicBezTo>
                  <a:cubicBezTo>
                    <a:pt x="3506" y="3233"/>
                    <a:pt x="3531" y="3232"/>
                    <a:pt x="3556" y="3230"/>
                  </a:cubicBezTo>
                  <a:cubicBezTo>
                    <a:pt x="3570" y="3230"/>
                    <a:pt x="3585" y="3230"/>
                    <a:pt x="3599" y="3230"/>
                  </a:cubicBezTo>
                  <a:cubicBezTo>
                    <a:pt x="4067" y="3230"/>
                    <a:pt x="4541" y="3528"/>
                    <a:pt x="4995" y="3820"/>
                  </a:cubicBezTo>
                  <a:cubicBezTo>
                    <a:pt x="5397" y="4078"/>
                    <a:pt x="5783" y="4341"/>
                    <a:pt x="6159" y="4341"/>
                  </a:cubicBezTo>
                  <a:cubicBezTo>
                    <a:pt x="6184" y="4341"/>
                    <a:pt x="6210" y="4340"/>
                    <a:pt x="6236" y="4338"/>
                  </a:cubicBezTo>
                  <a:cubicBezTo>
                    <a:pt x="6249" y="4337"/>
                    <a:pt x="6263" y="4337"/>
                    <a:pt x="6279" y="4337"/>
                  </a:cubicBezTo>
                  <a:cubicBezTo>
                    <a:pt x="6608" y="4337"/>
                    <a:pt x="7514" y="4423"/>
                    <a:pt x="8472" y="4515"/>
                  </a:cubicBezTo>
                  <a:cubicBezTo>
                    <a:pt x="9762" y="4638"/>
                    <a:pt x="11209" y="4777"/>
                    <a:pt x="12001" y="4777"/>
                  </a:cubicBezTo>
                  <a:cubicBezTo>
                    <a:pt x="12078" y="4777"/>
                    <a:pt x="12151" y="4776"/>
                    <a:pt x="12217" y="4771"/>
                  </a:cubicBezTo>
                  <a:cubicBezTo>
                    <a:pt x="12779" y="4746"/>
                    <a:pt x="13146" y="4589"/>
                    <a:pt x="13306" y="4300"/>
                  </a:cubicBezTo>
                  <a:cubicBezTo>
                    <a:pt x="13491" y="3971"/>
                    <a:pt x="13318" y="3643"/>
                    <a:pt x="13298" y="3607"/>
                  </a:cubicBezTo>
                  <a:cubicBezTo>
                    <a:pt x="13274" y="3564"/>
                    <a:pt x="13238" y="3526"/>
                    <a:pt x="13196" y="3501"/>
                  </a:cubicBezTo>
                  <a:lnTo>
                    <a:pt x="13118" y="3455"/>
                  </a:lnTo>
                  <a:cubicBezTo>
                    <a:pt x="13075" y="3429"/>
                    <a:pt x="13027" y="3415"/>
                    <a:pt x="12977" y="3414"/>
                  </a:cubicBezTo>
                  <a:cubicBezTo>
                    <a:pt x="11426" y="3382"/>
                    <a:pt x="7617" y="3201"/>
                    <a:pt x="5759" y="2246"/>
                  </a:cubicBezTo>
                  <a:cubicBezTo>
                    <a:pt x="5031" y="1873"/>
                    <a:pt x="4270" y="1560"/>
                    <a:pt x="3534" y="1259"/>
                  </a:cubicBezTo>
                  <a:cubicBezTo>
                    <a:pt x="2578" y="868"/>
                    <a:pt x="1674" y="499"/>
                    <a:pt x="981" y="47"/>
                  </a:cubicBezTo>
                  <a:cubicBezTo>
                    <a:pt x="933" y="15"/>
                    <a:pt x="879" y="0"/>
                    <a:pt x="825"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860;p64">
              <a:extLst>
                <a:ext uri="{FF2B5EF4-FFF2-40B4-BE49-F238E27FC236}">
                  <a16:creationId xmlns:a16="http://schemas.microsoft.com/office/drawing/2014/main" id="{D1471ECF-0702-40EF-863C-8E0EA177F3BB}"/>
                </a:ext>
              </a:extLst>
            </p:cNvPr>
            <p:cNvSpPr/>
            <p:nvPr/>
          </p:nvSpPr>
          <p:spPr>
            <a:xfrm>
              <a:off x="1766750" y="5135800"/>
              <a:ext cx="375625" cy="42400"/>
            </a:xfrm>
            <a:custGeom>
              <a:avLst/>
              <a:gdLst/>
              <a:ahLst/>
              <a:cxnLst/>
              <a:rect l="l" t="t" r="r" b="b"/>
              <a:pathLst>
                <a:path w="15025" h="1696" extrusionOk="0">
                  <a:moveTo>
                    <a:pt x="13914" y="1"/>
                  </a:moveTo>
                  <a:cubicBezTo>
                    <a:pt x="11577" y="213"/>
                    <a:pt x="8054" y="475"/>
                    <a:pt x="4896" y="475"/>
                  </a:cubicBezTo>
                  <a:cubicBezTo>
                    <a:pt x="3116" y="475"/>
                    <a:pt x="1453" y="392"/>
                    <a:pt x="183" y="170"/>
                  </a:cubicBezTo>
                  <a:lnTo>
                    <a:pt x="183" y="170"/>
                  </a:lnTo>
                  <a:cubicBezTo>
                    <a:pt x="38" y="991"/>
                    <a:pt x="1" y="1604"/>
                    <a:pt x="192" y="1659"/>
                  </a:cubicBezTo>
                  <a:cubicBezTo>
                    <a:pt x="280" y="1684"/>
                    <a:pt x="596" y="1695"/>
                    <a:pt x="1075" y="1695"/>
                  </a:cubicBezTo>
                  <a:cubicBezTo>
                    <a:pt x="3957" y="1695"/>
                    <a:pt x="12761" y="1301"/>
                    <a:pt x="13806" y="1254"/>
                  </a:cubicBezTo>
                  <a:cubicBezTo>
                    <a:pt x="15025" y="1199"/>
                    <a:pt x="14998" y="590"/>
                    <a:pt x="14998" y="590"/>
                  </a:cubicBezTo>
                  <a:lnTo>
                    <a:pt x="1391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861;p64">
              <a:extLst>
                <a:ext uri="{FF2B5EF4-FFF2-40B4-BE49-F238E27FC236}">
                  <a16:creationId xmlns:a16="http://schemas.microsoft.com/office/drawing/2014/main" id="{B33C9763-471F-15AB-6061-957C6884E3C2}"/>
                </a:ext>
              </a:extLst>
            </p:cNvPr>
            <p:cNvSpPr/>
            <p:nvPr/>
          </p:nvSpPr>
          <p:spPr>
            <a:xfrm>
              <a:off x="1758850" y="5128675"/>
              <a:ext cx="390025" cy="56550"/>
            </a:xfrm>
            <a:custGeom>
              <a:avLst/>
              <a:gdLst/>
              <a:ahLst/>
              <a:cxnLst/>
              <a:rect l="l" t="t" r="r" b="b"/>
              <a:pathLst>
                <a:path w="15601" h="2262" extrusionOk="0">
                  <a:moveTo>
                    <a:pt x="14169" y="579"/>
                  </a:moveTo>
                  <a:lnTo>
                    <a:pt x="14954" y="1006"/>
                  </a:lnTo>
                  <a:cubicBezTo>
                    <a:pt x="14845" y="1114"/>
                    <a:pt x="14598" y="1230"/>
                    <a:pt x="14109" y="1252"/>
                  </a:cubicBezTo>
                  <a:cubicBezTo>
                    <a:pt x="8797" y="1491"/>
                    <a:pt x="3292" y="1695"/>
                    <a:pt x="1318" y="1695"/>
                  </a:cubicBezTo>
                  <a:cubicBezTo>
                    <a:pt x="1015" y="1695"/>
                    <a:pt x="795" y="1690"/>
                    <a:pt x="672" y="1680"/>
                  </a:cubicBezTo>
                  <a:cubicBezTo>
                    <a:pt x="658" y="1580"/>
                    <a:pt x="650" y="1335"/>
                    <a:pt x="735" y="783"/>
                  </a:cubicBezTo>
                  <a:cubicBezTo>
                    <a:pt x="1978" y="972"/>
                    <a:pt x="3544" y="1044"/>
                    <a:pt x="5208" y="1044"/>
                  </a:cubicBezTo>
                  <a:cubicBezTo>
                    <a:pt x="8354" y="1044"/>
                    <a:pt x="11849" y="787"/>
                    <a:pt x="14169" y="579"/>
                  </a:cubicBezTo>
                  <a:close/>
                  <a:moveTo>
                    <a:pt x="14225" y="0"/>
                  </a:moveTo>
                  <a:cubicBezTo>
                    <a:pt x="14218" y="0"/>
                    <a:pt x="14211" y="1"/>
                    <a:pt x="14204" y="1"/>
                  </a:cubicBezTo>
                  <a:cubicBezTo>
                    <a:pt x="11894" y="210"/>
                    <a:pt x="8363" y="473"/>
                    <a:pt x="5206" y="473"/>
                  </a:cubicBezTo>
                  <a:cubicBezTo>
                    <a:pt x="3445" y="473"/>
                    <a:pt x="1800" y="391"/>
                    <a:pt x="548" y="173"/>
                  </a:cubicBezTo>
                  <a:cubicBezTo>
                    <a:pt x="528" y="169"/>
                    <a:pt x="509" y="167"/>
                    <a:pt x="491" y="167"/>
                  </a:cubicBezTo>
                  <a:cubicBezTo>
                    <a:pt x="355" y="167"/>
                    <a:pt x="240" y="269"/>
                    <a:pt x="216" y="405"/>
                  </a:cubicBezTo>
                  <a:cubicBezTo>
                    <a:pt x="0" y="1639"/>
                    <a:pt x="57" y="2114"/>
                    <a:pt x="430" y="2220"/>
                  </a:cubicBezTo>
                  <a:cubicBezTo>
                    <a:pt x="535" y="2249"/>
                    <a:pt x="899" y="2262"/>
                    <a:pt x="1450" y="2262"/>
                  </a:cubicBezTo>
                  <a:cubicBezTo>
                    <a:pt x="4067" y="2262"/>
                    <a:pt x="10898" y="1970"/>
                    <a:pt x="14135" y="1824"/>
                  </a:cubicBezTo>
                  <a:cubicBezTo>
                    <a:pt x="14719" y="1798"/>
                    <a:pt x="15140" y="1648"/>
                    <a:pt x="15386" y="1380"/>
                  </a:cubicBezTo>
                  <a:cubicBezTo>
                    <a:pt x="15601" y="1144"/>
                    <a:pt x="15601" y="907"/>
                    <a:pt x="15600" y="862"/>
                  </a:cubicBezTo>
                  <a:cubicBezTo>
                    <a:pt x="15595" y="761"/>
                    <a:pt x="15538" y="671"/>
                    <a:pt x="15450" y="623"/>
                  </a:cubicBezTo>
                  <a:lnTo>
                    <a:pt x="14366" y="34"/>
                  </a:lnTo>
                  <a:cubicBezTo>
                    <a:pt x="14322" y="12"/>
                    <a:pt x="14274" y="0"/>
                    <a:pt x="14225"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11946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29"/>
        <p:cNvGrpSpPr/>
        <p:nvPr/>
      </p:nvGrpSpPr>
      <p:grpSpPr>
        <a:xfrm>
          <a:off x="0" y="0"/>
          <a:ext cx="0" cy="0"/>
          <a:chOff x="0" y="0"/>
          <a:chExt cx="0" cy="0"/>
        </a:xfrm>
      </p:grpSpPr>
      <p:pic>
        <p:nvPicPr>
          <p:cNvPr id="2" name="Picture 1">
            <a:extLst>
              <a:ext uri="{FF2B5EF4-FFF2-40B4-BE49-F238E27FC236}">
                <a16:creationId xmlns:a16="http://schemas.microsoft.com/office/drawing/2014/main" id="{95A43A90-1E0B-1C50-01ED-35D26D612BA7}"/>
              </a:ext>
            </a:extLst>
          </p:cNvPr>
          <p:cNvPicPr>
            <a:picLocks noChangeAspect="1"/>
          </p:cNvPicPr>
          <p:nvPr/>
        </p:nvPicPr>
        <p:blipFill>
          <a:blip r:embed="rId3"/>
          <a:stretch>
            <a:fillRect/>
          </a:stretch>
        </p:blipFill>
        <p:spPr>
          <a:xfrm>
            <a:off x="-2334215" y="-304816"/>
            <a:ext cx="4519907" cy="6050650"/>
          </a:xfrm>
          <a:prstGeom prst="rect">
            <a:avLst/>
          </a:prstGeom>
        </p:spPr>
      </p:pic>
      <p:grpSp>
        <p:nvGrpSpPr>
          <p:cNvPr id="2333" name="Google Shape;2333;p54"/>
          <p:cNvGrpSpPr/>
          <p:nvPr/>
        </p:nvGrpSpPr>
        <p:grpSpPr>
          <a:xfrm>
            <a:off x="6710625" y="2982939"/>
            <a:ext cx="2214287" cy="1765818"/>
            <a:chOff x="910725" y="305150"/>
            <a:chExt cx="5738575" cy="5171625"/>
          </a:xfrm>
        </p:grpSpPr>
        <p:sp>
          <p:nvSpPr>
            <p:cNvPr id="2334" name="Google Shape;2334;p54"/>
            <p:cNvSpPr/>
            <p:nvPr/>
          </p:nvSpPr>
          <p:spPr>
            <a:xfrm>
              <a:off x="910725" y="305150"/>
              <a:ext cx="5738575" cy="5171625"/>
            </a:xfrm>
            <a:custGeom>
              <a:avLst/>
              <a:gdLst/>
              <a:ahLst/>
              <a:cxnLst/>
              <a:rect l="l" t="t" r="r" b="b"/>
              <a:pathLst>
                <a:path w="229543" h="206865" extrusionOk="0">
                  <a:moveTo>
                    <a:pt x="143620" y="0"/>
                  </a:moveTo>
                  <a:cubicBezTo>
                    <a:pt x="130205" y="0"/>
                    <a:pt x="116938" y="4603"/>
                    <a:pt x="105815" y="13117"/>
                  </a:cubicBezTo>
                  <a:cubicBezTo>
                    <a:pt x="80705" y="32337"/>
                    <a:pt x="62430" y="58549"/>
                    <a:pt x="34953" y="75203"/>
                  </a:cubicBezTo>
                  <a:cubicBezTo>
                    <a:pt x="12012" y="89108"/>
                    <a:pt x="0" y="111569"/>
                    <a:pt x="7717" y="143314"/>
                  </a:cubicBezTo>
                  <a:cubicBezTo>
                    <a:pt x="15007" y="173304"/>
                    <a:pt x="38401" y="191467"/>
                    <a:pt x="64728" y="191467"/>
                  </a:cubicBezTo>
                  <a:cubicBezTo>
                    <a:pt x="66267" y="191467"/>
                    <a:pt x="67817" y="191405"/>
                    <a:pt x="69375" y="191279"/>
                  </a:cubicBezTo>
                  <a:cubicBezTo>
                    <a:pt x="74315" y="190881"/>
                    <a:pt x="79303" y="190656"/>
                    <a:pt x="84288" y="190656"/>
                  </a:cubicBezTo>
                  <a:cubicBezTo>
                    <a:pt x="102953" y="190656"/>
                    <a:pt x="121582" y="193806"/>
                    <a:pt x="137570" y="202784"/>
                  </a:cubicBezTo>
                  <a:cubicBezTo>
                    <a:pt x="142416" y="205504"/>
                    <a:pt x="148258" y="206865"/>
                    <a:pt x="154722" y="206865"/>
                  </a:cubicBezTo>
                  <a:cubicBezTo>
                    <a:pt x="172405" y="206865"/>
                    <a:pt x="194749" y="196686"/>
                    <a:pt x="214129" y="176340"/>
                  </a:cubicBezTo>
                  <a:cubicBezTo>
                    <a:pt x="229542" y="160157"/>
                    <a:pt x="228050" y="139582"/>
                    <a:pt x="223027" y="120341"/>
                  </a:cubicBezTo>
                  <a:cubicBezTo>
                    <a:pt x="219931" y="108481"/>
                    <a:pt x="217912" y="96332"/>
                    <a:pt x="215508" y="84284"/>
                  </a:cubicBezTo>
                  <a:cubicBezTo>
                    <a:pt x="213814" y="75793"/>
                    <a:pt x="211930" y="67350"/>
                    <a:pt x="209343" y="59095"/>
                  </a:cubicBezTo>
                  <a:cubicBezTo>
                    <a:pt x="201836" y="35128"/>
                    <a:pt x="186890" y="10878"/>
                    <a:pt x="161224" y="2726"/>
                  </a:cubicBezTo>
                  <a:cubicBezTo>
                    <a:pt x="155440" y="889"/>
                    <a:pt x="149516" y="0"/>
                    <a:pt x="143620"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54"/>
            <p:cNvSpPr/>
            <p:nvPr/>
          </p:nvSpPr>
          <p:spPr>
            <a:xfrm>
              <a:off x="3106875" y="1384475"/>
              <a:ext cx="487175" cy="502725"/>
            </a:xfrm>
            <a:custGeom>
              <a:avLst/>
              <a:gdLst/>
              <a:ahLst/>
              <a:cxnLst/>
              <a:rect l="l" t="t" r="r" b="b"/>
              <a:pathLst>
                <a:path w="19487" h="20109" extrusionOk="0">
                  <a:moveTo>
                    <a:pt x="19421" y="0"/>
                  </a:moveTo>
                  <a:lnTo>
                    <a:pt x="19421" y="0"/>
                  </a:lnTo>
                  <a:cubicBezTo>
                    <a:pt x="19421" y="0"/>
                    <a:pt x="10690" y="268"/>
                    <a:pt x="5346" y="5820"/>
                  </a:cubicBezTo>
                  <a:cubicBezTo>
                    <a:pt x="1" y="11374"/>
                    <a:pt x="67" y="20108"/>
                    <a:pt x="67" y="20108"/>
                  </a:cubicBezTo>
                  <a:cubicBezTo>
                    <a:pt x="67" y="20108"/>
                    <a:pt x="8798" y="19840"/>
                    <a:pt x="14143" y="14288"/>
                  </a:cubicBezTo>
                  <a:cubicBezTo>
                    <a:pt x="19487" y="8735"/>
                    <a:pt x="19421" y="0"/>
                    <a:pt x="19421"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54"/>
            <p:cNvSpPr/>
            <p:nvPr/>
          </p:nvSpPr>
          <p:spPr>
            <a:xfrm>
              <a:off x="3106875" y="1384475"/>
              <a:ext cx="487175" cy="502725"/>
            </a:xfrm>
            <a:custGeom>
              <a:avLst/>
              <a:gdLst/>
              <a:ahLst/>
              <a:cxnLst/>
              <a:rect l="l" t="t" r="r" b="b"/>
              <a:pathLst>
                <a:path w="19487" h="20109" extrusionOk="0">
                  <a:moveTo>
                    <a:pt x="19421" y="0"/>
                  </a:moveTo>
                  <a:lnTo>
                    <a:pt x="19421" y="0"/>
                  </a:lnTo>
                  <a:cubicBezTo>
                    <a:pt x="19421" y="0"/>
                    <a:pt x="10690" y="268"/>
                    <a:pt x="5346" y="5820"/>
                  </a:cubicBezTo>
                  <a:cubicBezTo>
                    <a:pt x="1" y="11374"/>
                    <a:pt x="67" y="20108"/>
                    <a:pt x="67" y="20108"/>
                  </a:cubicBezTo>
                  <a:cubicBezTo>
                    <a:pt x="67" y="20108"/>
                    <a:pt x="8798" y="19840"/>
                    <a:pt x="14143" y="14288"/>
                  </a:cubicBezTo>
                  <a:cubicBezTo>
                    <a:pt x="19487" y="8735"/>
                    <a:pt x="19421" y="0"/>
                    <a:pt x="194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54"/>
            <p:cNvSpPr/>
            <p:nvPr/>
          </p:nvSpPr>
          <p:spPr>
            <a:xfrm>
              <a:off x="2446725" y="1374100"/>
              <a:ext cx="475450" cy="529225"/>
            </a:xfrm>
            <a:custGeom>
              <a:avLst/>
              <a:gdLst/>
              <a:ahLst/>
              <a:cxnLst/>
              <a:rect l="l" t="t" r="r" b="b"/>
              <a:pathLst>
                <a:path w="19018" h="21169" extrusionOk="0">
                  <a:moveTo>
                    <a:pt x="411" y="1"/>
                  </a:moveTo>
                  <a:lnTo>
                    <a:pt x="1" y="367"/>
                  </a:lnTo>
                  <a:lnTo>
                    <a:pt x="6211" y="7310"/>
                  </a:lnTo>
                  <a:lnTo>
                    <a:pt x="2280" y="7358"/>
                  </a:lnTo>
                  <a:lnTo>
                    <a:pt x="2286" y="7907"/>
                  </a:lnTo>
                  <a:lnTo>
                    <a:pt x="6697" y="7854"/>
                  </a:lnTo>
                  <a:lnTo>
                    <a:pt x="11052" y="12721"/>
                  </a:lnTo>
                  <a:lnTo>
                    <a:pt x="4903" y="12729"/>
                  </a:lnTo>
                  <a:lnTo>
                    <a:pt x="4905" y="13279"/>
                  </a:lnTo>
                  <a:lnTo>
                    <a:pt x="11544" y="13271"/>
                  </a:lnTo>
                  <a:lnTo>
                    <a:pt x="15503" y="17698"/>
                  </a:lnTo>
                  <a:lnTo>
                    <a:pt x="11166" y="17959"/>
                  </a:lnTo>
                  <a:lnTo>
                    <a:pt x="11199" y="18507"/>
                  </a:lnTo>
                  <a:lnTo>
                    <a:pt x="15970" y="18220"/>
                  </a:lnTo>
                  <a:lnTo>
                    <a:pt x="18608" y="21168"/>
                  </a:lnTo>
                  <a:lnTo>
                    <a:pt x="19018" y="20802"/>
                  </a:lnTo>
                  <a:lnTo>
                    <a:pt x="14374" y="15609"/>
                  </a:lnTo>
                  <a:lnTo>
                    <a:pt x="15122" y="9016"/>
                  </a:lnTo>
                  <a:lnTo>
                    <a:pt x="14576" y="8954"/>
                  </a:lnTo>
                  <a:lnTo>
                    <a:pt x="13882" y="15060"/>
                  </a:lnTo>
                  <a:lnTo>
                    <a:pt x="10201" y="10945"/>
                  </a:lnTo>
                  <a:lnTo>
                    <a:pt x="10207" y="10943"/>
                  </a:lnTo>
                  <a:lnTo>
                    <a:pt x="9274" y="3553"/>
                  </a:lnTo>
                  <a:lnTo>
                    <a:pt x="8729" y="3622"/>
                  </a:lnTo>
                  <a:lnTo>
                    <a:pt x="9563" y="10232"/>
                  </a:lnTo>
                  <a:lnTo>
                    <a:pt x="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54"/>
            <p:cNvSpPr/>
            <p:nvPr/>
          </p:nvSpPr>
          <p:spPr>
            <a:xfrm>
              <a:off x="3103600" y="1379700"/>
              <a:ext cx="493750" cy="512250"/>
            </a:xfrm>
            <a:custGeom>
              <a:avLst/>
              <a:gdLst/>
              <a:ahLst/>
              <a:cxnLst/>
              <a:rect l="l" t="t" r="r" b="b"/>
              <a:pathLst>
                <a:path w="19750" h="20490" extrusionOk="0">
                  <a:moveTo>
                    <a:pt x="19354" y="1"/>
                  </a:moveTo>
                  <a:lnTo>
                    <a:pt x="12895" y="6713"/>
                  </a:lnTo>
                  <a:lnTo>
                    <a:pt x="12553" y="2794"/>
                  </a:lnTo>
                  <a:lnTo>
                    <a:pt x="12006" y="2842"/>
                  </a:lnTo>
                  <a:lnTo>
                    <a:pt x="12388" y="7238"/>
                  </a:lnTo>
                  <a:lnTo>
                    <a:pt x="7859" y="11944"/>
                  </a:lnTo>
                  <a:lnTo>
                    <a:pt x="7392" y="5813"/>
                  </a:lnTo>
                  <a:lnTo>
                    <a:pt x="6844" y="5854"/>
                  </a:lnTo>
                  <a:lnTo>
                    <a:pt x="7348" y="12475"/>
                  </a:lnTo>
                  <a:lnTo>
                    <a:pt x="3229" y="16753"/>
                  </a:lnTo>
                  <a:lnTo>
                    <a:pt x="2645" y="12449"/>
                  </a:lnTo>
                  <a:lnTo>
                    <a:pt x="2100" y="12523"/>
                  </a:lnTo>
                  <a:lnTo>
                    <a:pt x="2742" y="17260"/>
                  </a:lnTo>
                  <a:lnTo>
                    <a:pt x="0" y="20109"/>
                  </a:lnTo>
                  <a:lnTo>
                    <a:pt x="395" y="20490"/>
                  </a:lnTo>
                  <a:lnTo>
                    <a:pt x="5226" y="15472"/>
                  </a:lnTo>
                  <a:lnTo>
                    <a:pt x="11858" y="15725"/>
                  </a:lnTo>
                  <a:lnTo>
                    <a:pt x="11879" y="15176"/>
                  </a:lnTo>
                  <a:lnTo>
                    <a:pt x="5737" y="14940"/>
                  </a:lnTo>
                  <a:lnTo>
                    <a:pt x="9567" y="10962"/>
                  </a:lnTo>
                  <a:lnTo>
                    <a:pt x="9569" y="10969"/>
                  </a:lnTo>
                  <a:lnTo>
                    <a:pt x="16869" y="9486"/>
                  </a:lnTo>
                  <a:lnTo>
                    <a:pt x="16760" y="8947"/>
                  </a:lnTo>
                  <a:lnTo>
                    <a:pt x="10229" y="10273"/>
                  </a:lnTo>
                  <a:lnTo>
                    <a:pt x="10229" y="10273"/>
                  </a:lnTo>
                  <a:lnTo>
                    <a:pt x="19749" y="383"/>
                  </a:lnTo>
                  <a:lnTo>
                    <a:pt x="193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54"/>
            <p:cNvSpPr/>
            <p:nvPr/>
          </p:nvSpPr>
          <p:spPr>
            <a:xfrm>
              <a:off x="3306500" y="859800"/>
              <a:ext cx="259275" cy="261925"/>
            </a:xfrm>
            <a:custGeom>
              <a:avLst/>
              <a:gdLst/>
              <a:ahLst/>
              <a:cxnLst/>
              <a:rect l="l" t="t" r="r" b="b"/>
              <a:pathLst>
                <a:path w="10371" h="10477" extrusionOk="0">
                  <a:moveTo>
                    <a:pt x="5185" y="0"/>
                  </a:moveTo>
                  <a:cubicBezTo>
                    <a:pt x="2321" y="0"/>
                    <a:pt x="1" y="2345"/>
                    <a:pt x="1" y="5238"/>
                  </a:cubicBezTo>
                  <a:cubicBezTo>
                    <a:pt x="1" y="6627"/>
                    <a:pt x="547" y="7960"/>
                    <a:pt x="1519" y="8942"/>
                  </a:cubicBezTo>
                  <a:cubicBezTo>
                    <a:pt x="2492" y="9924"/>
                    <a:pt x="3810" y="10477"/>
                    <a:pt x="5185" y="10477"/>
                  </a:cubicBezTo>
                  <a:cubicBezTo>
                    <a:pt x="6561" y="10477"/>
                    <a:pt x="7879" y="9924"/>
                    <a:pt x="8852" y="8942"/>
                  </a:cubicBezTo>
                  <a:cubicBezTo>
                    <a:pt x="9824" y="7960"/>
                    <a:pt x="10371" y="6627"/>
                    <a:pt x="10371" y="5238"/>
                  </a:cubicBezTo>
                  <a:cubicBezTo>
                    <a:pt x="10371" y="3849"/>
                    <a:pt x="9824" y="2517"/>
                    <a:pt x="8852" y="1535"/>
                  </a:cubicBezTo>
                  <a:cubicBezTo>
                    <a:pt x="7879" y="552"/>
                    <a:pt x="6561" y="0"/>
                    <a:pt x="51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54"/>
            <p:cNvSpPr/>
            <p:nvPr/>
          </p:nvSpPr>
          <p:spPr>
            <a:xfrm>
              <a:off x="3298850" y="852150"/>
              <a:ext cx="274575" cy="277225"/>
            </a:xfrm>
            <a:custGeom>
              <a:avLst/>
              <a:gdLst/>
              <a:ahLst/>
              <a:cxnLst/>
              <a:rect l="l" t="t" r="r" b="b"/>
              <a:pathLst>
                <a:path w="10983" h="11089" extrusionOk="0">
                  <a:moveTo>
                    <a:pt x="5491" y="612"/>
                  </a:moveTo>
                  <a:lnTo>
                    <a:pt x="5491" y="613"/>
                  </a:lnTo>
                  <a:cubicBezTo>
                    <a:pt x="8182" y="613"/>
                    <a:pt x="10371" y="2824"/>
                    <a:pt x="10371" y="5544"/>
                  </a:cubicBezTo>
                  <a:cubicBezTo>
                    <a:pt x="10371" y="8263"/>
                    <a:pt x="8182" y="10476"/>
                    <a:pt x="5491" y="10476"/>
                  </a:cubicBezTo>
                  <a:cubicBezTo>
                    <a:pt x="2801" y="10476"/>
                    <a:pt x="612" y="8263"/>
                    <a:pt x="612" y="5544"/>
                  </a:cubicBezTo>
                  <a:cubicBezTo>
                    <a:pt x="612" y="2824"/>
                    <a:pt x="2801" y="612"/>
                    <a:pt x="5491" y="612"/>
                  </a:cubicBezTo>
                  <a:close/>
                  <a:moveTo>
                    <a:pt x="5491" y="1"/>
                  </a:moveTo>
                  <a:cubicBezTo>
                    <a:pt x="2464" y="1"/>
                    <a:pt x="1" y="2486"/>
                    <a:pt x="1" y="5544"/>
                  </a:cubicBezTo>
                  <a:cubicBezTo>
                    <a:pt x="1" y="8601"/>
                    <a:pt x="2464" y="11088"/>
                    <a:pt x="5491" y="11088"/>
                  </a:cubicBezTo>
                  <a:cubicBezTo>
                    <a:pt x="8520" y="11088"/>
                    <a:pt x="10982" y="8600"/>
                    <a:pt x="10982" y="5544"/>
                  </a:cubicBezTo>
                  <a:cubicBezTo>
                    <a:pt x="10982" y="2488"/>
                    <a:pt x="8519" y="1"/>
                    <a:pt x="5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54"/>
            <p:cNvSpPr/>
            <p:nvPr/>
          </p:nvSpPr>
          <p:spPr>
            <a:xfrm>
              <a:off x="3728725" y="1349175"/>
              <a:ext cx="233850" cy="646550"/>
            </a:xfrm>
            <a:custGeom>
              <a:avLst/>
              <a:gdLst/>
              <a:ahLst/>
              <a:cxnLst/>
              <a:rect l="l" t="t" r="r" b="b"/>
              <a:pathLst>
                <a:path w="9354" h="25862" extrusionOk="0">
                  <a:moveTo>
                    <a:pt x="2702" y="1"/>
                  </a:moveTo>
                  <a:cubicBezTo>
                    <a:pt x="2692" y="1"/>
                    <a:pt x="2687" y="1"/>
                    <a:pt x="2687" y="1"/>
                  </a:cubicBezTo>
                  <a:lnTo>
                    <a:pt x="1" y="9226"/>
                  </a:lnTo>
                  <a:cubicBezTo>
                    <a:pt x="1" y="9226"/>
                    <a:pt x="2052" y="22116"/>
                    <a:pt x="2264" y="23174"/>
                  </a:cubicBezTo>
                  <a:cubicBezTo>
                    <a:pt x="2446" y="24086"/>
                    <a:pt x="3414" y="25862"/>
                    <a:pt x="5168" y="25862"/>
                  </a:cubicBezTo>
                  <a:cubicBezTo>
                    <a:pt x="5449" y="25862"/>
                    <a:pt x="5751" y="25816"/>
                    <a:pt x="6074" y="25713"/>
                  </a:cubicBezTo>
                  <a:cubicBezTo>
                    <a:pt x="8401" y="24973"/>
                    <a:pt x="9354" y="23068"/>
                    <a:pt x="9142" y="21481"/>
                  </a:cubicBezTo>
                  <a:cubicBezTo>
                    <a:pt x="8931" y="19894"/>
                    <a:pt x="6390" y="8572"/>
                    <a:pt x="5756" y="4234"/>
                  </a:cubicBezTo>
                  <a:cubicBezTo>
                    <a:pt x="5150" y="96"/>
                    <a:pt x="2909" y="1"/>
                    <a:pt x="270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54"/>
            <p:cNvSpPr/>
            <p:nvPr/>
          </p:nvSpPr>
          <p:spPr>
            <a:xfrm>
              <a:off x="3721000" y="1341525"/>
              <a:ext cx="249275" cy="661900"/>
            </a:xfrm>
            <a:custGeom>
              <a:avLst/>
              <a:gdLst/>
              <a:ahLst/>
              <a:cxnLst/>
              <a:rect l="l" t="t" r="r" b="b"/>
              <a:pathLst>
                <a:path w="9971" h="26476" extrusionOk="0">
                  <a:moveTo>
                    <a:pt x="3220" y="635"/>
                  </a:moveTo>
                  <a:cubicBezTo>
                    <a:pt x="3778" y="737"/>
                    <a:pt x="5284" y="1316"/>
                    <a:pt x="5762" y="4584"/>
                  </a:cubicBezTo>
                  <a:cubicBezTo>
                    <a:pt x="6144" y="7198"/>
                    <a:pt x="7203" y="12274"/>
                    <a:pt x="8053" y="16353"/>
                  </a:cubicBezTo>
                  <a:cubicBezTo>
                    <a:pt x="8596" y="18956"/>
                    <a:pt x="9065" y="21204"/>
                    <a:pt x="9148" y="21828"/>
                  </a:cubicBezTo>
                  <a:cubicBezTo>
                    <a:pt x="9332" y="23210"/>
                    <a:pt x="8516" y="25020"/>
                    <a:pt x="6290" y="25728"/>
                  </a:cubicBezTo>
                  <a:cubicBezTo>
                    <a:pt x="6010" y="25817"/>
                    <a:pt x="5739" y="25861"/>
                    <a:pt x="5478" y="25861"/>
                  </a:cubicBezTo>
                  <a:cubicBezTo>
                    <a:pt x="5082" y="25861"/>
                    <a:pt x="4709" y="25759"/>
                    <a:pt x="4362" y="25554"/>
                  </a:cubicBezTo>
                  <a:cubicBezTo>
                    <a:pt x="3479" y="25035"/>
                    <a:pt x="2988" y="23993"/>
                    <a:pt x="2873" y="23421"/>
                  </a:cubicBezTo>
                  <a:cubicBezTo>
                    <a:pt x="2673" y="22419"/>
                    <a:pt x="784" y="10564"/>
                    <a:pt x="622" y="9552"/>
                  </a:cubicBezTo>
                  <a:lnTo>
                    <a:pt x="3220" y="635"/>
                  </a:lnTo>
                  <a:close/>
                  <a:moveTo>
                    <a:pt x="3007" y="1"/>
                  </a:moveTo>
                  <a:cubicBezTo>
                    <a:pt x="2995" y="1"/>
                    <a:pt x="2987" y="1"/>
                    <a:pt x="2983" y="1"/>
                  </a:cubicBezTo>
                  <a:cubicBezTo>
                    <a:pt x="2852" y="7"/>
                    <a:pt x="2739" y="95"/>
                    <a:pt x="2703" y="222"/>
                  </a:cubicBezTo>
                  <a:lnTo>
                    <a:pt x="16" y="9447"/>
                  </a:lnTo>
                  <a:cubicBezTo>
                    <a:pt x="3" y="9490"/>
                    <a:pt x="1" y="9536"/>
                    <a:pt x="7" y="9580"/>
                  </a:cubicBezTo>
                  <a:cubicBezTo>
                    <a:pt x="92" y="10107"/>
                    <a:pt x="2062" y="22488"/>
                    <a:pt x="2273" y="23540"/>
                  </a:cubicBezTo>
                  <a:cubicBezTo>
                    <a:pt x="2436" y="24356"/>
                    <a:pt x="3062" y="25500"/>
                    <a:pt x="4051" y="26083"/>
                  </a:cubicBezTo>
                  <a:cubicBezTo>
                    <a:pt x="4495" y="26344"/>
                    <a:pt x="4970" y="26476"/>
                    <a:pt x="5473" y="26476"/>
                  </a:cubicBezTo>
                  <a:cubicBezTo>
                    <a:pt x="5797" y="26476"/>
                    <a:pt x="6131" y="26420"/>
                    <a:pt x="6475" y="26312"/>
                  </a:cubicBezTo>
                  <a:cubicBezTo>
                    <a:pt x="9037" y="25497"/>
                    <a:pt x="9971" y="23374"/>
                    <a:pt x="9755" y="21747"/>
                  </a:cubicBezTo>
                  <a:cubicBezTo>
                    <a:pt x="9668" y="21102"/>
                    <a:pt x="9220" y="18951"/>
                    <a:pt x="8652" y="16228"/>
                  </a:cubicBezTo>
                  <a:cubicBezTo>
                    <a:pt x="7803" y="12157"/>
                    <a:pt x="6747" y="7092"/>
                    <a:pt x="6367" y="4495"/>
                  </a:cubicBezTo>
                  <a:cubicBezTo>
                    <a:pt x="5726" y="112"/>
                    <a:pt x="3295" y="1"/>
                    <a:pt x="3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54"/>
            <p:cNvSpPr/>
            <p:nvPr/>
          </p:nvSpPr>
          <p:spPr>
            <a:xfrm>
              <a:off x="2932025" y="1529925"/>
              <a:ext cx="876550" cy="681125"/>
            </a:xfrm>
            <a:custGeom>
              <a:avLst/>
              <a:gdLst/>
              <a:ahLst/>
              <a:cxnLst/>
              <a:rect l="l" t="t" r="r" b="b"/>
              <a:pathLst>
                <a:path w="35062" h="27245" extrusionOk="0">
                  <a:moveTo>
                    <a:pt x="25097" y="0"/>
                  </a:moveTo>
                  <a:cubicBezTo>
                    <a:pt x="21863" y="0"/>
                    <a:pt x="17233" y="782"/>
                    <a:pt x="10726" y="3321"/>
                  </a:cubicBezTo>
                  <a:cubicBezTo>
                    <a:pt x="10726" y="3321"/>
                    <a:pt x="0" y="7859"/>
                    <a:pt x="0" y="9508"/>
                  </a:cubicBezTo>
                  <a:cubicBezTo>
                    <a:pt x="0" y="11159"/>
                    <a:pt x="6600" y="27245"/>
                    <a:pt x="6600" y="27245"/>
                  </a:cubicBezTo>
                  <a:lnTo>
                    <a:pt x="35061" y="19822"/>
                  </a:lnTo>
                  <a:lnTo>
                    <a:pt x="31869" y="1997"/>
                  </a:lnTo>
                  <a:cubicBezTo>
                    <a:pt x="31869" y="1997"/>
                    <a:pt x="30267" y="0"/>
                    <a:pt x="250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54"/>
            <p:cNvSpPr/>
            <p:nvPr/>
          </p:nvSpPr>
          <p:spPr>
            <a:xfrm>
              <a:off x="2924375" y="1521975"/>
              <a:ext cx="892450" cy="696750"/>
            </a:xfrm>
            <a:custGeom>
              <a:avLst/>
              <a:gdLst/>
              <a:ahLst/>
              <a:cxnLst/>
              <a:rect l="l" t="t" r="r" b="b"/>
              <a:pathLst>
                <a:path w="35698" h="27870" extrusionOk="0">
                  <a:moveTo>
                    <a:pt x="25369" y="639"/>
                  </a:moveTo>
                  <a:cubicBezTo>
                    <a:pt x="29860" y="639"/>
                    <a:pt x="31593" y="2158"/>
                    <a:pt x="31890" y="2456"/>
                  </a:cubicBezTo>
                  <a:lnTo>
                    <a:pt x="35016" y="19914"/>
                  </a:lnTo>
                  <a:lnTo>
                    <a:pt x="7088" y="27199"/>
                  </a:lnTo>
                  <a:cubicBezTo>
                    <a:pt x="4446" y="20750"/>
                    <a:pt x="612" y="10977"/>
                    <a:pt x="612" y="9826"/>
                  </a:cubicBezTo>
                  <a:cubicBezTo>
                    <a:pt x="612" y="8933"/>
                    <a:pt x="6079" y="6066"/>
                    <a:pt x="11147" y="3923"/>
                  </a:cubicBezTo>
                  <a:cubicBezTo>
                    <a:pt x="17596" y="1406"/>
                    <a:pt x="22179" y="639"/>
                    <a:pt x="25369" y="639"/>
                  </a:cubicBezTo>
                  <a:close/>
                  <a:moveTo>
                    <a:pt x="25433" y="1"/>
                  </a:moveTo>
                  <a:cubicBezTo>
                    <a:pt x="22155" y="1"/>
                    <a:pt x="17479" y="795"/>
                    <a:pt x="10921" y="3355"/>
                  </a:cubicBezTo>
                  <a:lnTo>
                    <a:pt x="10912" y="3357"/>
                  </a:lnTo>
                  <a:cubicBezTo>
                    <a:pt x="8352" y="4440"/>
                    <a:pt x="1" y="8107"/>
                    <a:pt x="1" y="9826"/>
                  </a:cubicBezTo>
                  <a:cubicBezTo>
                    <a:pt x="1" y="11489"/>
                    <a:pt x="5946" y="26027"/>
                    <a:pt x="6624" y="27679"/>
                  </a:cubicBezTo>
                  <a:cubicBezTo>
                    <a:pt x="6671" y="27794"/>
                    <a:pt x="6782" y="27869"/>
                    <a:pt x="6906" y="27870"/>
                  </a:cubicBezTo>
                  <a:cubicBezTo>
                    <a:pt x="6933" y="27869"/>
                    <a:pt x="6959" y="27865"/>
                    <a:pt x="6984" y="27860"/>
                  </a:cubicBezTo>
                  <a:lnTo>
                    <a:pt x="35445" y="20434"/>
                  </a:lnTo>
                  <a:cubicBezTo>
                    <a:pt x="35600" y="20393"/>
                    <a:pt x="35698" y="20241"/>
                    <a:pt x="35669" y="20084"/>
                  </a:cubicBezTo>
                  <a:lnTo>
                    <a:pt x="32476" y="2260"/>
                  </a:lnTo>
                  <a:cubicBezTo>
                    <a:pt x="32467" y="2210"/>
                    <a:pt x="32445" y="2163"/>
                    <a:pt x="32413" y="2123"/>
                  </a:cubicBezTo>
                  <a:cubicBezTo>
                    <a:pt x="32304" y="1986"/>
                    <a:pt x="30615" y="1"/>
                    <a:pt x="254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54"/>
            <p:cNvSpPr/>
            <p:nvPr/>
          </p:nvSpPr>
          <p:spPr>
            <a:xfrm>
              <a:off x="3153575" y="1347275"/>
              <a:ext cx="693100" cy="849350"/>
            </a:xfrm>
            <a:custGeom>
              <a:avLst/>
              <a:gdLst/>
              <a:ahLst/>
              <a:cxnLst/>
              <a:rect l="l" t="t" r="r" b="b"/>
              <a:pathLst>
                <a:path w="27724" h="33974" extrusionOk="0">
                  <a:moveTo>
                    <a:pt x="20132" y="0"/>
                  </a:moveTo>
                  <a:cubicBezTo>
                    <a:pt x="17271" y="0"/>
                    <a:pt x="13861" y="179"/>
                    <a:pt x="11640" y="893"/>
                  </a:cubicBezTo>
                  <a:cubicBezTo>
                    <a:pt x="11640" y="893"/>
                    <a:pt x="8571" y="2798"/>
                    <a:pt x="6138" y="4173"/>
                  </a:cubicBezTo>
                  <a:cubicBezTo>
                    <a:pt x="3704" y="5549"/>
                    <a:pt x="1" y="7453"/>
                    <a:pt x="1" y="11263"/>
                  </a:cubicBezTo>
                  <a:cubicBezTo>
                    <a:pt x="1" y="15073"/>
                    <a:pt x="2752" y="30204"/>
                    <a:pt x="2752" y="31791"/>
                  </a:cubicBezTo>
                  <a:cubicBezTo>
                    <a:pt x="2752" y="33156"/>
                    <a:pt x="2830" y="33973"/>
                    <a:pt x="2852" y="33973"/>
                  </a:cubicBezTo>
                  <a:cubicBezTo>
                    <a:pt x="2855" y="33973"/>
                    <a:pt x="2857" y="33952"/>
                    <a:pt x="2857" y="33907"/>
                  </a:cubicBezTo>
                  <a:cubicBezTo>
                    <a:pt x="2857" y="33589"/>
                    <a:pt x="21480" y="27452"/>
                    <a:pt x="21480" y="27452"/>
                  </a:cubicBezTo>
                  <a:cubicBezTo>
                    <a:pt x="21480" y="27452"/>
                    <a:pt x="22645" y="22585"/>
                    <a:pt x="23597" y="20257"/>
                  </a:cubicBezTo>
                  <a:cubicBezTo>
                    <a:pt x="24549" y="17930"/>
                    <a:pt x="23597" y="15919"/>
                    <a:pt x="24655" y="12109"/>
                  </a:cubicBezTo>
                  <a:cubicBezTo>
                    <a:pt x="25713" y="8300"/>
                    <a:pt x="27724" y="5761"/>
                    <a:pt x="26877" y="2904"/>
                  </a:cubicBezTo>
                  <a:cubicBezTo>
                    <a:pt x="26031" y="47"/>
                    <a:pt x="25819" y="152"/>
                    <a:pt x="22751" y="47"/>
                  </a:cubicBezTo>
                  <a:cubicBezTo>
                    <a:pt x="21982" y="20"/>
                    <a:pt x="21088" y="0"/>
                    <a:pt x="20132"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54"/>
            <p:cNvSpPr/>
            <p:nvPr/>
          </p:nvSpPr>
          <p:spPr>
            <a:xfrm>
              <a:off x="3145925" y="1339600"/>
              <a:ext cx="701900" cy="864675"/>
            </a:xfrm>
            <a:custGeom>
              <a:avLst/>
              <a:gdLst/>
              <a:ahLst/>
              <a:cxnLst/>
              <a:rect l="l" t="t" r="r" b="b"/>
              <a:pathLst>
                <a:path w="28076" h="34587" extrusionOk="0">
                  <a:moveTo>
                    <a:pt x="20491" y="614"/>
                  </a:moveTo>
                  <a:cubicBezTo>
                    <a:pt x="21446" y="614"/>
                    <a:pt x="22323" y="634"/>
                    <a:pt x="23047" y="659"/>
                  </a:cubicBezTo>
                  <a:lnTo>
                    <a:pt x="23387" y="671"/>
                  </a:lnTo>
                  <a:cubicBezTo>
                    <a:pt x="26088" y="759"/>
                    <a:pt x="26139" y="762"/>
                    <a:pt x="26891" y="3297"/>
                  </a:cubicBezTo>
                  <a:cubicBezTo>
                    <a:pt x="27428" y="5111"/>
                    <a:pt x="26752" y="6780"/>
                    <a:pt x="25897" y="8894"/>
                  </a:cubicBezTo>
                  <a:cubicBezTo>
                    <a:pt x="25486" y="9911"/>
                    <a:pt x="25020" y="11063"/>
                    <a:pt x="24666" y="12334"/>
                  </a:cubicBezTo>
                  <a:cubicBezTo>
                    <a:pt x="24115" y="14322"/>
                    <a:pt x="24100" y="15814"/>
                    <a:pt x="24086" y="17130"/>
                  </a:cubicBezTo>
                  <a:cubicBezTo>
                    <a:pt x="24074" y="18330"/>
                    <a:pt x="24064" y="19366"/>
                    <a:pt x="23621" y="20448"/>
                  </a:cubicBezTo>
                  <a:cubicBezTo>
                    <a:pt x="22758" y="22556"/>
                    <a:pt x="21745" y="26636"/>
                    <a:pt x="21529" y="27522"/>
                  </a:cubicBezTo>
                  <a:cubicBezTo>
                    <a:pt x="8640" y="31770"/>
                    <a:pt x="4648" y="33205"/>
                    <a:pt x="3412" y="33789"/>
                  </a:cubicBezTo>
                  <a:cubicBezTo>
                    <a:pt x="3388" y="33436"/>
                    <a:pt x="3364" y="32867"/>
                    <a:pt x="3364" y="32097"/>
                  </a:cubicBezTo>
                  <a:cubicBezTo>
                    <a:pt x="3364" y="31451"/>
                    <a:pt x="2949" y="28795"/>
                    <a:pt x="2422" y="25431"/>
                  </a:cubicBezTo>
                  <a:cubicBezTo>
                    <a:pt x="1616" y="20276"/>
                    <a:pt x="613" y="13861"/>
                    <a:pt x="613" y="11570"/>
                  </a:cubicBezTo>
                  <a:cubicBezTo>
                    <a:pt x="613" y="8108"/>
                    <a:pt x="3879" y="6273"/>
                    <a:pt x="6264" y="4933"/>
                  </a:cubicBezTo>
                  <a:lnTo>
                    <a:pt x="6595" y="4747"/>
                  </a:lnTo>
                  <a:cubicBezTo>
                    <a:pt x="8873" y="3459"/>
                    <a:pt x="11740" y="1688"/>
                    <a:pt x="12076" y="1481"/>
                  </a:cubicBezTo>
                  <a:cubicBezTo>
                    <a:pt x="14284" y="781"/>
                    <a:pt x="17714" y="614"/>
                    <a:pt x="20491" y="614"/>
                  </a:cubicBezTo>
                  <a:close/>
                  <a:moveTo>
                    <a:pt x="20390" y="0"/>
                  </a:moveTo>
                  <a:cubicBezTo>
                    <a:pt x="17381" y="0"/>
                    <a:pt x="14063" y="198"/>
                    <a:pt x="11853" y="909"/>
                  </a:cubicBezTo>
                  <a:cubicBezTo>
                    <a:pt x="11829" y="917"/>
                    <a:pt x="11806" y="927"/>
                    <a:pt x="11785" y="940"/>
                  </a:cubicBezTo>
                  <a:cubicBezTo>
                    <a:pt x="11754" y="960"/>
                    <a:pt x="8694" y="2857"/>
                    <a:pt x="6293" y="4215"/>
                  </a:cubicBezTo>
                  <a:lnTo>
                    <a:pt x="5964" y="4400"/>
                  </a:lnTo>
                  <a:cubicBezTo>
                    <a:pt x="3447" y="5813"/>
                    <a:pt x="1" y="7749"/>
                    <a:pt x="1" y="11570"/>
                  </a:cubicBezTo>
                  <a:cubicBezTo>
                    <a:pt x="1" y="13909"/>
                    <a:pt x="1008" y="20350"/>
                    <a:pt x="1818" y="25526"/>
                  </a:cubicBezTo>
                  <a:cubicBezTo>
                    <a:pt x="2318" y="28731"/>
                    <a:pt x="2751" y="31499"/>
                    <a:pt x="2751" y="32098"/>
                  </a:cubicBezTo>
                  <a:cubicBezTo>
                    <a:pt x="2751" y="34586"/>
                    <a:pt x="2862" y="34586"/>
                    <a:pt x="3158" y="34586"/>
                  </a:cubicBezTo>
                  <a:cubicBezTo>
                    <a:pt x="3281" y="34586"/>
                    <a:pt x="3389" y="34504"/>
                    <a:pt x="3440" y="34394"/>
                  </a:cubicBezTo>
                  <a:cubicBezTo>
                    <a:pt x="4559" y="33830"/>
                    <a:pt x="14964" y="30330"/>
                    <a:pt x="21883" y="28050"/>
                  </a:cubicBezTo>
                  <a:cubicBezTo>
                    <a:pt x="21983" y="28017"/>
                    <a:pt x="22060" y="27934"/>
                    <a:pt x="22084" y="27830"/>
                  </a:cubicBezTo>
                  <a:cubicBezTo>
                    <a:pt x="22095" y="27782"/>
                    <a:pt x="23254" y="22960"/>
                    <a:pt x="24187" y="20680"/>
                  </a:cubicBezTo>
                  <a:cubicBezTo>
                    <a:pt x="24674" y="19489"/>
                    <a:pt x="24685" y="18400"/>
                    <a:pt x="24698" y="17138"/>
                  </a:cubicBezTo>
                  <a:cubicBezTo>
                    <a:pt x="24711" y="15858"/>
                    <a:pt x="24726" y="14409"/>
                    <a:pt x="25257" y="12498"/>
                  </a:cubicBezTo>
                  <a:cubicBezTo>
                    <a:pt x="25600" y="11261"/>
                    <a:pt x="26040" y="10174"/>
                    <a:pt x="26464" y="9124"/>
                  </a:cubicBezTo>
                  <a:cubicBezTo>
                    <a:pt x="27328" y="6987"/>
                    <a:pt x="28075" y="5143"/>
                    <a:pt x="27477" y="3123"/>
                  </a:cubicBezTo>
                  <a:cubicBezTo>
                    <a:pt x="26628" y="261"/>
                    <a:pt x="26284" y="155"/>
                    <a:pt x="23406" y="59"/>
                  </a:cubicBezTo>
                  <a:lnTo>
                    <a:pt x="23067" y="48"/>
                  </a:lnTo>
                  <a:cubicBezTo>
                    <a:pt x="22233" y="19"/>
                    <a:pt x="21326" y="0"/>
                    <a:pt x="203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54"/>
            <p:cNvSpPr/>
            <p:nvPr/>
          </p:nvSpPr>
          <p:spPr>
            <a:xfrm>
              <a:off x="3348825" y="1312750"/>
              <a:ext cx="338650" cy="322150"/>
            </a:xfrm>
            <a:custGeom>
              <a:avLst/>
              <a:gdLst/>
              <a:ahLst/>
              <a:cxnLst/>
              <a:rect l="l" t="t" r="r" b="b"/>
              <a:pathLst>
                <a:path w="13546" h="12886" extrusionOk="0">
                  <a:moveTo>
                    <a:pt x="4473" y="1"/>
                  </a:moveTo>
                  <a:cubicBezTo>
                    <a:pt x="3541" y="1"/>
                    <a:pt x="2787" y="200"/>
                    <a:pt x="2434" y="611"/>
                  </a:cubicBezTo>
                  <a:cubicBezTo>
                    <a:pt x="2434" y="611"/>
                    <a:pt x="1058" y="1351"/>
                    <a:pt x="530" y="4738"/>
                  </a:cubicBezTo>
                  <a:cubicBezTo>
                    <a:pt x="0" y="8123"/>
                    <a:pt x="0" y="12886"/>
                    <a:pt x="0" y="12886"/>
                  </a:cubicBezTo>
                  <a:cubicBezTo>
                    <a:pt x="0" y="12886"/>
                    <a:pt x="5714" y="9711"/>
                    <a:pt x="6561" y="9606"/>
                  </a:cubicBezTo>
                  <a:cubicBezTo>
                    <a:pt x="6578" y="9603"/>
                    <a:pt x="6598" y="9602"/>
                    <a:pt x="6619" y="9602"/>
                  </a:cubicBezTo>
                  <a:cubicBezTo>
                    <a:pt x="7657" y="9602"/>
                    <a:pt x="13545" y="12039"/>
                    <a:pt x="13545" y="12039"/>
                  </a:cubicBezTo>
                  <a:cubicBezTo>
                    <a:pt x="13545" y="12039"/>
                    <a:pt x="12699" y="7172"/>
                    <a:pt x="11428" y="3786"/>
                  </a:cubicBezTo>
                  <a:cubicBezTo>
                    <a:pt x="10512" y="1342"/>
                    <a:pt x="6893" y="1"/>
                    <a:pt x="44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54"/>
            <p:cNvSpPr/>
            <p:nvPr/>
          </p:nvSpPr>
          <p:spPr>
            <a:xfrm>
              <a:off x="3341175" y="1305025"/>
              <a:ext cx="354675" cy="337525"/>
            </a:xfrm>
            <a:custGeom>
              <a:avLst/>
              <a:gdLst/>
              <a:ahLst/>
              <a:cxnLst/>
              <a:rect l="l" t="t" r="r" b="b"/>
              <a:pathLst>
                <a:path w="14187" h="13501" extrusionOk="0">
                  <a:moveTo>
                    <a:pt x="4784" y="616"/>
                  </a:moveTo>
                  <a:cubicBezTo>
                    <a:pt x="5202" y="616"/>
                    <a:pt x="5664" y="658"/>
                    <a:pt x="6149" y="743"/>
                  </a:cubicBezTo>
                  <a:cubicBezTo>
                    <a:pt x="8282" y="1120"/>
                    <a:pt x="10748" y="2336"/>
                    <a:pt x="11448" y="4203"/>
                  </a:cubicBezTo>
                  <a:cubicBezTo>
                    <a:pt x="12445" y="6860"/>
                    <a:pt x="13188" y="10487"/>
                    <a:pt x="13448" y="11852"/>
                  </a:cubicBezTo>
                  <a:cubicBezTo>
                    <a:pt x="11819" y="11188"/>
                    <a:pt x="7840" y="9607"/>
                    <a:pt x="6903" y="9607"/>
                  </a:cubicBezTo>
                  <a:cubicBezTo>
                    <a:pt x="6875" y="9607"/>
                    <a:pt x="6851" y="9608"/>
                    <a:pt x="6829" y="9611"/>
                  </a:cubicBezTo>
                  <a:cubicBezTo>
                    <a:pt x="6067" y="9706"/>
                    <a:pt x="2056" y="11883"/>
                    <a:pt x="618" y="12674"/>
                  </a:cubicBezTo>
                  <a:cubicBezTo>
                    <a:pt x="635" y="11348"/>
                    <a:pt x="721" y="7767"/>
                    <a:pt x="1138" y="5095"/>
                  </a:cubicBezTo>
                  <a:cubicBezTo>
                    <a:pt x="1629" y="1956"/>
                    <a:pt x="2864" y="1202"/>
                    <a:pt x="2889" y="1189"/>
                  </a:cubicBezTo>
                  <a:cubicBezTo>
                    <a:pt x="2921" y="1171"/>
                    <a:pt x="2949" y="1148"/>
                    <a:pt x="2973" y="1120"/>
                  </a:cubicBezTo>
                  <a:cubicBezTo>
                    <a:pt x="3254" y="792"/>
                    <a:pt x="3924" y="616"/>
                    <a:pt x="4784" y="616"/>
                  </a:cubicBezTo>
                  <a:close/>
                  <a:moveTo>
                    <a:pt x="4772" y="0"/>
                  </a:moveTo>
                  <a:cubicBezTo>
                    <a:pt x="3748" y="0"/>
                    <a:pt x="2956" y="236"/>
                    <a:pt x="2541" y="683"/>
                  </a:cubicBezTo>
                  <a:cubicBezTo>
                    <a:pt x="2264" y="865"/>
                    <a:pt x="1028" y="1838"/>
                    <a:pt x="533" y="4999"/>
                  </a:cubicBezTo>
                  <a:cubicBezTo>
                    <a:pt x="7" y="8370"/>
                    <a:pt x="1" y="13147"/>
                    <a:pt x="1" y="13195"/>
                  </a:cubicBezTo>
                  <a:cubicBezTo>
                    <a:pt x="1" y="13364"/>
                    <a:pt x="138" y="13500"/>
                    <a:pt x="306" y="13500"/>
                  </a:cubicBezTo>
                  <a:cubicBezTo>
                    <a:pt x="358" y="13500"/>
                    <a:pt x="409" y="13487"/>
                    <a:pt x="455" y="13462"/>
                  </a:cubicBezTo>
                  <a:cubicBezTo>
                    <a:pt x="2644" y="12245"/>
                    <a:pt x="6330" y="10290"/>
                    <a:pt x="6904" y="10218"/>
                  </a:cubicBezTo>
                  <a:cubicBezTo>
                    <a:pt x="6917" y="10216"/>
                    <a:pt x="6932" y="10215"/>
                    <a:pt x="6949" y="10215"/>
                  </a:cubicBezTo>
                  <a:cubicBezTo>
                    <a:pt x="7565" y="10215"/>
                    <a:pt x="10833" y="11430"/>
                    <a:pt x="13734" y="12631"/>
                  </a:cubicBezTo>
                  <a:cubicBezTo>
                    <a:pt x="13773" y="12647"/>
                    <a:pt x="13813" y="12654"/>
                    <a:pt x="13851" y="12654"/>
                  </a:cubicBezTo>
                  <a:cubicBezTo>
                    <a:pt x="14031" y="12654"/>
                    <a:pt x="14186" y="12491"/>
                    <a:pt x="14152" y="12295"/>
                  </a:cubicBezTo>
                  <a:cubicBezTo>
                    <a:pt x="14144" y="12247"/>
                    <a:pt x="13286" y="7361"/>
                    <a:pt x="12021" y="3987"/>
                  </a:cubicBezTo>
                  <a:cubicBezTo>
                    <a:pt x="11182" y="1752"/>
                    <a:pt x="8391" y="518"/>
                    <a:pt x="6255" y="141"/>
                  </a:cubicBezTo>
                  <a:cubicBezTo>
                    <a:pt x="5724" y="46"/>
                    <a:pt x="5225" y="0"/>
                    <a:pt x="47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54"/>
            <p:cNvSpPr/>
            <p:nvPr/>
          </p:nvSpPr>
          <p:spPr>
            <a:xfrm>
              <a:off x="3383225" y="1306875"/>
              <a:ext cx="179900" cy="351850"/>
            </a:xfrm>
            <a:custGeom>
              <a:avLst/>
              <a:gdLst/>
              <a:ahLst/>
              <a:cxnLst/>
              <a:rect l="l" t="t" r="r" b="b"/>
              <a:pathLst>
                <a:path w="7196" h="14074" extrusionOk="0">
                  <a:moveTo>
                    <a:pt x="0" y="0"/>
                  </a:moveTo>
                  <a:cubicBezTo>
                    <a:pt x="0" y="0"/>
                    <a:pt x="38" y="130"/>
                    <a:pt x="104" y="362"/>
                  </a:cubicBezTo>
                  <a:cubicBezTo>
                    <a:pt x="516" y="1794"/>
                    <a:pt x="2053" y="7095"/>
                    <a:pt x="2964" y="9735"/>
                  </a:cubicBezTo>
                  <a:cubicBezTo>
                    <a:pt x="4021" y="12804"/>
                    <a:pt x="5608" y="14073"/>
                    <a:pt x="5608" y="14073"/>
                  </a:cubicBezTo>
                  <a:lnTo>
                    <a:pt x="7195" y="7725"/>
                  </a:lnTo>
                  <a:cubicBezTo>
                    <a:pt x="7195" y="7725"/>
                    <a:pt x="953" y="1693"/>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54"/>
            <p:cNvSpPr/>
            <p:nvPr/>
          </p:nvSpPr>
          <p:spPr>
            <a:xfrm>
              <a:off x="3374800" y="1299200"/>
              <a:ext cx="196400" cy="367200"/>
            </a:xfrm>
            <a:custGeom>
              <a:avLst/>
              <a:gdLst/>
              <a:ahLst/>
              <a:cxnLst/>
              <a:rect l="l" t="t" r="r" b="b"/>
              <a:pathLst>
                <a:path w="7856" h="14688" extrusionOk="0">
                  <a:moveTo>
                    <a:pt x="1089" y="1808"/>
                  </a:moveTo>
                  <a:lnTo>
                    <a:pt x="1089" y="1808"/>
                  </a:lnTo>
                  <a:cubicBezTo>
                    <a:pt x="2944" y="3983"/>
                    <a:pt x="6461" y="7418"/>
                    <a:pt x="7193" y="8128"/>
                  </a:cubicBezTo>
                  <a:lnTo>
                    <a:pt x="5777" y="13790"/>
                  </a:lnTo>
                  <a:cubicBezTo>
                    <a:pt x="5262" y="13236"/>
                    <a:pt x="4301" y="12004"/>
                    <a:pt x="3590" y="9943"/>
                  </a:cubicBezTo>
                  <a:cubicBezTo>
                    <a:pt x="2856" y="7816"/>
                    <a:pt x="1700" y="3903"/>
                    <a:pt x="1089" y="1808"/>
                  </a:cubicBezTo>
                  <a:close/>
                  <a:moveTo>
                    <a:pt x="338" y="1"/>
                  </a:moveTo>
                  <a:cubicBezTo>
                    <a:pt x="298" y="1"/>
                    <a:pt x="258" y="9"/>
                    <a:pt x="220" y="25"/>
                  </a:cubicBezTo>
                  <a:cubicBezTo>
                    <a:pt x="77" y="83"/>
                    <a:pt x="0" y="242"/>
                    <a:pt x="43" y="390"/>
                  </a:cubicBezTo>
                  <a:lnTo>
                    <a:pt x="148" y="755"/>
                  </a:lnTo>
                  <a:cubicBezTo>
                    <a:pt x="589" y="2288"/>
                    <a:pt x="2099" y="7498"/>
                    <a:pt x="3011" y="10142"/>
                  </a:cubicBezTo>
                  <a:cubicBezTo>
                    <a:pt x="4085" y="13258"/>
                    <a:pt x="5687" y="14565"/>
                    <a:pt x="5754" y="14620"/>
                  </a:cubicBezTo>
                  <a:cubicBezTo>
                    <a:pt x="5809" y="14663"/>
                    <a:pt x="5876" y="14686"/>
                    <a:pt x="5945" y="14686"/>
                  </a:cubicBezTo>
                  <a:lnTo>
                    <a:pt x="5946" y="14687"/>
                  </a:lnTo>
                  <a:cubicBezTo>
                    <a:pt x="6087" y="14687"/>
                    <a:pt x="6208" y="14591"/>
                    <a:pt x="6243" y="14456"/>
                  </a:cubicBezTo>
                  <a:lnTo>
                    <a:pt x="7829" y="8105"/>
                  </a:lnTo>
                  <a:cubicBezTo>
                    <a:pt x="7856" y="8000"/>
                    <a:pt x="7824" y="7887"/>
                    <a:pt x="7745" y="7811"/>
                  </a:cubicBezTo>
                  <a:cubicBezTo>
                    <a:pt x="7683" y="7751"/>
                    <a:pt x="1524" y="1792"/>
                    <a:pt x="604" y="156"/>
                  </a:cubicBezTo>
                  <a:cubicBezTo>
                    <a:pt x="548" y="58"/>
                    <a:pt x="445" y="1"/>
                    <a:pt x="3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54"/>
            <p:cNvSpPr/>
            <p:nvPr/>
          </p:nvSpPr>
          <p:spPr>
            <a:xfrm>
              <a:off x="3303850" y="967400"/>
              <a:ext cx="410075" cy="571100"/>
            </a:xfrm>
            <a:custGeom>
              <a:avLst/>
              <a:gdLst/>
              <a:ahLst/>
              <a:cxnLst/>
              <a:rect l="l" t="t" r="r" b="b"/>
              <a:pathLst>
                <a:path w="16403" h="22844" extrusionOk="0">
                  <a:moveTo>
                    <a:pt x="8230" y="1"/>
                  </a:moveTo>
                  <a:cubicBezTo>
                    <a:pt x="6845" y="1"/>
                    <a:pt x="3239" y="542"/>
                    <a:pt x="1799" y="5960"/>
                  </a:cubicBezTo>
                  <a:cubicBezTo>
                    <a:pt x="0" y="12733"/>
                    <a:pt x="5821" y="18552"/>
                    <a:pt x="7513" y="20774"/>
                  </a:cubicBezTo>
                  <a:cubicBezTo>
                    <a:pt x="8496" y="22063"/>
                    <a:pt x="9729" y="22843"/>
                    <a:pt x="10859" y="22843"/>
                  </a:cubicBezTo>
                  <a:cubicBezTo>
                    <a:pt x="11677" y="22843"/>
                    <a:pt x="12441" y="22435"/>
                    <a:pt x="13016" y="21515"/>
                  </a:cubicBezTo>
                  <a:cubicBezTo>
                    <a:pt x="15133" y="18129"/>
                    <a:pt x="15767" y="16436"/>
                    <a:pt x="16084" y="11992"/>
                  </a:cubicBezTo>
                  <a:cubicBezTo>
                    <a:pt x="16402" y="7547"/>
                    <a:pt x="15873" y="4585"/>
                    <a:pt x="13862" y="2258"/>
                  </a:cubicBezTo>
                  <a:cubicBezTo>
                    <a:pt x="12019" y="122"/>
                    <a:pt x="9285" y="34"/>
                    <a:pt x="8845" y="34"/>
                  </a:cubicBezTo>
                  <a:cubicBezTo>
                    <a:pt x="8805" y="34"/>
                    <a:pt x="8784" y="34"/>
                    <a:pt x="8784" y="34"/>
                  </a:cubicBezTo>
                  <a:cubicBezTo>
                    <a:pt x="8784" y="34"/>
                    <a:pt x="8577" y="1"/>
                    <a:pt x="82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54"/>
            <p:cNvSpPr/>
            <p:nvPr/>
          </p:nvSpPr>
          <p:spPr>
            <a:xfrm>
              <a:off x="3300900" y="959900"/>
              <a:ext cx="421275" cy="586250"/>
            </a:xfrm>
            <a:custGeom>
              <a:avLst/>
              <a:gdLst/>
              <a:ahLst/>
              <a:cxnLst/>
              <a:rect l="l" t="t" r="r" b="b"/>
              <a:pathLst>
                <a:path w="16851" h="23450" extrusionOk="0">
                  <a:moveTo>
                    <a:pt x="8307" y="601"/>
                  </a:moveTo>
                  <a:lnTo>
                    <a:pt x="8307" y="602"/>
                  </a:lnTo>
                  <a:cubicBezTo>
                    <a:pt x="8616" y="602"/>
                    <a:pt x="8815" y="631"/>
                    <a:pt x="8852" y="637"/>
                  </a:cubicBezTo>
                  <a:cubicBezTo>
                    <a:pt x="8867" y="639"/>
                    <a:pt x="8882" y="641"/>
                    <a:pt x="8897" y="641"/>
                  </a:cubicBezTo>
                  <a:cubicBezTo>
                    <a:pt x="8902" y="641"/>
                    <a:pt x="8907" y="640"/>
                    <a:pt x="8912" y="640"/>
                  </a:cubicBezTo>
                  <a:cubicBezTo>
                    <a:pt x="8914" y="640"/>
                    <a:pt x="8928" y="640"/>
                    <a:pt x="8952" y="640"/>
                  </a:cubicBezTo>
                  <a:cubicBezTo>
                    <a:pt x="9311" y="640"/>
                    <a:pt x="11977" y="705"/>
                    <a:pt x="13748" y="2757"/>
                  </a:cubicBezTo>
                  <a:cubicBezTo>
                    <a:pt x="15604" y="4905"/>
                    <a:pt x="16226" y="7661"/>
                    <a:pt x="15897" y="12270"/>
                  </a:cubicBezTo>
                  <a:cubicBezTo>
                    <a:pt x="15578" y="16729"/>
                    <a:pt x="14933" y="18360"/>
                    <a:pt x="12874" y="21652"/>
                  </a:cubicBezTo>
                  <a:cubicBezTo>
                    <a:pt x="12405" y="22403"/>
                    <a:pt x="11800" y="22801"/>
                    <a:pt x="11075" y="22835"/>
                  </a:cubicBezTo>
                  <a:cubicBezTo>
                    <a:pt x="11045" y="22837"/>
                    <a:pt x="11015" y="22837"/>
                    <a:pt x="10985" y="22837"/>
                  </a:cubicBezTo>
                  <a:cubicBezTo>
                    <a:pt x="9968" y="22837"/>
                    <a:pt x="8812" y="22119"/>
                    <a:pt x="7875" y="20889"/>
                  </a:cubicBezTo>
                  <a:cubicBezTo>
                    <a:pt x="7668" y="20617"/>
                    <a:pt x="7400" y="20291"/>
                    <a:pt x="7092" y="19918"/>
                  </a:cubicBezTo>
                  <a:cubicBezTo>
                    <a:pt x="4849" y="17199"/>
                    <a:pt x="673" y="12138"/>
                    <a:pt x="2214" y="6339"/>
                  </a:cubicBezTo>
                  <a:cubicBezTo>
                    <a:pt x="3596" y="1136"/>
                    <a:pt x="6975" y="601"/>
                    <a:pt x="8307" y="601"/>
                  </a:cubicBezTo>
                  <a:close/>
                  <a:moveTo>
                    <a:pt x="8393" y="1"/>
                  </a:moveTo>
                  <a:cubicBezTo>
                    <a:pt x="6952" y="1"/>
                    <a:pt x="3117" y="552"/>
                    <a:pt x="1622" y="6181"/>
                  </a:cubicBezTo>
                  <a:cubicBezTo>
                    <a:pt x="1" y="12285"/>
                    <a:pt x="4307" y="17504"/>
                    <a:pt x="6619" y="20308"/>
                  </a:cubicBezTo>
                  <a:cubicBezTo>
                    <a:pt x="6922" y="20674"/>
                    <a:pt x="7185" y="20993"/>
                    <a:pt x="7388" y="21260"/>
                  </a:cubicBezTo>
                  <a:cubicBezTo>
                    <a:pt x="8439" y="22639"/>
                    <a:pt x="9773" y="23449"/>
                    <a:pt x="10981" y="23449"/>
                  </a:cubicBezTo>
                  <a:cubicBezTo>
                    <a:pt x="11022" y="23449"/>
                    <a:pt x="11063" y="23448"/>
                    <a:pt x="11104" y="23446"/>
                  </a:cubicBezTo>
                  <a:cubicBezTo>
                    <a:pt x="12028" y="23403"/>
                    <a:pt x="12819" y="22895"/>
                    <a:pt x="13393" y="21977"/>
                  </a:cubicBezTo>
                  <a:cubicBezTo>
                    <a:pt x="15481" y="18638"/>
                    <a:pt x="16182" y="16869"/>
                    <a:pt x="16508" y="12313"/>
                  </a:cubicBezTo>
                  <a:cubicBezTo>
                    <a:pt x="16850" y="7525"/>
                    <a:pt x="16184" y="4641"/>
                    <a:pt x="14211" y="2357"/>
                  </a:cubicBezTo>
                  <a:cubicBezTo>
                    <a:pt x="12261" y="97"/>
                    <a:pt x="9413" y="29"/>
                    <a:pt x="8950" y="29"/>
                  </a:cubicBezTo>
                  <a:cubicBezTo>
                    <a:pt x="8937" y="29"/>
                    <a:pt x="8926" y="29"/>
                    <a:pt x="8917" y="29"/>
                  </a:cubicBezTo>
                  <a:cubicBezTo>
                    <a:pt x="8845" y="20"/>
                    <a:pt x="8660" y="1"/>
                    <a:pt x="8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54"/>
            <p:cNvSpPr/>
            <p:nvPr/>
          </p:nvSpPr>
          <p:spPr>
            <a:xfrm>
              <a:off x="3335175" y="967400"/>
              <a:ext cx="369675" cy="315775"/>
            </a:xfrm>
            <a:custGeom>
              <a:avLst/>
              <a:gdLst/>
              <a:ahLst/>
              <a:cxnLst/>
              <a:rect l="l" t="t" r="r" b="b"/>
              <a:pathLst>
                <a:path w="14787" h="12631" extrusionOk="0">
                  <a:moveTo>
                    <a:pt x="6977" y="1"/>
                  </a:moveTo>
                  <a:cubicBezTo>
                    <a:pt x="5592" y="1"/>
                    <a:pt x="1986" y="542"/>
                    <a:pt x="546" y="5960"/>
                  </a:cubicBezTo>
                  <a:cubicBezTo>
                    <a:pt x="0" y="8017"/>
                    <a:pt x="159" y="9986"/>
                    <a:pt x="689" y="11792"/>
                  </a:cubicBezTo>
                  <a:cubicBezTo>
                    <a:pt x="878" y="11308"/>
                    <a:pt x="1163" y="10934"/>
                    <a:pt x="1604" y="10934"/>
                  </a:cubicBezTo>
                  <a:cubicBezTo>
                    <a:pt x="2838" y="10934"/>
                    <a:pt x="2973" y="12631"/>
                    <a:pt x="3368" y="12631"/>
                  </a:cubicBezTo>
                  <a:cubicBezTo>
                    <a:pt x="3379" y="12631"/>
                    <a:pt x="3391" y="12630"/>
                    <a:pt x="3403" y="12626"/>
                  </a:cubicBezTo>
                  <a:cubicBezTo>
                    <a:pt x="3826" y="12521"/>
                    <a:pt x="5520" y="11040"/>
                    <a:pt x="5202" y="9664"/>
                  </a:cubicBezTo>
                  <a:cubicBezTo>
                    <a:pt x="4886" y="8288"/>
                    <a:pt x="5309" y="7654"/>
                    <a:pt x="7531" y="7654"/>
                  </a:cubicBezTo>
                  <a:cubicBezTo>
                    <a:pt x="9530" y="7654"/>
                    <a:pt x="10159" y="8425"/>
                    <a:pt x="10805" y="8425"/>
                  </a:cubicBezTo>
                  <a:cubicBezTo>
                    <a:pt x="10877" y="8425"/>
                    <a:pt x="10949" y="8416"/>
                    <a:pt x="11023" y="8395"/>
                  </a:cubicBezTo>
                  <a:cubicBezTo>
                    <a:pt x="11763" y="8183"/>
                    <a:pt x="12292" y="6701"/>
                    <a:pt x="13033" y="6701"/>
                  </a:cubicBezTo>
                  <a:cubicBezTo>
                    <a:pt x="13502" y="6701"/>
                    <a:pt x="14141" y="6873"/>
                    <a:pt x="14787" y="7507"/>
                  </a:cubicBezTo>
                  <a:cubicBezTo>
                    <a:pt x="14526" y="5382"/>
                    <a:pt x="13853" y="3697"/>
                    <a:pt x="12609" y="2257"/>
                  </a:cubicBezTo>
                  <a:cubicBezTo>
                    <a:pt x="10766" y="122"/>
                    <a:pt x="8033" y="34"/>
                    <a:pt x="7592" y="34"/>
                  </a:cubicBezTo>
                  <a:cubicBezTo>
                    <a:pt x="7552" y="34"/>
                    <a:pt x="7531" y="34"/>
                    <a:pt x="7531" y="34"/>
                  </a:cubicBezTo>
                  <a:cubicBezTo>
                    <a:pt x="7531" y="34"/>
                    <a:pt x="7324" y="1"/>
                    <a:pt x="6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54"/>
            <p:cNvSpPr/>
            <p:nvPr/>
          </p:nvSpPr>
          <p:spPr>
            <a:xfrm>
              <a:off x="3328725" y="959875"/>
              <a:ext cx="384125" cy="331000"/>
            </a:xfrm>
            <a:custGeom>
              <a:avLst/>
              <a:gdLst/>
              <a:ahLst/>
              <a:cxnLst/>
              <a:rect l="l" t="t" r="r" b="b"/>
              <a:pathLst>
                <a:path w="15365" h="13240" extrusionOk="0">
                  <a:moveTo>
                    <a:pt x="7218" y="606"/>
                  </a:moveTo>
                  <a:cubicBezTo>
                    <a:pt x="7539" y="606"/>
                    <a:pt x="7749" y="635"/>
                    <a:pt x="7799" y="642"/>
                  </a:cubicBezTo>
                  <a:cubicBezTo>
                    <a:pt x="7801" y="642"/>
                    <a:pt x="7815" y="642"/>
                    <a:pt x="7840" y="642"/>
                  </a:cubicBezTo>
                  <a:cubicBezTo>
                    <a:pt x="8204" y="642"/>
                    <a:pt x="10866" y="708"/>
                    <a:pt x="12635" y="2758"/>
                  </a:cubicBezTo>
                  <a:cubicBezTo>
                    <a:pt x="13670" y="3956"/>
                    <a:pt x="14311" y="5347"/>
                    <a:pt x="14628" y="7092"/>
                  </a:cubicBezTo>
                  <a:cubicBezTo>
                    <a:pt x="14111" y="6776"/>
                    <a:pt x="13637" y="6696"/>
                    <a:pt x="13291" y="6696"/>
                  </a:cubicBezTo>
                  <a:cubicBezTo>
                    <a:pt x="12749" y="6696"/>
                    <a:pt x="12361" y="7185"/>
                    <a:pt x="11984" y="7656"/>
                  </a:cubicBezTo>
                  <a:cubicBezTo>
                    <a:pt x="11720" y="7987"/>
                    <a:pt x="11448" y="8329"/>
                    <a:pt x="11196" y="8401"/>
                  </a:cubicBezTo>
                  <a:cubicBezTo>
                    <a:pt x="11152" y="8414"/>
                    <a:pt x="11108" y="8420"/>
                    <a:pt x="11062" y="8420"/>
                  </a:cubicBezTo>
                  <a:cubicBezTo>
                    <a:pt x="10902" y="8420"/>
                    <a:pt x="10720" y="8344"/>
                    <a:pt x="10424" y="8215"/>
                  </a:cubicBezTo>
                  <a:cubicBezTo>
                    <a:pt x="9877" y="7977"/>
                    <a:pt x="9128" y="7649"/>
                    <a:pt x="7789" y="7649"/>
                  </a:cubicBezTo>
                  <a:cubicBezTo>
                    <a:pt x="6485" y="7649"/>
                    <a:pt x="5732" y="7864"/>
                    <a:pt x="5347" y="8347"/>
                  </a:cubicBezTo>
                  <a:cubicBezTo>
                    <a:pt x="4953" y="8843"/>
                    <a:pt x="5042" y="9509"/>
                    <a:pt x="5162" y="10034"/>
                  </a:cubicBezTo>
                  <a:cubicBezTo>
                    <a:pt x="5414" y="11125"/>
                    <a:pt x="4113" y="12360"/>
                    <a:pt x="3670" y="12595"/>
                  </a:cubicBezTo>
                  <a:cubicBezTo>
                    <a:pt x="3623" y="12520"/>
                    <a:pt x="3559" y="12392"/>
                    <a:pt x="3511" y="12293"/>
                  </a:cubicBezTo>
                  <a:cubicBezTo>
                    <a:pt x="3260" y="11783"/>
                    <a:pt x="2842" y="10929"/>
                    <a:pt x="1863" y="10929"/>
                  </a:cubicBezTo>
                  <a:cubicBezTo>
                    <a:pt x="1626" y="10929"/>
                    <a:pt x="1329" y="11008"/>
                    <a:pt x="1057" y="11307"/>
                  </a:cubicBezTo>
                  <a:cubicBezTo>
                    <a:pt x="664" y="9597"/>
                    <a:pt x="678" y="7930"/>
                    <a:pt x="1101" y="6341"/>
                  </a:cubicBezTo>
                  <a:cubicBezTo>
                    <a:pt x="2480" y="1148"/>
                    <a:pt x="5849" y="606"/>
                    <a:pt x="7218" y="606"/>
                  </a:cubicBezTo>
                  <a:close/>
                  <a:moveTo>
                    <a:pt x="7281" y="1"/>
                  </a:moveTo>
                  <a:cubicBezTo>
                    <a:pt x="5842" y="1"/>
                    <a:pt x="2005" y="550"/>
                    <a:pt x="509" y="6182"/>
                  </a:cubicBezTo>
                  <a:cubicBezTo>
                    <a:pt x="0" y="8099"/>
                    <a:pt x="49" y="10117"/>
                    <a:pt x="654" y="12179"/>
                  </a:cubicBezTo>
                  <a:cubicBezTo>
                    <a:pt x="690" y="12305"/>
                    <a:pt x="803" y="12392"/>
                    <a:pt x="935" y="12399"/>
                  </a:cubicBezTo>
                  <a:cubicBezTo>
                    <a:pt x="941" y="12399"/>
                    <a:pt x="947" y="12400"/>
                    <a:pt x="954" y="12400"/>
                  </a:cubicBezTo>
                  <a:cubicBezTo>
                    <a:pt x="1072" y="12400"/>
                    <a:pt x="1188" y="12320"/>
                    <a:pt x="1233" y="12203"/>
                  </a:cubicBezTo>
                  <a:cubicBezTo>
                    <a:pt x="1404" y="11763"/>
                    <a:pt x="1615" y="11541"/>
                    <a:pt x="1863" y="11541"/>
                  </a:cubicBezTo>
                  <a:cubicBezTo>
                    <a:pt x="2416" y="11541"/>
                    <a:pt x="2676" y="11983"/>
                    <a:pt x="2961" y="12562"/>
                  </a:cubicBezTo>
                  <a:cubicBezTo>
                    <a:pt x="3117" y="12882"/>
                    <a:pt x="3294" y="13240"/>
                    <a:pt x="3616" y="13240"/>
                  </a:cubicBezTo>
                  <a:cubicBezTo>
                    <a:pt x="3656" y="13239"/>
                    <a:pt x="3697" y="13234"/>
                    <a:pt x="3736" y="13224"/>
                  </a:cubicBezTo>
                  <a:cubicBezTo>
                    <a:pt x="4246" y="13096"/>
                    <a:pt x="6128" y="11498"/>
                    <a:pt x="5758" y="9895"/>
                  </a:cubicBezTo>
                  <a:cubicBezTo>
                    <a:pt x="5626" y="9323"/>
                    <a:pt x="5648" y="8952"/>
                    <a:pt x="5826" y="8728"/>
                  </a:cubicBezTo>
                  <a:cubicBezTo>
                    <a:pt x="6076" y="8412"/>
                    <a:pt x="6718" y="8260"/>
                    <a:pt x="7788" y="8260"/>
                  </a:cubicBezTo>
                  <a:cubicBezTo>
                    <a:pt x="9000" y="8260"/>
                    <a:pt x="9681" y="8558"/>
                    <a:pt x="10178" y="8776"/>
                  </a:cubicBezTo>
                  <a:cubicBezTo>
                    <a:pt x="10487" y="8911"/>
                    <a:pt x="10765" y="9032"/>
                    <a:pt x="11063" y="9032"/>
                  </a:cubicBezTo>
                  <a:cubicBezTo>
                    <a:pt x="11161" y="9032"/>
                    <a:pt x="11260" y="9019"/>
                    <a:pt x="11364" y="8989"/>
                  </a:cubicBezTo>
                  <a:cubicBezTo>
                    <a:pt x="11805" y="8863"/>
                    <a:pt x="12139" y="8443"/>
                    <a:pt x="12463" y="8037"/>
                  </a:cubicBezTo>
                  <a:cubicBezTo>
                    <a:pt x="12735" y="7695"/>
                    <a:pt x="13044" y="7308"/>
                    <a:pt x="13291" y="7308"/>
                  </a:cubicBezTo>
                  <a:cubicBezTo>
                    <a:pt x="13659" y="7308"/>
                    <a:pt x="14226" y="7432"/>
                    <a:pt x="14831" y="8026"/>
                  </a:cubicBezTo>
                  <a:cubicBezTo>
                    <a:pt x="14890" y="8083"/>
                    <a:pt x="14967" y="8113"/>
                    <a:pt x="15045" y="8113"/>
                  </a:cubicBezTo>
                  <a:cubicBezTo>
                    <a:pt x="15091" y="8113"/>
                    <a:pt x="15138" y="8102"/>
                    <a:pt x="15181" y="8081"/>
                  </a:cubicBezTo>
                  <a:cubicBezTo>
                    <a:pt x="15297" y="8023"/>
                    <a:pt x="15365" y="7899"/>
                    <a:pt x="15349" y="7770"/>
                  </a:cubicBezTo>
                  <a:cubicBezTo>
                    <a:pt x="15076" y="5537"/>
                    <a:pt x="14360" y="3818"/>
                    <a:pt x="13098" y="2357"/>
                  </a:cubicBezTo>
                  <a:cubicBezTo>
                    <a:pt x="11192" y="150"/>
                    <a:pt x="8428" y="31"/>
                    <a:pt x="7919" y="31"/>
                  </a:cubicBezTo>
                  <a:cubicBezTo>
                    <a:pt x="7872" y="31"/>
                    <a:pt x="7844" y="32"/>
                    <a:pt x="7838" y="33"/>
                  </a:cubicBezTo>
                  <a:cubicBezTo>
                    <a:pt x="7827" y="31"/>
                    <a:pt x="7621" y="1"/>
                    <a:pt x="72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54"/>
            <p:cNvSpPr/>
            <p:nvPr/>
          </p:nvSpPr>
          <p:spPr>
            <a:xfrm>
              <a:off x="3339850" y="1239750"/>
              <a:ext cx="80425" cy="120025"/>
            </a:xfrm>
            <a:custGeom>
              <a:avLst/>
              <a:gdLst/>
              <a:ahLst/>
              <a:cxnLst/>
              <a:rect l="l" t="t" r="r" b="b"/>
              <a:pathLst>
                <a:path w="3217" h="4801" extrusionOk="0">
                  <a:moveTo>
                    <a:pt x="1089" y="1"/>
                  </a:moveTo>
                  <a:cubicBezTo>
                    <a:pt x="352" y="1"/>
                    <a:pt x="1" y="683"/>
                    <a:pt x="466" y="2262"/>
                  </a:cubicBezTo>
                  <a:cubicBezTo>
                    <a:pt x="995" y="4061"/>
                    <a:pt x="1735" y="4801"/>
                    <a:pt x="2158" y="4801"/>
                  </a:cubicBezTo>
                  <a:cubicBezTo>
                    <a:pt x="2582" y="4801"/>
                    <a:pt x="2793" y="4166"/>
                    <a:pt x="2793" y="4166"/>
                  </a:cubicBezTo>
                  <a:lnTo>
                    <a:pt x="3216" y="2367"/>
                  </a:lnTo>
                  <a:cubicBezTo>
                    <a:pt x="3216" y="2367"/>
                    <a:pt x="2370" y="251"/>
                    <a:pt x="1417" y="40"/>
                  </a:cubicBezTo>
                  <a:cubicBezTo>
                    <a:pt x="1301" y="14"/>
                    <a:pt x="1191" y="1"/>
                    <a:pt x="10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54"/>
            <p:cNvSpPr/>
            <p:nvPr/>
          </p:nvSpPr>
          <p:spPr>
            <a:xfrm>
              <a:off x="3335925" y="1232100"/>
              <a:ext cx="92950" cy="135350"/>
            </a:xfrm>
            <a:custGeom>
              <a:avLst/>
              <a:gdLst/>
              <a:ahLst/>
              <a:cxnLst/>
              <a:rect l="l" t="t" r="r" b="b"/>
              <a:pathLst>
                <a:path w="3718" h="5414" extrusionOk="0">
                  <a:moveTo>
                    <a:pt x="1242" y="1"/>
                  </a:moveTo>
                  <a:cubicBezTo>
                    <a:pt x="837" y="1"/>
                    <a:pt x="587" y="165"/>
                    <a:pt x="438" y="325"/>
                  </a:cubicBezTo>
                  <a:cubicBezTo>
                    <a:pt x="37" y="753"/>
                    <a:pt x="0" y="1537"/>
                    <a:pt x="329" y="2654"/>
                  </a:cubicBezTo>
                  <a:cubicBezTo>
                    <a:pt x="822" y="4330"/>
                    <a:pt x="1602" y="5414"/>
                    <a:pt x="2315" y="5414"/>
                  </a:cubicBezTo>
                  <a:cubicBezTo>
                    <a:pt x="2941" y="5414"/>
                    <a:pt x="3212" y="4656"/>
                    <a:pt x="3240" y="4569"/>
                  </a:cubicBezTo>
                  <a:cubicBezTo>
                    <a:pt x="3288" y="4410"/>
                    <a:pt x="3202" y="4243"/>
                    <a:pt x="3044" y="4191"/>
                  </a:cubicBezTo>
                  <a:cubicBezTo>
                    <a:pt x="3012" y="4180"/>
                    <a:pt x="2980" y="4175"/>
                    <a:pt x="2947" y="4175"/>
                  </a:cubicBezTo>
                  <a:cubicBezTo>
                    <a:pt x="2823" y="4175"/>
                    <a:pt x="2706" y="4251"/>
                    <a:pt x="2661" y="4375"/>
                  </a:cubicBezTo>
                  <a:cubicBezTo>
                    <a:pt x="2601" y="4549"/>
                    <a:pt x="2444" y="4801"/>
                    <a:pt x="2315" y="4801"/>
                  </a:cubicBezTo>
                  <a:cubicBezTo>
                    <a:pt x="2124" y="4801"/>
                    <a:pt x="1437" y="4251"/>
                    <a:pt x="916" y="2482"/>
                  </a:cubicBezTo>
                  <a:cubicBezTo>
                    <a:pt x="558" y="1264"/>
                    <a:pt x="776" y="860"/>
                    <a:pt x="885" y="742"/>
                  </a:cubicBezTo>
                  <a:cubicBezTo>
                    <a:pt x="966" y="655"/>
                    <a:pt x="1086" y="612"/>
                    <a:pt x="1243" y="612"/>
                  </a:cubicBezTo>
                  <a:cubicBezTo>
                    <a:pt x="1323" y="612"/>
                    <a:pt x="1411" y="623"/>
                    <a:pt x="1509" y="645"/>
                  </a:cubicBezTo>
                  <a:cubicBezTo>
                    <a:pt x="2086" y="773"/>
                    <a:pt x="2785" y="2027"/>
                    <a:pt x="3090" y="2787"/>
                  </a:cubicBezTo>
                  <a:cubicBezTo>
                    <a:pt x="3139" y="2905"/>
                    <a:pt x="3252" y="2976"/>
                    <a:pt x="3372" y="2976"/>
                  </a:cubicBezTo>
                  <a:cubicBezTo>
                    <a:pt x="3410" y="2976"/>
                    <a:pt x="3448" y="2969"/>
                    <a:pt x="3485" y="2955"/>
                  </a:cubicBezTo>
                  <a:cubicBezTo>
                    <a:pt x="3641" y="2893"/>
                    <a:pt x="3718" y="2716"/>
                    <a:pt x="3658" y="2560"/>
                  </a:cubicBezTo>
                  <a:cubicBezTo>
                    <a:pt x="3565" y="2329"/>
                    <a:pt x="2720" y="287"/>
                    <a:pt x="1641" y="48"/>
                  </a:cubicBezTo>
                  <a:cubicBezTo>
                    <a:pt x="1493" y="15"/>
                    <a:pt x="1361" y="1"/>
                    <a:pt x="12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54"/>
            <p:cNvSpPr/>
            <p:nvPr/>
          </p:nvSpPr>
          <p:spPr>
            <a:xfrm>
              <a:off x="3218925" y="1833550"/>
              <a:ext cx="225975" cy="160275"/>
            </a:xfrm>
            <a:custGeom>
              <a:avLst/>
              <a:gdLst/>
              <a:ahLst/>
              <a:cxnLst/>
              <a:rect l="l" t="t" r="r" b="b"/>
              <a:pathLst>
                <a:path w="9039" h="6411" extrusionOk="0">
                  <a:moveTo>
                    <a:pt x="333" y="1"/>
                  </a:moveTo>
                  <a:cubicBezTo>
                    <a:pt x="316" y="1"/>
                    <a:pt x="299" y="2"/>
                    <a:pt x="281" y="5"/>
                  </a:cubicBezTo>
                  <a:cubicBezTo>
                    <a:pt x="115" y="31"/>
                    <a:pt x="1" y="187"/>
                    <a:pt x="26" y="354"/>
                  </a:cubicBezTo>
                  <a:cubicBezTo>
                    <a:pt x="49" y="498"/>
                    <a:pt x="605" y="3895"/>
                    <a:pt x="3022" y="5433"/>
                  </a:cubicBezTo>
                  <a:cubicBezTo>
                    <a:pt x="4250" y="6214"/>
                    <a:pt x="5682" y="6410"/>
                    <a:pt x="6807" y="6410"/>
                  </a:cubicBezTo>
                  <a:cubicBezTo>
                    <a:pt x="7890" y="6410"/>
                    <a:pt x="8692" y="6229"/>
                    <a:pt x="8758" y="6213"/>
                  </a:cubicBezTo>
                  <a:cubicBezTo>
                    <a:pt x="8928" y="6180"/>
                    <a:pt x="9038" y="6012"/>
                    <a:pt x="8999" y="5842"/>
                  </a:cubicBezTo>
                  <a:cubicBezTo>
                    <a:pt x="8966" y="5700"/>
                    <a:pt x="8840" y="5606"/>
                    <a:pt x="8701" y="5606"/>
                  </a:cubicBezTo>
                  <a:cubicBezTo>
                    <a:pt x="8674" y="5606"/>
                    <a:pt x="8646" y="5610"/>
                    <a:pt x="8618" y="5617"/>
                  </a:cubicBezTo>
                  <a:cubicBezTo>
                    <a:pt x="8603" y="5621"/>
                    <a:pt x="7841" y="5793"/>
                    <a:pt x="6808" y="5793"/>
                  </a:cubicBezTo>
                  <a:cubicBezTo>
                    <a:pt x="5767" y="5793"/>
                    <a:pt x="4452" y="5618"/>
                    <a:pt x="3351" y="4917"/>
                  </a:cubicBezTo>
                  <a:cubicBezTo>
                    <a:pt x="1170" y="3529"/>
                    <a:pt x="637" y="292"/>
                    <a:pt x="631" y="260"/>
                  </a:cubicBezTo>
                  <a:cubicBezTo>
                    <a:pt x="607" y="110"/>
                    <a:pt x="478"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54"/>
            <p:cNvSpPr/>
            <p:nvPr/>
          </p:nvSpPr>
          <p:spPr>
            <a:xfrm>
              <a:off x="3514925" y="1651050"/>
              <a:ext cx="53225" cy="216375"/>
            </a:xfrm>
            <a:custGeom>
              <a:avLst/>
              <a:gdLst/>
              <a:ahLst/>
              <a:cxnLst/>
              <a:rect l="l" t="t" r="r" b="b"/>
              <a:pathLst>
                <a:path w="2129" h="8655" extrusionOk="0">
                  <a:moveTo>
                    <a:pt x="340" y="0"/>
                  </a:moveTo>
                  <a:cubicBezTo>
                    <a:pt x="315" y="0"/>
                    <a:pt x="288" y="4"/>
                    <a:pt x="262" y="11"/>
                  </a:cubicBezTo>
                  <a:cubicBezTo>
                    <a:pt x="98" y="54"/>
                    <a:pt x="1" y="221"/>
                    <a:pt x="44" y="385"/>
                  </a:cubicBezTo>
                  <a:cubicBezTo>
                    <a:pt x="59" y="440"/>
                    <a:pt x="1507" y="5962"/>
                    <a:pt x="1201" y="8309"/>
                  </a:cubicBezTo>
                  <a:cubicBezTo>
                    <a:pt x="1179" y="8476"/>
                    <a:pt x="1297" y="8630"/>
                    <a:pt x="1465" y="8651"/>
                  </a:cubicBezTo>
                  <a:cubicBezTo>
                    <a:pt x="1479" y="8653"/>
                    <a:pt x="1492" y="8655"/>
                    <a:pt x="1505" y="8655"/>
                  </a:cubicBezTo>
                  <a:cubicBezTo>
                    <a:pt x="1658" y="8653"/>
                    <a:pt x="1788" y="8540"/>
                    <a:pt x="1808" y="8388"/>
                  </a:cubicBezTo>
                  <a:cubicBezTo>
                    <a:pt x="2129" y="5923"/>
                    <a:pt x="698" y="459"/>
                    <a:pt x="636" y="228"/>
                  </a:cubicBezTo>
                  <a:cubicBezTo>
                    <a:pt x="599" y="91"/>
                    <a:pt x="476" y="0"/>
                    <a:pt x="3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54"/>
            <p:cNvSpPr/>
            <p:nvPr/>
          </p:nvSpPr>
          <p:spPr>
            <a:xfrm>
              <a:off x="2641850" y="1621350"/>
              <a:ext cx="267825" cy="546700"/>
            </a:xfrm>
            <a:custGeom>
              <a:avLst/>
              <a:gdLst/>
              <a:ahLst/>
              <a:cxnLst/>
              <a:rect l="l" t="t" r="r" b="b"/>
              <a:pathLst>
                <a:path w="10713" h="21868" extrusionOk="0">
                  <a:moveTo>
                    <a:pt x="3260" y="0"/>
                  </a:moveTo>
                  <a:cubicBezTo>
                    <a:pt x="2177" y="0"/>
                    <a:pt x="1014" y="1589"/>
                    <a:pt x="535" y="4461"/>
                  </a:cubicBezTo>
                  <a:cubicBezTo>
                    <a:pt x="0" y="7675"/>
                    <a:pt x="1071" y="13673"/>
                    <a:pt x="1500" y="14316"/>
                  </a:cubicBezTo>
                  <a:cubicBezTo>
                    <a:pt x="1908" y="14929"/>
                    <a:pt x="4652" y="21867"/>
                    <a:pt x="7320" y="21867"/>
                  </a:cubicBezTo>
                  <a:cubicBezTo>
                    <a:pt x="7451" y="21867"/>
                    <a:pt x="7582" y="21850"/>
                    <a:pt x="7712" y="21815"/>
                  </a:cubicBezTo>
                  <a:cubicBezTo>
                    <a:pt x="10497" y="21065"/>
                    <a:pt x="10712" y="18067"/>
                    <a:pt x="10070" y="15709"/>
                  </a:cubicBezTo>
                  <a:cubicBezTo>
                    <a:pt x="9426" y="13352"/>
                    <a:pt x="6856" y="7246"/>
                    <a:pt x="5891" y="3925"/>
                  </a:cubicBezTo>
                  <a:cubicBezTo>
                    <a:pt x="4927" y="604"/>
                    <a:pt x="3642" y="69"/>
                    <a:pt x="3642" y="69"/>
                  </a:cubicBezTo>
                  <a:cubicBezTo>
                    <a:pt x="3517" y="23"/>
                    <a:pt x="3389" y="0"/>
                    <a:pt x="32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54"/>
            <p:cNvSpPr/>
            <p:nvPr/>
          </p:nvSpPr>
          <p:spPr>
            <a:xfrm>
              <a:off x="2634300" y="1613675"/>
              <a:ext cx="279225" cy="562000"/>
            </a:xfrm>
            <a:custGeom>
              <a:avLst/>
              <a:gdLst/>
              <a:ahLst/>
              <a:cxnLst/>
              <a:rect l="l" t="t" r="r" b="b"/>
              <a:pathLst>
                <a:path w="11169" h="22480" extrusionOk="0">
                  <a:moveTo>
                    <a:pt x="3561" y="614"/>
                  </a:moveTo>
                  <a:cubicBezTo>
                    <a:pt x="3652" y="614"/>
                    <a:pt x="3742" y="629"/>
                    <a:pt x="3827" y="659"/>
                  </a:cubicBezTo>
                  <a:cubicBezTo>
                    <a:pt x="3917" y="706"/>
                    <a:pt x="5036" y="1340"/>
                    <a:pt x="5900" y="4318"/>
                  </a:cubicBezTo>
                  <a:cubicBezTo>
                    <a:pt x="6404" y="6055"/>
                    <a:pt x="7325" y="8497"/>
                    <a:pt x="8217" y="10858"/>
                  </a:cubicBezTo>
                  <a:cubicBezTo>
                    <a:pt x="9016" y="12977"/>
                    <a:pt x="9771" y="14978"/>
                    <a:pt x="10076" y="16096"/>
                  </a:cubicBezTo>
                  <a:cubicBezTo>
                    <a:pt x="10536" y="17780"/>
                    <a:pt x="10452" y="19351"/>
                    <a:pt x="9846" y="20406"/>
                  </a:cubicBezTo>
                  <a:cubicBezTo>
                    <a:pt x="9438" y="21118"/>
                    <a:pt x="8795" y="21595"/>
                    <a:pt x="7935" y="21827"/>
                  </a:cubicBezTo>
                  <a:cubicBezTo>
                    <a:pt x="7829" y="21855"/>
                    <a:pt x="7722" y="21869"/>
                    <a:pt x="7614" y="21869"/>
                  </a:cubicBezTo>
                  <a:cubicBezTo>
                    <a:pt x="5613" y="21869"/>
                    <a:pt x="3361" y="17146"/>
                    <a:pt x="2487" y="15310"/>
                  </a:cubicBezTo>
                  <a:cubicBezTo>
                    <a:pt x="2252" y="14815"/>
                    <a:pt x="2135" y="14573"/>
                    <a:pt x="2056" y="14453"/>
                  </a:cubicBezTo>
                  <a:cubicBezTo>
                    <a:pt x="1714" y="13941"/>
                    <a:pt x="602" y="8039"/>
                    <a:pt x="1140" y="4818"/>
                  </a:cubicBezTo>
                  <a:cubicBezTo>
                    <a:pt x="1538" y="2422"/>
                    <a:pt x="2389" y="1153"/>
                    <a:pt x="3053" y="767"/>
                  </a:cubicBezTo>
                  <a:cubicBezTo>
                    <a:pt x="3226" y="665"/>
                    <a:pt x="3396" y="614"/>
                    <a:pt x="3561" y="614"/>
                  </a:cubicBezTo>
                  <a:close/>
                  <a:moveTo>
                    <a:pt x="3562" y="1"/>
                  </a:moveTo>
                  <a:cubicBezTo>
                    <a:pt x="3289" y="1"/>
                    <a:pt x="3013" y="80"/>
                    <a:pt x="2744" y="237"/>
                  </a:cubicBezTo>
                  <a:cubicBezTo>
                    <a:pt x="1714" y="838"/>
                    <a:pt x="909" y="2470"/>
                    <a:pt x="536" y="4717"/>
                  </a:cubicBezTo>
                  <a:cubicBezTo>
                    <a:pt x="1" y="7925"/>
                    <a:pt x="1022" y="14007"/>
                    <a:pt x="1546" y="14792"/>
                  </a:cubicBezTo>
                  <a:cubicBezTo>
                    <a:pt x="1605" y="14881"/>
                    <a:pt x="1758" y="15201"/>
                    <a:pt x="1934" y="15572"/>
                  </a:cubicBezTo>
                  <a:cubicBezTo>
                    <a:pt x="2943" y="17690"/>
                    <a:pt x="5222" y="22479"/>
                    <a:pt x="7627" y="22479"/>
                  </a:cubicBezTo>
                  <a:cubicBezTo>
                    <a:pt x="7784" y="22479"/>
                    <a:pt x="7941" y="22458"/>
                    <a:pt x="8094" y="22417"/>
                  </a:cubicBezTo>
                  <a:cubicBezTo>
                    <a:pt x="9118" y="22141"/>
                    <a:pt x="9885" y="21567"/>
                    <a:pt x="10376" y="20710"/>
                  </a:cubicBezTo>
                  <a:cubicBezTo>
                    <a:pt x="11063" y="19514"/>
                    <a:pt x="11168" y="17773"/>
                    <a:pt x="10666" y="15934"/>
                  </a:cubicBezTo>
                  <a:cubicBezTo>
                    <a:pt x="10354" y="14789"/>
                    <a:pt x="9594" y="12774"/>
                    <a:pt x="8789" y="10641"/>
                  </a:cubicBezTo>
                  <a:cubicBezTo>
                    <a:pt x="7903" y="8292"/>
                    <a:pt x="6985" y="5861"/>
                    <a:pt x="6487" y="4146"/>
                  </a:cubicBezTo>
                  <a:cubicBezTo>
                    <a:pt x="5494" y="725"/>
                    <a:pt x="4119" y="117"/>
                    <a:pt x="4062" y="93"/>
                  </a:cubicBezTo>
                  <a:cubicBezTo>
                    <a:pt x="4057" y="91"/>
                    <a:pt x="4053" y="90"/>
                    <a:pt x="4049" y="88"/>
                  </a:cubicBezTo>
                  <a:cubicBezTo>
                    <a:pt x="3889" y="30"/>
                    <a:pt x="3726" y="1"/>
                    <a:pt x="35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54"/>
            <p:cNvSpPr/>
            <p:nvPr/>
          </p:nvSpPr>
          <p:spPr>
            <a:xfrm>
              <a:off x="1933175" y="1901175"/>
              <a:ext cx="693750" cy="1025525"/>
            </a:xfrm>
            <a:custGeom>
              <a:avLst/>
              <a:gdLst/>
              <a:ahLst/>
              <a:cxnLst/>
              <a:rect l="l" t="t" r="r" b="b"/>
              <a:pathLst>
                <a:path w="27750" h="41021" extrusionOk="0">
                  <a:moveTo>
                    <a:pt x="16732" y="1"/>
                  </a:moveTo>
                  <a:cubicBezTo>
                    <a:pt x="16732" y="1"/>
                    <a:pt x="0" y="16324"/>
                    <a:pt x="0" y="18772"/>
                  </a:cubicBezTo>
                  <a:cubicBezTo>
                    <a:pt x="0" y="21193"/>
                    <a:pt x="9627" y="41021"/>
                    <a:pt x="12505" y="41021"/>
                  </a:cubicBezTo>
                  <a:cubicBezTo>
                    <a:pt x="12538" y="41021"/>
                    <a:pt x="12569" y="41018"/>
                    <a:pt x="12600" y="41013"/>
                  </a:cubicBezTo>
                  <a:cubicBezTo>
                    <a:pt x="15354" y="40554"/>
                    <a:pt x="27750" y="27342"/>
                    <a:pt x="27750" y="27342"/>
                  </a:cubicBezTo>
                  <a:lnTo>
                    <a:pt x="167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54"/>
            <p:cNvSpPr/>
            <p:nvPr/>
          </p:nvSpPr>
          <p:spPr>
            <a:xfrm>
              <a:off x="1925500" y="1893525"/>
              <a:ext cx="709625" cy="1040825"/>
            </a:xfrm>
            <a:custGeom>
              <a:avLst/>
              <a:gdLst/>
              <a:ahLst/>
              <a:cxnLst/>
              <a:rect l="l" t="t" r="r" b="b"/>
              <a:pathLst>
                <a:path w="28385" h="41633" extrusionOk="0">
                  <a:moveTo>
                    <a:pt x="16926" y="845"/>
                  </a:moveTo>
                  <a:lnTo>
                    <a:pt x="27700" y="27582"/>
                  </a:lnTo>
                  <a:cubicBezTo>
                    <a:pt x="24169" y="31335"/>
                    <a:pt x="15005" y="40659"/>
                    <a:pt x="12857" y="41018"/>
                  </a:cubicBezTo>
                  <a:cubicBezTo>
                    <a:pt x="12847" y="41019"/>
                    <a:pt x="12834" y="41020"/>
                    <a:pt x="12818" y="41020"/>
                  </a:cubicBezTo>
                  <a:cubicBezTo>
                    <a:pt x="12708" y="41020"/>
                    <a:pt x="12466" y="40965"/>
                    <a:pt x="12036" y="40602"/>
                  </a:cubicBezTo>
                  <a:cubicBezTo>
                    <a:pt x="8304" y="37440"/>
                    <a:pt x="614" y="21037"/>
                    <a:pt x="614" y="19078"/>
                  </a:cubicBezTo>
                  <a:cubicBezTo>
                    <a:pt x="614" y="17404"/>
                    <a:pt x="10245" y="7382"/>
                    <a:pt x="16926" y="845"/>
                  </a:cubicBezTo>
                  <a:close/>
                  <a:moveTo>
                    <a:pt x="17038" y="1"/>
                  </a:moveTo>
                  <a:cubicBezTo>
                    <a:pt x="16962" y="1"/>
                    <a:pt x="16886" y="28"/>
                    <a:pt x="16825" y="88"/>
                  </a:cubicBezTo>
                  <a:cubicBezTo>
                    <a:pt x="15103" y="1767"/>
                    <a:pt x="0" y="16572"/>
                    <a:pt x="0" y="19078"/>
                  </a:cubicBezTo>
                  <a:cubicBezTo>
                    <a:pt x="0" y="20360"/>
                    <a:pt x="2234" y="25426"/>
                    <a:pt x="4440" y="29767"/>
                  </a:cubicBezTo>
                  <a:cubicBezTo>
                    <a:pt x="7348" y="35488"/>
                    <a:pt x="10040" y="39713"/>
                    <a:pt x="11641" y="41069"/>
                  </a:cubicBezTo>
                  <a:cubicBezTo>
                    <a:pt x="12087" y="41446"/>
                    <a:pt x="12472" y="41633"/>
                    <a:pt x="12811" y="41633"/>
                  </a:cubicBezTo>
                  <a:cubicBezTo>
                    <a:pt x="12859" y="41633"/>
                    <a:pt x="12908" y="41628"/>
                    <a:pt x="12957" y="41620"/>
                  </a:cubicBezTo>
                  <a:cubicBezTo>
                    <a:pt x="15781" y="41150"/>
                    <a:pt x="27771" y="28400"/>
                    <a:pt x="28280" y="27857"/>
                  </a:cubicBezTo>
                  <a:cubicBezTo>
                    <a:pt x="28362" y="27771"/>
                    <a:pt x="28385" y="27645"/>
                    <a:pt x="28341" y="27534"/>
                  </a:cubicBezTo>
                  <a:lnTo>
                    <a:pt x="17323" y="192"/>
                  </a:lnTo>
                  <a:cubicBezTo>
                    <a:pt x="17273" y="69"/>
                    <a:pt x="17156" y="1"/>
                    <a:pt x="17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54"/>
            <p:cNvSpPr/>
            <p:nvPr/>
          </p:nvSpPr>
          <p:spPr>
            <a:xfrm>
              <a:off x="2044600" y="1622200"/>
              <a:ext cx="669575" cy="1206875"/>
            </a:xfrm>
            <a:custGeom>
              <a:avLst/>
              <a:gdLst/>
              <a:ahLst/>
              <a:cxnLst/>
              <a:rect l="l" t="t" r="r" b="b"/>
              <a:pathLst>
                <a:path w="26783" h="48275" extrusionOk="0">
                  <a:moveTo>
                    <a:pt x="20989" y="1"/>
                  </a:moveTo>
                  <a:cubicBezTo>
                    <a:pt x="18243" y="1"/>
                    <a:pt x="13589" y="1953"/>
                    <a:pt x="12749" y="2606"/>
                  </a:cubicBezTo>
                  <a:cubicBezTo>
                    <a:pt x="12749" y="2606"/>
                    <a:pt x="7499" y="7213"/>
                    <a:pt x="3751" y="11604"/>
                  </a:cubicBezTo>
                  <a:cubicBezTo>
                    <a:pt x="1" y="15995"/>
                    <a:pt x="322" y="23388"/>
                    <a:pt x="1501" y="28422"/>
                  </a:cubicBezTo>
                  <a:cubicBezTo>
                    <a:pt x="2680" y="33456"/>
                    <a:pt x="4822" y="47704"/>
                    <a:pt x="7499" y="48239"/>
                  </a:cubicBezTo>
                  <a:cubicBezTo>
                    <a:pt x="7618" y="48263"/>
                    <a:pt x="7736" y="48275"/>
                    <a:pt x="7853" y="48275"/>
                  </a:cubicBezTo>
                  <a:cubicBezTo>
                    <a:pt x="10373" y="48275"/>
                    <a:pt x="12530" y="42918"/>
                    <a:pt x="17034" y="39027"/>
                  </a:cubicBezTo>
                  <a:cubicBezTo>
                    <a:pt x="21748" y="34956"/>
                    <a:pt x="25496" y="31529"/>
                    <a:pt x="25818" y="28851"/>
                  </a:cubicBezTo>
                  <a:cubicBezTo>
                    <a:pt x="26139" y="26173"/>
                    <a:pt x="25711" y="17603"/>
                    <a:pt x="25925" y="16960"/>
                  </a:cubicBezTo>
                  <a:cubicBezTo>
                    <a:pt x="26139" y="16317"/>
                    <a:pt x="26782" y="10532"/>
                    <a:pt x="26782" y="7426"/>
                  </a:cubicBezTo>
                  <a:cubicBezTo>
                    <a:pt x="26782" y="4319"/>
                    <a:pt x="24425" y="891"/>
                    <a:pt x="22069" y="141"/>
                  </a:cubicBezTo>
                  <a:cubicBezTo>
                    <a:pt x="21764" y="44"/>
                    <a:pt x="21397" y="1"/>
                    <a:pt x="209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54"/>
            <p:cNvSpPr/>
            <p:nvPr/>
          </p:nvSpPr>
          <p:spPr>
            <a:xfrm>
              <a:off x="2017575" y="1614650"/>
              <a:ext cx="704250" cy="1222100"/>
            </a:xfrm>
            <a:custGeom>
              <a:avLst/>
              <a:gdLst/>
              <a:ahLst/>
              <a:cxnLst/>
              <a:rect l="l" t="t" r="r" b="b"/>
              <a:pathLst>
                <a:path w="28170" h="48884" extrusionOk="0">
                  <a:moveTo>
                    <a:pt x="22071" y="608"/>
                  </a:moveTo>
                  <a:cubicBezTo>
                    <a:pt x="22446" y="608"/>
                    <a:pt x="22780" y="647"/>
                    <a:pt x="23057" y="735"/>
                  </a:cubicBezTo>
                  <a:cubicBezTo>
                    <a:pt x="25370" y="1471"/>
                    <a:pt x="27557" y="4870"/>
                    <a:pt x="27557" y="7728"/>
                  </a:cubicBezTo>
                  <a:cubicBezTo>
                    <a:pt x="27557" y="10802"/>
                    <a:pt x="26910" y="16583"/>
                    <a:pt x="26716" y="17165"/>
                  </a:cubicBezTo>
                  <a:cubicBezTo>
                    <a:pt x="26615" y="17467"/>
                    <a:pt x="26625" y="18666"/>
                    <a:pt x="26672" y="21535"/>
                  </a:cubicBezTo>
                  <a:cubicBezTo>
                    <a:pt x="26717" y="24253"/>
                    <a:pt x="26772" y="27635"/>
                    <a:pt x="26595" y="29117"/>
                  </a:cubicBezTo>
                  <a:cubicBezTo>
                    <a:pt x="26288" y="31680"/>
                    <a:pt x="22482" y="35154"/>
                    <a:pt x="17916" y="39098"/>
                  </a:cubicBezTo>
                  <a:cubicBezTo>
                    <a:pt x="15923" y="40819"/>
                    <a:pt x="14415" y="42782"/>
                    <a:pt x="13086" y="44515"/>
                  </a:cubicBezTo>
                  <a:cubicBezTo>
                    <a:pt x="11486" y="46598"/>
                    <a:pt x="10196" y="48270"/>
                    <a:pt x="8922" y="48270"/>
                  </a:cubicBezTo>
                  <a:cubicBezTo>
                    <a:pt x="8829" y="48270"/>
                    <a:pt x="8735" y="48261"/>
                    <a:pt x="8641" y="48242"/>
                  </a:cubicBezTo>
                  <a:cubicBezTo>
                    <a:pt x="6724" y="47858"/>
                    <a:pt x="4859" y="38451"/>
                    <a:pt x="3745" y="32831"/>
                  </a:cubicBezTo>
                  <a:cubicBezTo>
                    <a:pt x="3415" y="31158"/>
                    <a:pt x="3128" y="29714"/>
                    <a:pt x="2880" y="28655"/>
                  </a:cubicBezTo>
                  <a:cubicBezTo>
                    <a:pt x="2277" y="26078"/>
                    <a:pt x="653" y="17272"/>
                    <a:pt x="5064" y="12104"/>
                  </a:cubicBezTo>
                  <a:cubicBezTo>
                    <a:pt x="8693" y="7854"/>
                    <a:pt x="13803" y="3340"/>
                    <a:pt x="14025" y="3144"/>
                  </a:cubicBezTo>
                  <a:cubicBezTo>
                    <a:pt x="14822" y="2534"/>
                    <a:pt x="19445" y="608"/>
                    <a:pt x="22071" y="608"/>
                  </a:cubicBezTo>
                  <a:close/>
                  <a:moveTo>
                    <a:pt x="22083" y="1"/>
                  </a:moveTo>
                  <a:cubicBezTo>
                    <a:pt x="19224" y="1"/>
                    <a:pt x="14506" y="1993"/>
                    <a:pt x="13642" y="2666"/>
                  </a:cubicBezTo>
                  <a:cubicBezTo>
                    <a:pt x="13637" y="2670"/>
                    <a:pt x="13633" y="2673"/>
                    <a:pt x="13629" y="2677"/>
                  </a:cubicBezTo>
                  <a:cubicBezTo>
                    <a:pt x="13577" y="2724"/>
                    <a:pt x="8319" y="7349"/>
                    <a:pt x="4598" y="11707"/>
                  </a:cubicBezTo>
                  <a:cubicBezTo>
                    <a:pt x="1" y="17093"/>
                    <a:pt x="1665" y="26147"/>
                    <a:pt x="2284" y="28793"/>
                  </a:cubicBezTo>
                  <a:cubicBezTo>
                    <a:pt x="2529" y="29843"/>
                    <a:pt x="2814" y="31282"/>
                    <a:pt x="3145" y="32949"/>
                  </a:cubicBezTo>
                  <a:cubicBezTo>
                    <a:pt x="4817" y="41391"/>
                    <a:pt x="6377" y="48414"/>
                    <a:pt x="8521" y="48842"/>
                  </a:cubicBezTo>
                  <a:cubicBezTo>
                    <a:pt x="8657" y="48869"/>
                    <a:pt x="8796" y="48884"/>
                    <a:pt x="8936" y="48884"/>
                  </a:cubicBezTo>
                  <a:cubicBezTo>
                    <a:pt x="10504" y="48884"/>
                    <a:pt x="11873" y="47099"/>
                    <a:pt x="13571" y="44887"/>
                  </a:cubicBezTo>
                  <a:cubicBezTo>
                    <a:pt x="14884" y="43178"/>
                    <a:pt x="16370" y="41240"/>
                    <a:pt x="18316" y="39561"/>
                  </a:cubicBezTo>
                  <a:cubicBezTo>
                    <a:pt x="23147" y="35389"/>
                    <a:pt x="26869" y="31975"/>
                    <a:pt x="27203" y="29189"/>
                  </a:cubicBezTo>
                  <a:cubicBezTo>
                    <a:pt x="27386" y="27668"/>
                    <a:pt x="27330" y="24261"/>
                    <a:pt x="27284" y="21524"/>
                  </a:cubicBezTo>
                  <a:cubicBezTo>
                    <a:pt x="27252" y="19609"/>
                    <a:pt x="27220" y="17628"/>
                    <a:pt x="27296" y="17359"/>
                  </a:cubicBezTo>
                  <a:cubicBezTo>
                    <a:pt x="27530" y="16657"/>
                    <a:pt x="28169" y="10765"/>
                    <a:pt x="28169" y="7728"/>
                  </a:cubicBezTo>
                  <a:cubicBezTo>
                    <a:pt x="28169" y="4583"/>
                    <a:pt x="25821" y="972"/>
                    <a:pt x="23242" y="152"/>
                  </a:cubicBezTo>
                  <a:cubicBezTo>
                    <a:pt x="22912" y="47"/>
                    <a:pt x="22520" y="1"/>
                    <a:pt x="220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54"/>
            <p:cNvSpPr/>
            <p:nvPr/>
          </p:nvSpPr>
          <p:spPr>
            <a:xfrm>
              <a:off x="2133825" y="4160525"/>
              <a:ext cx="772050" cy="747925"/>
            </a:xfrm>
            <a:custGeom>
              <a:avLst/>
              <a:gdLst/>
              <a:ahLst/>
              <a:cxnLst/>
              <a:rect l="l" t="t" r="r" b="b"/>
              <a:pathLst>
                <a:path w="30882" h="29917" extrusionOk="0">
                  <a:moveTo>
                    <a:pt x="25503" y="0"/>
                  </a:moveTo>
                  <a:cubicBezTo>
                    <a:pt x="22546" y="0"/>
                    <a:pt x="19978" y="1301"/>
                    <a:pt x="19437" y="1841"/>
                  </a:cubicBezTo>
                  <a:cubicBezTo>
                    <a:pt x="18573" y="2706"/>
                    <a:pt x="8638" y="18902"/>
                    <a:pt x="6047" y="21495"/>
                  </a:cubicBezTo>
                  <a:cubicBezTo>
                    <a:pt x="3455" y="24086"/>
                    <a:pt x="0" y="27325"/>
                    <a:pt x="216" y="28621"/>
                  </a:cubicBezTo>
                  <a:cubicBezTo>
                    <a:pt x="432" y="29917"/>
                    <a:pt x="3887" y="29917"/>
                    <a:pt x="9287" y="29917"/>
                  </a:cubicBezTo>
                  <a:cubicBezTo>
                    <a:pt x="14685" y="29917"/>
                    <a:pt x="17060" y="29268"/>
                    <a:pt x="19004" y="28405"/>
                  </a:cubicBezTo>
                  <a:cubicBezTo>
                    <a:pt x="20947" y="27541"/>
                    <a:pt x="21379" y="26677"/>
                    <a:pt x="19652" y="26461"/>
                  </a:cubicBezTo>
                  <a:cubicBezTo>
                    <a:pt x="17924" y="26245"/>
                    <a:pt x="9717" y="23654"/>
                    <a:pt x="9717" y="23654"/>
                  </a:cubicBezTo>
                  <a:cubicBezTo>
                    <a:pt x="9717" y="23654"/>
                    <a:pt x="17492" y="18039"/>
                    <a:pt x="22459" y="13504"/>
                  </a:cubicBezTo>
                  <a:cubicBezTo>
                    <a:pt x="27426" y="8969"/>
                    <a:pt x="30881" y="1841"/>
                    <a:pt x="30881" y="1841"/>
                  </a:cubicBezTo>
                  <a:cubicBezTo>
                    <a:pt x="29183" y="467"/>
                    <a:pt x="27273" y="0"/>
                    <a:pt x="255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54"/>
            <p:cNvSpPr/>
            <p:nvPr/>
          </p:nvSpPr>
          <p:spPr>
            <a:xfrm>
              <a:off x="2126575" y="4152525"/>
              <a:ext cx="787750" cy="763575"/>
            </a:xfrm>
            <a:custGeom>
              <a:avLst/>
              <a:gdLst/>
              <a:ahLst/>
              <a:cxnLst/>
              <a:rect l="l" t="t" r="r" b="b"/>
              <a:pathLst>
                <a:path w="31510" h="30543" extrusionOk="0">
                  <a:moveTo>
                    <a:pt x="25799" y="625"/>
                  </a:moveTo>
                  <a:cubicBezTo>
                    <a:pt x="27434" y="625"/>
                    <a:pt x="29196" y="1038"/>
                    <a:pt x="30786" y="2248"/>
                  </a:cubicBezTo>
                  <a:cubicBezTo>
                    <a:pt x="30159" y="3479"/>
                    <a:pt x="26925" y="9596"/>
                    <a:pt x="22543" y="13598"/>
                  </a:cubicBezTo>
                  <a:cubicBezTo>
                    <a:pt x="17647" y="18068"/>
                    <a:pt x="9907" y="23670"/>
                    <a:pt x="9828" y="23725"/>
                  </a:cubicBezTo>
                  <a:cubicBezTo>
                    <a:pt x="9624" y="23873"/>
                    <a:pt x="9675" y="24191"/>
                    <a:pt x="9916" y="24266"/>
                  </a:cubicBezTo>
                  <a:cubicBezTo>
                    <a:pt x="10251" y="24372"/>
                    <a:pt x="18168" y="26868"/>
                    <a:pt x="19904" y="27085"/>
                  </a:cubicBezTo>
                  <a:cubicBezTo>
                    <a:pt x="20633" y="27176"/>
                    <a:pt x="20719" y="27358"/>
                    <a:pt x="20719" y="27360"/>
                  </a:cubicBezTo>
                  <a:cubicBezTo>
                    <a:pt x="20730" y="27439"/>
                    <a:pt x="20501" y="27854"/>
                    <a:pt x="19170" y="28446"/>
                  </a:cubicBezTo>
                  <a:cubicBezTo>
                    <a:pt x="17165" y="29336"/>
                    <a:pt x="14765" y="29930"/>
                    <a:pt x="9575" y="29930"/>
                  </a:cubicBezTo>
                  <a:cubicBezTo>
                    <a:pt x="4774" y="29930"/>
                    <a:pt x="981" y="29930"/>
                    <a:pt x="807" y="28891"/>
                  </a:cubicBezTo>
                  <a:cubicBezTo>
                    <a:pt x="641" y="27893"/>
                    <a:pt x="3551" y="25007"/>
                    <a:pt x="5677" y="22901"/>
                  </a:cubicBezTo>
                  <a:lnTo>
                    <a:pt x="6553" y="22031"/>
                  </a:lnTo>
                  <a:cubicBezTo>
                    <a:pt x="8218" y="20364"/>
                    <a:pt x="12828" y="13229"/>
                    <a:pt x="16194" y="8021"/>
                  </a:cubicBezTo>
                  <a:cubicBezTo>
                    <a:pt x="18048" y="5150"/>
                    <a:pt x="19650" y="2671"/>
                    <a:pt x="19942" y="2379"/>
                  </a:cubicBezTo>
                  <a:cubicBezTo>
                    <a:pt x="20403" y="1918"/>
                    <a:pt x="22904" y="625"/>
                    <a:pt x="25799" y="625"/>
                  </a:cubicBezTo>
                  <a:close/>
                  <a:moveTo>
                    <a:pt x="25792" y="0"/>
                  </a:moveTo>
                  <a:cubicBezTo>
                    <a:pt x="22723" y="0"/>
                    <a:pt x="20076" y="1381"/>
                    <a:pt x="19510" y="1945"/>
                  </a:cubicBezTo>
                  <a:cubicBezTo>
                    <a:pt x="19186" y="2269"/>
                    <a:pt x="17909" y="4237"/>
                    <a:pt x="15680" y="7688"/>
                  </a:cubicBezTo>
                  <a:cubicBezTo>
                    <a:pt x="12329" y="12875"/>
                    <a:pt x="7741" y="19978"/>
                    <a:pt x="6120" y="21599"/>
                  </a:cubicBezTo>
                  <a:lnTo>
                    <a:pt x="5246" y="22467"/>
                  </a:lnTo>
                  <a:cubicBezTo>
                    <a:pt x="2068" y="25616"/>
                    <a:pt x="1" y="27772"/>
                    <a:pt x="204" y="28992"/>
                  </a:cubicBezTo>
                  <a:cubicBezTo>
                    <a:pt x="463" y="30543"/>
                    <a:pt x="3700" y="30543"/>
                    <a:pt x="9577" y="30543"/>
                  </a:cubicBezTo>
                  <a:cubicBezTo>
                    <a:pt x="14873" y="30543"/>
                    <a:pt x="17341" y="29928"/>
                    <a:pt x="19418" y="29005"/>
                  </a:cubicBezTo>
                  <a:cubicBezTo>
                    <a:pt x="20765" y="28407"/>
                    <a:pt x="21405" y="27823"/>
                    <a:pt x="21323" y="27270"/>
                  </a:cubicBezTo>
                  <a:cubicBezTo>
                    <a:pt x="21230" y="26634"/>
                    <a:pt x="20290" y="26517"/>
                    <a:pt x="19981" y="26478"/>
                  </a:cubicBezTo>
                  <a:cubicBezTo>
                    <a:pt x="18564" y="26301"/>
                    <a:pt x="12576" y="24455"/>
                    <a:pt x="10679" y="23864"/>
                  </a:cubicBezTo>
                  <a:cubicBezTo>
                    <a:pt x="12470" y="22551"/>
                    <a:pt x="18751" y="17890"/>
                    <a:pt x="22956" y="14050"/>
                  </a:cubicBezTo>
                  <a:cubicBezTo>
                    <a:pt x="27909" y="9527"/>
                    <a:pt x="31413" y="2368"/>
                    <a:pt x="31447" y="2296"/>
                  </a:cubicBezTo>
                  <a:cubicBezTo>
                    <a:pt x="31509" y="2167"/>
                    <a:pt x="31475" y="2014"/>
                    <a:pt x="31364" y="1924"/>
                  </a:cubicBezTo>
                  <a:cubicBezTo>
                    <a:pt x="29590" y="488"/>
                    <a:pt x="27617" y="0"/>
                    <a:pt x="257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54"/>
            <p:cNvSpPr/>
            <p:nvPr/>
          </p:nvSpPr>
          <p:spPr>
            <a:xfrm>
              <a:off x="2136300" y="4757250"/>
              <a:ext cx="532025" cy="151200"/>
            </a:xfrm>
            <a:custGeom>
              <a:avLst/>
              <a:gdLst/>
              <a:ahLst/>
              <a:cxnLst/>
              <a:rect l="l" t="t" r="r" b="b"/>
              <a:pathLst>
                <a:path w="21281" h="6048" extrusionOk="0">
                  <a:moveTo>
                    <a:pt x="10310" y="1"/>
                  </a:moveTo>
                  <a:lnTo>
                    <a:pt x="8754" y="3456"/>
                  </a:lnTo>
                  <a:cubicBezTo>
                    <a:pt x="8754" y="3456"/>
                    <a:pt x="8300" y="3554"/>
                    <a:pt x="7582" y="3554"/>
                  </a:cubicBezTo>
                  <a:cubicBezTo>
                    <a:pt x="6281" y="3554"/>
                    <a:pt x="4114" y="3230"/>
                    <a:pt x="2223" y="1407"/>
                  </a:cubicBezTo>
                  <a:cubicBezTo>
                    <a:pt x="935" y="2813"/>
                    <a:pt x="1" y="4059"/>
                    <a:pt x="116" y="4752"/>
                  </a:cubicBezTo>
                  <a:cubicBezTo>
                    <a:pt x="332" y="6048"/>
                    <a:pt x="3787" y="6048"/>
                    <a:pt x="9186" y="6048"/>
                  </a:cubicBezTo>
                  <a:cubicBezTo>
                    <a:pt x="14585" y="6048"/>
                    <a:pt x="16961" y="5400"/>
                    <a:pt x="18905" y="4536"/>
                  </a:cubicBezTo>
                  <a:cubicBezTo>
                    <a:pt x="20848" y="3672"/>
                    <a:pt x="21280" y="2808"/>
                    <a:pt x="19553" y="2592"/>
                  </a:cubicBezTo>
                  <a:cubicBezTo>
                    <a:pt x="18131" y="2414"/>
                    <a:pt x="12319" y="628"/>
                    <a:pt x="10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54"/>
            <p:cNvSpPr/>
            <p:nvPr/>
          </p:nvSpPr>
          <p:spPr>
            <a:xfrm>
              <a:off x="2128625" y="4749600"/>
              <a:ext cx="533100" cy="166500"/>
            </a:xfrm>
            <a:custGeom>
              <a:avLst/>
              <a:gdLst/>
              <a:ahLst/>
              <a:cxnLst/>
              <a:rect l="l" t="t" r="r" b="b"/>
              <a:pathLst>
                <a:path w="21324" h="6660" extrusionOk="0">
                  <a:moveTo>
                    <a:pt x="10785" y="680"/>
                  </a:moveTo>
                  <a:cubicBezTo>
                    <a:pt x="13235" y="1441"/>
                    <a:pt x="18449" y="3031"/>
                    <a:pt x="19822" y="3202"/>
                  </a:cubicBezTo>
                  <a:cubicBezTo>
                    <a:pt x="20551" y="3293"/>
                    <a:pt x="20637" y="3475"/>
                    <a:pt x="20637" y="3477"/>
                  </a:cubicBezTo>
                  <a:cubicBezTo>
                    <a:pt x="20648" y="3556"/>
                    <a:pt x="20419" y="3971"/>
                    <a:pt x="19088" y="4563"/>
                  </a:cubicBezTo>
                  <a:cubicBezTo>
                    <a:pt x="17083" y="5453"/>
                    <a:pt x="14683" y="6047"/>
                    <a:pt x="9495" y="6047"/>
                  </a:cubicBezTo>
                  <a:cubicBezTo>
                    <a:pt x="4692" y="6047"/>
                    <a:pt x="899" y="6047"/>
                    <a:pt x="725" y="5008"/>
                  </a:cubicBezTo>
                  <a:cubicBezTo>
                    <a:pt x="672" y="4685"/>
                    <a:pt x="952" y="3928"/>
                    <a:pt x="2549" y="2149"/>
                  </a:cubicBezTo>
                  <a:cubicBezTo>
                    <a:pt x="4455" y="3854"/>
                    <a:pt x="6564" y="4171"/>
                    <a:pt x="7868" y="4171"/>
                  </a:cubicBezTo>
                  <a:cubicBezTo>
                    <a:pt x="8595" y="4171"/>
                    <a:pt x="9073" y="4073"/>
                    <a:pt x="9127" y="4061"/>
                  </a:cubicBezTo>
                  <a:cubicBezTo>
                    <a:pt x="9222" y="4040"/>
                    <a:pt x="9302" y="3976"/>
                    <a:pt x="9342" y="3888"/>
                  </a:cubicBezTo>
                  <a:lnTo>
                    <a:pt x="10785" y="680"/>
                  </a:lnTo>
                  <a:close/>
                  <a:moveTo>
                    <a:pt x="10615" y="1"/>
                  </a:moveTo>
                  <a:cubicBezTo>
                    <a:pt x="10498" y="1"/>
                    <a:pt x="10388" y="69"/>
                    <a:pt x="10338" y="181"/>
                  </a:cubicBezTo>
                  <a:lnTo>
                    <a:pt x="8850" y="3488"/>
                  </a:lnTo>
                  <a:cubicBezTo>
                    <a:pt x="8672" y="3514"/>
                    <a:pt x="8344" y="3551"/>
                    <a:pt x="7911" y="3551"/>
                  </a:cubicBezTo>
                  <a:cubicBezTo>
                    <a:pt x="6665" y="3551"/>
                    <a:pt x="4561" y="3245"/>
                    <a:pt x="2743" y="1493"/>
                  </a:cubicBezTo>
                  <a:cubicBezTo>
                    <a:pt x="2683" y="1435"/>
                    <a:pt x="2606" y="1410"/>
                    <a:pt x="2521" y="1408"/>
                  </a:cubicBezTo>
                  <a:cubicBezTo>
                    <a:pt x="2438" y="1410"/>
                    <a:pt x="2360" y="1446"/>
                    <a:pt x="2305" y="1507"/>
                  </a:cubicBezTo>
                  <a:cubicBezTo>
                    <a:pt x="655" y="3310"/>
                    <a:pt x="1" y="4387"/>
                    <a:pt x="122" y="5109"/>
                  </a:cubicBezTo>
                  <a:cubicBezTo>
                    <a:pt x="380" y="6660"/>
                    <a:pt x="3618" y="6660"/>
                    <a:pt x="9495" y="6660"/>
                  </a:cubicBezTo>
                  <a:cubicBezTo>
                    <a:pt x="14791" y="6660"/>
                    <a:pt x="17259" y="6045"/>
                    <a:pt x="19336" y="5122"/>
                  </a:cubicBezTo>
                  <a:cubicBezTo>
                    <a:pt x="20682" y="4524"/>
                    <a:pt x="21323" y="3940"/>
                    <a:pt x="21241" y="3387"/>
                  </a:cubicBezTo>
                  <a:cubicBezTo>
                    <a:pt x="21147" y="2751"/>
                    <a:pt x="20207" y="2634"/>
                    <a:pt x="19898" y="2595"/>
                  </a:cubicBezTo>
                  <a:cubicBezTo>
                    <a:pt x="18484" y="2419"/>
                    <a:pt x="12507" y="576"/>
                    <a:pt x="10708" y="15"/>
                  </a:cubicBezTo>
                  <a:cubicBezTo>
                    <a:pt x="10677" y="5"/>
                    <a:pt x="10646" y="1"/>
                    <a:pt x="10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54"/>
            <p:cNvSpPr/>
            <p:nvPr/>
          </p:nvSpPr>
          <p:spPr>
            <a:xfrm>
              <a:off x="4454825" y="4160525"/>
              <a:ext cx="772050" cy="747925"/>
            </a:xfrm>
            <a:custGeom>
              <a:avLst/>
              <a:gdLst/>
              <a:ahLst/>
              <a:cxnLst/>
              <a:rect l="l" t="t" r="r" b="b"/>
              <a:pathLst>
                <a:path w="30882" h="29917" extrusionOk="0">
                  <a:moveTo>
                    <a:pt x="5379" y="0"/>
                  </a:moveTo>
                  <a:cubicBezTo>
                    <a:pt x="3609" y="0"/>
                    <a:pt x="1698" y="467"/>
                    <a:pt x="0" y="1841"/>
                  </a:cubicBezTo>
                  <a:cubicBezTo>
                    <a:pt x="0" y="1841"/>
                    <a:pt x="3456" y="8969"/>
                    <a:pt x="8423" y="13504"/>
                  </a:cubicBezTo>
                  <a:cubicBezTo>
                    <a:pt x="13389" y="18039"/>
                    <a:pt x="21164" y="23654"/>
                    <a:pt x="21164" y="23654"/>
                  </a:cubicBezTo>
                  <a:cubicBezTo>
                    <a:pt x="21164" y="23654"/>
                    <a:pt x="12958" y="26245"/>
                    <a:pt x="11230" y="26461"/>
                  </a:cubicBezTo>
                  <a:cubicBezTo>
                    <a:pt x="9503" y="26677"/>
                    <a:pt x="9934" y="27541"/>
                    <a:pt x="11878" y="28405"/>
                  </a:cubicBezTo>
                  <a:cubicBezTo>
                    <a:pt x="13821" y="29268"/>
                    <a:pt x="16197" y="29917"/>
                    <a:pt x="21596" y="29917"/>
                  </a:cubicBezTo>
                  <a:cubicBezTo>
                    <a:pt x="26996" y="29917"/>
                    <a:pt x="30451" y="29917"/>
                    <a:pt x="30666" y="28621"/>
                  </a:cubicBezTo>
                  <a:cubicBezTo>
                    <a:pt x="30882" y="27325"/>
                    <a:pt x="27427" y="24086"/>
                    <a:pt x="24836" y="21495"/>
                  </a:cubicBezTo>
                  <a:cubicBezTo>
                    <a:pt x="22243" y="18902"/>
                    <a:pt x="12309" y="2706"/>
                    <a:pt x="11445" y="1841"/>
                  </a:cubicBezTo>
                  <a:cubicBezTo>
                    <a:pt x="10904" y="1301"/>
                    <a:pt x="8336" y="0"/>
                    <a:pt x="5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54"/>
            <p:cNvSpPr/>
            <p:nvPr/>
          </p:nvSpPr>
          <p:spPr>
            <a:xfrm>
              <a:off x="4446375" y="4152525"/>
              <a:ext cx="787775" cy="763575"/>
            </a:xfrm>
            <a:custGeom>
              <a:avLst/>
              <a:gdLst/>
              <a:ahLst/>
              <a:cxnLst/>
              <a:rect l="l" t="t" r="r" b="b"/>
              <a:pathLst>
                <a:path w="31511" h="30543" extrusionOk="0">
                  <a:moveTo>
                    <a:pt x="5712" y="625"/>
                  </a:moveTo>
                  <a:cubicBezTo>
                    <a:pt x="8606" y="625"/>
                    <a:pt x="11107" y="1918"/>
                    <a:pt x="11568" y="2379"/>
                  </a:cubicBezTo>
                  <a:cubicBezTo>
                    <a:pt x="11860" y="2672"/>
                    <a:pt x="13462" y="5151"/>
                    <a:pt x="15317" y="8022"/>
                  </a:cubicBezTo>
                  <a:cubicBezTo>
                    <a:pt x="18682" y="13230"/>
                    <a:pt x="23292" y="20366"/>
                    <a:pt x="24956" y="22032"/>
                  </a:cubicBezTo>
                  <a:lnTo>
                    <a:pt x="25835" y="22903"/>
                  </a:lnTo>
                  <a:cubicBezTo>
                    <a:pt x="27960" y="25009"/>
                    <a:pt x="30869" y="27894"/>
                    <a:pt x="30703" y="28891"/>
                  </a:cubicBezTo>
                  <a:cubicBezTo>
                    <a:pt x="30529" y="29930"/>
                    <a:pt x="26736" y="29930"/>
                    <a:pt x="21934" y="29930"/>
                  </a:cubicBezTo>
                  <a:cubicBezTo>
                    <a:pt x="16745" y="29930"/>
                    <a:pt x="14345" y="29337"/>
                    <a:pt x="12340" y="28446"/>
                  </a:cubicBezTo>
                  <a:cubicBezTo>
                    <a:pt x="11009" y="27854"/>
                    <a:pt x="10780" y="27439"/>
                    <a:pt x="10791" y="27360"/>
                  </a:cubicBezTo>
                  <a:cubicBezTo>
                    <a:pt x="10792" y="27358"/>
                    <a:pt x="10877" y="27176"/>
                    <a:pt x="11606" y="27085"/>
                  </a:cubicBezTo>
                  <a:cubicBezTo>
                    <a:pt x="13341" y="26868"/>
                    <a:pt x="21258" y="24372"/>
                    <a:pt x="21594" y="24266"/>
                  </a:cubicBezTo>
                  <a:cubicBezTo>
                    <a:pt x="21834" y="24191"/>
                    <a:pt x="21885" y="23874"/>
                    <a:pt x="21681" y="23727"/>
                  </a:cubicBezTo>
                  <a:cubicBezTo>
                    <a:pt x="21603" y="23670"/>
                    <a:pt x="13863" y="18069"/>
                    <a:pt x="8967" y="13598"/>
                  </a:cubicBezTo>
                  <a:cubicBezTo>
                    <a:pt x="4587" y="9599"/>
                    <a:pt x="1350" y="3481"/>
                    <a:pt x="723" y="2248"/>
                  </a:cubicBezTo>
                  <a:cubicBezTo>
                    <a:pt x="2313" y="1038"/>
                    <a:pt x="4075" y="625"/>
                    <a:pt x="5712" y="625"/>
                  </a:cubicBezTo>
                  <a:close/>
                  <a:moveTo>
                    <a:pt x="5718" y="0"/>
                  </a:moveTo>
                  <a:cubicBezTo>
                    <a:pt x="3893" y="0"/>
                    <a:pt x="1920" y="488"/>
                    <a:pt x="146" y="1924"/>
                  </a:cubicBezTo>
                  <a:cubicBezTo>
                    <a:pt x="35" y="2014"/>
                    <a:pt x="1" y="2168"/>
                    <a:pt x="63" y="2296"/>
                  </a:cubicBezTo>
                  <a:cubicBezTo>
                    <a:pt x="97" y="2368"/>
                    <a:pt x="3601" y="9527"/>
                    <a:pt x="8554" y="14050"/>
                  </a:cubicBezTo>
                  <a:cubicBezTo>
                    <a:pt x="12760" y="17890"/>
                    <a:pt x="19041" y="22551"/>
                    <a:pt x="20831" y="23864"/>
                  </a:cubicBezTo>
                  <a:cubicBezTo>
                    <a:pt x="18934" y="24457"/>
                    <a:pt x="12946" y="26301"/>
                    <a:pt x="11530" y="26478"/>
                  </a:cubicBezTo>
                  <a:cubicBezTo>
                    <a:pt x="11221" y="26517"/>
                    <a:pt x="10281" y="26634"/>
                    <a:pt x="10187" y="27270"/>
                  </a:cubicBezTo>
                  <a:cubicBezTo>
                    <a:pt x="10105" y="27823"/>
                    <a:pt x="10745" y="28407"/>
                    <a:pt x="12091" y="29005"/>
                  </a:cubicBezTo>
                  <a:cubicBezTo>
                    <a:pt x="14168" y="29928"/>
                    <a:pt x="16637" y="30543"/>
                    <a:pt x="21934" y="30543"/>
                  </a:cubicBezTo>
                  <a:cubicBezTo>
                    <a:pt x="27811" y="30543"/>
                    <a:pt x="31048" y="30543"/>
                    <a:pt x="31306" y="28992"/>
                  </a:cubicBezTo>
                  <a:cubicBezTo>
                    <a:pt x="31510" y="27773"/>
                    <a:pt x="29443" y="25618"/>
                    <a:pt x="26266" y="22469"/>
                  </a:cubicBezTo>
                  <a:lnTo>
                    <a:pt x="25390" y="21599"/>
                  </a:lnTo>
                  <a:cubicBezTo>
                    <a:pt x="23770" y="19979"/>
                    <a:pt x="19182" y="12876"/>
                    <a:pt x="15831" y="7689"/>
                  </a:cubicBezTo>
                  <a:cubicBezTo>
                    <a:pt x="13601" y="4237"/>
                    <a:pt x="12323" y="2269"/>
                    <a:pt x="12000" y="1947"/>
                  </a:cubicBezTo>
                  <a:cubicBezTo>
                    <a:pt x="11434" y="1380"/>
                    <a:pt x="8787" y="0"/>
                    <a:pt x="57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54"/>
            <p:cNvSpPr/>
            <p:nvPr/>
          </p:nvSpPr>
          <p:spPr>
            <a:xfrm>
              <a:off x="4692350" y="4757250"/>
              <a:ext cx="532050" cy="151200"/>
            </a:xfrm>
            <a:custGeom>
              <a:avLst/>
              <a:gdLst/>
              <a:ahLst/>
              <a:cxnLst/>
              <a:rect l="l" t="t" r="r" b="b"/>
              <a:pathLst>
                <a:path w="21282" h="6048" extrusionOk="0">
                  <a:moveTo>
                    <a:pt x="10972" y="1"/>
                  </a:moveTo>
                  <a:cubicBezTo>
                    <a:pt x="8963" y="628"/>
                    <a:pt x="3151" y="2414"/>
                    <a:pt x="1729" y="2592"/>
                  </a:cubicBezTo>
                  <a:cubicBezTo>
                    <a:pt x="1" y="2808"/>
                    <a:pt x="434" y="3672"/>
                    <a:pt x="2377" y="4536"/>
                  </a:cubicBezTo>
                  <a:cubicBezTo>
                    <a:pt x="4321" y="5400"/>
                    <a:pt x="6697" y="6048"/>
                    <a:pt x="12095" y="6048"/>
                  </a:cubicBezTo>
                  <a:cubicBezTo>
                    <a:pt x="17494" y="6048"/>
                    <a:pt x="20950" y="6048"/>
                    <a:pt x="21166" y="4752"/>
                  </a:cubicBezTo>
                  <a:cubicBezTo>
                    <a:pt x="21281" y="4059"/>
                    <a:pt x="20346" y="2813"/>
                    <a:pt x="19059" y="1407"/>
                  </a:cubicBezTo>
                  <a:cubicBezTo>
                    <a:pt x="17167" y="3230"/>
                    <a:pt x="15000" y="3554"/>
                    <a:pt x="13699" y="3554"/>
                  </a:cubicBezTo>
                  <a:cubicBezTo>
                    <a:pt x="12982" y="3554"/>
                    <a:pt x="12528" y="3456"/>
                    <a:pt x="12528" y="3456"/>
                  </a:cubicBezTo>
                  <a:lnTo>
                    <a:pt x="109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54"/>
            <p:cNvSpPr/>
            <p:nvPr/>
          </p:nvSpPr>
          <p:spPr>
            <a:xfrm>
              <a:off x="4698975" y="4749625"/>
              <a:ext cx="533075" cy="166475"/>
            </a:xfrm>
            <a:custGeom>
              <a:avLst/>
              <a:gdLst/>
              <a:ahLst/>
              <a:cxnLst/>
              <a:rect l="l" t="t" r="r" b="b"/>
              <a:pathLst>
                <a:path w="21323" h="6659" extrusionOk="0">
                  <a:moveTo>
                    <a:pt x="10540" y="679"/>
                  </a:moveTo>
                  <a:lnTo>
                    <a:pt x="11983" y="3887"/>
                  </a:lnTo>
                  <a:cubicBezTo>
                    <a:pt x="12023" y="3975"/>
                    <a:pt x="12103" y="4039"/>
                    <a:pt x="12197" y="4060"/>
                  </a:cubicBezTo>
                  <a:cubicBezTo>
                    <a:pt x="12250" y="4072"/>
                    <a:pt x="12728" y="4170"/>
                    <a:pt x="13455" y="4170"/>
                  </a:cubicBezTo>
                  <a:cubicBezTo>
                    <a:pt x="14759" y="4170"/>
                    <a:pt x="16869" y="3853"/>
                    <a:pt x="18775" y="2148"/>
                  </a:cubicBezTo>
                  <a:cubicBezTo>
                    <a:pt x="20371" y="3926"/>
                    <a:pt x="20652" y="4684"/>
                    <a:pt x="20599" y="5007"/>
                  </a:cubicBezTo>
                  <a:cubicBezTo>
                    <a:pt x="20425" y="6046"/>
                    <a:pt x="16632" y="6046"/>
                    <a:pt x="11830" y="6046"/>
                  </a:cubicBezTo>
                  <a:cubicBezTo>
                    <a:pt x="6641" y="6046"/>
                    <a:pt x="4241" y="5452"/>
                    <a:pt x="2236" y="4562"/>
                  </a:cubicBezTo>
                  <a:cubicBezTo>
                    <a:pt x="905" y="3970"/>
                    <a:pt x="676" y="3555"/>
                    <a:pt x="687" y="3476"/>
                  </a:cubicBezTo>
                  <a:cubicBezTo>
                    <a:pt x="688" y="3474"/>
                    <a:pt x="773" y="3292"/>
                    <a:pt x="1502" y="3201"/>
                  </a:cubicBezTo>
                  <a:lnTo>
                    <a:pt x="1503" y="3201"/>
                  </a:lnTo>
                  <a:cubicBezTo>
                    <a:pt x="2876" y="3030"/>
                    <a:pt x="8088" y="1440"/>
                    <a:pt x="10540" y="679"/>
                  </a:cubicBezTo>
                  <a:close/>
                  <a:moveTo>
                    <a:pt x="10708" y="0"/>
                  </a:moveTo>
                  <a:cubicBezTo>
                    <a:pt x="10677" y="0"/>
                    <a:pt x="10647" y="5"/>
                    <a:pt x="10616" y="14"/>
                  </a:cubicBezTo>
                  <a:cubicBezTo>
                    <a:pt x="8817" y="575"/>
                    <a:pt x="2840" y="2418"/>
                    <a:pt x="1426" y="2594"/>
                  </a:cubicBezTo>
                  <a:cubicBezTo>
                    <a:pt x="1117" y="2633"/>
                    <a:pt x="177" y="2750"/>
                    <a:pt x="83" y="3386"/>
                  </a:cubicBezTo>
                  <a:cubicBezTo>
                    <a:pt x="1" y="3939"/>
                    <a:pt x="641" y="4523"/>
                    <a:pt x="1987" y="5121"/>
                  </a:cubicBezTo>
                  <a:cubicBezTo>
                    <a:pt x="4064" y="6044"/>
                    <a:pt x="6533" y="6659"/>
                    <a:pt x="11830" y="6659"/>
                  </a:cubicBezTo>
                  <a:cubicBezTo>
                    <a:pt x="17707" y="6659"/>
                    <a:pt x="20944" y="6659"/>
                    <a:pt x="21202" y="5107"/>
                  </a:cubicBezTo>
                  <a:cubicBezTo>
                    <a:pt x="21323" y="4384"/>
                    <a:pt x="20669" y="3307"/>
                    <a:pt x="19019" y="1505"/>
                  </a:cubicBezTo>
                  <a:cubicBezTo>
                    <a:pt x="18963" y="1444"/>
                    <a:pt x="18885" y="1409"/>
                    <a:pt x="18803" y="1406"/>
                  </a:cubicBezTo>
                  <a:cubicBezTo>
                    <a:pt x="18800" y="1406"/>
                    <a:pt x="18797" y="1405"/>
                    <a:pt x="18795" y="1405"/>
                  </a:cubicBezTo>
                  <a:cubicBezTo>
                    <a:pt x="18716" y="1405"/>
                    <a:pt x="18639" y="1436"/>
                    <a:pt x="18581" y="1491"/>
                  </a:cubicBezTo>
                  <a:cubicBezTo>
                    <a:pt x="16764" y="3243"/>
                    <a:pt x="14660" y="3549"/>
                    <a:pt x="13414" y="3549"/>
                  </a:cubicBezTo>
                  <a:cubicBezTo>
                    <a:pt x="12981" y="3549"/>
                    <a:pt x="12652" y="3512"/>
                    <a:pt x="12474" y="3486"/>
                  </a:cubicBezTo>
                  <a:lnTo>
                    <a:pt x="10986" y="180"/>
                  </a:lnTo>
                  <a:cubicBezTo>
                    <a:pt x="10935" y="69"/>
                    <a:pt x="10825" y="0"/>
                    <a:pt x="10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54"/>
            <p:cNvSpPr/>
            <p:nvPr/>
          </p:nvSpPr>
          <p:spPr>
            <a:xfrm>
              <a:off x="1589875" y="4217350"/>
              <a:ext cx="1146850" cy="742900"/>
            </a:xfrm>
            <a:custGeom>
              <a:avLst/>
              <a:gdLst/>
              <a:ahLst/>
              <a:cxnLst/>
              <a:rect l="l" t="t" r="r" b="b"/>
              <a:pathLst>
                <a:path w="45874" h="29716" extrusionOk="0">
                  <a:moveTo>
                    <a:pt x="3832" y="1"/>
                  </a:moveTo>
                  <a:cubicBezTo>
                    <a:pt x="3832" y="1"/>
                    <a:pt x="2537" y="1"/>
                    <a:pt x="2753" y="2592"/>
                  </a:cubicBezTo>
                  <a:cubicBezTo>
                    <a:pt x="2753" y="2592"/>
                    <a:pt x="5776" y="8207"/>
                    <a:pt x="5560" y="10151"/>
                  </a:cubicBezTo>
                  <a:cubicBezTo>
                    <a:pt x="5384" y="11739"/>
                    <a:pt x="1605" y="23842"/>
                    <a:pt x="227" y="28226"/>
                  </a:cubicBezTo>
                  <a:cubicBezTo>
                    <a:pt x="1" y="28943"/>
                    <a:pt x="544" y="29658"/>
                    <a:pt x="1277" y="29658"/>
                  </a:cubicBezTo>
                  <a:cubicBezTo>
                    <a:pt x="1311" y="29658"/>
                    <a:pt x="1346" y="29657"/>
                    <a:pt x="1381" y="29653"/>
                  </a:cubicBezTo>
                  <a:cubicBezTo>
                    <a:pt x="1820" y="29614"/>
                    <a:pt x="2194" y="29316"/>
                    <a:pt x="2330" y="28896"/>
                  </a:cubicBezTo>
                  <a:lnTo>
                    <a:pt x="8367" y="10367"/>
                  </a:lnTo>
                  <a:cubicBezTo>
                    <a:pt x="8367" y="10367"/>
                    <a:pt x="9447" y="9071"/>
                    <a:pt x="12903" y="8423"/>
                  </a:cubicBezTo>
                  <a:cubicBezTo>
                    <a:pt x="15550" y="7927"/>
                    <a:pt x="28720" y="7303"/>
                    <a:pt x="34735" y="7039"/>
                  </a:cubicBezTo>
                  <a:cubicBezTo>
                    <a:pt x="34799" y="7036"/>
                    <a:pt x="34864" y="7035"/>
                    <a:pt x="34929" y="7035"/>
                  </a:cubicBezTo>
                  <a:cubicBezTo>
                    <a:pt x="37143" y="7035"/>
                    <a:pt x="39053" y="8703"/>
                    <a:pt x="39243" y="10929"/>
                  </a:cubicBezTo>
                  <a:cubicBezTo>
                    <a:pt x="39245" y="10956"/>
                    <a:pt x="39248" y="10985"/>
                    <a:pt x="39250" y="11015"/>
                  </a:cubicBezTo>
                  <a:cubicBezTo>
                    <a:pt x="39441" y="13508"/>
                    <a:pt x="43551" y="26391"/>
                    <a:pt x="44469" y="29244"/>
                  </a:cubicBezTo>
                  <a:cubicBezTo>
                    <a:pt x="44561" y="29528"/>
                    <a:pt x="44825" y="29715"/>
                    <a:pt x="45116" y="29715"/>
                  </a:cubicBezTo>
                  <a:cubicBezTo>
                    <a:pt x="45154" y="29715"/>
                    <a:pt x="45193" y="29712"/>
                    <a:pt x="45232" y="29705"/>
                  </a:cubicBezTo>
                  <a:cubicBezTo>
                    <a:pt x="45618" y="29643"/>
                    <a:pt x="45873" y="29269"/>
                    <a:pt x="45790" y="28886"/>
                  </a:cubicBezTo>
                  <a:cubicBezTo>
                    <a:pt x="45055" y="25547"/>
                    <a:pt x="41903" y="11116"/>
                    <a:pt x="40762" y="3888"/>
                  </a:cubicBezTo>
                  <a:cubicBezTo>
                    <a:pt x="40762" y="3888"/>
                    <a:pt x="31820" y="4310"/>
                    <a:pt x="23848" y="4310"/>
                  </a:cubicBezTo>
                  <a:cubicBezTo>
                    <a:pt x="19064" y="4310"/>
                    <a:pt x="14630" y="4158"/>
                    <a:pt x="12687" y="3672"/>
                  </a:cubicBezTo>
                  <a:cubicBezTo>
                    <a:pt x="7503" y="2376"/>
                    <a:pt x="3832" y="1"/>
                    <a:pt x="38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54"/>
            <p:cNvSpPr/>
            <p:nvPr/>
          </p:nvSpPr>
          <p:spPr>
            <a:xfrm>
              <a:off x="1584700" y="4209700"/>
              <a:ext cx="1158875" cy="758225"/>
            </a:xfrm>
            <a:custGeom>
              <a:avLst/>
              <a:gdLst/>
              <a:ahLst/>
              <a:cxnLst/>
              <a:rect l="l" t="t" r="r" b="b"/>
              <a:pathLst>
                <a:path w="46355" h="30329" extrusionOk="0">
                  <a:moveTo>
                    <a:pt x="3973" y="626"/>
                  </a:moveTo>
                  <a:cubicBezTo>
                    <a:pt x="4598" y="1012"/>
                    <a:pt x="8115" y="3098"/>
                    <a:pt x="12819" y="4276"/>
                  </a:cubicBezTo>
                  <a:cubicBezTo>
                    <a:pt x="14802" y="4771"/>
                    <a:pt x="19272" y="4926"/>
                    <a:pt x="24082" y="4926"/>
                  </a:cubicBezTo>
                  <a:cubicBezTo>
                    <a:pt x="31209" y="4926"/>
                    <a:pt x="39081" y="4586"/>
                    <a:pt x="40710" y="4513"/>
                  </a:cubicBezTo>
                  <a:cubicBezTo>
                    <a:pt x="41899" y="11909"/>
                    <a:pt x="45068" y="26398"/>
                    <a:pt x="45698" y="29257"/>
                  </a:cubicBezTo>
                  <a:cubicBezTo>
                    <a:pt x="45721" y="29358"/>
                    <a:pt x="45700" y="29463"/>
                    <a:pt x="45643" y="29548"/>
                  </a:cubicBezTo>
                  <a:cubicBezTo>
                    <a:pt x="45566" y="29662"/>
                    <a:pt x="45447" y="29715"/>
                    <a:pt x="45329" y="29715"/>
                  </a:cubicBezTo>
                  <a:cubicBezTo>
                    <a:pt x="45176" y="29715"/>
                    <a:pt x="45023" y="29624"/>
                    <a:pt x="44967" y="29455"/>
                  </a:cubicBezTo>
                  <a:cubicBezTo>
                    <a:pt x="44131" y="26857"/>
                    <a:pt x="39952" y="13766"/>
                    <a:pt x="39763" y="11298"/>
                  </a:cubicBezTo>
                  <a:lnTo>
                    <a:pt x="39755" y="11208"/>
                  </a:lnTo>
                  <a:cubicBezTo>
                    <a:pt x="39551" y="8831"/>
                    <a:pt x="37545" y="7035"/>
                    <a:pt x="35141" y="7035"/>
                  </a:cubicBezTo>
                  <a:cubicBezTo>
                    <a:pt x="35070" y="7035"/>
                    <a:pt x="34999" y="7036"/>
                    <a:pt x="34927" y="7040"/>
                  </a:cubicBezTo>
                  <a:cubicBezTo>
                    <a:pt x="29246" y="7289"/>
                    <a:pt x="15744" y="7925"/>
                    <a:pt x="13052" y="8429"/>
                  </a:cubicBezTo>
                  <a:cubicBezTo>
                    <a:pt x="9529" y="9089"/>
                    <a:pt x="8386" y="10421"/>
                    <a:pt x="8338" y="10477"/>
                  </a:cubicBezTo>
                  <a:cubicBezTo>
                    <a:pt x="8314" y="10507"/>
                    <a:pt x="8295" y="10541"/>
                    <a:pt x="8283" y="10578"/>
                  </a:cubicBezTo>
                  <a:lnTo>
                    <a:pt x="2246" y="29108"/>
                  </a:lnTo>
                  <a:cubicBezTo>
                    <a:pt x="2147" y="29411"/>
                    <a:pt x="1877" y="29626"/>
                    <a:pt x="1560" y="29655"/>
                  </a:cubicBezTo>
                  <a:cubicBezTo>
                    <a:pt x="1534" y="29657"/>
                    <a:pt x="1508" y="29658"/>
                    <a:pt x="1483" y="29658"/>
                  </a:cubicBezTo>
                  <a:cubicBezTo>
                    <a:pt x="954" y="29658"/>
                    <a:pt x="563" y="29141"/>
                    <a:pt x="726" y="28623"/>
                  </a:cubicBezTo>
                  <a:cubicBezTo>
                    <a:pt x="2273" y="23702"/>
                    <a:pt x="5893" y="12082"/>
                    <a:pt x="6071" y="10491"/>
                  </a:cubicBezTo>
                  <a:cubicBezTo>
                    <a:pt x="6286" y="8561"/>
                    <a:pt x="3597" y="3444"/>
                    <a:pt x="3260" y="2810"/>
                  </a:cubicBezTo>
                  <a:cubicBezTo>
                    <a:pt x="3173" y="1644"/>
                    <a:pt x="3412" y="1102"/>
                    <a:pt x="3630" y="853"/>
                  </a:cubicBezTo>
                  <a:cubicBezTo>
                    <a:pt x="3761" y="704"/>
                    <a:pt x="3895" y="648"/>
                    <a:pt x="3973" y="626"/>
                  </a:cubicBezTo>
                  <a:close/>
                  <a:moveTo>
                    <a:pt x="4039" y="1"/>
                  </a:moveTo>
                  <a:cubicBezTo>
                    <a:pt x="3993" y="1"/>
                    <a:pt x="3572" y="12"/>
                    <a:pt x="3195" y="422"/>
                  </a:cubicBezTo>
                  <a:cubicBezTo>
                    <a:pt x="2740" y="917"/>
                    <a:pt x="2558" y="1759"/>
                    <a:pt x="2654" y="2923"/>
                  </a:cubicBezTo>
                  <a:cubicBezTo>
                    <a:pt x="2658" y="2965"/>
                    <a:pt x="2670" y="3006"/>
                    <a:pt x="2690" y="3043"/>
                  </a:cubicBezTo>
                  <a:cubicBezTo>
                    <a:pt x="3518" y="4581"/>
                    <a:pt x="5631" y="8907"/>
                    <a:pt x="5463" y="10423"/>
                  </a:cubicBezTo>
                  <a:cubicBezTo>
                    <a:pt x="5288" y="12004"/>
                    <a:pt x="1346" y="24612"/>
                    <a:pt x="142" y="28438"/>
                  </a:cubicBezTo>
                  <a:cubicBezTo>
                    <a:pt x="0" y="28888"/>
                    <a:pt x="93" y="29378"/>
                    <a:pt x="388" y="29745"/>
                  </a:cubicBezTo>
                  <a:cubicBezTo>
                    <a:pt x="659" y="30080"/>
                    <a:pt x="1067" y="30269"/>
                    <a:pt x="1495" y="30269"/>
                  </a:cubicBezTo>
                  <a:cubicBezTo>
                    <a:pt x="1535" y="30269"/>
                    <a:pt x="1575" y="30267"/>
                    <a:pt x="1615" y="30264"/>
                  </a:cubicBezTo>
                  <a:cubicBezTo>
                    <a:pt x="2177" y="30213"/>
                    <a:pt x="2653" y="29833"/>
                    <a:pt x="2828" y="29297"/>
                  </a:cubicBezTo>
                  <a:lnTo>
                    <a:pt x="8845" y="10833"/>
                  </a:lnTo>
                  <a:cubicBezTo>
                    <a:pt x="9055" y="10622"/>
                    <a:pt x="10217" y="9583"/>
                    <a:pt x="13166" y="9030"/>
                  </a:cubicBezTo>
                  <a:cubicBezTo>
                    <a:pt x="15818" y="8534"/>
                    <a:pt x="29287" y="7901"/>
                    <a:pt x="34955" y="7652"/>
                  </a:cubicBezTo>
                  <a:cubicBezTo>
                    <a:pt x="35025" y="7649"/>
                    <a:pt x="35096" y="7647"/>
                    <a:pt x="35166" y="7647"/>
                  </a:cubicBezTo>
                  <a:cubicBezTo>
                    <a:pt x="37231" y="7647"/>
                    <a:pt x="38969" y="9211"/>
                    <a:pt x="39146" y="11260"/>
                  </a:cubicBezTo>
                  <a:lnTo>
                    <a:pt x="39152" y="11343"/>
                  </a:lnTo>
                  <a:cubicBezTo>
                    <a:pt x="39343" y="13817"/>
                    <a:pt x="43204" y="25976"/>
                    <a:pt x="44384" y="29644"/>
                  </a:cubicBezTo>
                  <a:cubicBezTo>
                    <a:pt x="44514" y="30052"/>
                    <a:pt x="44892" y="30328"/>
                    <a:pt x="45320" y="30328"/>
                  </a:cubicBezTo>
                  <a:cubicBezTo>
                    <a:pt x="45321" y="30328"/>
                    <a:pt x="45322" y="30328"/>
                    <a:pt x="45322" y="30328"/>
                  </a:cubicBezTo>
                  <a:cubicBezTo>
                    <a:pt x="45654" y="30328"/>
                    <a:pt x="45964" y="30165"/>
                    <a:pt x="46149" y="29891"/>
                  </a:cubicBezTo>
                  <a:cubicBezTo>
                    <a:pt x="46302" y="29668"/>
                    <a:pt x="46355" y="29391"/>
                    <a:pt x="46295" y="29126"/>
                  </a:cubicBezTo>
                  <a:cubicBezTo>
                    <a:pt x="45658" y="26234"/>
                    <a:pt x="42422" y="11436"/>
                    <a:pt x="41270" y="4146"/>
                  </a:cubicBezTo>
                  <a:cubicBezTo>
                    <a:pt x="41248" y="4002"/>
                    <a:pt x="41122" y="3888"/>
                    <a:pt x="40983" y="3888"/>
                  </a:cubicBezTo>
                  <a:cubicBezTo>
                    <a:pt x="40973" y="3888"/>
                    <a:pt x="40964" y="3888"/>
                    <a:pt x="40955" y="3889"/>
                  </a:cubicBezTo>
                  <a:cubicBezTo>
                    <a:pt x="40811" y="3895"/>
                    <a:pt x="31922" y="4307"/>
                    <a:pt x="24026" y="4307"/>
                  </a:cubicBezTo>
                  <a:cubicBezTo>
                    <a:pt x="19271" y="4307"/>
                    <a:pt x="14877" y="4158"/>
                    <a:pt x="12968" y="3681"/>
                  </a:cubicBezTo>
                  <a:cubicBezTo>
                    <a:pt x="7899" y="2414"/>
                    <a:pt x="4242" y="73"/>
                    <a:pt x="4205" y="50"/>
                  </a:cubicBezTo>
                  <a:cubicBezTo>
                    <a:pt x="4155" y="17"/>
                    <a:pt x="4098" y="1"/>
                    <a:pt x="4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54"/>
            <p:cNvSpPr/>
            <p:nvPr/>
          </p:nvSpPr>
          <p:spPr>
            <a:xfrm>
              <a:off x="1415725" y="3295925"/>
              <a:ext cx="388775" cy="1013250"/>
            </a:xfrm>
            <a:custGeom>
              <a:avLst/>
              <a:gdLst/>
              <a:ahLst/>
              <a:cxnLst/>
              <a:rect l="l" t="t" r="r" b="b"/>
              <a:pathLst>
                <a:path w="15551" h="40530" extrusionOk="0">
                  <a:moveTo>
                    <a:pt x="8959" y="0"/>
                  </a:moveTo>
                  <a:cubicBezTo>
                    <a:pt x="8255" y="0"/>
                    <a:pt x="7775" y="1441"/>
                    <a:pt x="7775" y="1441"/>
                  </a:cubicBezTo>
                  <a:cubicBezTo>
                    <a:pt x="7775" y="1441"/>
                    <a:pt x="1" y="25844"/>
                    <a:pt x="1296" y="30163"/>
                  </a:cubicBezTo>
                  <a:cubicBezTo>
                    <a:pt x="2592" y="34482"/>
                    <a:pt x="8855" y="40530"/>
                    <a:pt x="11230" y="40530"/>
                  </a:cubicBezTo>
                  <a:cubicBezTo>
                    <a:pt x="13606" y="40530"/>
                    <a:pt x="15550" y="16774"/>
                    <a:pt x="15550" y="14613"/>
                  </a:cubicBezTo>
                  <a:cubicBezTo>
                    <a:pt x="15550" y="12454"/>
                    <a:pt x="11447" y="4679"/>
                    <a:pt x="10151" y="1440"/>
                  </a:cubicBezTo>
                  <a:cubicBezTo>
                    <a:pt x="9719" y="360"/>
                    <a:pt x="9311" y="0"/>
                    <a:pt x="8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54"/>
            <p:cNvSpPr/>
            <p:nvPr/>
          </p:nvSpPr>
          <p:spPr>
            <a:xfrm>
              <a:off x="1408075" y="3288275"/>
              <a:ext cx="404075" cy="1028550"/>
            </a:xfrm>
            <a:custGeom>
              <a:avLst/>
              <a:gdLst/>
              <a:ahLst/>
              <a:cxnLst/>
              <a:rect l="l" t="t" r="r" b="b"/>
              <a:pathLst>
                <a:path w="16163" h="41142" extrusionOk="0">
                  <a:moveTo>
                    <a:pt x="9277" y="612"/>
                  </a:moveTo>
                  <a:cubicBezTo>
                    <a:pt x="9402" y="612"/>
                    <a:pt x="9730" y="755"/>
                    <a:pt x="10171" y="1860"/>
                  </a:cubicBezTo>
                  <a:cubicBezTo>
                    <a:pt x="10587" y="2896"/>
                    <a:pt x="11293" y="4408"/>
                    <a:pt x="12041" y="6007"/>
                  </a:cubicBezTo>
                  <a:cubicBezTo>
                    <a:pt x="13604" y="9352"/>
                    <a:pt x="15550" y="13514"/>
                    <a:pt x="15550" y="14919"/>
                  </a:cubicBezTo>
                  <a:cubicBezTo>
                    <a:pt x="15550" y="16014"/>
                    <a:pt x="15059" y="22503"/>
                    <a:pt x="14283" y="28649"/>
                  </a:cubicBezTo>
                  <a:cubicBezTo>
                    <a:pt x="12828" y="40195"/>
                    <a:pt x="11665" y="40529"/>
                    <a:pt x="11536" y="40529"/>
                  </a:cubicBezTo>
                  <a:cubicBezTo>
                    <a:pt x="9466" y="40529"/>
                    <a:pt x="3202" y="34739"/>
                    <a:pt x="1895" y="30381"/>
                  </a:cubicBezTo>
                  <a:cubicBezTo>
                    <a:pt x="644" y="26210"/>
                    <a:pt x="8262" y="2187"/>
                    <a:pt x="8372" y="1841"/>
                  </a:cubicBezTo>
                  <a:cubicBezTo>
                    <a:pt x="8543" y="1331"/>
                    <a:pt x="8945" y="621"/>
                    <a:pt x="9257" y="614"/>
                  </a:cubicBezTo>
                  <a:cubicBezTo>
                    <a:pt x="9263" y="613"/>
                    <a:pt x="9270" y="612"/>
                    <a:pt x="9277" y="612"/>
                  </a:cubicBezTo>
                  <a:close/>
                  <a:moveTo>
                    <a:pt x="9241" y="1"/>
                  </a:moveTo>
                  <a:cubicBezTo>
                    <a:pt x="8375" y="26"/>
                    <a:pt x="7880" y="1379"/>
                    <a:pt x="7791" y="1649"/>
                  </a:cubicBezTo>
                  <a:cubicBezTo>
                    <a:pt x="7790" y="1650"/>
                    <a:pt x="7790" y="1653"/>
                    <a:pt x="7790" y="1654"/>
                  </a:cubicBezTo>
                  <a:cubicBezTo>
                    <a:pt x="7471" y="2654"/>
                    <a:pt x="1" y="26198"/>
                    <a:pt x="1309" y="30558"/>
                  </a:cubicBezTo>
                  <a:cubicBezTo>
                    <a:pt x="2648" y="35023"/>
                    <a:pt x="8983" y="41142"/>
                    <a:pt x="11536" y="41142"/>
                  </a:cubicBezTo>
                  <a:cubicBezTo>
                    <a:pt x="12071" y="41142"/>
                    <a:pt x="13325" y="41142"/>
                    <a:pt x="14892" y="28726"/>
                  </a:cubicBezTo>
                  <a:cubicBezTo>
                    <a:pt x="15669" y="22556"/>
                    <a:pt x="16162" y="16025"/>
                    <a:pt x="16162" y="14921"/>
                  </a:cubicBezTo>
                  <a:cubicBezTo>
                    <a:pt x="16162" y="13378"/>
                    <a:pt x="14268" y="9324"/>
                    <a:pt x="12596" y="5748"/>
                  </a:cubicBezTo>
                  <a:cubicBezTo>
                    <a:pt x="11852" y="4156"/>
                    <a:pt x="11148" y="2653"/>
                    <a:pt x="10741" y="1633"/>
                  </a:cubicBezTo>
                  <a:cubicBezTo>
                    <a:pt x="10295" y="518"/>
                    <a:pt x="9811" y="1"/>
                    <a:pt x="9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54"/>
            <p:cNvSpPr/>
            <p:nvPr/>
          </p:nvSpPr>
          <p:spPr>
            <a:xfrm>
              <a:off x="1718075" y="3628875"/>
              <a:ext cx="957850" cy="772475"/>
            </a:xfrm>
            <a:custGeom>
              <a:avLst/>
              <a:gdLst/>
              <a:ahLst/>
              <a:cxnLst/>
              <a:rect l="l" t="t" r="r" b="b"/>
              <a:pathLst>
                <a:path w="38314" h="30899" extrusionOk="0">
                  <a:moveTo>
                    <a:pt x="31532" y="0"/>
                  </a:moveTo>
                  <a:cubicBezTo>
                    <a:pt x="26996" y="0"/>
                    <a:pt x="7559" y="216"/>
                    <a:pt x="3887" y="2375"/>
                  </a:cubicBezTo>
                  <a:cubicBezTo>
                    <a:pt x="216" y="4536"/>
                    <a:pt x="0" y="20732"/>
                    <a:pt x="0" y="24404"/>
                  </a:cubicBezTo>
                  <a:cubicBezTo>
                    <a:pt x="0" y="28075"/>
                    <a:pt x="3671" y="30666"/>
                    <a:pt x="8639" y="30883"/>
                  </a:cubicBezTo>
                  <a:cubicBezTo>
                    <a:pt x="8875" y="30893"/>
                    <a:pt x="9148" y="30898"/>
                    <a:pt x="9455" y="30898"/>
                  </a:cubicBezTo>
                  <a:cubicBezTo>
                    <a:pt x="15578" y="30898"/>
                    <a:pt x="34862" y="28939"/>
                    <a:pt x="36713" y="28939"/>
                  </a:cubicBezTo>
                  <a:cubicBezTo>
                    <a:pt x="37733" y="28939"/>
                    <a:pt x="38114" y="27046"/>
                    <a:pt x="38191" y="24618"/>
                  </a:cubicBezTo>
                  <a:cubicBezTo>
                    <a:pt x="38314" y="20748"/>
                    <a:pt x="37661" y="15519"/>
                    <a:pt x="37592" y="14442"/>
                  </a:cubicBezTo>
                  <a:cubicBezTo>
                    <a:pt x="37357" y="10787"/>
                    <a:pt x="37114" y="0"/>
                    <a:pt x="315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54"/>
            <p:cNvSpPr/>
            <p:nvPr/>
          </p:nvSpPr>
          <p:spPr>
            <a:xfrm>
              <a:off x="1710425" y="3621200"/>
              <a:ext cx="972500" cy="787800"/>
            </a:xfrm>
            <a:custGeom>
              <a:avLst/>
              <a:gdLst/>
              <a:ahLst/>
              <a:cxnLst/>
              <a:rect l="l" t="t" r="r" b="b"/>
              <a:pathLst>
                <a:path w="38900" h="31512" extrusionOk="0">
                  <a:moveTo>
                    <a:pt x="31838" y="613"/>
                  </a:moveTo>
                  <a:cubicBezTo>
                    <a:pt x="36777" y="614"/>
                    <a:pt x="37316" y="9987"/>
                    <a:pt x="37546" y="13990"/>
                  </a:cubicBezTo>
                  <a:lnTo>
                    <a:pt x="37593" y="14768"/>
                  </a:lnTo>
                  <a:cubicBezTo>
                    <a:pt x="37607" y="15000"/>
                    <a:pt x="37649" y="15419"/>
                    <a:pt x="37704" y="15974"/>
                  </a:cubicBezTo>
                  <a:cubicBezTo>
                    <a:pt x="37907" y="18040"/>
                    <a:pt x="38286" y="21887"/>
                    <a:pt x="38191" y="24916"/>
                  </a:cubicBezTo>
                  <a:cubicBezTo>
                    <a:pt x="38077" y="28547"/>
                    <a:pt x="37334" y="28939"/>
                    <a:pt x="37020" y="28939"/>
                  </a:cubicBezTo>
                  <a:cubicBezTo>
                    <a:pt x="36350" y="28939"/>
                    <a:pt x="33605" y="29177"/>
                    <a:pt x="29805" y="29506"/>
                  </a:cubicBezTo>
                  <a:cubicBezTo>
                    <a:pt x="23303" y="30068"/>
                    <a:pt x="13712" y="30898"/>
                    <a:pt x="9763" y="30898"/>
                  </a:cubicBezTo>
                  <a:cubicBezTo>
                    <a:pt x="9460" y="30898"/>
                    <a:pt x="9190" y="30893"/>
                    <a:pt x="8958" y="30883"/>
                  </a:cubicBezTo>
                  <a:cubicBezTo>
                    <a:pt x="4044" y="30669"/>
                    <a:pt x="612" y="28131"/>
                    <a:pt x="612" y="24711"/>
                  </a:cubicBezTo>
                  <a:cubicBezTo>
                    <a:pt x="612" y="15684"/>
                    <a:pt x="1591" y="4568"/>
                    <a:pt x="4348" y="2946"/>
                  </a:cubicBezTo>
                  <a:cubicBezTo>
                    <a:pt x="7479" y="1104"/>
                    <a:pt x="23101" y="613"/>
                    <a:pt x="31838" y="613"/>
                  </a:cubicBezTo>
                  <a:close/>
                  <a:moveTo>
                    <a:pt x="31838" y="1"/>
                  </a:moveTo>
                  <a:cubicBezTo>
                    <a:pt x="29413" y="1"/>
                    <a:pt x="8033" y="68"/>
                    <a:pt x="4038" y="2419"/>
                  </a:cubicBezTo>
                  <a:cubicBezTo>
                    <a:pt x="291" y="4623"/>
                    <a:pt x="0" y="20038"/>
                    <a:pt x="0" y="24711"/>
                  </a:cubicBezTo>
                  <a:cubicBezTo>
                    <a:pt x="0" y="28476"/>
                    <a:pt x="3673" y="31266"/>
                    <a:pt x="8931" y="31496"/>
                  </a:cubicBezTo>
                  <a:cubicBezTo>
                    <a:pt x="9175" y="31506"/>
                    <a:pt x="9455" y="31511"/>
                    <a:pt x="9769" y="31511"/>
                  </a:cubicBezTo>
                  <a:cubicBezTo>
                    <a:pt x="13721" y="31511"/>
                    <a:pt x="22969" y="30711"/>
                    <a:pt x="29858" y="30115"/>
                  </a:cubicBezTo>
                  <a:cubicBezTo>
                    <a:pt x="33500" y="29801"/>
                    <a:pt x="36376" y="29552"/>
                    <a:pt x="37020" y="29552"/>
                  </a:cubicBezTo>
                  <a:cubicBezTo>
                    <a:pt x="38137" y="29552"/>
                    <a:pt x="38704" y="28085"/>
                    <a:pt x="38802" y="24935"/>
                  </a:cubicBezTo>
                  <a:cubicBezTo>
                    <a:pt x="38900" y="21867"/>
                    <a:pt x="38518" y="17994"/>
                    <a:pt x="38313" y="15913"/>
                  </a:cubicBezTo>
                  <a:cubicBezTo>
                    <a:pt x="38259" y="15368"/>
                    <a:pt x="38218" y="14956"/>
                    <a:pt x="38203" y="14730"/>
                  </a:cubicBezTo>
                  <a:lnTo>
                    <a:pt x="38158" y="13954"/>
                  </a:lnTo>
                  <a:cubicBezTo>
                    <a:pt x="37917" y="9779"/>
                    <a:pt x="37355" y="2"/>
                    <a:pt x="31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54"/>
            <p:cNvSpPr/>
            <p:nvPr/>
          </p:nvSpPr>
          <p:spPr>
            <a:xfrm>
              <a:off x="2473925" y="4006350"/>
              <a:ext cx="458950" cy="244300"/>
            </a:xfrm>
            <a:custGeom>
              <a:avLst/>
              <a:gdLst/>
              <a:ahLst/>
              <a:cxnLst/>
              <a:rect l="l" t="t" r="r" b="b"/>
              <a:pathLst>
                <a:path w="18358" h="9772" extrusionOk="0">
                  <a:moveTo>
                    <a:pt x="8164" y="1"/>
                  </a:moveTo>
                  <a:cubicBezTo>
                    <a:pt x="4199" y="1"/>
                    <a:pt x="1" y="234"/>
                    <a:pt x="1" y="234"/>
                  </a:cubicBezTo>
                  <a:lnTo>
                    <a:pt x="2376" y="9737"/>
                  </a:lnTo>
                  <a:cubicBezTo>
                    <a:pt x="2376" y="9737"/>
                    <a:pt x="3504" y="9772"/>
                    <a:pt x="5141" y="9772"/>
                  </a:cubicBezTo>
                  <a:cubicBezTo>
                    <a:pt x="9234" y="9772"/>
                    <a:pt x="16506" y="9551"/>
                    <a:pt x="17277" y="8008"/>
                  </a:cubicBezTo>
                  <a:cubicBezTo>
                    <a:pt x="18358" y="5849"/>
                    <a:pt x="17277" y="1314"/>
                    <a:pt x="14470" y="450"/>
                  </a:cubicBezTo>
                  <a:cubicBezTo>
                    <a:pt x="13347" y="105"/>
                    <a:pt x="10807" y="1"/>
                    <a:pt x="81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54"/>
            <p:cNvSpPr/>
            <p:nvPr/>
          </p:nvSpPr>
          <p:spPr>
            <a:xfrm>
              <a:off x="2465350" y="3998650"/>
              <a:ext cx="463725" cy="259800"/>
            </a:xfrm>
            <a:custGeom>
              <a:avLst/>
              <a:gdLst/>
              <a:ahLst/>
              <a:cxnLst/>
              <a:rect l="l" t="t" r="r" b="b"/>
              <a:pathLst>
                <a:path w="18549" h="10392" extrusionOk="0">
                  <a:moveTo>
                    <a:pt x="8542" y="615"/>
                  </a:moveTo>
                  <a:cubicBezTo>
                    <a:pt x="11148" y="615"/>
                    <a:pt x="13637" y="716"/>
                    <a:pt x="14724" y="1051"/>
                  </a:cubicBezTo>
                  <a:cubicBezTo>
                    <a:pt x="15739" y="1364"/>
                    <a:pt x="16605" y="2250"/>
                    <a:pt x="17161" y="3548"/>
                  </a:cubicBezTo>
                  <a:cubicBezTo>
                    <a:pt x="17840" y="5135"/>
                    <a:pt x="17916" y="7040"/>
                    <a:pt x="17347" y="8180"/>
                  </a:cubicBezTo>
                  <a:cubicBezTo>
                    <a:pt x="16743" y="9389"/>
                    <a:pt x="10617" y="9781"/>
                    <a:pt x="5545" y="9781"/>
                  </a:cubicBezTo>
                  <a:cubicBezTo>
                    <a:pt x="4637" y="9781"/>
                    <a:pt x="3763" y="9768"/>
                    <a:pt x="2960" y="9746"/>
                  </a:cubicBezTo>
                  <a:lnTo>
                    <a:pt x="731" y="829"/>
                  </a:lnTo>
                  <a:cubicBezTo>
                    <a:pt x="1845" y="773"/>
                    <a:pt x="5285" y="615"/>
                    <a:pt x="8542" y="615"/>
                  </a:cubicBezTo>
                  <a:close/>
                  <a:moveTo>
                    <a:pt x="8475" y="1"/>
                  </a:moveTo>
                  <a:cubicBezTo>
                    <a:pt x="4635" y="1"/>
                    <a:pt x="608" y="221"/>
                    <a:pt x="326" y="236"/>
                  </a:cubicBezTo>
                  <a:cubicBezTo>
                    <a:pt x="134" y="246"/>
                    <a:pt x="0" y="429"/>
                    <a:pt x="47" y="616"/>
                  </a:cubicBezTo>
                  <a:lnTo>
                    <a:pt x="2422" y="10118"/>
                  </a:lnTo>
                  <a:cubicBezTo>
                    <a:pt x="2455" y="10251"/>
                    <a:pt x="2572" y="10346"/>
                    <a:pt x="2710" y="10350"/>
                  </a:cubicBezTo>
                  <a:cubicBezTo>
                    <a:pt x="3079" y="10361"/>
                    <a:pt x="4184" y="10391"/>
                    <a:pt x="5645" y="10391"/>
                  </a:cubicBezTo>
                  <a:cubicBezTo>
                    <a:pt x="9869" y="10391"/>
                    <a:pt x="17051" y="10140"/>
                    <a:pt x="17894" y="8454"/>
                  </a:cubicBezTo>
                  <a:cubicBezTo>
                    <a:pt x="18549" y="7144"/>
                    <a:pt x="18480" y="5076"/>
                    <a:pt x="17722" y="3307"/>
                  </a:cubicBezTo>
                  <a:cubicBezTo>
                    <a:pt x="17095" y="1840"/>
                    <a:pt x="16094" y="832"/>
                    <a:pt x="14903" y="466"/>
                  </a:cubicBezTo>
                  <a:cubicBezTo>
                    <a:pt x="13741" y="108"/>
                    <a:pt x="11153" y="1"/>
                    <a:pt x="84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54"/>
            <p:cNvSpPr/>
            <p:nvPr/>
          </p:nvSpPr>
          <p:spPr>
            <a:xfrm>
              <a:off x="1664075" y="3553950"/>
              <a:ext cx="896250" cy="783800"/>
            </a:xfrm>
            <a:custGeom>
              <a:avLst/>
              <a:gdLst/>
              <a:ahLst/>
              <a:cxnLst/>
              <a:rect l="l" t="t" r="r" b="b"/>
              <a:pathLst>
                <a:path w="35850" h="31352" extrusionOk="0">
                  <a:moveTo>
                    <a:pt x="20793" y="1"/>
                  </a:moveTo>
                  <a:cubicBezTo>
                    <a:pt x="17839" y="1"/>
                    <a:pt x="14893" y="161"/>
                    <a:pt x="12527" y="621"/>
                  </a:cubicBezTo>
                  <a:cubicBezTo>
                    <a:pt x="4752" y="2133"/>
                    <a:pt x="1512" y="6667"/>
                    <a:pt x="1296" y="7532"/>
                  </a:cubicBezTo>
                  <a:cubicBezTo>
                    <a:pt x="1296" y="7532"/>
                    <a:pt x="0" y="11635"/>
                    <a:pt x="216" y="16386"/>
                  </a:cubicBezTo>
                  <a:cubicBezTo>
                    <a:pt x="432" y="21137"/>
                    <a:pt x="1728" y="25888"/>
                    <a:pt x="8206" y="29777"/>
                  </a:cubicBezTo>
                  <a:cubicBezTo>
                    <a:pt x="10150" y="30943"/>
                    <a:pt x="13415" y="31351"/>
                    <a:pt x="17034" y="31351"/>
                  </a:cubicBezTo>
                  <a:cubicBezTo>
                    <a:pt x="25479" y="31351"/>
                    <a:pt x="35850" y="29129"/>
                    <a:pt x="35850" y="29129"/>
                  </a:cubicBezTo>
                  <a:lnTo>
                    <a:pt x="34339" y="837"/>
                  </a:lnTo>
                  <a:cubicBezTo>
                    <a:pt x="34339" y="837"/>
                    <a:pt x="27545" y="1"/>
                    <a:pt x="207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54"/>
            <p:cNvSpPr/>
            <p:nvPr/>
          </p:nvSpPr>
          <p:spPr>
            <a:xfrm>
              <a:off x="1656550" y="3546425"/>
              <a:ext cx="911625" cy="799150"/>
            </a:xfrm>
            <a:custGeom>
              <a:avLst/>
              <a:gdLst/>
              <a:ahLst/>
              <a:cxnLst/>
              <a:rect l="l" t="t" r="r" b="b"/>
              <a:pathLst>
                <a:path w="36465" h="31966" extrusionOk="0">
                  <a:moveTo>
                    <a:pt x="21066" y="611"/>
                  </a:moveTo>
                  <a:cubicBezTo>
                    <a:pt x="27026" y="611"/>
                    <a:pt x="33051" y="1262"/>
                    <a:pt x="34347" y="1412"/>
                  </a:cubicBezTo>
                  <a:lnTo>
                    <a:pt x="35832" y="29183"/>
                  </a:lnTo>
                  <a:cubicBezTo>
                    <a:pt x="34181" y="29520"/>
                    <a:pt x="24908" y="31343"/>
                    <a:pt x="17296" y="31343"/>
                  </a:cubicBezTo>
                  <a:cubicBezTo>
                    <a:pt x="13742" y="31343"/>
                    <a:pt x="10550" y="30945"/>
                    <a:pt x="8666" y="29814"/>
                  </a:cubicBezTo>
                  <a:cubicBezTo>
                    <a:pt x="2119" y="25886"/>
                    <a:pt x="1028" y="21177"/>
                    <a:pt x="823" y="16673"/>
                  </a:cubicBezTo>
                  <a:cubicBezTo>
                    <a:pt x="612" y="12035"/>
                    <a:pt x="1876" y="7965"/>
                    <a:pt x="1890" y="7924"/>
                  </a:cubicBezTo>
                  <a:cubicBezTo>
                    <a:pt x="1891" y="7919"/>
                    <a:pt x="1893" y="7912"/>
                    <a:pt x="1894" y="7907"/>
                  </a:cubicBezTo>
                  <a:cubicBezTo>
                    <a:pt x="2044" y="7312"/>
                    <a:pt x="5035" y="2749"/>
                    <a:pt x="12885" y="1222"/>
                  </a:cubicBezTo>
                  <a:cubicBezTo>
                    <a:pt x="15216" y="768"/>
                    <a:pt x="18133" y="611"/>
                    <a:pt x="21066" y="611"/>
                  </a:cubicBezTo>
                  <a:close/>
                  <a:moveTo>
                    <a:pt x="21065" y="1"/>
                  </a:moveTo>
                  <a:cubicBezTo>
                    <a:pt x="18095" y="1"/>
                    <a:pt x="15137" y="161"/>
                    <a:pt x="12769" y="621"/>
                  </a:cubicBezTo>
                  <a:cubicBezTo>
                    <a:pt x="5047" y="2123"/>
                    <a:pt x="1603" y="6597"/>
                    <a:pt x="1302" y="7749"/>
                  </a:cubicBezTo>
                  <a:cubicBezTo>
                    <a:pt x="1235" y="7969"/>
                    <a:pt x="1" y="12056"/>
                    <a:pt x="211" y="16700"/>
                  </a:cubicBezTo>
                  <a:cubicBezTo>
                    <a:pt x="414" y="21151"/>
                    <a:pt x="1538" y="26252"/>
                    <a:pt x="8350" y="30339"/>
                  </a:cubicBezTo>
                  <a:cubicBezTo>
                    <a:pt x="10360" y="31544"/>
                    <a:pt x="13701" y="31965"/>
                    <a:pt x="17387" y="31965"/>
                  </a:cubicBezTo>
                  <a:cubicBezTo>
                    <a:pt x="25639" y="31965"/>
                    <a:pt x="35615" y="29857"/>
                    <a:pt x="36215" y="29728"/>
                  </a:cubicBezTo>
                  <a:cubicBezTo>
                    <a:pt x="36362" y="29697"/>
                    <a:pt x="36464" y="29563"/>
                    <a:pt x="36457" y="29412"/>
                  </a:cubicBezTo>
                  <a:lnTo>
                    <a:pt x="34946" y="1122"/>
                  </a:lnTo>
                  <a:cubicBezTo>
                    <a:pt x="34937" y="973"/>
                    <a:pt x="34824" y="852"/>
                    <a:pt x="34676" y="834"/>
                  </a:cubicBezTo>
                  <a:cubicBezTo>
                    <a:pt x="34580" y="822"/>
                    <a:pt x="27794" y="1"/>
                    <a:pt x="2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54"/>
            <p:cNvSpPr/>
            <p:nvPr/>
          </p:nvSpPr>
          <p:spPr>
            <a:xfrm>
              <a:off x="4012150" y="1253575"/>
              <a:ext cx="248675" cy="593700"/>
            </a:xfrm>
            <a:custGeom>
              <a:avLst/>
              <a:gdLst/>
              <a:ahLst/>
              <a:cxnLst/>
              <a:rect l="l" t="t" r="r" b="b"/>
              <a:pathLst>
                <a:path w="9947" h="23748" extrusionOk="0">
                  <a:moveTo>
                    <a:pt x="8625" y="0"/>
                  </a:moveTo>
                  <a:cubicBezTo>
                    <a:pt x="8606" y="0"/>
                    <a:pt x="8585" y="1"/>
                    <a:pt x="8565" y="3"/>
                  </a:cubicBezTo>
                  <a:cubicBezTo>
                    <a:pt x="8565" y="3"/>
                    <a:pt x="6135" y="2433"/>
                    <a:pt x="4977" y="5674"/>
                  </a:cubicBezTo>
                  <a:cubicBezTo>
                    <a:pt x="3819" y="8915"/>
                    <a:pt x="1" y="18636"/>
                    <a:pt x="117" y="20488"/>
                  </a:cubicBezTo>
                  <a:cubicBezTo>
                    <a:pt x="210" y="21969"/>
                    <a:pt x="1265" y="23747"/>
                    <a:pt x="2513" y="23747"/>
                  </a:cubicBezTo>
                  <a:cubicBezTo>
                    <a:pt x="2825" y="23747"/>
                    <a:pt x="3148" y="23636"/>
                    <a:pt x="3473" y="23381"/>
                  </a:cubicBezTo>
                  <a:cubicBezTo>
                    <a:pt x="5092" y="22109"/>
                    <a:pt x="9027" y="15280"/>
                    <a:pt x="9258" y="14932"/>
                  </a:cubicBezTo>
                  <a:cubicBezTo>
                    <a:pt x="9490" y="14585"/>
                    <a:pt x="9721" y="9725"/>
                    <a:pt x="9721" y="6716"/>
                  </a:cubicBezTo>
                  <a:cubicBezTo>
                    <a:pt x="9721" y="3751"/>
                    <a:pt x="9946" y="0"/>
                    <a:pt x="86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54"/>
            <p:cNvSpPr/>
            <p:nvPr/>
          </p:nvSpPr>
          <p:spPr>
            <a:xfrm>
              <a:off x="4004975" y="1245925"/>
              <a:ext cx="259200" cy="609000"/>
            </a:xfrm>
            <a:custGeom>
              <a:avLst/>
              <a:gdLst/>
              <a:ahLst/>
              <a:cxnLst/>
              <a:rect l="l" t="t" r="r" b="b"/>
              <a:pathLst>
                <a:path w="10368" h="24360" extrusionOk="0">
                  <a:moveTo>
                    <a:pt x="8979" y="619"/>
                  </a:moveTo>
                  <a:lnTo>
                    <a:pt x="8979" y="619"/>
                  </a:lnTo>
                  <a:cubicBezTo>
                    <a:pt x="9040" y="632"/>
                    <a:pt x="9096" y="661"/>
                    <a:pt x="9140" y="706"/>
                  </a:cubicBezTo>
                  <a:cubicBezTo>
                    <a:pt x="9754" y="1275"/>
                    <a:pt x="9730" y="3824"/>
                    <a:pt x="9710" y="5872"/>
                  </a:cubicBezTo>
                  <a:cubicBezTo>
                    <a:pt x="9707" y="6262"/>
                    <a:pt x="9704" y="6648"/>
                    <a:pt x="9704" y="7022"/>
                  </a:cubicBezTo>
                  <a:cubicBezTo>
                    <a:pt x="9704" y="10128"/>
                    <a:pt x="9467" y="14652"/>
                    <a:pt x="9292" y="15069"/>
                  </a:cubicBezTo>
                  <a:cubicBezTo>
                    <a:pt x="9257" y="15120"/>
                    <a:pt x="9144" y="15307"/>
                    <a:pt x="8974" y="15595"/>
                  </a:cubicBezTo>
                  <a:cubicBezTo>
                    <a:pt x="6280" y="20105"/>
                    <a:pt x="4462" y="22746"/>
                    <a:pt x="3570" y="23447"/>
                  </a:cubicBezTo>
                  <a:cubicBezTo>
                    <a:pt x="3316" y="23646"/>
                    <a:pt x="3057" y="23746"/>
                    <a:pt x="2797" y="23746"/>
                  </a:cubicBezTo>
                  <a:cubicBezTo>
                    <a:pt x="2644" y="23746"/>
                    <a:pt x="2490" y="23711"/>
                    <a:pt x="2336" y="23642"/>
                  </a:cubicBezTo>
                  <a:cubicBezTo>
                    <a:pt x="1514" y="23274"/>
                    <a:pt x="784" y="21988"/>
                    <a:pt x="709" y="20775"/>
                  </a:cubicBezTo>
                  <a:cubicBezTo>
                    <a:pt x="620" y="19356"/>
                    <a:pt x="3110" y="12667"/>
                    <a:pt x="4599" y="8670"/>
                  </a:cubicBezTo>
                  <a:cubicBezTo>
                    <a:pt x="4988" y="7627"/>
                    <a:pt x="5323" y="6727"/>
                    <a:pt x="5553" y="6083"/>
                  </a:cubicBezTo>
                  <a:cubicBezTo>
                    <a:pt x="6548" y="3297"/>
                    <a:pt x="8534" y="1092"/>
                    <a:pt x="8979" y="619"/>
                  </a:cubicBezTo>
                  <a:close/>
                  <a:moveTo>
                    <a:pt x="8914" y="1"/>
                  </a:moveTo>
                  <a:cubicBezTo>
                    <a:pt x="8885" y="1"/>
                    <a:pt x="8856" y="2"/>
                    <a:pt x="8826" y="4"/>
                  </a:cubicBezTo>
                  <a:cubicBezTo>
                    <a:pt x="8754" y="10"/>
                    <a:pt x="8687" y="42"/>
                    <a:pt x="8636" y="93"/>
                  </a:cubicBezTo>
                  <a:cubicBezTo>
                    <a:pt x="8535" y="194"/>
                    <a:pt x="6143" y="2610"/>
                    <a:pt x="4977" y="5878"/>
                  </a:cubicBezTo>
                  <a:cubicBezTo>
                    <a:pt x="4747" y="6519"/>
                    <a:pt x="4413" y="7416"/>
                    <a:pt x="4025" y="8457"/>
                  </a:cubicBezTo>
                  <a:cubicBezTo>
                    <a:pt x="2424" y="12760"/>
                    <a:pt x="1" y="19264"/>
                    <a:pt x="98" y="20813"/>
                  </a:cubicBezTo>
                  <a:cubicBezTo>
                    <a:pt x="177" y="22076"/>
                    <a:pt x="942" y="23689"/>
                    <a:pt x="2087" y="24200"/>
                  </a:cubicBezTo>
                  <a:cubicBezTo>
                    <a:pt x="2312" y="24303"/>
                    <a:pt x="2555" y="24358"/>
                    <a:pt x="2804" y="24360"/>
                  </a:cubicBezTo>
                  <a:cubicBezTo>
                    <a:pt x="3146" y="24360"/>
                    <a:pt x="3538" y="24250"/>
                    <a:pt x="3949" y="23928"/>
                  </a:cubicBezTo>
                  <a:cubicBezTo>
                    <a:pt x="5381" y="22802"/>
                    <a:pt x="8481" y="17614"/>
                    <a:pt x="9499" y="15909"/>
                  </a:cubicBezTo>
                  <a:cubicBezTo>
                    <a:pt x="9663" y="15635"/>
                    <a:pt x="9769" y="15457"/>
                    <a:pt x="9801" y="15409"/>
                  </a:cubicBezTo>
                  <a:cubicBezTo>
                    <a:pt x="10161" y="14870"/>
                    <a:pt x="10315" y="8858"/>
                    <a:pt x="10315" y="7022"/>
                  </a:cubicBezTo>
                  <a:cubicBezTo>
                    <a:pt x="10315" y="6650"/>
                    <a:pt x="10320" y="6266"/>
                    <a:pt x="10323" y="5878"/>
                  </a:cubicBezTo>
                  <a:cubicBezTo>
                    <a:pt x="10346" y="3375"/>
                    <a:pt x="10367" y="1010"/>
                    <a:pt x="9557" y="257"/>
                  </a:cubicBezTo>
                  <a:cubicBezTo>
                    <a:pt x="9375" y="88"/>
                    <a:pt x="9157" y="1"/>
                    <a:pt x="89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54"/>
            <p:cNvSpPr/>
            <p:nvPr/>
          </p:nvSpPr>
          <p:spPr>
            <a:xfrm>
              <a:off x="4218425" y="1513325"/>
              <a:ext cx="857000" cy="765350"/>
            </a:xfrm>
            <a:custGeom>
              <a:avLst/>
              <a:gdLst/>
              <a:ahLst/>
              <a:cxnLst/>
              <a:rect l="l" t="t" r="r" b="b"/>
              <a:pathLst>
                <a:path w="34280" h="30614" extrusionOk="0">
                  <a:moveTo>
                    <a:pt x="4180" y="1"/>
                  </a:moveTo>
                  <a:cubicBezTo>
                    <a:pt x="4138" y="1"/>
                    <a:pt x="4105" y="3"/>
                    <a:pt x="4082" y="7"/>
                  </a:cubicBezTo>
                  <a:cubicBezTo>
                    <a:pt x="558" y="681"/>
                    <a:pt x="0" y="23268"/>
                    <a:pt x="0" y="23268"/>
                  </a:cubicBezTo>
                  <a:lnTo>
                    <a:pt x="27750" y="30614"/>
                  </a:lnTo>
                  <a:cubicBezTo>
                    <a:pt x="27750" y="30614"/>
                    <a:pt x="34279" y="12659"/>
                    <a:pt x="34279" y="9393"/>
                  </a:cubicBezTo>
                  <a:cubicBezTo>
                    <a:pt x="34279" y="6188"/>
                    <a:pt x="6411" y="1"/>
                    <a:pt x="41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54"/>
            <p:cNvSpPr/>
            <p:nvPr/>
          </p:nvSpPr>
          <p:spPr>
            <a:xfrm>
              <a:off x="4210675" y="1505850"/>
              <a:ext cx="872400" cy="780475"/>
            </a:xfrm>
            <a:custGeom>
              <a:avLst/>
              <a:gdLst/>
              <a:ahLst/>
              <a:cxnLst/>
              <a:rect l="l" t="t" r="r" b="b"/>
              <a:pathLst>
                <a:path w="34896" h="31219" extrusionOk="0">
                  <a:moveTo>
                    <a:pt x="4510" y="604"/>
                  </a:moveTo>
                  <a:cubicBezTo>
                    <a:pt x="6298" y="604"/>
                    <a:pt x="30056" y="5776"/>
                    <a:pt x="33866" y="9089"/>
                  </a:cubicBezTo>
                  <a:cubicBezTo>
                    <a:pt x="34135" y="9324"/>
                    <a:pt x="34284" y="9537"/>
                    <a:pt x="34284" y="9692"/>
                  </a:cubicBezTo>
                  <a:cubicBezTo>
                    <a:pt x="34284" y="12655"/>
                    <a:pt x="28672" y="28315"/>
                    <a:pt x="27867" y="30545"/>
                  </a:cubicBezTo>
                  <a:lnTo>
                    <a:pt x="623" y="23334"/>
                  </a:lnTo>
                  <a:cubicBezTo>
                    <a:pt x="852" y="14683"/>
                    <a:pt x="2081" y="1066"/>
                    <a:pt x="4447" y="608"/>
                  </a:cubicBezTo>
                  <a:cubicBezTo>
                    <a:pt x="4463" y="605"/>
                    <a:pt x="4485" y="604"/>
                    <a:pt x="4510" y="604"/>
                  </a:cubicBezTo>
                  <a:close/>
                  <a:moveTo>
                    <a:pt x="4419" y="0"/>
                  </a:moveTo>
                  <a:cubicBezTo>
                    <a:pt x="4382" y="0"/>
                    <a:pt x="4353" y="2"/>
                    <a:pt x="4333" y="6"/>
                  </a:cubicBezTo>
                  <a:cubicBezTo>
                    <a:pt x="673" y="705"/>
                    <a:pt x="62" y="21222"/>
                    <a:pt x="4" y="23560"/>
                  </a:cubicBezTo>
                  <a:cubicBezTo>
                    <a:pt x="0" y="23701"/>
                    <a:pt x="94" y="23827"/>
                    <a:pt x="232" y="23863"/>
                  </a:cubicBezTo>
                  <a:lnTo>
                    <a:pt x="27982" y="31209"/>
                  </a:lnTo>
                  <a:cubicBezTo>
                    <a:pt x="28007" y="31215"/>
                    <a:pt x="28034" y="31219"/>
                    <a:pt x="28060" y="31219"/>
                  </a:cubicBezTo>
                  <a:cubicBezTo>
                    <a:pt x="28189" y="31219"/>
                    <a:pt x="28303" y="31138"/>
                    <a:pt x="28347" y="31017"/>
                  </a:cubicBezTo>
                  <a:cubicBezTo>
                    <a:pt x="28614" y="30282"/>
                    <a:pt x="34895" y="12974"/>
                    <a:pt x="34895" y="9692"/>
                  </a:cubicBezTo>
                  <a:cubicBezTo>
                    <a:pt x="34895" y="9324"/>
                    <a:pt x="34666" y="8956"/>
                    <a:pt x="34195" y="8566"/>
                  </a:cubicBezTo>
                  <a:cubicBezTo>
                    <a:pt x="29939" y="5044"/>
                    <a:pt x="6326" y="0"/>
                    <a:pt x="44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54"/>
            <p:cNvSpPr/>
            <p:nvPr/>
          </p:nvSpPr>
          <p:spPr>
            <a:xfrm>
              <a:off x="4188650" y="1156275"/>
              <a:ext cx="807250" cy="940025"/>
            </a:xfrm>
            <a:custGeom>
              <a:avLst/>
              <a:gdLst/>
              <a:ahLst/>
              <a:cxnLst/>
              <a:rect l="l" t="t" r="r" b="b"/>
              <a:pathLst>
                <a:path w="32290" h="37601" extrusionOk="0">
                  <a:moveTo>
                    <a:pt x="17149" y="1"/>
                  </a:moveTo>
                  <a:cubicBezTo>
                    <a:pt x="15853" y="1"/>
                    <a:pt x="15045" y="192"/>
                    <a:pt x="15045" y="192"/>
                  </a:cubicBezTo>
                  <a:cubicBezTo>
                    <a:pt x="15045" y="192"/>
                    <a:pt x="14109" y="88"/>
                    <a:pt x="12705" y="88"/>
                  </a:cubicBezTo>
                  <a:cubicBezTo>
                    <a:pt x="10484" y="88"/>
                    <a:pt x="7094" y="348"/>
                    <a:pt x="4398" y="1696"/>
                  </a:cubicBezTo>
                  <a:cubicBezTo>
                    <a:pt x="1" y="3895"/>
                    <a:pt x="1" y="7598"/>
                    <a:pt x="232" y="11186"/>
                  </a:cubicBezTo>
                  <a:cubicBezTo>
                    <a:pt x="463" y="14774"/>
                    <a:pt x="1660" y="34121"/>
                    <a:pt x="2008" y="35510"/>
                  </a:cubicBezTo>
                  <a:cubicBezTo>
                    <a:pt x="2356" y="36899"/>
                    <a:pt x="10301" y="36532"/>
                    <a:pt x="14930" y="37457"/>
                  </a:cubicBezTo>
                  <a:cubicBezTo>
                    <a:pt x="15421" y="37555"/>
                    <a:pt x="15895" y="37600"/>
                    <a:pt x="16353" y="37600"/>
                  </a:cubicBezTo>
                  <a:cubicBezTo>
                    <a:pt x="20217" y="37600"/>
                    <a:pt x="22873" y="34405"/>
                    <a:pt x="23494" y="33059"/>
                  </a:cubicBezTo>
                  <a:cubicBezTo>
                    <a:pt x="24189" y="31555"/>
                    <a:pt x="32290" y="16857"/>
                    <a:pt x="32290" y="13733"/>
                  </a:cubicBezTo>
                  <a:cubicBezTo>
                    <a:pt x="32290" y="10609"/>
                    <a:pt x="28933" y="4706"/>
                    <a:pt x="24190" y="1929"/>
                  </a:cubicBezTo>
                  <a:cubicBezTo>
                    <a:pt x="21478" y="341"/>
                    <a:pt x="18879" y="1"/>
                    <a:pt x="17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54"/>
            <p:cNvSpPr/>
            <p:nvPr/>
          </p:nvSpPr>
          <p:spPr>
            <a:xfrm>
              <a:off x="4180550" y="1148475"/>
              <a:ext cx="823000" cy="955450"/>
            </a:xfrm>
            <a:custGeom>
              <a:avLst/>
              <a:gdLst/>
              <a:ahLst/>
              <a:cxnLst/>
              <a:rect l="l" t="t" r="r" b="b"/>
              <a:pathLst>
                <a:path w="32920" h="38218" extrusionOk="0">
                  <a:moveTo>
                    <a:pt x="17458" y="624"/>
                  </a:moveTo>
                  <a:cubicBezTo>
                    <a:pt x="19150" y="624"/>
                    <a:pt x="21707" y="952"/>
                    <a:pt x="24358" y="2503"/>
                  </a:cubicBezTo>
                  <a:cubicBezTo>
                    <a:pt x="29211" y="5345"/>
                    <a:pt x="32308" y="11236"/>
                    <a:pt x="32308" y="14044"/>
                  </a:cubicBezTo>
                  <a:cubicBezTo>
                    <a:pt x="32308" y="16487"/>
                    <a:pt x="26959" y="26688"/>
                    <a:pt x="24675" y="31045"/>
                  </a:cubicBezTo>
                  <a:cubicBezTo>
                    <a:pt x="24096" y="32147"/>
                    <a:pt x="23680" y="32945"/>
                    <a:pt x="23541" y="33243"/>
                  </a:cubicBezTo>
                  <a:cubicBezTo>
                    <a:pt x="23099" y="34201"/>
                    <a:pt x="20628" y="37609"/>
                    <a:pt x="16704" y="37609"/>
                  </a:cubicBezTo>
                  <a:cubicBezTo>
                    <a:pt x="16259" y="37609"/>
                    <a:pt x="15795" y="37565"/>
                    <a:pt x="15314" y="37469"/>
                  </a:cubicBezTo>
                  <a:cubicBezTo>
                    <a:pt x="13441" y="37095"/>
                    <a:pt x="11091" y="36934"/>
                    <a:pt x="8820" y="36778"/>
                  </a:cubicBezTo>
                  <a:cubicBezTo>
                    <a:pt x="6272" y="36603"/>
                    <a:pt x="2783" y="36363"/>
                    <a:pt x="2629" y="35748"/>
                  </a:cubicBezTo>
                  <a:cubicBezTo>
                    <a:pt x="2324" y="34532"/>
                    <a:pt x="1301" y="18406"/>
                    <a:pt x="965" y="13107"/>
                  </a:cubicBezTo>
                  <a:lnTo>
                    <a:pt x="861" y="11478"/>
                  </a:lnTo>
                  <a:cubicBezTo>
                    <a:pt x="615" y="7664"/>
                    <a:pt x="747" y="4339"/>
                    <a:pt x="4859" y="2282"/>
                  </a:cubicBezTo>
                  <a:cubicBezTo>
                    <a:pt x="7499" y="962"/>
                    <a:pt x="10860" y="709"/>
                    <a:pt x="13053" y="709"/>
                  </a:cubicBezTo>
                  <a:cubicBezTo>
                    <a:pt x="14406" y="709"/>
                    <a:pt x="15313" y="805"/>
                    <a:pt x="15337" y="807"/>
                  </a:cubicBezTo>
                  <a:cubicBezTo>
                    <a:pt x="15349" y="809"/>
                    <a:pt x="15360" y="809"/>
                    <a:pt x="15372" y="809"/>
                  </a:cubicBezTo>
                  <a:cubicBezTo>
                    <a:pt x="15395" y="809"/>
                    <a:pt x="15418" y="806"/>
                    <a:pt x="15440" y="801"/>
                  </a:cubicBezTo>
                  <a:cubicBezTo>
                    <a:pt x="15459" y="797"/>
                    <a:pt x="16230" y="624"/>
                    <a:pt x="17458" y="624"/>
                  </a:cubicBezTo>
                  <a:close/>
                  <a:moveTo>
                    <a:pt x="17492" y="0"/>
                  </a:moveTo>
                  <a:cubicBezTo>
                    <a:pt x="16346" y="0"/>
                    <a:pt x="15566" y="149"/>
                    <a:pt x="15353" y="195"/>
                  </a:cubicBezTo>
                  <a:cubicBezTo>
                    <a:pt x="15121" y="171"/>
                    <a:pt x="14235" y="90"/>
                    <a:pt x="12998" y="90"/>
                  </a:cubicBezTo>
                  <a:cubicBezTo>
                    <a:pt x="10749" y="90"/>
                    <a:pt x="7339" y="359"/>
                    <a:pt x="4585" y="1734"/>
                  </a:cubicBezTo>
                  <a:cubicBezTo>
                    <a:pt x="143" y="3956"/>
                    <a:pt x="0" y="7630"/>
                    <a:pt x="250" y="11518"/>
                  </a:cubicBezTo>
                  <a:lnTo>
                    <a:pt x="355" y="13146"/>
                  </a:lnTo>
                  <a:cubicBezTo>
                    <a:pt x="989" y="23148"/>
                    <a:pt x="1754" y="34772"/>
                    <a:pt x="2035" y="35896"/>
                  </a:cubicBezTo>
                  <a:cubicBezTo>
                    <a:pt x="2285" y="36896"/>
                    <a:pt x="4638" y="37106"/>
                    <a:pt x="8778" y="37389"/>
                  </a:cubicBezTo>
                  <a:cubicBezTo>
                    <a:pt x="11031" y="37544"/>
                    <a:pt x="13360" y="37703"/>
                    <a:pt x="15194" y="38071"/>
                  </a:cubicBezTo>
                  <a:cubicBezTo>
                    <a:pt x="15681" y="38168"/>
                    <a:pt x="16177" y="38218"/>
                    <a:pt x="16673" y="38218"/>
                  </a:cubicBezTo>
                  <a:cubicBezTo>
                    <a:pt x="20560" y="38218"/>
                    <a:pt x="23347" y="35123"/>
                    <a:pt x="24096" y="33500"/>
                  </a:cubicBezTo>
                  <a:cubicBezTo>
                    <a:pt x="24228" y="33215"/>
                    <a:pt x="24642" y="32424"/>
                    <a:pt x="25216" y="31330"/>
                  </a:cubicBezTo>
                  <a:cubicBezTo>
                    <a:pt x="27718" y="26561"/>
                    <a:pt x="32920" y="16638"/>
                    <a:pt x="32920" y="14045"/>
                  </a:cubicBezTo>
                  <a:cubicBezTo>
                    <a:pt x="32920" y="10628"/>
                    <a:pt x="29390" y="4741"/>
                    <a:pt x="24667" y="1976"/>
                  </a:cubicBezTo>
                  <a:cubicBezTo>
                    <a:pt x="21894" y="353"/>
                    <a:pt x="19258" y="0"/>
                    <a:pt x="174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54"/>
            <p:cNvSpPr/>
            <p:nvPr/>
          </p:nvSpPr>
          <p:spPr>
            <a:xfrm>
              <a:off x="4362250" y="1389625"/>
              <a:ext cx="222800" cy="656825"/>
            </a:xfrm>
            <a:custGeom>
              <a:avLst/>
              <a:gdLst/>
              <a:ahLst/>
              <a:cxnLst/>
              <a:rect l="l" t="t" r="r" b="b"/>
              <a:pathLst>
                <a:path w="8912" h="26273" extrusionOk="0">
                  <a:moveTo>
                    <a:pt x="7638" y="0"/>
                  </a:moveTo>
                  <a:lnTo>
                    <a:pt x="3703" y="2778"/>
                  </a:lnTo>
                  <a:lnTo>
                    <a:pt x="4976" y="5556"/>
                  </a:lnTo>
                  <a:lnTo>
                    <a:pt x="0" y="22916"/>
                  </a:lnTo>
                  <a:lnTo>
                    <a:pt x="1158" y="26272"/>
                  </a:lnTo>
                  <a:lnTo>
                    <a:pt x="4513" y="23725"/>
                  </a:lnTo>
                  <a:lnTo>
                    <a:pt x="6365" y="5904"/>
                  </a:lnTo>
                  <a:lnTo>
                    <a:pt x="8911" y="3125"/>
                  </a:lnTo>
                  <a:lnTo>
                    <a:pt x="76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54"/>
            <p:cNvSpPr/>
            <p:nvPr/>
          </p:nvSpPr>
          <p:spPr>
            <a:xfrm>
              <a:off x="4354450" y="1381975"/>
              <a:ext cx="238825" cy="672100"/>
            </a:xfrm>
            <a:custGeom>
              <a:avLst/>
              <a:gdLst/>
              <a:ahLst/>
              <a:cxnLst/>
              <a:rect l="l" t="t" r="r" b="b"/>
              <a:pathLst>
                <a:path w="9553" h="26884" extrusionOk="0">
                  <a:moveTo>
                    <a:pt x="7813" y="778"/>
                  </a:moveTo>
                  <a:lnTo>
                    <a:pt x="8867" y="3368"/>
                  </a:lnTo>
                  <a:lnTo>
                    <a:pt x="6451" y="6002"/>
                  </a:lnTo>
                  <a:cubicBezTo>
                    <a:pt x="6407" y="6050"/>
                    <a:pt x="6379" y="6112"/>
                    <a:pt x="6373" y="6177"/>
                  </a:cubicBezTo>
                  <a:lnTo>
                    <a:pt x="4535" y="23869"/>
                  </a:lnTo>
                  <a:lnTo>
                    <a:pt x="1622" y="26079"/>
                  </a:lnTo>
                  <a:lnTo>
                    <a:pt x="633" y="23214"/>
                  </a:lnTo>
                  <a:lnTo>
                    <a:pt x="5583" y="5946"/>
                  </a:lnTo>
                  <a:cubicBezTo>
                    <a:pt x="5603" y="5876"/>
                    <a:pt x="5597" y="5801"/>
                    <a:pt x="5566" y="5734"/>
                  </a:cubicBezTo>
                  <a:lnTo>
                    <a:pt x="4400" y="3187"/>
                  </a:lnTo>
                  <a:lnTo>
                    <a:pt x="7813" y="778"/>
                  </a:lnTo>
                  <a:close/>
                  <a:moveTo>
                    <a:pt x="7950" y="0"/>
                  </a:moveTo>
                  <a:cubicBezTo>
                    <a:pt x="7890" y="0"/>
                    <a:pt x="7828" y="18"/>
                    <a:pt x="7774" y="57"/>
                  </a:cubicBezTo>
                  <a:lnTo>
                    <a:pt x="3839" y="2834"/>
                  </a:lnTo>
                  <a:cubicBezTo>
                    <a:pt x="3719" y="2919"/>
                    <a:pt x="3676" y="3078"/>
                    <a:pt x="3738" y="3212"/>
                  </a:cubicBezTo>
                  <a:lnTo>
                    <a:pt x="4964" y="5886"/>
                  </a:lnTo>
                  <a:lnTo>
                    <a:pt x="17" y="23136"/>
                  </a:lnTo>
                  <a:cubicBezTo>
                    <a:pt x="1" y="23197"/>
                    <a:pt x="2" y="23261"/>
                    <a:pt x="23" y="23321"/>
                  </a:cubicBezTo>
                  <a:lnTo>
                    <a:pt x="1180" y="26677"/>
                  </a:lnTo>
                  <a:cubicBezTo>
                    <a:pt x="1212" y="26770"/>
                    <a:pt x="1286" y="26842"/>
                    <a:pt x="1380" y="26871"/>
                  </a:cubicBezTo>
                  <a:cubicBezTo>
                    <a:pt x="1409" y="26879"/>
                    <a:pt x="1439" y="26884"/>
                    <a:pt x="1470" y="26884"/>
                  </a:cubicBezTo>
                  <a:cubicBezTo>
                    <a:pt x="1536" y="26884"/>
                    <a:pt x="1600" y="26862"/>
                    <a:pt x="1654" y="26822"/>
                  </a:cubicBezTo>
                  <a:lnTo>
                    <a:pt x="5010" y="24276"/>
                  </a:lnTo>
                  <a:cubicBezTo>
                    <a:pt x="5078" y="24224"/>
                    <a:pt x="5121" y="24148"/>
                    <a:pt x="5130" y="24064"/>
                  </a:cubicBezTo>
                  <a:lnTo>
                    <a:pt x="6972" y="6341"/>
                  </a:lnTo>
                  <a:lnTo>
                    <a:pt x="9450" y="3638"/>
                  </a:lnTo>
                  <a:cubicBezTo>
                    <a:pt x="9530" y="3551"/>
                    <a:pt x="9552" y="3426"/>
                    <a:pt x="9508" y="3316"/>
                  </a:cubicBezTo>
                  <a:lnTo>
                    <a:pt x="8234" y="191"/>
                  </a:lnTo>
                  <a:cubicBezTo>
                    <a:pt x="8185" y="70"/>
                    <a:pt x="8069" y="0"/>
                    <a:pt x="79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54"/>
            <p:cNvSpPr/>
            <p:nvPr/>
          </p:nvSpPr>
          <p:spPr>
            <a:xfrm>
              <a:off x="4408525" y="1227600"/>
              <a:ext cx="298025" cy="344325"/>
            </a:xfrm>
            <a:custGeom>
              <a:avLst/>
              <a:gdLst/>
              <a:ahLst/>
              <a:cxnLst/>
              <a:rect l="l" t="t" r="r" b="b"/>
              <a:pathLst>
                <a:path w="11921" h="13773" extrusionOk="0">
                  <a:moveTo>
                    <a:pt x="5787" y="1"/>
                  </a:moveTo>
                  <a:cubicBezTo>
                    <a:pt x="3242" y="1"/>
                    <a:pt x="2200" y="2083"/>
                    <a:pt x="2200" y="2083"/>
                  </a:cubicBezTo>
                  <a:cubicBezTo>
                    <a:pt x="2200" y="2083"/>
                    <a:pt x="926" y="4514"/>
                    <a:pt x="463" y="6134"/>
                  </a:cubicBezTo>
                  <a:cubicBezTo>
                    <a:pt x="0" y="7755"/>
                    <a:pt x="1" y="10764"/>
                    <a:pt x="1" y="10764"/>
                  </a:cubicBezTo>
                  <a:cubicBezTo>
                    <a:pt x="1" y="10764"/>
                    <a:pt x="3705" y="9028"/>
                    <a:pt x="4746" y="9028"/>
                  </a:cubicBezTo>
                  <a:cubicBezTo>
                    <a:pt x="5787" y="9028"/>
                    <a:pt x="7871" y="13773"/>
                    <a:pt x="7871" y="13773"/>
                  </a:cubicBezTo>
                  <a:cubicBezTo>
                    <a:pt x="7871" y="13773"/>
                    <a:pt x="10996" y="9143"/>
                    <a:pt x="11458" y="5788"/>
                  </a:cubicBezTo>
                  <a:cubicBezTo>
                    <a:pt x="11921" y="2431"/>
                    <a:pt x="8334" y="1"/>
                    <a:pt x="57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54"/>
            <p:cNvSpPr/>
            <p:nvPr/>
          </p:nvSpPr>
          <p:spPr>
            <a:xfrm>
              <a:off x="4400875" y="1219950"/>
              <a:ext cx="306425" cy="359650"/>
            </a:xfrm>
            <a:custGeom>
              <a:avLst/>
              <a:gdLst/>
              <a:ahLst/>
              <a:cxnLst/>
              <a:rect l="l" t="t" r="r" b="b"/>
              <a:pathLst>
                <a:path w="12257" h="14386" extrusionOk="0">
                  <a:moveTo>
                    <a:pt x="6093" y="612"/>
                  </a:moveTo>
                  <a:cubicBezTo>
                    <a:pt x="7569" y="612"/>
                    <a:pt x="9289" y="1449"/>
                    <a:pt x="10374" y="2694"/>
                  </a:cubicBezTo>
                  <a:cubicBezTo>
                    <a:pt x="10984" y="3394"/>
                    <a:pt x="11669" y="4545"/>
                    <a:pt x="11462" y="6052"/>
                  </a:cubicBezTo>
                  <a:cubicBezTo>
                    <a:pt x="11097" y="8686"/>
                    <a:pt x="9013" y="12190"/>
                    <a:pt x="8225" y="13440"/>
                  </a:cubicBezTo>
                  <a:cubicBezTo>
                    <a:pt x="7540" y="11952"/>
                    <a:pt x="6066" y="9028"/>
                    <a:pt x="5052" y="9028"/>
                  </a:cubicBezTo>
                  <a:cubicBezTo>
                    <a:pt x="4160" y="9028"/>
                    <a:pt x="1672" y="10112"/>
                    <a:pt x="621" y="10589"/>
                  </a:cubicBezTo>
                  <a:cubicBezTo>
                    <a:pt x="642" y="9682"/>
                    <a:pt x="727" y="7704"/>
                    <a:pt x="1064" y="6525"/>
                  </a:cubicBezTo>
                  <a:cubicBezTo>
                    <a:pt x="1513" y="4954"/>
                    <a:pt x="2764" y="2555"/>
                    <a:pt x="2777" y="2532"/>
                  </a:cubicBezTo>
                  <a:cubicBezTo>
                    <a:pt x="2778" y="2531"/>
                    <a:pt x="2779" y="2529"/>
                    <a:pt x="2779" y="2528"/>
                  </a:cubicBezTo>
                  <a:cubicBezTo>
                    <a:pt x="2819" y="2449"/>
                    <a:pt x="3776" y="612"/>
                    <a:pt x="6093" y="612"/>
                  </a:cubicBezTo>
                  <a:close/>
                  <a:moveTo>
                    <a:pt x="6093" y="1"/>
                  </a:moveTo>
                  <a:cubicBezTo>
                    <a:pt x="3412" y="1"/>
                    <a:pt x="2297" y="2123"/>
                    <a:pt x="2233" y="2250"/>
                  </a:cubicBezTo>
                  <a:cubicBezTo>
                    <a:pt x="2166" y="2379"/>
                    <a:pt x="939" y="4736"/>
                    <a:pt x="476" y="6356"/>
                  </a:cubicBezTo>
                  <a:cubicBezTo>
                    <a:pt x="6" y="7999"/>
                    <a:pt x="0" y="10945"/>
                    <a:pt x="0" y="11070"/>
                  </a:cubicBezTo>
                  <a:cubicBezTo>
                    <a:pt x="0" y="11246"/>
                    <a:pt x="145" y="11376"/>
                    <a:pt x="307" y="11376"/>
                  </a:cubicBezTo>
                  <a:cubicBezTo>
                    <a:pt x="350" y="11376"/>
                    <a:pt x="394" y="11367"/>
                    <a:pt x="437" y="11347"/>
                  </a:cubicBezTo>
                  <a:cubicBezTo>
                    <a:pt x="1449" y="10873"/>
                    <a:pt x="4253" y="9640"/>
                    <a:pt x="5052" y="9640"/>
                  </a:cubicBezTo>
                  <a:cubicBezTo>
                    <a:pt x="5508" y="9640"/>
                    <a:pt x="6810" y="11729"/>
                    <a:pt x="7896" y="14202"/>
                  </a:cubicBezTo>
                  <a:cubicBezTo>
                    <a:pt x="7941" y="14303"/>
                    <a:pt x="8037" y="14373"/>
                    <a:pt x="8149" y="14383"/>
                  </a:cubicBezTo>
                  <a:cubicBezTo>
                    <a:pt x="8158" y="14384"/>
                    <a:pt x="8167" y="14385"/>
                    <a:pt x="8177" y="14385"/>
                  </a:cubicBezTo>
                  <a:cubicBezTo>
                    <a:pt x="8278" y="14385"/>
                    <a:pt x="8373" y="14334"/>
                    <a:pt x="8431" y="14250"/>
                  </a:cubicBezTo>
                  <a:cubicBezTo>
                    <a:pt x="8560" y="14059"/>
                    <a:pt x="11600" y="9522"/>
                    <a:pt x="12067" y="6135"/>
                  </a:cubicBezTo>
                  <a:cubicBezTo>
                    <a:pt x="12257" y="4762"/>
                    <a:pt x="11830" y="3433"/>
                    <a:pt x="10836" y="2292"/>
                  </a:cubicBezTo>
                  <a:cubicBezTo>
                    <a:pt x="9641" y="922"/>
                    <a:pt x="7735" y="1"/>
                    <a:pt x="6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54"/>
            <p:cNvSpPr/>
            <p:nvPr/>
          </p:nvSpPr>
          <p:spPr>
            <a:xfrm>
              <a:off x="4744150" y="1175600"/>
              <a:ext cx="89725" cy="106350"/>
            </a:xfrm>
            <a:custGeom>
              <a:avLst/>
              <a:gdLst/>
              <a:ahLst/>
              <a:cxnLst/>
              <a:rect l="l" t="t" r="r" b="b"/>
              <a:pathLst>
                <a:path w="3589" h="4254" extrusionOk="0">
                  <a:moveTo>
                    <a:pt x="2922" y="1"/>
                  </a:moveTo>
                  <a:cubicBezTo>
                    <a:pt x="2507" y="1"/>
                    <a:pt x="1969" y="808"/>
                    <a:pt x="1969" y="808"/>
                  </a:cubicBezTo>
                  <a:lnTo>
                    <a:pt x="0" y="4048"/>
                  </a:lnTo>
                  <a:cubicBezTo>
                    <a:pt x="0" y="4048"/>
                    <a:pt x="258" y="4254"/>
                    <a:pt x="669" y="4254"/>
                  </a:cubicBezTo>
                  <a:cubicBezTo>
                    <a:pt x="875" y="4254"/>
                    <a:pt x="1120" y="4202"/>
                    <a:pt x="1389" y="4048"/>
                  </a:cubicBezTo>
                  <a:cubicBezTo>
                    <a:pt x="2199" y="3585"/>
                    <a:pt x="3588" y="2312"/>
                    <a:pt x="3357" y="692"/>
                  </a:cubicBezTo>
                  <a:cubicBezTo>
                    <a:pt x="3283" y="176"/>
                    <a:pt x="3116" y="1"/>
                    <a:pt x="29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54"/>
            <p:cNvSpPr/>
            <p:nvPr/>
          </p:nvSpPr>
          <p:spPr>
            <a:xfrm>
              <a:off x="4735700" y="1167925"/>
              <a:ext cx="106375" cy="121700"/>
            </a:xfrm>
            <a:custGeom>
              <a:avLst/>
              <a:gdLst/>
              <a:ahLst/>
              <a:cxnLst/>
              <a:rect l="l" t="t" r="r" b="b"/>
              <a:pathLst>
                <a:path w="4255" h="4868" extrusionOk="0">
                  <a:moveTo>
                    <a:pt x="3258" y="1"/>
                  </a:moveTo>
                  <a:cubicBezTo>
                    <a:pt x="2715" y="1"/>
                    <a:pt x="2206" y="713"/>
                    <a:pt x="2051" y="945"/>
                  </a:cubicBezTo>
                  <a:cubicBezTo>
                    <a:pt x="1958" y="1085"/>
                    <a:pt x="1996" y="1275"/>
                    <a:pt x="2136" y="1370"/>
                  </a:cubicBezTo>
                  <a:cubicBezTo>
                    <a:pt x="2188" y="1404"/>
                    <a:pt x="2247" y="1421"/>
                    <a:pt x="2305" y="1421"/>
                  </a:cubicBezTo>
                  <a:cubicBezTo>
                    <a:pt x="2404" y="1421"/>
                    <a:pt x="2501" y="1373"/>
                    <a:pt x="2561" y="1284"/>
                  </a:cubicBezTo>
                  <a:cubicBezTo>
                    <a:pt x="2787" y="945"/>
                    <a:pt x="3151" y="617"/>
                    <a:pt x="3251" y="611"/>
                  </a:cubicBezTo>
                  <a:cubicBezTo>
                    <a:pt x="3251" y="611"/>
                    <a:pt x="3340" y="678"/>
                    <a:pt x="3392" y="1042"/>
                  </a:cubicBezTo>
                  <a:cubicBezTo>
                    <a:pt x="3602" y="2512"/>
                    <a:pt x="2296" y="3678"/>
                    <a:pt x="1576" y="4089"/>
                  </a:cubicBezTo>
                  <a:cubicBezTo>
                    <a:pt x="1359" y="4213"/>
                    <a:pt x="1166" y="4254"/>
                    <a:pt x="1006" y="4254"/>
                  </a:cubicBezTo>
                  <a:cubicBezTo>
                    <a:pt x="718" y="4254"/>
                    <a:pt x="540" y="4123"/>
                    <a:pt x="530" y="4116"/>
                  </a:cubicBezTo>
                  <a:cubicBezTo>
                    <a:pt x="475" y="4073"/>
                    <a:pt x="409" y="4052"/>
                    <a:pt x="344" y="4052"/>
                  </a:cubicBezTo>
                  <a:cubicBezTo>
                    <a:pt x="254" y="4052"/>
                    <a:pt x="165" y="4092"/>
                    <a:pt x="105" y="4168"/>
                  </a:cubicBezTo>
                  <a:cubicBezTo>
                    <a:pt x="0" y="4297"/>
                    <a:pt x="19" y="4488"/>
                    <a:pt x="148" y="4594"/>
                  </a:cubicBezTo>
                  <a:cubicBezTo>
                    <a:pt x="168" y="4610"/>
                    <a:pt x="498" y="4868"/>
                    <a:pt x="1010" y="4868"/>
                  </a:cubicBezTo>
                  <a:cubicBezTo>
                    <a:pt x="1261" y="4868"/>
                    <a:pt x="1556" y="4806"/>
                    <a:pt x="1879" y="4621"/>
                  </a:cubicBezTo>
                  <a:cubicBezTo>
                    <a:pt x="2724" y="4138"/>
                    <a:pt x="4254" y="2751"/>
                    <a:pt x="3998" y="955"/>
                  </a:cubicBezTo>
                  <a:cubicBezTo>
                    <a:pt x="3970" y="750"/>
                    <a:pt x="3880" y="127"/>
                    <a:pt x="3394" y="16"/>
                  </a:cubicBezTo>
                  <a:cubicBezTo>
                    <a:pt x="3348" y="6"/>
                    <a:pt x="3303" y="1"/>
                    <a:pt x="3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54"/>
            <p:cNvSpPr/>
            <p:nvPr/>
          </p:nvSpPr>
          <p:spPr>
            <a:xfrm>
              <a:off x="4434575" y="1022175"/>
              <a:ext cx="63675" cy="133125"/>
            </a:xfrm>
            <a:custGeom>
              <a:avLst/>
              <a:gdLst/>
              <a:ahLst/>
              <a:cxnLst/>
              <a:rect l="l" t="t" r="r" b="b"/>
              <a:pathLst>
                <a:path w="2547" h="5325" extrusionOk="0">
                  <a:moveTo>
                    <a:pt x="1881" y="0"/>
                  </a:moveTo>
                  <a:cubicBezTo>
                    <a:pt x="1505" y="0"/>
                    <a:pt x="1043" y="232"/>
                    <a:pt x="695" y="1158"/>
                  </a:cubicBezTo>
                  <a:cubicBezTo>
                    <a:pt x="1" y="3010"/>
                    <a:pt x="1158" y="5324"/>
                    <a:pt x="1158" y="5324"/>
                  </a:cubicBezTo>
                  <a:lnTo>
                    <a:pt x="2315" y="2894"/>
                  </a:lnTo>
                  <a:lnTo>
                    <a:pt x="2546" y="232"/>
                  </a:lnTo>
                  <a:cubicBezTo>
                    <a:pt x="2546" y="232"/>
                    <a:pt x="2257" y="0"/>
                    <a:pt x="18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54"/>
            <p:cNvSpPr/>
            <p:nvPr/>
          </p:nvSpPr>
          <p:spPr>
            <a:xfrm>
              <a:off x="4426425" y="1014525"/>
              <a:ext cx="80350" cy="148400"/>
            </a:xfrm>
            <a:custGeom>
              <a:avLst/>
              <a:gdLst/>
              <a:ahLst/>
              <a:cxnLst/>
              <a:rect l="l" t="t" r="r" b="b"/>
              <a:pathLst>
                <a:path w="3214" h="5936" extrusionOk="0">
                  <a:moveTo>
                    <a:pt x="2204" y="0"/>
                  </a:moveTo>
                  <a:cubicBezTo>
                    <a:pt x="2104" y="0"/>
                    <a:pt x="2000" y="13"/>
                    <a:pt x="1892" y="43"/>
                  </a:cubicBezTo>
                  <a:cubicBezTo>
                    <a:pt x="1399" y="179"/>
                    <a:pt x="1011" y="621"/>
                    <a:pt x="734" y="1356"/>
                  </a:cubicBezTo>
                  <a:cubicBezTo>
                    <a:pt x="1" y="3310"/>
                    <a:pt x="1160" y="5668"/>
                    <a:pt x="1210" y="5768"/>
                  </a:cubicBezTo>
                  <a:cubicBezTo>
                    <a:pt x="1262" y="5871"/>
                    <a:pt x="1368" y="5936"/>
                    <a:pt x="1483" y="5936"/>
                  </a:cubicBezTo>
                  <a:lnTo>
                    <a:pt x="1486" y="5936"/>
                  </a:lnTo>
                  <a:cubicBezTo>
                    <a:pt x="1604" y="5935"/>
                    <a:pt x="1709" y="5867"/>
                    <a:pt x="1760" y="5762"/>
                  </a:cubicBezTo>
                  <a:lnTo>
                    <a:pt x="2917" y="3332"/>
                  </a:lnTo>
                  <a:cubicBezTo>
                    <a:pt x="2990" y="3179"/>
                    <a:pt x="2925" y="2997"/>
                    <a:pt x="2773" y="2924"/>
                  </a:cubicBezTo>
                  <a:cubicBezTo>
                    <a:pt x="2730" y="2904"/>
                    <a:pt x="2685" y="2894"/>
                    <a:pt x="2641" y="2894"/>
                  </a:cubicBezTo>
                  <a:cubicBezTo>
                    <a:pt x="2527" y="2894"/>
                    <a:pt x="2417" y="2959"/>
                    <a:pt x="2365" y="3069"/>
                  </a:cubicBezTo>
                  <a:lnTo>
                    <a:pt x="1504" y="4876"/>
                  </a:lnTo>
                  <a:cubicBezTo>
                    <a:pt x="1226" y="4098"/>
                    <a:pt x="875" y="2724"/>
                    <a:pt x="1307" y="1571"/>
                  </a:cubicBezTo>
                  <a:cubicBezTo>
                    <a:pt x="1506" y="1040"/>
                    <a:pt x="1763" y="715"/>
                    <a:pt x="2050" y="634"/>
                  </a:cubicBezTo>
                  <a:cubicBezTo>
                    <a:pt x="2104" y="619"/>
                    <a:pt x="2157" y="612"/>
                    <a:pt x="2208" y="612"/>
                  </a:cubicBezTo>
                  <a:cubicBezTo>
                    <a:pt x="2468" y="612"/>
                    <a:pt x="2681" y="776"/>
                    <a:pt x="2683" y="778"/>
                  </a:cubicBezTo>
                  <a:cubicBezTo>
                    <a:pt x="2739" y="821"/>
                    <a:pt x="2804" y="842"/>
                    <a:pt x="2870" y="842"/>
                  </a:cubicBezTo>
                  <a:cubicBezTo>
                    <a:pt x="2960" y="842"/>
                    <a:pt x="3049" y="802"/>
                    <a:pt x="3109" y="726"/>
                  </a:cubicBezTo>
                  <a:cubicBezTo>
                    <a:pt x="3214" y="595"/>
                    <a:pt x="3192" y="405"/>
                    <a:pt x="3064" y="300"/>
                  </a:cubicBezTo>
                  <a:cubicBezTo>
                    <a:pt x="3045" y="285"/>
                    <a:pt x="2682" y="0"/>
                    <a:pt x="2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54"/>
            <p:cNvSpPr/>
            <p:nvPr/>
          </p:nvSpPr>
          <p:spPr>
            <a:xfrm>
              <a:off x="4489550" y="1355200"/>
              <a:ext cx="159750" cy="98175"/>
            </a:xfrm>
            <a:custGeom>
              <a:avLst/>
              <a:gdLst/>
              <a:ahLst/>
              <a:cxnLst/>
              <a:rect l="l" t="t" r="r" b="b"/>
              <a:pathLst>
                <a:path w="6390" h="3927" extrusionOk="0">
                  <a:moveTo>
                    <a:pt x="6243" y="0"/>
                  </a:moveTo>
                  <a:cubicBezTo>
                    <a:pt x="5370" y="0"/>
                    <a:pt x="347" y="2420"/>
                    <a:pt x="347" y="2420"/>
                  </a:cubicBezTo>
                  <a:cubicBezTo>
                    <a:pt x="347" y="2420"/>
                    <a:pt x="1" y="3808"/>
                    <a:pt x="1505" y="3924"/>
                  </a:cubicBezTo>
                  <a:cubicBezTo>
                    <a:pt x="1531" y="3926"/>
                    <a:pt x="1558" y="3927"/>
                    <a:pt x="1585" y="3927"/>
                  </a:cubicBezTo>
                  <a:cubicBezTo>
                    <a:pt x="3117" y="3927"/>
                    <a:pt x="6138" y="787"/>
                    <a:pt x="6366" y="104"/>
                  </a:cubicBezTo>
                  <a:cubicBezTo>
                    <a:pt x="6390" y="32"/>
                    <a:pt x="6344" y="0"/>
                    <a:pt x="62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54"/>
            <p:cNvSpPr/>
            <p:nvPr/>
          </p:nvSpPr>
          <p:spPr>
            <a:xfrm>
              <a:off x="4486350" y="1347850"/>
              <a:ext cx="170850" cy="113200"/>
            </a:xfrm>
            <a:custGeom>
              <a:avLst/>
              <a:gdLst/>
              <a:ahLst/>
              <a:cxnLst/>
              <a:rect l="l" t="t" r="r" b="b"/>
              <a:pathLst>
                <a:path w="6834" h="4528" extrusionOk="0">
                  <a:moveTo>
                    <a:pt x="5962" y="685"/>
                  </a:moveTo>
                  <a:lnTo>
                    <a:pt x="5962" y="685"/>
                  </a:lnTo>
                  <a:cubicBezTo>
                    <a:pt x="5197" y="1684"/>
                    <a:pt x="2876" y="3914"/>
                    <a:pt x="1716" y="3914"/>
                  </a:cubicBezTo>
                  <a:cubicBezTo>
                    <a:pt x="1696" y="3914"/>
                    <a:pt x="1676" y="3914"/>
                    <a:pt x="1656" y="3912"/>
                  </a:cubicBezTo>
                  <a:cubicBezTo>
                    <a:pt x="1295" y="3885"/>
                    <a:pt x="1039" y="3772"/>
                    <a:pt x="896" y="3577"/>
                  </a:cubicBezTo>
                  <a:cubicBezTo>
                    <a:pt x="741" y="3363"/>
                    <a:pt x="738" y="3082"/>
                    <a:pt x="753" y="2920"/>
                  </a:cubicBezTo>
                  <a:cubicBezTo>
                    <a:pt x="2788" y="1944"/>
                    <a:pt x="5014" y="972"/>
                    <a:pt x="5962" y="685"/>
                  </a:cubicBezTo>
                  <a:close/>
                  <a:moveTo>
                    <a:pt x="6409" y="1"/>
                  </a:moveTo>
                  <a:cubicBezTo>
                    <a:pt x="5937" y="1"/>
                    <a:pt x="4608" y="384"/>
                    <a:pt x="343" y="2438"/>
                  </a:cubicBezTo>
                  <a:cubicBezTo>
                    <a:pt x="262" y="2477"/>
                    <a:pt x="201" y="2551"/>
                    <a:pt x="178" y="2639"/>
                  </a:cubicBezTo>
                  <a:cubicBezTo>
                    <a:pt x="172" y="2669"/>
                    <a:pt x="0" y="3379"/>
                    <a:pt x="398" y="3931"/>
                  </a:cubicBezTo>
                  <a:cubicBezTo>
                    <a:pt x="651" y="4281"/>
                    <a:pt x="1058" y="4480"/>
                    <a:pt x="1610" y="4523"/>
                  </a:cubicBezTo>
                  <a:cubicBezTo>
                    <a:pt x="1641" y="4526"/>
                    <a:pt x="1673" y="4527"/>
                    <a:pt x="1705" y="4527"/>
                  </a:cubicBezTo>
                  <a:cubicBezTo>
                    <a:pt x="3413" y="4527"/>
                    <a:pt x="6535" y="1241"/>
                    <a:pt x="6784" y="496"/>
                  </a:cubicBezTo>
                  <a:cubicBezTo>
                    <a:pt x="6834" y="345"/>
                    <a:pt x="6795" y="190"/>
                    <a:pt x="6683" y="91"/>
                  </a:cubicBezTo>
                  <a:cubicBezTo>
                    <a:pt x="6639" y="52"/>
                    <a:pt x="6581" y="1"/>
                    <a:pt x="64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54"/>
            <p:cNvSpPr/>
            <p:nvPr/>
          </p:nvSpPr>
          <p:spPr>
            <a:xfrm>
              <a:off x="4449025" y="827025"/>
              <a:ext cx="448525" cy="605550"/>
            </a:xfrm>
            <a:custGeom>
              <a:avLst/>
              <a:gdLst/>
              <a:ahLst/>
              <a:cxnLst/>
              <a:rect l="l" t="t" r="r" b="b"/>
              <a:pathLst>
                <a:path w="17941" h="24222" extrusionOk="0">
                  <a:moveTo>
                    <a:pt x="10528" y="0"/>
                  </a:moveTo>
                  <a:cubicBezTo>
                    <a:pt x="9479" y="0"/>
                    <a:pt x="8412" y="291"/>
                    <a:pt x="7409" y="979"/>
                  </a:cubicBezTo>
                  <a:cubicBezTo>
                    <a:pt x="7409" y="979"/>
                    <a:pt x="3357" y="2830"/>
                    <a:pt x="2431" y="5724"/>
                  </a:cubicBezTo>
                  <a:cubicBezTo>
                    <a:pt x="1505" y="8617"/>
                    <a:pt x="1" y="14519"/>
                    <a:pt x="1" y="16718"/>
                  </a:cubicBezTo>
                  <a:cubicBezTo>
                    <a:pt x="1" y="18917"/>
                    <a:pt x="695" y="23430"/>
                    <a:pt x="2200" y="24125"/>
                  </a:cubicBezTo>
                  <a:cubicBezTo>
                    <a:pt x="2344" y="24191"/>
                    <a:pt x="2519" y="24222"/>
                    <a:pt x="2720" y="24222"/>
                  </a:cubicBezTo>
                  <a:cubicBezTo>
                    <a:pt x="4622" y="24222"/>
                    <a:pt x="8813" y="21491"/>
                    <a:pt x="10069" y="20653"/>
                  </a:cubicBezTo>
                  <a:cubicBezTo>
                    <a:pt x="11459" y="19727"/>
                    <a:pt x="13079" y="16139"/>
                    <a:pt x="14815" y="14056"/>
                  </a:cubicBezTo>
                  <a:cubicBezTo>
                    <a:pt x="16551" y="11974"/>
                    <a:pt x="17940" y="8154"/>
                    <a:pt x="17246" y="5029"/>
                  </a:cubicBezTo>
                  <a:cubicBezTo>
                    <a:pt x="16723" y="2678"/>
                    <a:pt x="13712" y="0"/>
                    <a:pt x="10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54"/>
            <p:cNvSpPr/>
            <p:nvPr/>
          </p:nvSpPr>
          <p:spPr>
            <a:xfrm>
              <a:off x="4441400" y="819400"/>
              <a:ext cx="464375" cy="620700"/>
            </a:xfrm>
            <a:custGeom>
              <a:avLst/>
              <a:gdLst/>
              <a:ahLst/>
              <a:cxnLst/>
              <a:rect l="l" t="t" r="r" b="b"/>
              <a:pathLst>
                <a:path w="18575" h="24828" extrusionOk="0">
                  <a:moveTo>
                    <a:pt x="10844" y="615"/>
                  </a:moveTo>
                  <a:cubicBezTo>
                    <a:pt x="11571" y="615"/>
                    <a:pt x="12319" y="761"/>
                    <a:pt x="13065" y="1055"/>
                  </a:cubicBezTo>
                  <a:cubicBezTo>
                    <a:pt x="15110" y="1861"/>
                    <a:pt x="16872" y="3689"/>
                    <a:pt x="17252" y="5400"/>
                  </a:cubicBezTo>
                  <a:cubicBezTo>
                    <a:pt x="17926" y="8439"/>
                    <a:pt x="16536" y="12183"/>
                    <a:pt x="14885" y="14165"/>
                  </a:cubicBezTo>
                  <a:cubicBezTo>
                    <a:pt x="14133" y="15067"/>
                    <a:pt x="13414" y="16229"/>
                    <a:pt x="12719" y="17351"/>
                  </a:cubicBezTo>
                  <a:cubicBezTo>
                    <a:pt x="11808" y="18820"/>
                    <a:pt x="10948" y="20208"/>
                    <a:pt x="10205" y="20703"/>
                  </a:cubicBezTo>
                  <a:cubicBezTo>
                    <a:pt x="6860" y="22934"/>
                    <a:pt x="4206" y="24223"/>
                    <a:pt x="3028" y="24223"/>
                  </a:cubicBezTo>
                  <a:cubicBezTo>
                    <a:pt x="2869" y="24223"/>
                    <a:pt x="2737" y="24200"/>
                    <a:pt x="2633" y="24152"/>
                  </a:cubicBezTo>
                  <a:cubicBezTo>
                    <a:pt x="1399" y="23582"/>
                    <a:pt x="612" y="19549"/>
                    <a:pt x="612" y="17023"/>
                  </a:cubicBezTo>
                  <a:cubicBezTo>
                    <a:pt x="612" y="14791"/>
                    <a:pt x="2160" y="8831"/>
                    <a:pt x="3028" y="6122"/>
                  </a:cubicBezTo>
                  <a:cubicBezTo>
                    <a:pt x="3902" y="3393"/>
                    <a:pt x="7801" y="1580"/>
                    <a:pt x="7840" y="1562"/>
                  </a:cubicBezTo>
                  <a:cubicBezTo>
                    <a:pt x="7856" y="1554"/>
                    <a:pt x="7872" y="1545"/>
                    <a:pt x="7886" y="1537"/>
                  </a:cubicBezTo>
                  <a:cubicBezTo>
                    <a:pt x="8779" y="924"/>
                    <a:pt x="9788" y="615"/>
                    <a:pt x="10844" y="615"/>
                  </a:cubicBezTo>
                  <a:close/>
                  <a:moveTo>
                    <a:pt x="10840" y="0"/>
                  </a:moveTo>
                  <a:cubicBezTo>
                    <a:pt x="9673" y="0"/>
                    <a:pt x="8554" y="341"/>
                    <a:pt x="7561" y="1016"/>
                  </a:cubicBezTo>
                  <a:cubicBezTo>
                    <a:pt x="7185" y="1191"/>
                    <a:pt x="3373" y="3033"/>
                    <a:pt x="2445" y="5934"/>
                  </a:cubicBezTo>
                  <a:cubicBezTo>
                    <a:pt x="1568" y="8677"/>
                    <a:pt x="0" y="14727"/>
                    <a:pt x="0" y="17022"/>
                  </a:cubicBezTo>
                  <a:cubicBezTo>
                    <a:pt x="0" y="18782"/>
                    <a:pt x="563" y="23872"/>
                    <a:pt x="2376" y="24708"/>
                  </a:cubicBezTo>
                  <a:cubicBezTo>
                    <a:pt x="2554" y="24790"/>
                    <a:pt x="2767" y="24828"/>
                    <a:pt x="3011" y="24828"/>
                  </a:cubicBezTo>
                  <a:cubicBezTo>
                    <a:pt x="4735" y="24828"/>
                    <a:pt x="7971" y="22929"/>
                    <a:pt x="10545" y="21212"/>
                  </a:cubicBezTo>
                  <a:cubicBezTo>
                    <a:pt x="11398" y="20642"/>
                    <a:pt x="12292" y="19200"/>
                    <a:pt x="13238" y="17674"/>
                  </a:cubicBezTo>
                  <a:cubicBezTo>
                    <a:pt x="13924" y="16568"/>
                    <a:pt x="14631" y="15426"/>
                    <a:pt x="15355" y="14557"/>
                  </a:cubicBezTo>
                  <a:cubicBezTo>
                    <a:pt x="17143" y="12410"/>
                    <a:pt x="18574" y="8531"/>
                    <a:pt x="17850" y="5268"/>
                  </a:cubicBezTo>
                  <a:cubicBezTo>
                    <a:pt x="17428" y="3371"/>
                    <a:pt x="15510" y="1360"/>
                    <a:pt x="13290" y="485"/>
                  </a:cubicBezTo>
                  <a:cubicBezTo>
                    <a:pt x="12467" y="161"/>
                    <a:pt x="11642" y="0"/>
                    <a:pt x="108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54"/>
            <p:cNvSpPr/>
            <p:nvPr/>
          </p:nvSpPr>
          <p:spPr>
            <a:xfrm>
              <a:off x="4472600" y="827000"/>
              <a:ext cx="424950" cy="421625"/>
            </a:xfrm>
            <a:custGeom>
              <a:avLst/>
              <a:gdLst/>
              <a:ahLst/>
              <a:cxnLst/>
              <a:rect l="l" t="t" r="r" b="b"/>
              <a:pathLst>
                <a:path w="16998" h="16865" extrusionOk="0">
                  <a:moveTo>
                    <a:pt x="9584" y="1"/>
                  </a:moveTo>
                  <a:cubicBezTo>
                    <a:pt x="8536" y="1"/>
                    <a:pt x="7469" y="291"/>
                    <a:pt x="6466" y="979"/>
                  </a:cubicBezTo>
                  <a:cubicBezTo>
                    <a:pt x="6466" y="979"/>
                    <a:pt x="2414" y="2831"/>
                    <a:pt x="1488" y="5725"/>
                  </a:cubicBezTo>
                  <a:cubicBezTo>
                    <a:pt x="1049" y="7099"/>
                    <a:pt x="479" y="9154"/>
                    <a:pt x="1" y="11168"/>
                  </a:cubicBezTo>
                  <a:cubicBezTo>
                    <a:pt x="793" y="9931"/>
                    <a:pt x="2102" y="7827"/>
                    <a:pt x="2183" y="7345"/>
                  </a:cubicBezTo>
                  <a:cubicBezTo>
                    <a:pt x="2298" y="6651"/>
                    <a:pt x="2298" y="6534"/>
                    <a:pt x="3109" y="6534"/>
                  </a:cubicBezTo>
                  <a:cubicBezTo>
                    <a:pt x="3919" y="6534"/>
                    <a:pt x="5423" y="8850"/>
                    <a:pt x="7507" y="9313"/>
                  </a:cubicBezTo>
                  <a:cubicBezTo>
                    <a:pt x="9590" y="9775"/>
                    <a:pt x="12367" y="9428"/>
                    <a:pt x="12367" y="10586"/>
                  </a:cubicBezTo>
                  <a:cubicBezTo>
                    <a:pt x="12367" y="11743"/>
                    <a:pt x="10747" y="13594"/>
                    <a:pt x="11788" y="14172"/>
                  </a:cubicBezTo>
                  <a:cubicBezTo>
                    <a:pt x="12598" y="14623"/>
                    <a:pt x="11873" y="16189"/>
                    <a:pt x="11944" y="16864"/>
                  </a:cubicBezTo>
                  <a:cubicBezTo>
                    <a:pt x="12565" y="15864"/>
                    <a:pt x="13210" y="14852"/>
                    <a:pt x="13872" y="14057"/>
                  </a:cubicBezTo>
                  <a:cubicBezTo>
                    <a:pt x="15608" y="11974"/>
                    <a:pt x="16997" y="8155"/>
                    <a:pt x="16303" y="5030"/>
                  </a:cubicBezTo>
                  <a:cubicBezTo>
                    <a:pt x="15780" y="2679"/>
                    <a:pt x="12768" y="1"/>
                    <a:pt x="9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54"/>
            <p:cNvSpPr/>
            <p:nvPr/>
          </p:nvSpPr>
          <p:spPr>
            <a:xfrm>
              <a:off x="4464325" y="819375"/>
              <a:ext cx="441450" cy="436900"/>
            </a:xfrm>
            <a:custGeom>
              <a:avLst/>
              <a:gdLst/>
              <a:ahLst/>
              <a:cxnLst/>
              <a:rect l="l" t="t" r="r" b="b"/>
              <a:pathLst>
                <a:path w="17658" h="17476" extrusionOk="0">
                  <a:moveTo>
                    <a:pt x="9927" y="615"/>
                  </a:moveTo>
                  <a:cubicBezTo>
                    <a:pt x="10653" y="615"/>
                    <a:pt x="11402" y="761"/>
                    <a:pt x="12148" y="1056"/>
                  </a:cubicBezTo>
                  <a:cubicBezTo>
                    <a:pt x="14193" y="1862"/>
                    <a:pt x="15955" y="3689"/>
                    <a:pt x="16335" y="5400"/>
                  </a:cubicBezTo>
                  <a:cubicBezTo>
                    <a:pt x="17009" y="8439"/>
                    <a:pt x="15619" y="12184"/>
                    <a:pt x="13968" y="14166"/>
                  </a:cubicBezTo>
                  <a:cubicBezTo>
                    <a:pt x="13560" y="14656"/>
                    <a:pt x="13160" y="15224"/>
                    <a:pt x="12773" y="15813"/>
                  </a:cubicBezTo>
                  <a:cubicBezTo>
                    <a:pt x="12862" y="15178"/>
                    <a:pt x="12842" y="14528"/>
                    <a:pt x="12269" y="14211"/>
                  </a:cubicBezTo>
                  <a:cubicBezTo>
                    <a:pt x="11899" y="14006"/>
                    <a:pt x="12122" y="13417"/>
                    <a:pt x="12503" y="12546"/>
                  </a:cubicBezTo>
                  <a:cubicBezTo>
                    <a:pt x="12750" y="11982"/>
                    <a:pt x="13005" y="11400"/>
                    <a:pt x="13005" y="10891"/>
                  </a:cubicBezTo>
                  <a:cubicBezTo>
                    <a:pt x="13005" y="9837"/>
                    <a:pt x="11635" y="9723"/>
                    <a:pt x="10049" y="9591"/>
                  </a:cubicBezTo>
                  <a:cubicBezTo>
                    <a:pt x="9327" y="9530"/>
                    <a:pt x="8579" y="9468"/>
                    <a:pt x="7904" y="9319"/>
                  </a:cubicBezTo>
                  <a:cubicBezTo>
                    <a:pt x="6771" y="9067"/>
                    <a:pt x="5798" y="8211"/>
                    <a:pt x="5018" y="7523"/>
                  </a:cubicBezTo>
                  <a:cubicBezTo>
                    <a:pt x="4366" y="6949"/>
                    <a:pt x="3895" y="6534"/>
                    <a:pt x="3440" y="6534"/>
                  </a:cubicBezTo>
                  <a:cubicBezTo>
                    <a:pt x="2470" y="6534"/>
                    <a:pt x="2348" y="6783"/>
                    <a:pt x="2212" y="7598"/>
                  </a:cubicBezTo>
                  <a:cubicBezTo>
                    <a:pt x="2183" y="7774"/>
                    <a:pt x="1861" y="8412"/>
                    <a:pt x="1096" y="9673"/>
                  </a:cubicBezTo>
                  <a:cubicBezTo>
                    <a:pt x="1435" y="8371"/>
                    <a:pt x="1796" y="7104"/>
                    <a:pt x="2111" y="6123"/>
                  </a:cubicBezTo>
                  <a:cubicBezTo>
                    <a:pt x="2984" y="3393"/>
                    <a:pt x="6883" y="1580"/>
                    <a:pt x="6969" y="1536"/>
                  </a:cubicBezTo>
                  <a:cubicBezTo>
                    <a:pt x="7862" y="924"/>
                    <a:pt x="8872" y="615"/>
                    <a:pt x="9927" y="615"/>
                  </a:cubicBezTo>
                  <a:close/>
                  <a:moveTo>
                    <a:pt x="9913" y="0"/>
                  </a:moveTo>
                  <a:cubicBezTo>
                    <a:pt x="8747" y="0"/>
                    <a:pt x="7636" y="340"/>
                    <a:pt x="6669" y="1007"/>
                  </a:cubicBezTo>
                  <a:cubicBezTo>
                    <a:pt x="6499" y="1084"/>
                    <a:pt x="2485" y="2949"/>
                    <a:pt x="1528" y="5937"/>
                  </a:cubicBezTo>
                  <a:cubicBezTo>
                    <a:pt x="1059" y="7403"/>
                    <a:pt x="487" y="9498"/>
                    <a:pt x="35" y="11403"/>
                  </a:cubicBezTo>
                  <a:cubicBezTo>
                    <a:pt x="0" y="11549"/>
                    <a:pt x="76" y="11697"/>
                    <a:pt x="213" y="11756"/>
                  </a:cubicBezTo>
                  <a:cubicBezTo>
                    <a:pt x="252" y="11772"/>
                    <a:pt x="292" y="11780"/>
                    <a:pt x="332" y="11780"/>
                  </a:cubicBezTo>
                  <a:cubicBezTo>
                    <a:pt x="434" y="11780"/>
                    <a:pt x="532" y="11729"/>
                    <a:pt x="590" y="11639"/>
                  </a:cubicBezTo>
                  <a:cubicBezTo>
                    <a:pt x="1999" y="9436"/>
                    <a:pt x="2748" y="8111"/>
                    <a:pt x="2824" y="7652"/>
                  </a:cubicBezTo>
                  <a:cubicBezTo>
                    <a:pt x="2908" y="7145"/>
                    <a:pt x="2908" y="7145"/>
                    <a:pt x="3441" y="7145"/>
                  </a:cubicBezTo>
                  <a:cubicBezTo>
                    <a:pt x="3664" y="7145"/>
                    <a:pt x="4169" y="7589"/>
                    <a:pt x="4613" y="7981"/>
                  </a:cubicBezTo>
                  <a:cubicBezTo>
                    <a:pt x="5447" y="8716"/>
                    <a:pt x="6485" y="9630"/>
                    <a:pt x="7773" y="9916"/>
                  </a:cubicBezTo>
                  <a:cubicBezTo>
                    <a:pt x="8487" y="10075"/>
                    <a:pt x="9256" y="10138"/>
                    <a:pt x="9999" y="10200"/>
                  </a:cubicBezTo>
                  <a:cubicBezTo>
                    <a:pt x="11176" y="10299"/>
                    <a:pt x="12393" y="10400"/>
                    <a:pt x="12393" y="10891"/>
                  </a:cubicBezTo>
                  <a:cubicBezTo>
                    <a:pt x="12393" y="11272"/>
                    <a:pt x="12165" y="11794"/>
                    <a:pt x="11943" y="12300"/>
                  </a:cubicBezTo>
                  <a:cubicBezTo>
                    <a:pt x="11542" y="13216"/>
                    <a:pt x="11088" y="14255"/>
                    <a:pt x="11971" y="14746"/>
                  </a:cubicBezTo>
                  <a:cubicBezTo>
                    <a:pt x="12301" y="14928"/>
                    <a:pt x="12218" y="15510"/>
                    <a:pt x="12075" y="16251"/>
                  </a:cubicBezTo>
                  <a:cubicBezTo>
                    <a:pt x="12008" y="16604"/>
                    <a:pt x="11943" y="16939"/>
                    <a:pt x="11971" y="17202"/>
                  </a:cubicBezTo>
                  <a:cubicBezTo>
                    <a:pt x="11984" y="17331"/>
                    <a:pt x="12080" y="17439"/>
                    <a:pt x="12207" y="17467"/>
                  </a:cubicBezTo>
                  <a:cubicBezTo>
                    <a:pt x="12229" y="17473"/>
                    <a:pt x="12251" y="17475"/>
                    <a:pt x="12275" y="17475"/>
                  </a:cubicBezTo>
                  <a:cubicBezTo>
                    <a:pt x="12276" y="17475"/>
                    <a:pt x="12277" y="17475"/>
                    <a:pt x="12278" y="17475"/>
                  </a:cubicBezTo>
                  <a:cubicBezTo>
                    <a:pt x="12383" y="17475"/>
                    <a:pt x="12480" y="17420"/>
                    <a:pt x="12535" y="17332"/>
                  </a:cubicBezTo>
                  <a:cubicBezTo>
                    <a:pt x="13139" y="16361"/>
                    <a:pt x="13782" y="15347"/>
                    <a:pt x="14438" y="14559"/>
                  </a:cubicBezTo>
                  <a:cubicBezTo>
                    <a:pt x="16227" y="12414"/>
                    <a:pt x="17657" y="8533"/>
                    <a:pt x="16933" y="5270"/>
                  </a:cubicBezTo>
                  <a:cubicBezTo>
                    <a:pt x="16512" y="3374"/>
                    <a:pt x="14594" y="1363"/>
                    <a:pt x="12373" y="487"/>
                  </a:cubicBezTo>
                  <a:cubicBezTo>
                    <a:pt x="11546" y="161"/>
                    <a:pt x="10716" y="0"/>
                    <a:pt x="99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54"/>
            <p:cNvSpPr/>
            <p:nvPr/>
          </p:nvSpPr>
          <p:spPr>
            <a:xfrm>
              <a:off x="4425875" y="1123875"/>
              <a:ext cx="324075" cy="181700"/>
            </a:xfrm>
            <a:custGeom>
              <a:avLst/>
              <a:gdLst/>
              <a:ahLst/>
              <a:cxnLst/>
              <a:rect l="l" t="t" r="r" b="b"/>
              <a:pathLst>
                <a:path w="12963" h="7268" extrusionOk="0">
                  <a:moveTo>
                    <a:pt x="1459" y="1"/>
                  </a:moveTo>
                  <a:cubicBezTo>
                    <a:pt x="878" y="1"/>
                    <a:pt x="334" y="200"/>
                    <a:pt x="232" y="909"/>
                  </a:cubicBezTo>
                  <a:cubicBezTo>
                    <a:pt x="1" y="2529"/>
                    <a:pt x="1620" y="4844"/>
                    <a:pt x="3125" y="4844"/>
                  </a:cubicBezTo>
                  <a:cubicBezTo>
                    <a:pt x="4575" y="4844"/>
                    <a:pt x="5166" y="3449"/>
                    <a:pt x="5931" y="3449"/>
                  </a:cubicBezTo>
                  <a:cubicBezTo>
                    <a:pt x="5960" y="3449"/>
                    <a:pt x="5989" y="3451"/>
                    <a:pt x="6019" y="3455"/>
                  </a:cubicBezTo>
                  <a:cubicBezTo>
                    <a:pt x="6829" y="3571"/>
                    <a:pt x="6482" y="6464"/>
                    <a:pt x="7870" y="7043"/>
                  </a:cubicBezTo>
                  <a:cubicBezTo>
                    <a:pt x="8237" y="7196"/>
                    <a:pt x="8668" y="7268"/>
                    <a:pt x="9117" y="7268"/>
                  </a:cubicBezTo>
                  <a:cubicBezTo>
                    <a:pt x="10368" y="7268"/>
                    <a:pt x="11757" y="6707"/>
                    <a:pt x="12268" y="5770"/>
                  </a:cubicBezTo>
                  <a:cubicBezTo>
                    <a:pt x="12963" y="4496"/>
                    <a:pt x="10995" y="3687"/>
                    <a:pt x="9028" y="2992"/>
                  </a:cubicBezTo>
                  <a:cubicBezTo>
                    <a:pt x="7061" y="2297"/>
                    <a:pt x="3011" y="330"/>
                    <a:pt x="3011" y="330"/>
                  </a:cubicBezTo>
                  <a:cubicBezTo>
                    <a:pt x="3011" y="330"/>
                    <a:pt x="2205" y="1"/>
                    <a:pt x="14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54"/>
            <p:cNvSpPr/>
            <p:nvPr/>
          </p:nvSpPr>
          <p:spPr>
            <a:xfrm>
              <a:off x="4420675" y="1116175"/>
              <a:ext cx="324525" cy="196875"/>
            </a:xfrm>
            <a:custGeom>
              <a:avLst/>
              <a:gdLst/>
              <a:ahLst/>
              <a:cxnLst/>
              <a:rect l="l" t="t" r="r" b="b"/>
              <a:pathLst>
                <a:path w="12981" h="7875" extrusionOk="0">
                  <a:moveTo>
                    <a:pt x="1665" y="614"/>
                  </a:moveTo>
                  <a:cubicBezTo>
                    <a:pt x="2199" y="614"/>
                    <a:pt x="2820" y="808"/>
                    <a:pt x="3093" y="918"/>
                  </a:cubicBezTo>
                  <a:cubicBezTo>
                    <a:pt x="3360" y="1049"/>
                    <a:pt x="7200" y="2907"/>
                    <a:pt x="9134" y="3589"/>
                  </a:cubicBezTo>
                  <a:cubicBezTo>
                    <a:pt x="10129" y="3940"/>
                    <a:pt x="11979" y="4593"/>
                    <a:pt x="12274" y="5361"/>
                  </a:cubicBezTo>
                  <a:cubicBezTo>
                    <a:pt x="12343" y="5542"/>
                    <a:pt x="12322" y="5723"/>
                    <a:pt x="12208" y="5932"/>
                  </a:cubicBezTo>
                  <a:cubicBezTo>
                    <a:pt x="11767" y="6740"/>
                    <a:pt x="10499" y="7276"/>
                    <a:pt x="9337" y="7276"/>
                  </a:cubicBezTo>
                  <a:cubicBezTo>
                    <a:pt x="8931" y="7276"/>
                    <a:pt x="8538" y="7211"/>
                    <a:pt x="8197" y="7069"/>
                  </a:cubicBezTo>
                  <a:cubicBezTo>
                    <a:pt x="7567" y="6806"/>
                    <a:pt x="7356" y="5865"/>
                    <a:pt x="7170" y="5034"/>
                  </a:cubicBezTo>
                  <a:cubicBezTo>
                    <a:pt x="6992" y="4233"/>
                    <a:pt x="6837" y="3542"/>
                    <a:pt x="6271" y="3461"/>
                  </a:cubicBezTo>
                  <a:cubicBezTo>
                    <a:pt x="6225" y="3454"/>
                    <a:pt x="6180" y="3451"/>
                    <a:pt x="6134" y="3451"/>
                  </a:cubicBezTo>
                  <a:cubicBezTo>
                    <a:pt x="5704" y="3451"/>
                    <a:pt x="5357" y="3745"/>
                    <a:pt x="4990" y="4058"/>
                  </a:cubicBezTo>
                  <a:cubicBezTo>
                    <a:pt x="4534" y="4446"/>
                    <a:pt x="4062" y="4847"/>
                    <a:pt x="3335" y="4847"/>
                  </a:cubicBezTo>
                  <a:cubicBezTo>
                    <a:pt x="2824" y="4847"/>
                    <a:pt x="2236" y="4506"/>
                    <a:pt x="1722" y="3913"/>
                  </a:cubicBezTo>
                  <a:cubicBezTo>
                    <a:pt x="1025" y="3110"/>
                    <a:pt x="632" y="2044"/>
                    <a:pt x="744" y="1261"/>
                  </a:cubicBezTo>
                  <a:cubicBezTo>
                    <a:pt x="780" y="1011"/>
                    <a:pt x="880" y="846"/>
                    <a:pt x="1058" y="744"/>
                  </a:cubicBezTo>
                  <a:cubicBezTo>
                    <a:pt x="1222" y="650"/>
                    <a:pt x="1435" y="614"/>
                    <a:pt x="1665" y="614"/>
                  </a:cubicBezTo>
                  <a:close/>
                  <a:moveTo>
                    <a:pt x="1676" y="1"/>
                  </a:moveTo>
                  <a:cubicBezTo>
                    <a:pt x="1349" y="1"/>
                    <a:pt x="1025" y="56"/>
                    <a:pt x="754" y="212"/>
                  </a:cubicBezTo>
                  <a:cubicBezTo>
                    <a:pt x="413" y="408"/>
                    <a:pt x="200" y="740"/>
                    <a:pt x="138" y="1173"/>
                  </a:cubicBezTo>
                  <a:cubicBezTo>
                    <a:pt x="1" y="2137"/>
                    <a:pt x="440" y="3369"/>
                    <a:pt x="1259" y="4313"/>
                  </a:cubicBezTo>
                  <a:cubicBezTo>
                    <a:pt x="1899" y="5051"/>
                    <a:pt x="2637" y="5458"/>
                    <a:pt x="3334" y="5458"/>
                  </a:cubicBezTo>
                  <a:cubicBezTo>
                    <a:pt x="4285" y="5458"/>
                    <a:pt x="4896" y="4940"/>
                    <a:pt x="5387" y="4523"/>
                  </a:cubicBezTo>
                  <a:cubicBezTo>
                    <a:pt x="5673" y="4279"/>
                    <a:pt x="5919" y="4063"/>
                    <a:pt x="6135" y="4063"/>
                  </a:cubicBezTo>
                  <a:cubicBezTo>
                    <a:pt x="6152" y="4063"/>
                    <a:pt x="6168" y="4064"/>
                    <a:pt x="6184" y="4067"/>
                  </a:cubicBezTo>
                  <a:cubicBezTo>
                    <a:pt x="6331" y="4087"/>
                    <a:pt x="6489" y="4790"/>
                    <a:pt x="6573" y="5167"/>
                  </a:cubicBezTo>
                  <a:cubicBezTo>
                    <a:pt x="6780" y="6095"/>
                    <a:pt x="7038" y="7249"/>
                    <a:pt x="7961" y="7634"/>
                  </a:cubicBezTo>
                  <a:cubicBezTo>
                    <a:pt x="8351" y="7795"/>
                    <a:pt x="8820" y="7874"/>
                    <a:pt x="9312" y="7874"/>
                  </a:cubicBezTo>
                  <a:cubicBezTo>
                    <a:pt x="10648" y="7874"/>
                    <a:pt x="12162" y="7296"/>
                    <a:pt x="12747" y="6223"/>
                  </a:cubicBezTo>
                  <a:cubicBezTo>
                    <a:pt x="12946" y="5856"/>
                    <a:pt x="12980" y="5492"/>
                    <a:pt x="12845" y="5141"/>
                  </a:cubicBezTo>
                  <a:cubicBezTo>
                    <a:pt x="12480" y="4188"/>
                    <a:pt x="10912" y="3567"/>
                    <a:pt x="9338" y="3011"/>
                  </a:cubicBezTo>
                  <a:cubicBezTo>
                    <a:pt x="7409" y="2331"/>
                    <a:pt x="3393" y="382"/>
                    <a:pt x="3352" y="363"/>
                  </a:cubicBezTo>
                  <a:cubicBezTo>
                    <a:pt x="3346" y="360"/>
                    <a:pt x="3340" y="358"/>
                    <a:pt x="3334" y="354"/>
                  </a:cubicBezTo>
                  <a:cubicBezTo>
                    <a:pt x="3216" y="306"/>
                    <a:pt x="2440" y="1"/>
                    <a:pt x="1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54"/>
            <p:cNvSpPr/>
            <p:nvPr/>
          </p:nvSpPr>
          <p:spPr>
            <a:xfrm>
              <a:off x="4741275" y="1172625"/>
              <a:ext cx="66575" cy="66575"/>
            </a:xfrm>
            <a:custGeom>
              <a:avLst/>
              <a:gdLst/>
              <a:ahLst/>
              <a:cxnLst/>
              <a:rect l="l" t="t" r="r" b="b"/>
              <a:pathLst>
                <a:path w="2663" h="2663" extrusionOk="0">
                  <a:moveTo>
                    <a:pt x="0" y="2663"/>
                  </a:moveTo>
                  <a:lnTo>
                    <a:pt x="266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54"/>
            <p:cNvSpPr/>
            <p:nvPr/>
          </p:nvSpPr>
          <p:spPr>
            <a:xfrm>
              <a:off x="4731050" y="1165075"/>
              <a:ext cx="85100" cy="81775"/>
            </a:xfrm>
            <a:custGeom>
              <a:avLst/>
              <a:gdLst/>
              <a:ahLst/>
              <a:cxnLst/>
              <a:rect l="l" t="t" r="r" b="b"/>
              <a:pathLst>
                <a:path w="3404" h="3271" extrusionOk="0">
                  <a:moveTo>
                    <a:pt x="3068" y="0"/>
                  </a:moveTo>
                  <a:cubicBezTo>
                    <a:pt x="2991" y="0"/>
                    <a:pt x="2914" y="29"/>
                    <a:pt x="2854" y="87"/>
                  </a:cubicBezTo>
                  <a:lnTo>
                    <a:pt x="193" y="2748"/>
                  </a:lnTo>
                  <a:cubicBezTo>
                    <a:pt x="0" y="2940"/>
                    <a:pt x="137" y="3270"/>
                    <a:pt x="409" y="3270"/>
                  </a:cubicBezTo>
                  <a:cubicBezTo>
                    <a:pt x="491" y="3270"/>
                    <a:pt x="569" y="3238"/>
                    <a:pt x="626" y="3181"/>
                  </a:cubicBezTo>
                  <a:lnTo>
                    <a:pt x="3287" y="519"/>
                  </a:lnTo>
                  <a:cubicBezTo>
                    <a:pt x="3403" y="399"/>
                    <a:pt x="3401" y="207"/>
                    <a:pt x="3284" y="90"/>
                  </a:cubicBezTo>
                  <a:cubicBezTo>
                    <a:pt x="3224" y="30"/>
                    <a:pt x="3146" y="0"/>
                    <a:pt x="30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54"/>
            <p:cNvSpPr/>
            <p:nvPr/>
          </p:nvSpPr>
          <p:spPr>
            <a:xfrm>
              <a:off x="4449025" y="1051100"/>
              <a:ext cx="34775" cy="78150"/>
            </a:xfrm>
            <a:custGeom>
              <a:avLst/>
              <a:gdLst/>
              <a:ahLst/>
              <a:cxnLst/>
              <a:rect l="l" t="t" r="r" b="b"/>
              <a:pathLst>
                <a:path w="1391" h="3126" extrusionOk="0">
                  <a:moveTo>
                    <a:pt x="1" y="3126"/>
                  </a:moveTo>
                  <a:lnTo>
                    <a:pt x="139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54"/>
            <p:cNvSpPr/>
            <p:nvPr/>
          </p:nvSpPr>
          <p:spPr>
            <a:xfrm>
              <a:off x="4439775" y="1043475"/>
              <a:ext cx="52725" cy="93425"/>
            </a:xfrm>
            <a:custGeom>
              <a:avLst/>
              <a:gdLst/>
              <a:ahLst/>
              <a:cxnLst/>
              <a:rect l="l" t="t" r="r" b="b"/>
              <a:pathLst>
                <a:path w="2109" h="3737" extrusionOk="0">
                  <a:moveTo>
                    <a:pt x="1761" y="0"/>
                  </a:moveTo>
                  <a:cubicBezTo>
                    <a:pt x="1643" y="0"/>
                    <a:pt x="1531" y="68"/>
                    <a:pt x="1480" y="182"/>
                  </a:cubicBezTo>
                  <a:lnTo>
                    <a:pt x="91" y="3307"/>
                  </a:lnTo>
                  <a:cubicBezTo>
                    <a:pt x="1" y="3508"/>
                    <a:pt x="149" y="3737"/>
                    <a:pt x="371" y="3737"/>
                  </a:cubicBezTo>
                  <a:cubicBezTo>
                    <a:pt x="492" y="3737"/>
                    <a:pt x="601" y="3666"/>
                    <a:pt x="650" y="3556"/>
                  </a:cubicBezTo>
                  <a:lnTo>
                    <a:pt x="2040" y="431"/>
                  </a:lnTo>
                  <a:cubicBezTo>
                    <a:pt x="2109" y="277"/>
                    <a:pt x="2039" y="95"/>
                    <a:pt x="1885" y="27"/>
                  </a:cubicBezTo>
                  <a:cubicBezTo>
                    <a:pt x="1845" y="9"/>
                    <a:pt x="1802" y="0"/>
                    <a:pt x="1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54"/>
            <p:cNvSpPr/>
            <p:nvPr/>
          </p:nvSpPr>
          <p:spPr>
            <a:xfrm>
              <a:off x="4963425" y="1742925"/>
              <a:ext cx="355200" cy="389300"/>
            </a:xfrm>
            <a:custGeom>
              <a:avLst/>
              <a:gdLst/>
              <a:ahLst/>
              <a:cxnLst/>
              <a:rect l="l" t="t" r="r" b="b"/>
              <a:pathLst>
                <a:path w="14208" h="15572" extrusionOk="0">
                  <a:moveTo>
                    <a:pt x="11745" y="0"/>
                  </a:moveTo>
                  <a:cubicBezTo>
                    <a:pt x="11745" y="0"/>
                    <a:pt x="4073" y="6821"/>
                    <a:pt x="2084" y="8809"/>
                  </a:cubicBezTo>
                  <a:cubicBezTo>
                    <a:pt x="95" y="10798"/>
                    <a:pt x="1" y="14587"/>
                    <a:pt x="1895" y="15439"/>
                  </a:cubicBezTo>
                  <a:cubicBezTo>
                    <a:pt x="2098" y="15531"/>
                    <a:pt x="2348" y="15572"/>
                    <a:pt x="2634" y="15572"/>
                  </a:cubicBezTo>
                  <a:cubicBezTo>
                    <a:pt x="5011" y="15572"/>
                    <a:pt x="9858" y="12706"/>
                    <a:pt x="10704" y="12029"/>
                  </a:cubicBezTo>
                  <a:cubicBezTo>
                    <a:pt x="11651" y="11272"/>
                    <a:pt x="14208" y="474"/>
                    <a:pt x="117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54"/>
            <p:cNvSpPr/>
            <p:nvPr/>
          </p:nvSpPr>
          <p:spPr>
            <a:xfrm>
              <a:off x="4963175" y="1735275"/>
              <a:ext cx="340650" cy="404475"/>
            </a:xfrm>
            <a:custGeom>
              <a:avLst/>
              <a:gdLst/>
              <a:ahLst/>
              <a:cxnLst/>
              <a:rect l="l" t="t" r="r" b="b"/>
              <a:pathLst>
                <a:path w="13626" h="16179" extrusionOk="0">
                  <a:moveTo>
                    <a:pt x="11828" y="651"/>
                  </a:moveTo>
                  <a:lnTo>
                    <a:pt x="11828" y="652"/>
                  </a:lnTo>
                  <a:cubicBezTo>
                    <a:pt x="12052" y="765"/>
                    <a:pt x="12224" y="1056"/>
                    <a:pt x="12338" y="1517"/>
                  </a:cubicBezTo>
                  <a:cubicBezTo>
                    <a:pt x="13034" y="4335"/>
                    <a:pt x="11168" y="11580"/>
                    <a:pt x="10521" y="12096"/>
                  </a:cubicBezTo>
                  <a:cubicBezTo>
                    <a:pt x="9523" y="12897"/>
                    <a:pt x="4799" y="15576"/>
                    <a:pt x="2652" y="15576"/>
                  </a:cubicBezTo>
                  <a:cubicBezTo>
                    <a:pt x="2409" y="15576"/>
                    <a:pt x="2198" y="15542"/>
                    <a:pt x="2030" y="15466"/>
                  </a:cubicBezTo>
                  <a:cubicBezTo>
                    <a:pt x="1464" y="15212"/>
                    <a:pt x="1068" y="14612"/>
                    <a:pt x="915" y="13778"/>
                  </a:cubicBezTo>
                  <a:cubicBezTo>
                    <a:pt x="637" y="12260"/>
                    <a:pt x="1210" y="10431"/>
                    <a:pt x="2310" y="9331"/>
                  </a:cubicBezTo>
                  <a:cubicBezTo>
                    <a:pt x="4128" y="7513"/>
                    <a:pt x="10807" y="1560"/>
                    <a:pt x="11828" y="651"/>
                  </a:cubicBezTo>
                  <a:close/>
                  <a:moveTo>
                    <a:pt x="11755" y="0"/>
                  </a:moveTo>
                  <a:cubicBezTo>
                    <a:pt x="11681" y="0"/>
                    <a:pt x="11608" y="28"/>
                    <a:pt x="11551" y="78"/>
                  </a:cubicBezTo>
                  <a:cubicBezTo>
                    <a:pt x="11474" y="145"/>
                    <a:pt x="3850" y="6926"/>
                    <a:pt x="1877" y="8899"/>
                  </a:cubicBezTo>
                  <a:cubicBezTo>
                    <a:pt x="643" y="10132"/>
                    <a:pt x="1" y="12184"/>
                    <a:pt x="312" y="13888"/>
                  </a:cubicBezTo>
                  <a:cubicBezTo>
                    <a:pt x="503" y="14926"/>
                    <a:pt x="1023" y="15685"/>
                    <a:pt x="1779" y="16024"/>
                  </a:cubicBezTo>
                  <a:cubicBezTo>
                    <a:pt x="2016" y="16131"/>
                    <a:pt x="2300" y="16178"/>
                    <a:pt x="2625" y="16178"/>
                  </a:cubicBezTo>
                  <a:cubicBezTo>
                    <a:pt x="5231" y="16178"/>
                    <a:pt x="10257" y="13093"/>
                    <a:pt x="10905" y="12575"/>
                  </a:cubicBezTo>
                  <a:cubicBezTo>
                    <a:pt x="11876" y="11797"/>
                    <a:pt x="13625" y="4177"/>
                    <a:pt x="12932" y="1372"/>
                  </a:cubicBezTo>
                  <a:cubicBezTo>
                    <a:pt x="12733" y="571"/>
                    <a:pt x="12357" y="111"/>
                    <a:pt x="11813" y="6"/>
                  </a:cubicBezTo>
                  <a:cubicBezTo>
                    <a:pt x="11794" y="2"/>
                    <a:pt x="11774" y="0"/>
                    <a:pt x="11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54"/>
            <p:cNvSpPr/>
            <p:nvPr/>
          </p:nvSpPr>
          <p:spPr>
            <a:xfrm>
              <a:off x="5303800" y="2169800"/>
              <a:ext cx="690925" cy="680600"/>
            </a:xfrm>
            <a:custGeom>
              <a:avLst/>
              <a:gdLst/>
              <a:ahLst/>
              <a:cxnLst/>
              <a:rect l="l" t="t" r="r" b="b"/>
              <a:pathLst>
                <a:path w="27637" h="27224" extrusionOk="0">
                  <a:moveTo>
                    <a:pt x="17325" y="0"/>
                  </a:moveTo>
                  <a:lnTo>
                    <a:pt x="0" y="11137"/>
                  </a:lnTo>
                  <a:lnTo>
                    <a:pt x="3712" y="27224"/>
                  </a:lnTo>
                  <a:cubicBezTo>
                    <a:pt x="3712" y="27224"/>
                    <a:pt x="23512" y="16912"/>
                    <a:pt x="25574" y="13613"/>
                  </a:cubicBezTo>
                  <a:cubicBezTo>
                    <a:pt x="27637" y="10313"/>
                    <a:pt x="17325" y="0"/>
                    <a:pt x="173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54"/>
            <p:cNvSpPr/>
            <p:nvPr/>
          </p:nvSpPr>
          <p:spPr>
            <a:xfrm>
              <a:off x="5295625" y="2162175"/>
              <a:ext cx="679925" cy="695875"/>
            </a:xfrm>
            <a:custGeom>
              <a:avLst/>
              <a:gdLst/>
              <a:ahLst/>
              <a:cxnLst/>
              <a:rect l="l" t="t" r="r" b="b"/>
              <a:pathLst>
                <a:path w="27197" h="27835" extrusionOk="0">
                  <a:moveTo>
                    <a:pt x="17609" y="696"/>
                  </a:moveTo>
                  <a:cubicBezTo>
                    <a:pt x="20530" y="3654"/>
                    <a:pt x="27196" y="11268"/>
                    <a:pt x="25642" y="13755"/>
                  </a:cubicBezTo>
                  <a:cubicBezTo>
                    <a:pt x="23795" y="16709"/>
                    <a:pt x="6907" y="25674"/>
                    <a:pt x="4249" y="27074"/>
                  </a:cubicBezTo>
                  <a:lnTo>
                    <a:pt x="674" y="11584"/>
                  </a:lnTo>
                  <a:lnTo>
                    <a:pt x="17609" y="696"/>
                  </a:lnTo>
                  <a:close/>
                  <a:moveTo>
                    <a:pt x="17650" y="0"/>
                  </a:moveTo>
                  <a:cubicBezTo>
                    <a:pt x="17594" y="0"/>
                    <a:pt x="17536" y="16"/>
                    <a:pt x="17486" y="48"/>
                  </a:cubicBezTo>
                  <a:lnTo>
                    <a:pt x="162" y="11186"/>
                  </a:lnTo>
                  <a:cubicBezTo>
                    <a:pt x="54" y="11256"/>
                    <a:pt x="0" y="11385"/>
                    <a:pt x="29" y="11512"/>
                  </a:cubicBezTo>
                  <a:lnTo>
                    <a:pt x="3741" y="27599"/>
                  </a:lnTo>
                  <a:cubicBezTo>
                    <a:pt x="3774" y="27736"/>
                    <a:pt x="3898" y="27835"/>
                    <a:pt x="4039" y="27835"/>
                  </a:cubicBezTo>
                  <a:cubicBezTo>
                    <a:pt x="4089" y="27835"/>
                    <a:pt x="4137" y="27824"/>
                    <a:pt x="4181" y="27801"/>
                  </a:cubicBezTo>
                  <a:cubicBezTo>
                    <a:pt x="4992" y="27378"/>
                    <a:pt x="24078" y="17413"/>
                    <a:pt x="26161" y="14080"/>
                  </a:cubicBezTo>
                  <a:cubicBezTo>
                    <a:pt x="27092" y="12592"/>
                    <a:pt x="25958" y="9768"/>
                    <a:pt x="22792" y="5687"/>
                  </a:cubicBezTo>
                  <a:cubicBezTo>
                    <a:pt x="20487" y="2716"/>
                    <a:pt x="17893" y="116"/>
                    <a:pt x="17868" y="90"/>
                  </a:cubicBezTo>
                  <a:cubicBezTo>
                    <a:pt x="17808" y="31"/>
                    <a:pt x="17730" y="0"/>
                    <a:pt x="176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54"/>
            <p:cNvSpPr/>
            <p:nvPr/>
          </p:nvSpPr>
          <p:spPr>
            <a:xfrm>
              <a:off x="5155250" y="1720875"/>
              <a:ext cx="703275" cy="1107200"/>
            </a:xfrm>
            <a:custGeom>
              <a:avLst/>
              <a:gdLst/>
              <a:ahLst/>
              <a:cxnLst/>
              <a:rect l="l" t="t" r="r" b="b"/>
              <a:pathLst>
                <a:path w="28131" h="44288" extrusionOk="0">
                  <a:moveTo>
                    <a:pt x="11663" y="1"/>
                  </a:moveTo>
                  <a:cubicBezTo>
                    <a:pt x="10696" y="1"/>
                    <a:pt x="10040" y="220"/>
                    <a:pt x="10040" y="220"/>
                  </a:cubicBezTo>
                  <a:cubicBezTo>
                    <a:pt x="10040" y="220"/>
                    <a:pt x="9267" y="152"/>
                    <a:pt x="8252" y="152"/>
                  </a:cubicBezTo>
                  <a:cubicBezTo>
                    <a:pt x="6857" y="152"/>
                    <a:pt x="5005" y="279"/>
                    <a:pt x="4072" y="882"/>
                  </a:cubicBezTo>
                  <a:cubicBezTo>
                    <a:pt x="2463" y="1924"/>
                    <a:pt x="1326" y="11586"/>
                    <a:pt x="1041" y="17364"/>
                  </a:cubicBezTo>
                  <a:cubicBezTo>
                    <a:pt x="758" y="23141"/>
                    <a:pt x="0" y="27783"/>
                    <a:pt x="379" y="28920"/>
                  </a:cubicBezTo>
                  <a:cubicBezTo>
                    <a:pt x="758" y="30056"/>
                    <a:pt x="10608" y="42465"/>
                    <a:pt x="12029" y="44171"/>
                  </a:cubicBezTo>
                  <a:cubicBezTo>
                    <a:pt x="12095" y="44250"/>
                    <a:pt x="12183" y="44288"/>
                    <a:pt x="12290" y="44288"/>
                  </a:cubicBezTo>
                  <a:cubicBezTo>
                    <a:pt x="14492" y="44288"/>
                    <a:pt x="24985" y="28284"/>
                    <a:pt x="26521" y="24942"/>
                  </a:cubicBezTo>
                  <a:cubicBezTo>
                    <a:pt x="28131" y="21437"/>
                    <a:pt x="27089" y="18217"/>
                    <a:pt x="25006" y="13386"/>
                  </a:cubicBezTo>
                  <a:cubicBezTo>
                    <a:pt x="22922" y="8556"/>
                    <a:pt x="18470" y="4103"/>
                    <a:pt x="15818" y="1641"/>
                  </a:cubicBezTo>
                  <a:cubicBezTo>
                    <a:pt x="14381" y="307"/>
                    <a:pt x="12805" y="1"/>
                    <a:pt x="11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54"/>
            <p:cNvSpPr/>
            <p:nvPr/>
          </p:nvSpPr>
          <p:spPr>
            <a:xfrm>
              <a:off x="5151400" y="1713075"/>
              <a:ext cx="716700" cy="1122625"/>
            </a:xfrm>
            <a:custGeom>
              <a:avLst/>
              <a:gdLst/>
              <a:ahLst/>
              <a:cxnLst/>
              <a:rect l="l" t="t" r="r" b="b"/>
              <a:pathLst>
                <a:path w="28668" h="44905" extrusionOk="0">
                  <a:moveTo>
                    <a:pt x="11811" y="621"/>
                  </a:moveTo>
                  <a:cubicBezTo>
                    <a:pt x="12896" y="621"/>
                    <a:pt x="14399" y="909"/>
                    <a:pt x="15764" y="2177"/>
                  </a:cubicBezTo>
                  <a:cubicBezTo>
                    <a:pt x="20295" y="6383"/>
                    <a:pt x="23361" y="10299"/>
                    <a:pt x="24880" y="13818"/>
                  </a:cubicBezTo>
                  <a:cubicBezTo>
                    <a:pt x="26843" y="18371"/>
                    <a:pt x="28010" y="21617"/>
                    <a:pt x="26397" y="25125"/>
                  </a:cubicBezTo>
                  <a:cubicBezTo>
                    <a:pt x="24405" y="29462"/>
                    <a:pt x="14158" y="44303"/>
                    <a:pt x="12506" y="44303"/>
                  </a:cubicBezTo>
                  <a:cubicBezTo>
                    <a:pt x="12473" y="44303"/>
                    <a:pt x="12444" y="44297"/>
                    <a:pt x="12418" y="44285"/>
                  </a:cubicBezTo>
                  <a:cubicBezTo>
                    <a:pt x="10573" y="42071"/>
                    <a:pt x="1158" y="30140"/>
                    <a:pt x="823" y="29134"/>
                  </a:cubicBezTo>
                  <a:cubicBezTo>
                    <a:pt x="621" y="28527"/>
                    <a:pt x="798" y="26576"/>
                    <a:pt x="1020" y="24106"/>
                  </a:cubicBezTo>
                  <a:cubicBezTo>
                    <a:pt x="1183" y="22313"/>
                    <a:pt x="1384" y="20079"/>
                    <a:pt x="1501" y="17690"/>
                  </a:cubicBezTo>
                  <a:cubicBezTo>
                    <a:pt x="1855" y="10524"/>
                    <a:pt x="3100" y="2287"/>
                    <a:pt x="4392" y="1451"/>
                  </a:cubicBezTo>
                  <a:cubicBezTo>
                    <a:pt x="5261" y="889"/>
                    <a:pt x="7036" y="770"/>
                    <a:pt x="8390" y="770"/>
                  </a:cubicBezTo>
                  <a:cubicBezTo>
                    <a:pt x="9383" y="770"/>
                    <a:pt x="10150" y="834"/>
                    <a:pt x="10168" y="836"/>
                  </a:cubicBezTo>
                  <a:cubicBezTo>
                    <a:pt x="10177" y="837"/>
                    <a:pt x="10186" y="837"/>
                    <a:pt x="10194" y="837"/>
                  </a:cubicBezTo>
                  <a:cubicBezTo>
                    <a:pt x="10227" y="837"/>
                    <a:pt x="10260" y="832"/>
                    <a:pt x="10291" y="822"/>
                  </a:cubicBezTo>
                  <a:cubicBezTo>
                    <a:pt x="10304" y="817"/>
                    <a:pt x="10915" y="621"/>
                    <a:pt x="11811" y="621"/>
                  </a:cubicBezTo>
                  <a:close/>
                  <a:moveTo>
                    <a:pt x="11828" y="0"/>
                  </a:moveTo>
                  <a:cubicBezTo>
                    <a:pt x="10982" y="0"/>
                    <a:pt x="10359" y="162"/>
                    <a:pt x="10161" y="221"/>
                  </a:cubicBezTo>
                  <a:cubicBezTo>
                    <a:pt x="9950" y="205"/>
                    <a:pt x="9266" y="156"/>
                    <a:pt x="8408" y="156"/>
                  </a:cubicBezTo>
                  <a:cubicBezTo>
                    <a:pt x="6974" y="156"/>
                    <a:pt x="5056" y="292"/>
                    <a:pt x="4060" y="937"/>
                  </a:cubicBezTo>
                  <a:cubicBezTo>
                    <a:pt x="2082" y="2219"/>
                    <a:pt x="1085" y="13729"/>
                    <a:pt x="891" y="17661"/>
                  </a:cubicBezTo>
                  <a:cubicBezTo>
                    <a:pt x="773" y="20037"/>
                    <a:pt x="573" y="22263"/>
                    <a:pt x="410" y="24051"/>
                  </a:cubicBezTo>
                  <a:cubicBezTo>
                    <a:pt x="163" y="26790"/>
                    <a:pt x="0" y="28600"/>
                    <a:pt x="243" y="29328"/>
                  </a:cubicBezTo>
                  <a:cubicBezTo>
                    <a:pt x="654" y="30562"/>
                    <a:pt x="10675" y="43149"/>
                    <a:pt x="11949" y="44678"/>
                  </a:cubicBezTo>
                  <a:cubicBezTo>
                    <a:pt x="12073" y="44826"/>
                    <a:pt x="12246" y="44905"/>
                    <a:pt x="12446" y="44905"/>
                  </a:cubicBezTo>
                  <a:cubicBezTo>
                    <a:pt x="12481" y="44904"/>
                    <a:pt x="12517" y="44901"/>
                    <a:pt x="12552" y="44897"/>
                  </a:cubicBezTo>
                  <a:cubicBezTo>
                    <a:pt x="15078" y="44562"/>
                    <a:pt x="25466" y="28619"/>
                    <a:pt x="26953" y="25381"/>
                  </a:cubicBezTo>
                  <a:cubicBezTo>
                    <a:pt x="28667" y="21650"/>
                    <a:pt x="27408" y="18135"/>
                    <a:pt x="25441" y="13576"/>
                  </a:cubicBezTo>
                  <a:cubicBezTo>
                    <a:pt x="23889" y="9979"/>
                    <a:pt x="20773" y="5992"/>
                    <a:pt x="16180" y="1728"/>
                  </a:cubicBezTo>
                  <a:cubicBezTo>
                    <a:pt x="14670" y="325"/>
                    <a:pt x="13026" y="0"/>
                    <a:pt x="11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54"/>
            <p:cNvSpPr/>
            <p:nvPr/>
          </p:nvSpPr>
          <p:spPr>
            <a:xfrm>
              <a:off x="5380200" y="1851550"/>
              <a:ext cx="295000" cy="407600"/>
            </a:xfrm>
            <a:custGeom>
              <a:avLst/>
              <a:gdLst/>
              <a:ahLst/>
              <a:cxnLst/>
              <a:rect l="l" t="t" r="r" b="b"/>
              <a:pathLst>
                <a:path w="11800" h="16304" extrusionOk="0">
                  <a:moveTo>
                    <a:pt x="9835" y="1"/>
                  </a:moveTo>
                  <a:cubicBezTo>
                    <a:pt x="6881" y="1"/>
                    <a:pt x="1490" y="4488"/>
                    <a:pt x="948" y="6454"/>
                  </a:cubicBezTo>
                  <a:cubicBezTo>
                    <a:pt x="948" y="6454"/>
                    <a:pt x="922" y="6584"/>
                    <a:pt x="880" y="6820"/>
                  </a:cubicBezTo>
                  <a:cubicBezTo>
                    <a:pt x="758" y="7500"/>
                    <a:pt x="496" y="9051"/>
                    <a:pt x="285" y="10811"/>
                  </a:cubicBezTo>
                  <a:cubicBezTo>
                    <a:pt x="1" y="13178"/>
                    <a:pt x="96" y="16304"/>
                    <a:pt x="852" y="16304"/>
                  </a:cubicBezTo>
                  <a:cubicBezTo>
                    <a:pt x="1610" y="16304"/>
                    <a:pt x="11557" y="9106"/>
                    <a:pt x="11745" y="2570"/>
                  </a:cubicBezTo>
                  <a:cubicBezTo>
                    <a:pt x="11799" y="710"/>
                    <a:pt x="11010" y="1"/>
                    <a:pt x="98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54"/>
            <p:cNvSpPr/>
            <p:nvPr/>
          </p:nvSpPr>
          <p:spPr>
            <a:xfrm>
              <a:off x="5372500" y="1843925"/>
              <a:ext cx="310525" cy="422900"/>
            </a:xfrm>
            <a:custGeom>
              <a:avLst/>
              <a:gdLst/>
              <a:ahLst/>
              <a:cxnLst/>
              <a:rect l="l" t="t" r="r" b="b"/>
              <a:pathLst>
                <a:path w="12421" h="16916" extrusionOk="0">
                  <a:moveTo>
                    <a:pt x="10142" y="612"/>
                  </a:moveTo>
                  <a:cubicBezTo>
                    <a:pt x="10257" y="612"/>
                    <a:pt x="10368" y="619"/>
                    <a:pt x="10474" y="635"/>
                  </a:cubicBezTo>
                  <a:cubicBezTo>
                    <a:pt x="11370" y="770"/>
                    <a:pt x="11786" y="1499"/>
                    <a:pt x="11747" y="2866"/>
                  </a:cubicBezTo>
                  <a:cubicBezTo>
                    <a:pt x="11562" y="9242"/>
                    <a:pt x="1922" y="16149"/>
                    <a:pt x="1175" y="16307"/>
                  </a:cubicBezTo>
                  <a:cubicBezTo>
                    <a:pt x="843" y="16137"/>
                    <a:pt x="573" y="13846"/>
                    <a:pt x="896" y="11152"/>
                  </a:cubicBezTo>
                  <a:cubicBezTo>
                    <a:pt x="1111" y="9363"/>
                    <a:pt x="1382" y="7778"/>
                    <a:pt x="1489" y="7180"/>
                  </a:cubicBezTo>
                  <a:lnTo>
                    <a:pt x="1554" y="6827"/>
                  </a:lnTo>
                  <a:cubicBezTo>
                    <a:pt x="2091" y="4947"/>
                    <a:pt x="7390" y="612"/>
                    <a:pt x="10142" y="612"/>
                  </a:cubicBezTo>
                  <a:close/>
                  <a:moveTo>
                    <a:pt x="10158" y="1"/>
                  </a:moveTo>
                  <a:cubicBezTo>
                    <a:pt x="7090" y="1"/>
                    <a:pt x="1554" y="4523"/>
                    <a:pt x="960" y="6677"/>
                  </a:cubicBezTo>
                  <a:lnTo>
                    <a:pt x="954" y="6701"/>
                  </a:lnTo>
                  <a:lnTo>
                    <a:pt x="887" y="7071"/>
                  </a:lnTo>
                  <a:cubicBezTo>
                    <a:pt x="779" y="7676"/>
                    <a:pt x="506" y="9274"/>
                    <a:pt x="289" y="11079"/>
                  </a:cubicBezTo>
                  <a:cubicBezTo>
                    <a:pt x="77" y="12835"/>
                    <a:pt x="1" y="15911"/>
                    <a:pt x="691" y="16689"/>
                  </a:cubicBezTo>
                  <a:cubicBezTo>
                    <a:pt x="857" y="16876"/>
                    <a:pt x="1038" y="16916"/>
                    <a:pt x="1160" y="16916"/>
                  </a:cubicBezTo>
                  <a:cubicBezTo>
                    <a:pt x="2334" y="16916"/>
                    <a:pt x="12172" y="9354"/>
                    <a:pt x="12359" y="2884"/>
                  </a:cubicBezTo>
                  <a:cubicBezTo>
                    <a:pt x="12421" y="758"/>
                    <a:pt x="11417" y="159"/>
                    <a:pt x="10564" y="30"/>
                  </a:cubicBezTo>
                  <a:cubicBezTo>
                    <a:pt x="10435" y="10"/>
                    <a:pt x="10299" y="1"/>
                    <a:pt x="101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54"/>
            <p:cNvSpPr/>
            <p:nvPr/>
          </p:nvSpPr>
          <p:spPr>
            <a:xfrm>
              <a:off x="5337550" y="1666475"/>
              <a:ext cx="362350" cy="431725"/>
            </a:xfrm>
            <a:custGeom>
              <a:avLst/>
              <a:gdLst/>
              <a:ahLst/>
              <a:cxnLst/>
              <a:rect l="l" t="t" r="r" b="b"/>
              <a:pathLst>
                <a:path w="14494" h="17269" extrusionOk="0">
                  <a:moveTo>
                    <a:pt x="5169" y="0"/>
                  </a:moveTo>
                  <a:cubicBezTo>
                    <a:pt x="3951" y="0"/>
                    <a:pt x="2874" y="280"/>
                    <a:pt x="2180" y="974"/>
                  </a:cubicBezTo>
                  <a:cubicBezTo>
                    <a:pt x="2180" y="974"/>
                    <a:pt x="1232" y="4479"/>
                    <a:pt x="1232" y="5048"/>
                  </a:cubicBezTo>
                  <a:cubicBezTo>
                    <a:pt x="1232" y="5616"/>
                    <a:pt x="1611" y="7036"/>
                    <a:pt x="1611" y="7036"/>
                  </a:cubicBezTo>
                  <a:cubicBezTo>
                    <a:pt x="1611" y="7036"/>
                    <a:pt x="1" y="9594"/>
                    <a:pt x="190" y="9879"/>
                  </a:cubicBezTo>
                  <a:cubicBezTo>
                    <a:pt x="379" y="10162"/>
                    <a:pt x="948" y="10636"/>
                    <a:pt x="948" y="10636"/>
                  </a:cubicBezTo>
                  <a:cubicBezTo>
                    <a:pt x="948" y="10636"/>
                    <a:pt x="759" y="14236"/>
                    <a:pt x="1516" y="14993"/>
                  </a:cubicBezTo>
                  <a:cubicBezTo>
                    <a:pt x="1853" y="15330"/>
                    <a:pt x="2656" y="15423"/>
                    <a:pt x="3446" y="15423"/>
                  </a:cubicBezTo>
                  <a:cubicBezTo>
                    <a:pt x="4434" y="15423"/>
                    <a:pt x="5400" y="15277"/>
                    <a:pt x="5400" y="15277"/>
                  </a:cubicBezTo>
                  <a:lnTo>
                    <a:pt x="5400" y="15277"/>
                  </a:lnTo>
                  <a:cubicBezTo>
                    <a:pt x="5400" y="15277"/>
                    <a:pt x="3885" y="17171"/>
                    <a:pt x="5589" y="17266"/>
                  </a:cubicBezTo>
                  <a:cubicBezTo>
                    <a:pt x="5610" y="17268"/>
                    <a:pt x="5632" y="17268"/>
                    <a:pt x="5654" y="17268"/>
                  </a:cubicBezTo>
                  <a:cubicBezTo>
                    <a:pt x="7406" y="17268"/>
                    <a:pt x="11857" y="13545"/>
                    <a:pt x="13168" y="11394"/>
                  </a:cubicBezTo>
                  <a:cubicBezTo>
                    <a:pt x="14494" y="9215"/>
                    <a:pt x="14398" y="5237"/>
                    <a:pt x="13168" y="3247"/>
                  </a:cubicBezTo>
                  <a:cubicBezTo>
                    <a:pt x="12283" y="1819"/>
                    <a:pt x="8272" y="0"/>
                    <a:pt x="51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54"/>
            <p:cNvSpPr/>
            <p:nvPr/>
          </p:nvSpPr>
          <p:spPr>
            <a:xfrm>
              <a:off x="5328600" y="1658800"/>
              <a:ext cx="378100" cy="447050"/>
            </a:xfrm>
            <a:custGeom>
              <a:avLst/>
              <a:gdLst/>
              <a:ahLst/>
              <a:cxnLst/>
              <a:rect l="l" t="t" r="r" b="b"/>
              <a:pathLst>
                <a:path w="15124" h="17882" extrusionOk="0">
                  <a:moveTo>
                    <a:pt x="5520" y="612"/>
                  </a:moveTo>
                  <a:cubicBezTo>
                    <a:pt x="5882" y="612"/>
                    <a:pt x="6235" y="638"/>
                    <a:pt x="6558" y="675"/>
                  </a:cubicBezTo>
                  <a:cubicBezTo>
                    <a:pt x="9486" y="1014"/>
                    <a:pt x="12569" y="2589"/>
                    <a:pt x="13265" y="3715"/>
                  </a:cubicBezTo>
                  <a:cubicBezTo>
                    <a:pt x="14477" y="5673"/>
                    <a:pt x="14477" y="9549"/>
                    <a:pt x="13264" y="11542"/>
                  </a:cubicBezTo>
                  <a:cubicBezTo>
                    <a:pt x="11973" y="13663"/>
                    <a:pt x="7625" y="17269"/>
                    <a:pt x="6020" y="17269"/>
                  </a:cubicBezTo>
                  <a:cubicBezTo>
                    <a:pt x="6003" y="17269"/>
                    <a:pt x="5984" y="17268"/>
                    <a:pt x="5965" y="17268"/>
                  </a:cubicBezTo>
                  <a:cubicBezTo>
                    <a:pt x="5808" y="17259"/>
                    <a:pt x="5533" y="17221"/>
                    <a:pt x="5467" y="17074"/>
                  </a:cubicBezTo>
                  <a:cubicBezTo>
                    <a:pt x="5342" y="16797"/>
                    <a:pt x="5710" y="16134"/>
                    <a:pt x="5997" y="15774"/>
                  </a:cubicBezTo>
                  <a:cubicBezTo>
                    <a:pt x="6157" y="15574"/>
                    <a:pt x="6015" y="15278"/>
                    <a:pt x="5758" y="15278"/>
                  </a:cubicBezTo>
                  <a:cubicBezTo>
                    <a:pt x="5742" y="15278"/>
                    <a:pt x="5728" y="15279"/>
                    <a:pt x="5712" y="15282"/>
                  </a:cubicBezTo>
                  <a:cubicBezTo>
                    <a:pt x="5164" y="15365"/>
                    <a:pt x="4476" y="15423"/>
                    <a:pt x="3842" y="15423"/>
                  </a:cubicBezTo>
                  <a:cubicBezTo>
                    <a:pt x="3049" y="15423"/>
                    <a:pt x="2340" y="15332"/>
                    <a:pt x="2091" y="15084"/>
                  </a:cubicBezTo>
                  <a:cubicBezTo>
                    <a:pt x="1610" y="14602"/>
                    <a:pt x="1542" y="12298"/>
                    <a:pt x="1612" y="10959"/>
                  </a:cubicBezTo>
                  <a:cubicBezTo>
                    <a:pt x="1617" y="10862"/>
                    <a:pt x="1576" y="10769"/>
                    <a:pt x="1502" y="10707"/>
                  </a:cubicBezTo>
                  <a:cubicBezTo>
                    <a:pt x="1317" y="10552"/>
                    <a:pt x="996" y="10261"/>
                    <a:pt x="846" y="10074"/>
                  </a:cubicBezTo>
                  <a:cubicBezTo>
                    <a:pt x="920" y="9726"/>
                    <a:pt x="1602" y="8503"/>
                    <a:pt x="2229" y="7507"/>
                  </a:cubicBezTo>
                  <a:cubicBezTo>
                    <a:pt x="2274" y="7435"/>
                    <a:pt x="2288" y="7346"/>
                    <a:pt x="2266" y="7263"/>
                  </a:cubicBezTo>
                  <a:cubicBezTo>
                    <a:pt x="2164" y="6879"/>
                    <a:pt x="1898" y="5787"/>
                    <a:pt x="1898" y="5354"/>
                  </a:cubicBezTo>
                  <a:cubicBezTo>
                    <a:pt x="1898" y="4977"/>
                    <a:pt x="2449" y="2790"/>
                    <a:pt x="2812" y="1442"/>
                  </a:cubicBezTo>
                  <a:cubicBezTo>
                    <a:pt x="3501" y="799"/>
                    <a:pt x="4543" y="612"/>
                    <a:pt x="5520" y="612"/>
                  </a:cubicBezTo>
                  <a:close/>
                  <a:moveTo>
                    <a:pt x="5525" y="1"/>
                  </a:moveTo>
                  <a:cubicBezTo>
                    <a:pt x="4119" y="1"/>
                    <a:pt x="3024" y="363"/>
                    <a:pt x="2322" y="1065"/>
                  </a:cubicBezTo>
                  <a:cubicBezTo>
                    <a:pt x="2284" y="1103"/>
                    <a:pt x="2256" y="1150"/>
                    <a:pt x="2243" y="1202"/>
                  </a:cubicBezTo>
                  <a:cubicBezTo>
                    <a:pt x="2144" y="1564"/>
                    <a:pt x="1285" y="4762"/>
                    <a:pt x="1285" y="5355"/>
                  </a:cubicBezTo>
                  <a:cubicBezTo>
                    <a:pt x="1285" y="5862"/>
                    <a:pt x="1542" y="6911"/>
                    <a:pt x="1640" y="7293"/>
                  </a:cubicBezTo>
                  <a:cubicBezTo>
                    <a:pt x="1" y="9913"/>
                    <a:pt x="191" y="10200"/>
                    <a:pt x="294" y="10355"/>
                  </a:cubicBezTo>
                  <a:cubicBezTo>
                    <a:pt x="453" y="10592"/>
                    <a:pt x="806" y="10915"/>
                    <a:pt x="994" y="11077"/>
                  </a:cubicBezTo>
                  <a:cubicBezTo>
                    <a:pt x="956" y="11948"/>
                    <a:pt x="898" y="14756"/>
                    <a:pt x="1659" y="15516"/>
                  </a:cubicBezTo>
                  <a:cubicBezTo>
                    <a:pt x="2071" y="15929"/>
                    <a:pt x="2968" y="16042"/>
                    <a:pt x="3831" y="16042"/>
                  </a:cubicBezTo>
                  <a:cubicBezTo>
                    <a:pt x="4304" y="16042"/>
                    <a:pt x="4767" y="16008"/>
                    <a:pt x="5134" y="15970"/>
                  </a:cubicBezTo>
                  <a:lnTo>
                    <a:pt x="5134" y="15970"/>
                  </a:lnTo>
                  <a:cubicBezTo>
                    <a:pt x="4913" y="16374"/>
                    <a:pt x="4720" y="16902"/>
                    <a:pt x="4907" y="17323"/>
                  </a:cubicBezTo>
                  <a:cubicBezTo>
                    <a:pt x="5059" y="17663"/>
                    <a:pt x="5403" y="17849"/>
                    <a:pt x="5931" y="17879"/>
                  </a:cubicBezTo>
                  <a:cubicBezTo>
                    <a:pt x="5956" y="17880"/>
                    <a:pt x="5982" y="17881"/>
                    <a:pt x="6007" y="17881"/>
                  </a:cubicBezTo>
                  <a:cubicBezTo>
                    <a:pt x="7959" y="17881"/>
                    <a:pt x="12483" y="14002"/>
                    <a:pt x="13787" y="11861"/>
                  </a:cubicBezTo>
                  <a:cubicBezTo>
                    <a:pt x="15123" y="9666"/>
                    <a:pt x="15122" y="5552"/>
                    <a:pt x="13786" y="3394"/>
                  </a:cubicBezTo>
                  <a:cubicBezTo>
                    <a:pt x="12915" y="1987"/>
                    <a:pt x="9503" y="402"/>
                    <a:pt x="6629" y="68"/>
                  </a:cubicBezTo>
                  <a:cubicBezTo>
                    <a:pt x="6242" y="23"/>
                    <a:pt x="5874" y="1"/>
                    <a:pt x="55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54"/>
            <p:cNvSpPr/>
            <p:nvPr/>
          </p:nvSpPr>
          <p:spPr>
            <a:xfrm>
              <a:off x="5349400" y="1516775"/>
              <a:ext cx="483100" cy="429875"/>
            </a:xfrm>
            <a:custGeom>
              <a:avLst/>
              <a:gdLst/>
              <a:ahLst/>
              <a:cxnLst/>
              <a:rect l="l" t="t" r="r" b="b"/>
              <a:pathLst>
                <a:path w="19324" h="17195" extrusionOk="0">
                  <a:moveTo>
                    <a:pt x="11115" y="1"/>
                  </a:moveTo>
                  <a:cubicBezTo>
                    <a:pt x="10707" y="1"/>
                    <a:pt x="10313" y="46"/>
                    <a:pt x="9946" y="143"/>
                  </a:cubicBezTo>
                  <a:cubicBezTo>
                    <a:pt x="9946" y="143"/>
                    <a:pt x="2653" y="1090"/>
                    <a:pt x="1327" y="3931"/>
                  </a:cubicBezTo>
                  <a:cubicBezTo>
                    <a:pt x="1" y="6773"/>
                    <a:pt x="3032" y="10278"/>
                    <a:pt x="5211" y="10751"/>
                  </a:cubicBezTo>
                  <a:cubicBezTo>
                    <a:pt x="6764" y="11089"/>
                    <a:pt x="7933" y="11138"/>
                    <a:pt x="8475" y="11138"/>
                  </a:cubicBezTo>
                  <a:cubicBezTo>
                    <a:pt x="8693" y="11138"/>
                    <a:pt x="8810" y="11130"/>
                    <a:pt x="8810" y="11130"/>
                  </a:cubicBezTo>
                  <a:lnTo>
                    <a:pt x="8810" y="11130"/>
                  </a:lnTo>
                  <a:cubicBezTo>
                    <a:pt x="8810" y="11130"/>
                    <a:pt x="6537" y="13119"/>
                    <a:pt x="7957" y="13592"/>
                  </a:cubicBezTo>
                  <a:cubicBezTo>
                    <a:pt x="9378" y="14066"/>
                    <a:pt x="10042" y="13782"/>
                    <a:pt x="10042" y="14256"/>
                  </a:cubicBezTo>
                  <a:cubicBezTo>
                    <a:pt x="10042" y="14729"/>
                    <a:pt x="8620" y="16244"/>
                    <a:pt x="9852" y="16340"/>
                  </a:cubicBezTo>
                  <a:cubicBezTo>
                    <a:pt x="9879" y="16342"/>
                    <a:pt x="9905" y="16343"/>
                    <a:pt x="9930" y="16343"/>
                  </a:cubicBezTo>
                  <a:cubicBezTo>
                    <a:pt x="10982" y="16343"/>
                    <a:pt x="11394" y="14662"/>
                    <a:pt x="12006" y="14662"/>
                  </a:cubicBezTo>
                  <a:cubicBezTo>
                    <a:pt x="12074" y="14662"/>
                    <a:pt x="12145" y="14683"/>
                    <a:pt x="12220" y="14729"/>
                  </a:cubicBezTo>
                  <a:cubicBezTo>
                    <a:pt x="12977" y="15203"/>
                    <a:pt x="11935" y="17097"/>
                    <a:pt x="12315" y="17193"/>
                  </a:cubicBezTo>
                  <a:cubicBezTo>
                    <a:pt x="12319" y="17194"/>
                    <a:pt x="12324" y="17194"/>
                    <a:pt x="12330" y="17194"/>
                  </a:cubicBezTo>
                  <a:cubicBezTo>
                    <a:pt x="12781" y="17194"/>
                    <a:pt x="16311" y="13450"/>
                    <a:pt x="17808" y="9520"/>
                  </a:cubicBezTo>
                  <a:cubicBezTo>
                    <a:pt x="19324" y="5542"/>
                    <a:pt x="17240" y="3078"/>
                    <a:pt x="15724" y="1752"/>
                  </a:cubicBezTo>
                  <a:cubicBezTo>
                    <a:pt x="14517" y="696"/>
                    <a:pt x="12710" y="1"/>
                    <a:pt x="11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54"/>
            <p:cNvSpPr/>
            <p:nvPr/>
          </p:nvSpPr>
          <p:spPr>
            <a:xfrm>
              <a:off x="5358625" y="1509100"/>
              <a:ext cx="472550" cy="445100"/>
            </a:xfrm>
            <a:custGeom>
              <a:avLst/>
              <a:gdLst/>
              <a:ahLst/>
              <a:cxnLst/>
              <a:rect l="l" t="t" r="r" b="b"/>
              <a:pathLst>
                <a:path w="18902" h="17804" extrusionOk="0">
                  <a:moveTo>
                    <a:pt x="10741" y="615"/>
                  </a:moveTo>
                  <a:cubicBezTo>
                    <a:pt x="12224" y="615"/>
                    <a:pt x="13962" y="1248"/>
                    <a:pt x="15154" y="2290"/>
                  </a:cubicBezTo>
                  <a:cubicBezTo>
                    <a:pt x="17590" y="4422"/>
                    <a:pt x="18245" y="6852"/>
                    <a:pt x="17153" y="9718"/>
                  </a:cubicBezTo>
                  <a:cubicBezTo>
                    <a:pt x="15875" y="13072"/>
                    <a:pt x="13205" y="16127"/>
                    <a:pt x="12223" y="16977"/>
                  </a:cubicBezTo>
                  <a:cubicBezTo>
                    <a:pt x="12237" y="16910"/>
                    <a:pt x="12254" y="16845"/>
                    <a:pt x="12267" y="16785"/>
                  </a:cubicBezTo>
                  <a:cubicBezTo>
                    <a:pt x="12429" y="16106"/>
                    <a:pt x="12650" y="15176"/>
                    <a:pt x="12012" y="14777"/>
                  </a:cubicBezTo>
                  <a:cubicBezTo>
                    <a:pt x="11880" y="14694"/>
                    <a:pt x="11755" y="14659"/>
                    <a:pt x="11639" y="14659"/>
                  </a:cubicBezTo>
                  <a:lnTo>
                    <a:pt x="11639" y="14658"/>
                  </a:lnTo>
                  <a:cubicBezTo>
                    <a:pt x="11219" y="14658"/>
                    <a:pt x="10892" y="15111"/>
                    <a:pt x="10639" y="15460"/>
                  </a:cubicBezTo>
                  <a:cubicBezTo>
                    <a:pt x="10268" y="15972"/>
                    <a:pt x="9961" y="16344"/>
                    <a:pt x="9564" y="16344"/>
                  </a:cubicBezTo>
                  <a:cubicBezTo>
                    <a:pt x="9545" y="16344"/>
                    <a:pt x="9525" y="16343"/>
                    <a:pt x="9505" y="16341"/>
                  </a:cubicBezTo>
                  <a:cubicBezTo>
                    <a:pt x="9350" y="16329"/>
                    <a:pt x="9297" y="16291"/>
                    <a:pt x="9293" y="16282"/>
                  </a:cubicBezTo>
                  <a:cubicBezTo>
                    <a:pt x="9222" y="16151"/>
                    <a:pt x="9522" y="15612"/>
                    <a:pt x="9648" y="15382"/>
                  </a:cubicBezTo>
                  <a:cubicBezTo>
                    <a:pt x="9832" y="15050"/>
                    <a:pt x="9977" y="14789"/>
                    <a:pt x="9977" y="14562"/>
                  </a:cubicBezTo>
                  <a:cubicBezTo>
                    <a:pt x="9977" y="14028"/>
                    <a:pt x="9515" y="13967"/>
                    <a:pt x="9068" y="13909"/>
                  </a:cubicBezTo>
                  <a:cubicBezTo>
                    <a:pt x="8734" y="13866"/>
                    <a:pt x="8280" y="13807"/>
                    <a:pt x="7684" y="13609"/>
                  </a:cubicBezTo>
                  <a:cubicBezTo>
                    <a:pt x="7457" y="13533"/>
                    <a:pt x="7438" y="13436"/>
                    <a:pt x="7432" y="13404"/>
                  </a:cubicBezTo>
                  <a:cubicBezTo>
                    <a:pt x="7353" y="13012"/>
                    <a:pt x="8107" y="12136"/>
                    <a:pt x="8641" y="11666"/>
                  </a:cubicBezTo>
                  <a:cubicBezTo>
                    <a:pt x="8740" y="11581"/>
                    <a:pt x="8773" y="11440"/>
                    <a:pt x="8723" y="11319"/>
                  </a:cubicBezTo>
                  <a:cubicBezTo>
                    <a:pt x="8675" y="11204"/>
                    <a:pt x="8574" y="11130"/>
                    <a:pt x="8440" y="11130"/>
                  </a:cubicBezTo>
                  <a:cubicBezTo>
                    <a:pt x="8433" y="11130"/>
                    <a:pt x="8427" y="11131"/>
                    <a:pt x="8420" y="11131"/>
                  </a:cubicBezTo>
                  <a:cubicBezTo>
                    <a:pt x="8416" y="11131"/>
                    <a:pt x="8312" y="11138"/>
                    <a:pt x="8120" y="11138"/>
                  </a:cubicBezTo>
                  <a:cubicBezTo>
                    <a:pt x="7601" y="11138"/>
                    <a:pt x="6442" y="11092"/>
                    <a:pt x="4906" y="10758"/>
                  </a:cubicBezTo>
                  <a:cubicBezTo>
                    <a:pt x="3666" y="10489"/>
                    <a:pt x="2175" y="9164"/>
                    <a:pt x="1437" y="7675"/>
                  </a:cubicBezTo>
                  <a:cubicBezTo>
                    <a:pt x="1026" y="6846"/>
                    <a:pt x="659" y="5600"/>
                    <a:pt x="1235" y="4367"/>
                  </a:cubicBezTo>
                  <a:cubicBezTo>
                    <a:pt x="2475" y="1711"/>
                    <a:pt x="9545" y="762"/>
                    <a:pt x="9616" y="752"/>
                  </a:cubicBezTo>
                  <a:cubicBezTo>
                    <a:pt x="9629" y="751"/>
                    <a:pt x="9643" y="749"/>
                    <a:pt x="9655" y="746"/>
                  </a:cubicBezTo>
                  <a:cubicBezTo>
                    <a:pt x="9991" y="657"/>
                    <a:pt x="10357" y="615"/>
                    <a:pt x="10741" y="615"/>
                  </a:cubicBezTo>
                  <a:close/>
                  <a:moveTo>
                    <a:pt x="10754" y="1"/>
                  </a:moveTo>
                  <a:cubicBezTo>
                    <a:pt x="10321" y="1"/>
                    <a:pt x="9904" y="49"/>
                    <a:pt x="9518" y="149"/>
                  </a:cubicBezTo>
                  <a:cubicBezTo>
                    <a:pt x="9009" y="216"/>
                    <a:pt x="2039" y="1195"/>
                    <a:pt x="680" y="4109"/>
                  </a:cubicBezTo>
                  <a:cubicBezTo>
                    <a:pt x="1" y="5562"/>
                    <a:pt x="418" y="6998"/>
                    <a:pt x="889" y="7946"/>
                  </a:cubicBezTo>
                  <a:cubicBezTo>
                    <a:pt x="1714" y="9612"/>
                    <a:pt x="3349" y="11047"/>
                    <a:pt x="4775" y="11357"/>
                  </a:cubicBezTo>
                  <a:cubicBezTo>
                    <a:pt x="6039" y="11633"/>
                    <a:pt x="7049" y="11719"/>
                    <a:pt x="7691" y="11744"/>
                  </a:cubicBezTo>
                  <a:cubicBezTo>
                    <a:pt x="7239" y="12234"/>
                    <a:pt x="6715" y="12950"/>
                    <a:pt x="6831" y="13526"/>
                  </a:cubicBezTo>
                  <a:cubicBezTo>
                    <a:pt x="6874" y="13743"/>
                    <a:pt x="7025" y="14035"/>
                    <a:pt x="7490" y="14190"/>
                  </a:cubicBezTo>
                  <a:cubicBezTo>
                    <a:pt x="8142" y="14407"/>
                    <a:pt x="8651" y="14473"/>
                    <a:pt x="8988" y="14518"/>
                  </a:cubicBezTo>
                  <a:cubicBezTo>
                    <a:pt x="9133" y="14535"/>
                    <a:pt x="9309" y="14561"/>
                    <a:pt x="9355" y="14561"/>
                  </a:cubicBezTo>
                  <a:cubicBezTo>
                    <a:pt x="9360" y="14561"/>
                    <a:pt x="9363" y="14560"/>
                    <a:pt x="9365" y="14560"/>
                  </a:cubicBezTo>
                  <a:lnTo>
                    <a:pt x="9365" y="14560"/>
                  </a:lnTo>
                  <a:cubicBezTo>
                    <a:pt x="9358" y="14644"/>
                    <a:pt x="9211" y="14910"/>
                    <a:pt x="9113" y="15086"/>
                  </a:cubicBezTo>
                  <a:cubicBezTo>
                    <a:pt x="8837" y="15583"/>
                    <a:pt x="8524" y="16148"/>
                    <a:pt x="8753" y="16574"/>
                  </a:cubicBezTo>
                  <a:cubicBezTo>
                    <a:pt x="8875" y="16798"/>
                    <a:pt x="9111" y="16925"/>
                    <a:pt x="9459" y="16951"/>
                  </a:cubicBezTo>
                  <a:cubicBezTo>
                    <a:pt x="9493" y="16954"/>
                    <a:pt x="9527" y="16955"/>
                    <a:pt x="9560" y="16955"/>
                  </a:cubicBezTo>
                  <a:cubicBezTo>
                    <a:pt x="10313" y="16955"/>
                    <a:pt x="10786" y="16303"/>
                    <a:pt x="11134" y="15820"/>
                  </a:cubicBezTo>
                  <a:cubicBezTo>
                    <a:pt x="11393" y="15464"/>
                    <a:pt x="11540" y="15283"/>
                    <a:pt x="11642" y="15283"/>
                  </a:cubicBezTo>
                  <a:cubicBezTo>
                    <a:pt x="11658" y="15283"/>
                    <a:pt x="11673" y="15287"/>
                    <a:pt x="11688" y="15296"/>
                  </a:cubicBezTo>
                  <a:cubicBezTo>
                    <a:pt x="11954" y="15461"/>
                    <a:pt x="11784" y="16173"/>
                    <a:pt x="11672" y="16643"/>
                  </a:cubicBezTo>
                  <a:cubicBezTo>
                    <a:pt x="11545" y="17178"/>
                    <a:pt x="11424" y="17685"/>
                    <a:pt x="11872" y="17797"/>
                  </a:cubicBezTo>
                  <a:cubicBezTo>
                    <a:pt x="11891" y="17801"/>
                    <a:pt x="11913" y="17803"/>
                    <a:pt x="11934" y="17803"/>
                  </a:cubicBezTo>
                  <a:cubicBezTo>
                    <a:pt x="12913" y="17803"/>
                    <a:pt x="16481" y="13200"/>
                    <a:pt x="17724" y="9936"/>
                  </a:cubicBezTo>
                  <a:cubicBezTo>
                    <a:pt x="18901" y="6846"/>
                    <a:pt x="18171" y="4118"/>
                    <a:pt x="15556" y="1829"/>
                  </a:cubicBezTo>
                  <a:cubicBezTo>
                    <a:pt x="14244" y="682"/>
                    <a:pt x="12386" y="1"/>
                    <a:pt x="10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54"/>
            <p:cNvSpPr/>
            <p:nvPr/>
          </p:nvSpPr>
          <p:spPr>
            <a:xfrm>
              <a:off x="5574375" y="1873175"/>
              <a:ext cx="99475" cy="100225"/>
            </a:xfrm>
            <a:custGeom>
              <a:avLst/>
              <a:gdLst/>
              <a:ahLst/>
              <a:cxnLst/>
              <a:rect l="l" t="t" r="r" b="b"/>
              <a:pathLst>
                <a:path w="3979" h="4009" extrusionOk="0">
                  <a:moveTo>
                    <a:pt x="2862" y="0"/>
                  </a:moveTo>
                  <a:cubicBezTo>
                    <a:pt x="2025" y="0"/>
                    <a:pt x="947" y="2464"/>
                    <a:pt x="947" y="2464"/>
                  </a:cubicBezTo>
                  <a:lnTo>
                    <a:pt x="0" y="3599"/>
                  </a:lnTo>
                  <a:cubicBezTo>
                    <a:pt x="0" y="3599"/>
                    <a:pt x="863" y="4008"/>
                    <a:pt x="1709" y="4008"/>
                  </a:cubicBezTo>
                  <a:cubicBezTo>
                    <a:pt x="2084" y="4008"/>
                    <a:pt x="2456" y="3927"/>
                    <a:pt x="2747" y="3694"/>
                  </a:cubicBezTo>
                  <a:cubicBezTo>
                    <a:pt x="3694" y="2937"/>
                    <a:pt x="3978" y="759"/>
                    <a:pt x="3126" y="95"/>
                  </a:cubicBezTo>
                  <a:cubicBezTo>
                    <a:pt x="3042" y="30"/>
                    <a:pt x="2953" y="0"/>
                    <a:pt x="28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54"/>
            <p:cNvSpPr/>
            <p:nvPr/>
          </p:nvSpPr>
          <p:spPr>
            <a:xfrm>
              <a:off x="5565675" y="1865500"/>
              <a:ext cx="107325" cy="115500"/>
            </a:xfrm>
            <a:custGeom>
              <a:avLst/>
              <a:gdLst/>
              <a:ahLst/>
              <a:cxnLst/>
              <a:rect l="l" t="t" r="r" b="b"/>
              <a:pathLst>
                <a:path w="4293" h="4620" extrusionOk="0">
                  <a:moveTo>
                    <a:pt x="3212" y="0"/>
                  </a:moveTo>
                  <a:cubicBezTo>
                    <a:pt x="3148" y="0"/>
                    <a:pt x="3083" y="9"/>
                    <a:pt x="3017" y="26"/>
                  </a:cubicBezTo>
                  <a:cubicBezTo>
                    <a:pt x="2101" y="257"/>
                    <a:pt x="1188" y="2250"/>
                    <a:pt x="1015" y="2647"/>
                  </a:cubicBezTo>
                  <a:cubicBezTo>
                    <a:pt x="948" y="2802"/>
                    <a:pt x="1017" y="2982"/>
                    <a:pt x="1172" y="3050"/>
                  </a:cubicBezTo>
                  <a:cubicBezTo>
                    <a:pt x="1212" y="3067"/>
                    <a:pt x="1254" y="3076"/>
                    <a:pt x="1295" y="3076"/>
                  </a:cubicBezTo>
                  <a:cubicBezTo>
                    <a:pt x="1413" y="3076"/>
                    <a:pt x="1526" y="3007"/>
                    <a:pt x="1576" y="2892"/>
                  </a:cubicBezTo>
                  <a:cubicBezTo>
                    <a:pt x="1959" y="2018"/>
                    <a:pt x="2704" y="736"/>
                    <a:pt x="3167" y="618"/>
                  </a:cubicBezTo>
                  <a:cubicBezTo>
                    <a:pt x="3183" y="614"/>
                    <a:pt x="3196" y="612"/>
                    <a:pt x="3209" y="612"/>
                  </a:cubicBezTo>
                  <a:cubicBezTo>
                    <a:pt x="3236" y="612"/>
                    <a:pt x="3259" y="622"/>
                    <a:pt x="3286" y="643"/>
                  </a:cubicBezTo>
                  <a:cubicBezTo>
                    <a:pt x="3530" y="832"/>
                    <a:pt x="3673" y="1240"/>
                    <a:pt x="3676" y="1760"/>
                  </a:cubicBezTo>
                  <a:cubicBezTo>
                    <a:pt x="3681" y="2558"/>
                    <a:pt x="3356" y="3400"/>
                    <a:pt x="2904" y="3762"/>
                  </a:cubicBezTo>
                  <a:cubicBezTo>
                    <a:pt x="2680" y="3942"/>
                    <a:pt x="2376" y="4007"/>
                    <a:pt x="2056" y="4007"/>
                  </a:cubicBezTo>
                  <a:cubicBezTo>
                    <a:pt x="1447" y="4007"/>
                    <a:pt x="777" y="3769"/>
                    <a:pt x="479" y="3629"/>
                  </a:cubicBezTo>
                  <a:cubicBezTo>
                    <a:pt x="437" y="3610"/>
                    <a:pt x="393" y="3601"/>
                    <a:pt x="350" y="3601"/>
                  </a:cubicBezTo>
                  <a:cubicBezTo>
                    <a:pt x="235" y="3601"/>
                    <a:pt x="125" y="3665"/>
                    <a:pt x="72" y="3775"/>
                  </a:cubicBezTo>
                  <a:cubicBezTo>
                    <a:pt x="0" y="3928"/>
                    <a:pt x="65" y="4110"/>
                    <a:pt x="217" y="4183"/>
                  </a:cubicBezTo>
                  <a:cubicBezTo>
                    <a:pt x="272" y="4209"/>
                    <a:pt x="1154" y="4619"/>
                    <a:pt x="2055" y="4619"/>
                  </a:cubicBezTo>
                  <a:cubicBezTo>
                    <a:pt x="2492" y="4619"/>
                    <a:pt x="2933" y="4523"/>
                    <a:pt x="3286" y="4240"/>
                  </a:cubicBezTo>
                  <a:cubicBezTo>
                    <a:pt x="3985" y="3681"/>
                    <a:pt x="4293" y="2589"/>
                    <a:pt x="4287" y="1756"/>
                  </a:cubicBezTo>
                  <a:cubicBezTo>
                    <a:pt x="4283" y="1037"/>
                    <a:pt x="4060" y="470"/>
                    <a:pt x="3662" y="160"/>
                  </a:cubicBezTo>
                  <a:cubicBezTo>
                    <a:pt x="3526" y="54"/>
                    <a:pt x="3373" y="0"/>
                    <a:pt x="3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54"/>
            <p:cNvSpPr/>
            <p:nvPr/>
          </p:nvSpPr>
          <p:spPr>
            <a:xfrm>
              <a:off x="5387300" y="2105200"/>
              <a:ext cx="75800" cy="113725"/>
            </a:xfrm>
            <a:custGeom>
              <a:avLst/>
              <a:gdLst/>
              <a:ahLst/>
              <a:cxnLst/>
              <a:rect l="l" t="t" r="r" b="b"/>
              <a:pathLst>
                <a:path w="3032" h="4549" extrusionOk="0">
                  <a:moveTo>
                    <a:pt x="3031" y="1"/>
                  </a:moveTo>
                  <a:lnTo>
                    <a:pt x="0" y="1516"/>
                  </a:lnTo>
                  <a:lnTo>
                    <a:pt x="2558" y="4548"/>
                  </a:lnTo>
                  <a:lnTo>
                    <a:pt x="30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54"/>
            <p:cNvSpPr/>
            <p:nvPr/>
          </p:nvSpPr>
          <p:spPr>
            <a:xfrm>
              <a:off x="5378425" y="2097550"/>
              <a:ext cx="92750" cy="129025"/>
            </a:xfrm>
            <a:custGeom>
              <a:avLst/>
              <a:gdLst/>
              <a:ahLst/>
              <a:cxnLst/>
              <a:rect l="l" t="t" r="r" b="b"/>
              <a:pathLst>
                <a:path w="3710" h="5161" extrusionOk="0">
                  <a:moveTo>
                    <a:pt x="3386" y="1"/>
                  </a:moveTo>
                  <a:cubicBezTo>
                    <a:pt x="3341" y="1"/>
                    <a:pt x="3295" y="11"/>
                    <a:pt x="3250" y="33"/>
                  </a:cubicBezTo>
                  <a:lnTo>
                    <a:pt x="218" y="1549"/>
                  </a:lnTo>
                  <a:cubicBezTo>
                    <a:pt x="65" y="1623"/>
                    <a:pt x="1" y="1809"/>
                    <a:pt x="77" y="1962"/>
                  </a:cubicBezTo>
                  <a:cubicBezTo>
                    <a:pt x="131" y="2069"/>
                    <a:pt x="239" y="2130"/>
                    <a:pt x="351" y="2130"/>
                  </a:cubicBezTo>
                  <a:cubicBezTo>
                    <a:pt x="398" y="2130"/>
                    <a:pt x="446" y="2119"/>
                    <a:pt x="491" y="2096"/>
                  </a:cubicBezTo>
                  <a:lnTo>
                    <a:pt x="3024" y="831"/>
                  </a:lnTo>
                  <a:lnTo>
                    <a:pt x="2608" y="4822"/>
                  </a:lnTo>
                  <a:cubicBezTo>
                    <a:pt x="2591" y="4991"/>
                    <a:pt x="2713" y="5140"/>
                    <a:pt x="2881" y="5158"/>
                  </a:cubicBezTo>
                  <a:cubicBezTo>
                    <a:pt x="2892" y="5159"/>
                    <a:pt x="2903" y="5160"/>
                    <a:pt x="2913" y="5160"/>
                  </a:cubicBezTo>
                  <a:cubicBezTo>
                    <a:pt x="3070" y="5160"/>
                    <a:pt x="3201" y="5042"/>
                    <a:pt x="3217" y="4885"/>
                  </a:cubicBezTo>
                  <a:lnTo>
                    <a:pt x="3691" y="339"/>
                  </a:lnTo>
                  <a:cubicBezTo>
                    <a:pt x="3710" y="149"/>
                    <a:pt x="3558" y="1"/>
                    <a:pt x="33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54"/>
            <p:cNvSpPr/>
            <p:nvPr/>
          </p:nvSpPr>
          <p:spPr>
            <a:xfrm>
              <a:off x="4851350" y="4089525"/>
              <a:ext cx="1146875" cy="870725"/>
            </a:xfrm>
            <a:custGeom>
              <a:avLst/>
              <a:gdLst/>
              <a:ahLst/>
              <a:cxnLst/>
              <a:rect l="l" t="t" r="r" b="b"/>
              <a:pathLst>
                <a:path w="45875" h="34829" extrusionOk="0">
                  <a:moveTo>
                    <a:pt x="44465" y="0"/>
                  </a:moveTo>
                  <a:cubicBezTo>
                    <a:pt x="44465" y="0"/>
                    <a:pt x="38371" y="7489"/>
                    <a:pt x="33188" y="8785"/>
                  </a:cubicBezTo>
                  <a:cubicBezTo>
                    <a:pt x="31245" y="9271"/>
                    <a:pt x="26811" y="9423"/>
                    <a:pt x="22027" y="9423"/>
                  </a:cubicBezTo>
                  <a:cubicBezTo>
                    <a:pt x="14055" y="9423"/>
                    <a:pt x="5113" y="9001"/>
                    <a:pt x="5113" y="9001"/>
                  </a:cubicBezTo>
                  <a:cubicBezTo>
                    <a:pt x="3972" y="16229"/>
                    <a:pt x="820" y="30660"/>
                    <a:pt x="85" y="33999"/>
                  </a:cubicBezTo>
                  <a:cubicBezTo>
                    <a:pt x="1" y="34382"/>
                    <a:pt x="255" y="34756"/>
                    <a:pt x="642" y="34818"/>
                  </a:cubicBezTo>
                  <a:cubicBezTo>
                    <a:pt x="681" y="34825"/>
                    <a:pt x="720" y="34828"/>
                    <a:pt x="758" y="34828"/>
                  </a:cubicBezTo>
                  <a:cubicBezTo>
                    <a:pt x="1049" y="34828"/>
                    <a:pt x="1314" y="34641"/>
                    <a:pt x="1406" y="34357"/>
                  </a:cubicBezTo>
                  <a:cubicBezTo>
                    <a:pt x="2324" y="31504"/>
                    <a:pt x="6432" y="18621"/>
                    <a:pt x="6625" y="16128"/>
                  </a:cubicBezTo>
                  <a:cubicBezTo>
                    <a:pt x="6627" y="16098"/>
                    <a:pt x="6629" y="16069"/>
                    <a:pt x="6632" y="16042"/>
                  </a:cubicBezTo>
                  <a:cubicBezTo>
                    <a:pt x="6822" y="13816"/>
                    <a:pt x="8731" y="12148"/>
                    <a:pt x="10946" y="12148"/>
                  </a:cubicBezTo>
                  <a:cubicBezTo>
                    <a:pt x="11011" y="12148"/>
                    <a:pt x="11075" y="12149"/>
                    <a:pt x="11140" y="12152"/>
                  </a:cubicBezTo>
                  <a:cubicBezTo>
                    <a:pt x="17154" y="12416"/>
                    <a:pt x="30325" y="13040"/>
                    <a:pt x="32972" y="13536"/>
                  </a:cubicBezTo>
                  <a:cubicBezTo>
                    <a:pt x="36427" y="14184"/>
                    <a:pt x="37508" y="15480"/>
                    <a:pt x="37508" y="15480"/>
                  </a:cubicBezTo>
                  <a:lnTo>
                    <a:pt x="43545" y="34009"/>
                  </a:lnTo>
                  <a:cubicBezTo>
                    <a:pt x="43681" y="34429"/>
                    <a:pt x="44055" y="34727"/>
                    <a:pt x="44494" y="34766"/>
                  </a:cubicBezTo>
                  <a:cubicBezTo>
                    <a:pt x="44529" y="34770"/>
                    <a:pt x="44563" y="34771"/>
                    <a:pt x="44597" y="34771"/>
                  </a:cubicBezTo>
                  <a:cubicBezTo>
                    <a:pt x="45331" y="34771"/>
                    <a:pt x="45874" y="34056"/>
                    <a:pt x="45647" y="33339"/>
                  </a:cubicBezTo>
                  <a:cubicBezTo>
                    <a:pt x="44269" y="28955"/>
                    <a:pt x="40491" y="16852"/>
                    <a:pt x="40315" y="15264"/>
                  </a:cubicBezTo>
                  <a:cubicBezTo>
                    <a:pt x="40099" y="13320"/>
                    <a:pt x="45546" y="2592"/>
                    <a:pt x="45546" y="2592"/>
                  </a:cubicBezTo>
                  <a:cubicBezTo>
                    <a:pt x="45760" y="0"/>
                    <a:pt x="44465" y="0"/>
                    <a:pt x="444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54"/>
            <p:cNvSpPr/>
            <p:nvPr/>
          </p:nvSpPr>
          <p:spPr>
            <a:xfrm>
              <a:off x="4844500" y="4081875"/>
              <a:ext cx="1158900" cy="886050"/>
            </a:xfrm>
            <a:custGeom>
              <a:avLst/>
              <a:gdLst/>
              <a:ahLst/>
              <a:cxnLst/>
              <a:rect l="l" t="t" r="r" b="b"/>
              <a:pathLst>
                <a:path w="46356" h="35442" extrusionOk="0">
                  <a:moveTo>
                    <a:pt x="44858" y="642"/>
                  </a:moveTo>
                  <a:cubicBezTo>
                    <a:pt x="44970" y="687"/>
                    <a:pt x="45070" y="759"/>
                    <a:pt x="45147" y="851"/>
                  </a:cubicBezTo>
                  <a:cubicBezTo>
                    <a:pt x="45365" y="1101"/>
                    <a:pt x="45606" y="1643"/>
                    <a:pt x="45518" y="2813"/>
                  </a:cubicBezTo>
                  <a:cubicBezTo>
                    <a:pt x="44841" y="4149"/>
                    <a:pt x="40068" y="13655"/>
                    <a:pt x="40284" y="15603"/>
                  </a:cubicBezTo>
                  <a:cubicBezTo>
                    <a:pt x="40460" y="17191"/>
                    <a:pt x="44080" y="28812"/>
                    <a:pt x="45629" y="33735"/>
                  </a:cubicBezTo>
                  <a:cubicBezTo>
                    <a:pt x="45792" y="34253"/>
                    <a:pt x="45401" y="34770"/>
                    <a:pt x="44872" y="34770"/>
                  </a:cubicBezTo>
                  <a:cubicBezTo>
                    <a:pt x="44846" y="34770"/>
                    <a:pt x="44821" y="34769"/>
                    <a:pt x="44795" y="34767"/>
                  </a:cubicBezTo>
                  <a:cubicBezTo>
                    <a:pt x="44478" y="34738"/>
                    <a:pt x="44208" y="34523"/>
                    <a:pt x="44109" y="34219"/>
                  </a:cubicBezTo>
                  <a:lnTo>
                    <a:pt x="38072" y="15690"/>
                  </a:lnTo>
                  <a:cubicBezTo>
                    <a:pt x="38060" y="15653"/>
                    <a:pt x="38041" y="15619"/>
                    <a:pt x="38016" y="15589"/>
                  </a:cubicBezTo>
                  <a:cubicBezTo>
                    <a:pt x="37969" y="15532"/>
                    <a:pt x="36826" y="14202"/>
                    <a:pt x="33303" y="13541"/>
                  </a:cubicBezTo>
                  <a:cubicBezTo>
                    <a:pt x="30611" y="13037"/>
                    <a:pt x="17108" y="12401"/>
                    <a:pt x="11429" y="12151"/>
                  </a:cubicBezTo>
                  <a:cubicBezTo>
                    <a:pt x="11360" y="12149"/>
                    <a:pt x="11291" y="12147"/>
                    <a:pt x="11222" y="12147"/>
                  </a:cubicBezTo>
                  <a:cubicBezTo>
                    <a:pt x="8799" y="12147"/>
                    <a:pt x="6805" y="13940"/>
                    <a:pt x="6601" y="16321"/>
                  </a:cubicBezTo>
                  <a:lnTo>
                    <a:pt x="6594" y="16410"/>
                  </a:lnTo>
                  <a:cubicBezTo>
                    <a:pt x="6403" y="18885"/>
                    <a:pt x="2225" y="31971"/>
                    <a:pt x="1389" y="34568"/>
                  </a:cubicBezTo>
                  <a:cubicBezTo>
                    <a:pt x="1340" y="34726"/>
                    <a:pt x="1195" y="34829"/>
                    <a:pt x="1035" y="34829"/>
                  </a:cubicBezTo>
                  <a:cubicBezTo>
                    <a:pt x="1012" y="34829"/>
                    <a:pt x="990" y="34827"/>
                    <a:pt x="967" y="34823"/>
                  </a:cubicBezTo>
                  <a:cubicBezTo>
                    <a:pt x="863" y="34807"/>
                    <a:pt x="771" y="34747"/>
                    <a:pt x="713" y="34660"/>
                  </a:cubicBezTo>
                  <a:cubicBezTo>
                    <a:pt x="655" y="34575"/>
                    <a:pt x="635" y="34471"/>
                    <a:pt x="658" y="34370"/>
                  </a:cubicBezTo>
                  <a:cubicBezTo>
                    <a:pt x="1543" y="30350"/>
                    <a:pt x="4492" y="16806"/>
                    <a:pt x="5646" y="9626"/>
                  </a:cubicBezTo>
                  <a:cubicBezTo>
                    <a:pt x="7274" y="9699"/>
                    <a:pt x="15139" y="10038"/>
                    <a:pt x="22264" y="10038"/>
                  </a:cubicBezTo>
                  <a:cubicBezTo>
                    <a:pt x="27077" y="10038"/>
                    <a:pt x="31551" y="9883"/>
                    <a:pt x="33535" y="9388"/>
                  </a:cubicBezTo>
                  <a:cubicBezTo>
                    <a:pt x="38420" y="8166"/>
                    <a:pt x="43956" y="1722"/>
                    <a:pt x="44858" y="642"/>
                  </a:cubicBezTo>
                  <a:close/>
                  <a:moveTo>
                    <a:pt x="44739" y="0"/>
                  </a:moveTo>
                  <a:cubicBezTo>
                    <a:pt x="44648" y="0"/>
                    <a:pt x="44560" y="41"/>
                    <a:pt x="44502" y="113"/>
                  </a:cubicBezTo>
                  <a:cubicBezTo>
                    <a:pt x="44443" y="187"/>
                    <a:pt x="38413" y="7538"/>
                    <a:pt x="33388" y="8794"/>
                  </a:cubicBezTo>
                  <a:cubicBezTo>
                    <a:pt x="31479" y="9272"/>
                    <a:pt x="27087" y="9421"/>
                    <a:pt x="22335" y="9421"/>
                  </a:cubicBezTo>
                  <a:cubicBezTo>
                    <a:pt x="14437" y="9421"/>
                    <a:pt x="5544" y="9008"/>
                    <a:pt x="5401" y="9001"/>
                  </a:cubicBezTo>
                  <a:cubicBezTo>
                    <a:pt x="5390" y="9000"/>
                    <a:pt x="5379" y="8999"/>
                    <a:pt x="5368" y="8999"/>
                  </a:cubicBezTo>
                  <a:cubicBezTo>
                    <a:pt x="5223" y="8999"/>
                    <a:pt x="5107" y="9116"/>
                    <a:pt x="5084" y="9259"/>
                  </a:cubicBezTo>
                  <a:cubicBezTo>
                    <a:pt x="3938" y="16530"/>
                    <a:pt x="698" y="31345"/>
                    <a:pt x="61" y="34239"/>
                  </a:cubicBezTo>
                  <a:cubicBezTo>
                    <a:pt x="1" y="34503"/>
                    <a:pt x="53" y="34780"/>
                    <a:pt x="205" y="35004"/>
                  </a:cubicBezTo>
                  <a:cubicBezTo>
                    <a:pt x="391" y="35277"/>
                    <a:pt x="701" y="35441"/>
                    <a:pt x="1033" y="35441"/>
                  </a:cubicBezTo>
                  <a:cubicBezTo>
                    <a:pt x="1034" y="35441"/>
                    <a:pt x="1035" y="35441"/>
                    <a:pt x="1036" y="35441"/>
                  </a:cubicBezTo>
                  <a:cubicBezTo>
                    <a:pt x="1464" y="35441"/>
                    <a:pt x="1842" y="35165"/>
                    <a:pt x="1972" y="34757"/>
                  </a:cubicBezTo>
                  <a:cubicBezTo>
                    <a:pt x="3151" y="31090"/>
                    <a:pt x="7013" y="18937"/>
                    <a:pt x="7205" y="16458"/>
                  </a:cubicBezTo>
                  <a:lnTo>
                    <a:pt x="7211" y="16373"/>
                  </a:lnTo>
                  <a:cubicBezTo>
                    <a:pt x="7387" y="14320"/>
                    <a:pt x="9114" y="12759"/>
                    <a:pt x="11199" y="12759"/>
                  </a:cubicBezTo>
                  <a:cubicBezTo>
                    <a:pt x="11266" y="12759"/>
                    <a:pt x="11334" y="12761"/>
                    <a:pt x="11402" y="12764"/>
                  </a:cubicBezTo>
                  <a:cubicBezTo>
                    <a:pt x="17070" y="13013"/>
                    <a:pt x="30538" y="13646"/>
                    <a:pt x="33191" y="14142"/>
                  </a:cubicBezTo>
                  <a:cubicBezTo>
                    <a:pt x="36142" y="14696"/>
                    <a:pt x="37304" y="15737"/>
                    <a:pt x="37511" y="15944"/>
                  </a:cubicBezTo>
                  <a:lnTo>
                    <a:pt x="43529" y="34409"/>
                  </a:lnTo>
                  <a:cubicBezTo>
                    <a:pt x="43703" y="34945"/>
                    <a:pt x="44180" y="35326"/>
                    <a:pt x="44741" y="35377"/>
                  </a:cubicBezTo>
                  <a:cubicBezTo>
                    <a:pt x="44781" y="35380"/>
                    <a:pt x="44822" y="35382"/>
                    <a:pt x="44862" y="35382"/>
                  </a:cubicBezTo>
                  <a:cubicBezTo>
                    <a:pt x="45292" y="35382"/>
                    <a:pt x="45696" y="35194"/>
                    <a:pt x="45968" y="34858"/>
                  </a:cubicBezTo>
                  <a:cubicBezTo>
                    <a:pt x="46264" y="34491"/>
                    <a:pt x="46356" y="34000"/>
                    <a:pt x="46214" y="33551"/>
                  </a:cubicBezTo>
                  <a:cubicBezTo>
                    <a:pt x="45010" y="29724"/>
                    <a:pt x="41068" y="17113"/>
                    <a:pt x="40893" y="15536"/>
                  </a:cubicBezTo>
                  <a:cubicBezTo>
                    <a:pt x="40725" y="14016"/>
                    <a:pt x="44589" y="5998"/>
                    <a:pt x="46093" y="3036"/>
                  </a:cubicBezTo>
                  <a:cubicBezTo>
                    <a:pt x="46111" y="3000"/>
                    <a:pt x="46121" y="2961"/>
                    <a:pt x="46124" y="2923"/>
                  </a:cubicBezTo>
                  <a:cubicBezTo>
                    <a:pt x="46222" y="1757"/>
                    <a:pt x="46040" y="915"/>
                    <a:pt x="45585" y="421"/>
                  </a:cubicBezTo>
                  <a:cubicBezTo>
                    <a:pt x="45208" y="11"/>
                    <a:pt x="44786" y="0"/>
                    <a:pt x="44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54"/>
            <p:cNvSpPr/>
            <p:nvPr/>
          </p:nvSpPr>
          <p:spPr>
            <a:xfrm>
              <a:off x="5859350" y="3227275"/>
              <a:ext cx="371100" cy="1006475"/>
            </a:xfrm>
            <a:custGeom>
              <a:avLst/>
              <a:gdLst/>
              <a:ahLst/>
              <a:cxnLst/>
              <a:rect l="l" t="t" r="r" b="b"/>
              <a:pathLst>
                <a:path w="14844" h="40259" extrusionOk="0">
                  <a:moveTo>
                    <a:pt x="7765" y="0"/>
                  </a:moveTo>
                  <a:cubicBezTo>
                    <a:pt x="7421" y="0"/>
                    <a:pt x="7000" y="342"/>
                    <a:pt x="6508" y="1350"/>
                  </a:cubicBezTo>
                  <a:cubicBezTo>
                    <a:pt x="4979" y="4486"/>
                    <a:pt x="317" y="11939"/>
                    <a:pt x="159" y="14094"/>
                  </a:cubicBezTo>
                  <a:cubicBezTo>
                    <a:pt x="0" y="16247"/>
                    <a:pt x="200" y="40081"/>
                    <a:pt x="2568" y="40255"/>
                  </a:cubicBezTo>
                  <a:cubicBezTo>
                    <a:pt x="2604" y="40258"/>
                    <a:pt x="2642" y="40259"/>
                    <a:pt x="2680" y="40259"/>
                  </a:cubicBezTo>
                  <a:cubicBezTo>
                    <a:pt x="5142" y="40259"/>
                    <a:pt x="11651" y="34793"/>
                    <a:pt x="13235" y="30645"/>
                  </a:cubicBezTo>
                  <a:cubicBezTo>
                    <a:pt x="14843" y="26432"/>
                    <a:pt x="8878" y="1524"/>
                    <a:pt x="8878" y="1524"/>
                  </a:cubicBezTo>
                  <a:cubicBezTo>
                    <a:pt x="8878" y="1524"/>
                    <a:pt x="8491" y="0"/>
                    <a:pt x="77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54"/>
            <p:cNvSpPr/>
            <p:nvPr/>
          </p:nvSpPr>
          <p:spPr>
            <a:xfrm>
              <a:off x="5853625" y="3219625"/>
              <a:ext cx="384350" cy="1021800"/>
            </a:xfrm>
            <a:custGeom>
              <a:avLst/>
              <a:gdLst/>
              <a:ahLst/>
              <a:cxnLst/>
              <a:rect l="l" t="t" r="r" b="b"/>
              <a:pathLst>
                <a:path w="15374" h="40872" extrusionOk="0">
                  <a:moveTo>
                    <a:pt x="8016" y="612"/>
                  </a:moveTo>
                  <a:cubicBezTo>
                    <a:pt x="8340" y="646"/>
                    <a:pt x="8682" y="1401"/>
                    <a:pt x="8810" y="1903"/>
                  </a:cubicBezTo>
                  <a:cubicBezTo>
                    <a:pt x="8899" y="2275"/>
                    <a:pt x="14731" y="26774"/>
                    <a:pt x="13179" y="30840"/>
                  </a:cubicBezTo>
                  <a:cubicBezTo>
                    <a:pt x="11578" y="35031"/>
                    <a:pt x="5070" y="40258"/>
                    <a:pt x="2910" y="40258"/>
                  </a:cubicBezTo>
                  <a:cubicBezTo>
                    <a:pt x="2879" y="40258"/>
                    <a:pt x="2849" y="40257"/>
                    <a:pt x="2820" y="40255"/>
                  </a:cubicBezTo>
                  <a:cubicBezTo>
                    <a:pt x="2693" y="40246"/>
                    <a:pt x="1557" y="39828"/>
                    <a:pt x="950" y="28206"/>
                  </a:cubicBezTo>
                  <a:cubicBezTo>
                    <a:pt x="628" y="22019"/>
                    <a:pt x="614" y="15511"/>
                    <a:pt x="693" y="14421"/>
                  </a:cubicBezTo>
                  <a:cubicBezTo>
                    <a:pt x="796" y="13018"/>
                    <a:pt x="3042" y="9009"/>
                    <a:pt x="4846" y="5788"/>
                  </a:cubicBezTo>
                  <a:cubicBezTo>
                    <a:pt x="5708" y="4248"/>
                    <a:pt x="6524" y="2792"/>
                    <a:pt x="7013" y="1789"/>
                  </a:cubicBezTo>
                  <a:cubicBezTo>
                    <a:pt x="7535" y="720"/>
                    <a:pt x="7882" y="612"/>
                    <a:pt x="7998" y="612"/>
                  </a:cubicBezTo>
                  <a:cubicBezTo>
                    <a:pt x="8002" y="612"/>
                    <a:pt x="8006" y="613"/>
                    <a:pt x="8010" y="613"/>
                  </a:cubicBezTo>
                  <a:cubicBezTo>
                    <a:pt x="8012" y="613"/>
                    <a:pt x="8014" y="613"/>
                    <a:pt x="8016" y="612"/>
                  </a:cubicBezTo>
                  <a:close/>
                  <a:moveTo>
                    <a:pt x="7995" y="0"/>
                  </a:moveTo>
                  <a:cubicBezTo>
                    <a:pt x="7469" y="0"/>
                    <a:pt x="6962" y="494"/>
                    <a:pt x="6462" y="1522"/>
                  </a:cubicBezTo>
                  <a:cubicBezTo>
                    <a:pt x="5980" y="2510"/>
                    <a:pt x="5169" y="3958"/>
                    <a:pt x="4310" y="5490"/>
                  </a:cubicBezTo>
                  <a:cubicBezTo>
                    <a:pt x="2382" y="8934"/>
                    <a:pt x="196" y="12839"/>
                    <a:pt x="82" y="14376"/>
                  </a:cubicBezTo>
                  <a:cubicBezTo>
                    <a:pt x="1" y="15479"/>
                    <a:pt x="14" y="22028"/>
                    <a:pt x="339" y="28238"/>
                  </a:cubicBezTo>
                  <a:cubicBezTo>
                    <a:pt x="991" y="40736"/>
                    <a:pt x="2241" y="40827"/>
                    <a:pt x="2776" y="40867"/>
                  </a:cubicBezTo>
                  <a:cubicBezTo>
                    <a:pt x="2817" y="40870"/>
                    <a:pt x="2859" y="40871"/>
                    <a:pt x="2902" y="40871"/>
                  </a:cubicBezTo>
                  <a:cubicBezTo>
                    <a:pt x="5540" y="40871"/>
                    <a:pt x="12115" y="35344"/>
                    <a:pt x="13750" y="31060"/>
                  </a:cubicBezTo>
                  <a:cubicBezTo>
                    <a:pt x="15374" y="26807"/>
                    <a:pt x="9647" y="2779"/>
                    <a:pt x="9404" y="1759"/>
                  </a:cubicBezTo>
                  <a:cubicBezTo>
                    <a:pt x="9403" y="1758"/>
                    <a:pt x="9403" y="1756"/>
                    <a:pt x="9403" y="1754"/>
                  </a:cubicBezTo>
                  <a:cubicBezTo>
                    <a:pt x="9333" y="1477"/>
                    <a:pt x="8939" y="93"/>
                    <a:pt x="8077" y="4"/>
                  </a:cubicBezTo>
                  <a:cubicBezTo>
                    <a:pt x="8050" y="2"/>
                    <a:pt x="8022" y="0"/>
                    <a:pt x="79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54"/>
            <p:cNvSpPr/>
            <p:nvPr/>
          </p:nvSpPr>
          <p:spPr>
            <a:xfrm>
              <a:off x="4912175" y="3628875"/>
              <a:ext cx="957850" cy="772475"/>
            </a:xfrm>
            <a:custGeom>
              <a:avLst/>
              <a:gdLst/>
              <a:ahLst/>
              <a:cxnLst/>
              <a:rect l="l" t="t" r="r" b="b"/>
              <a:pathLst>
                <a:path w="38314" h="30899" extrusionOk="0">
                  <a:moveTo>
                    <a:pt x="6782" y="0"/>
                  </a:moveTo>
                  <a:cubicBezTo>
                    <a:pt x="1199" y="0"/>
                    <a:pt x="957" y="10787"/>
                    <a:pt x="721" y="14442"/>
                  </a:cubicBezTo>
                  <a:cubicBezTo>
                    <a:pt x="652" y="15519"/>
                    <a:pt x="0" y="20748"/>
                    <a:pt x="123" y="24618"/>
                  </a:cubicBezTo>
                  <a:cubicBezTo>
                    <a:pt x="200" y="27046"/>
                    <a:pt x="580" y="28939"/>
                    <a:pt x="1600" y="28939"/>
                  </a:cubicBezTo>
                  <a:cubicBezTo>
                    <a:pt x="3451" y="28939"/>
                    <a:pt x="22736" y="30898"/>
                    <a:pt x="28859" y="30898"/>
                  </a:cubicBezTo>
                  <a:cubicBezTo>
                    <a:pt x="29165" y="30898"/>
                    <a:pt x="29439" y="30893"/>
                    <a:pt x="29675" y="30883"/>
                  </a:cubicBezTo>
                  <a:cubicBezTo>
                    <a:pt x="34643" y="30666"/>
                    <a:pt x="38314" y="28075"/>
                    <a:pt x="38314" y="24404"/>
                  </a:cubicBezTo>
                  <a:cubicBezTo>
                    <a:pt x="38314" y="20732"/>
                    <a:pt x="38098" y="4536"/>
                    <a:pt x="34427" y="2375"/>
                  </a:cubicBezTo>
                  <a:cubicBezTo>
                    <a:pt x="30754" y="216"/>
                    <a:pt x="11318" y="0"/>
                    <a:pt x="67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54"/>
            <p:cNvSpPr/>
            <p:nvPr/>
          </p:nvSpPr>
          <p:spPr>
            <a:xfrm>
              <a:off x="4905150" y="3621200"/>
              <a:ext cx="972525" cy="787800"/>
            </a:xfrm>
            <a:custGeom>
              <a:avLst/>
              <a:gdLst/>
              <a:ahLst/>
              <a:cxnLst/>
              <a:rect l="l" t="t" r="r" b="b"/>
              <a:pathLst>
                <a:path w="38901" h="31512" extrusionOk="0">
                  <a:moveTo>
                    <a:pt x="7063" y="613"/>
                  </a:moveTo>
                  <a:cubicBezTo>
                    <a:pt x="15800" y="613"/>
                    <a:pt x="31421" y="1104"/>
                    <a:pt x="34551" y="2946"/>
                  </a:cubicBezTo>
                  <a:cubicBezTo>
                    <a:pt x="37310" y="4569"/>
                    <a:pt x="38289" y="15684"/>
                    <a:pt x="38289" y="24711"/>
                  </a:cubicBezTo>
                  <a:cubicBezTo>
                    <a:pt x="38289" y="28131"/>
                    <a:pt x="34857" y="30669"/>
                    <a:pt x="29943" y="30883"/>
                  </a:cubicBezTo>
                  <a:cubicBezTo>
                    <a:pt x="29709" y="30893"/>
                    <a:pt x="29437" y="30898"/>
                    <a:pt x="29132" y="30898"/>
                  </a:cubicBezTo>
                  <a:cubicBezTo>
                    <a:pt x="25178" y="30898"/>
                    <a:pt x="15594" y="30068"/>
                    <a:pt x="9096" y="29505"/>
                  </a:cubicBezTo>
                  <a:cubicBezTo>
                    <a:pt x="5296" y="29177"/>
                    <a:pt x="2551" y="28939"/>
                    <a:pt x="1881" y="28939"/>
                  </a:cubicBezTo>
                  <a:cubicBezTo>
                    <a:pt x="1568" y="28939"/>
                    <a:pt x="825" y="28547"/>
                    <a:pt x="710" y="24916"/>
                  </a:cubicBezTo>
                  <a:cubicBezTo>
                    <a:pt x="615" y="21889"/>
                    <a:pt x="994" y="18044"/>
                    <a:pt x="1197" y="15978"/>
                  </a:cubicBezTo>
                  <a:cubicBezTo>
                    <a:pt x="1253" y="15421"/>
                    <a:pt x="1293" y="15000"/>
                    <a:pt x="1308" y="14768"/>
                  </a:cubicBezTo>
                  <a:lnTo>
                    <a:pt x="1354" y="13991"/>
                  </a:lnTo>
                  <a:cubicBezTo>
                    <a:pt x="1584" y="9987"/>
                    <a:pt x="2122" y="614"/>
                    <a:pt x="7063" y="613"/>
                  </a:cubicBezTo>
                  <a:close/>
                  <a:moveTo>
                    <a:pt x="7063" y="1"/>
                  </a:moveTo>
                  <a:cubicBezTo>
                    <a:pt x="1544" y="2"/>
                    <a:pt x="982" y="9780"/>
                    <a:pt x="743" y="13955"/>
                  </a:cubicBezTo>
                  <a:lnTo>
                    <a:pt x="697" y="14730"/>
                  </a:lnTo>
                  <a:cubicBezTo>
                    <a:pt x="682" y="14957"/>
                    <a:pt x="641" y="15371"/>
                    <a:pt x="588" y="15918"/>
                  </a:cubicBezTo>
                  <a:cubicBezTo>
                    <a:pt x="383" y="17997"/>
                    <a:pt x="1" y="21869"/>
                    <a:pt x="97" y="24935"/>
                  </a:cubicBezTo>
                  <a:cubicBezTo>
                    <a:pt x="198" y="28085"/>
                    <a:pt x="764" y="29552"/>
                    <a:pt x="1881" y="29552"/>
                  </a:cubicBezTo>
                  <a:cubicBezTo>
                    <a:pt x="2526" y="29552"/>
                    <a:pt x="5401" y="29801"/>
                    <a:pt x="9043" y="30115"/>
                  </a:cubicBezTo>
                  <a:cubicBezTo>
                    <a:pt x="15932" y="30711"/>
                    <a:pt x="25180" y="31511"/>
                    <a:pt x="29132" y="31511"/>
                  </a:cubicBezTo>
                  <a:cubicBezTo>
                    <a:pt x="29446" y="31511"/>
                    <a:pt x="29727" y="31506"/>
                    <a:pt x="29970" y="31496"/>
                  </a:cubicBezTo>
                  <a:cubicBezTo>
                    <a:pt x="35228" y="31266"/>
                    <a:pt x="38900" y="28477"/>
                    <a:pt x="38900" y="24711"/>
                  </a:cubicBezTo>
                  <a:cubicBezTo>
                    <a:pt x="38900" y="20038"/>
                    <a:pt x="38610" y="4623"/>
                    <a:pt x="34863" y="2419"/>
                  </a:cubicBezTo>
                  <a:cubicBezTo>
                    <a:pt x="30868" y="68"/>
                    <a:pt x="9488" y="1"/>
                    <a:pt x="70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54"/>
            <p:cNvSpPr/>
            <p:nvPr/>
          </p:nvSpPr>
          <p:spPr>
            <a:xfrm>
              <a:off x="4875725" y="3558675"/>
              <a:ext cx="955700" cy="751450"/>
            </a:xfrm>
            <a:custGeom>
              <a:avLst/>
              <a:gdLst/>
              <a:ahLst/>
              <a:cxnLst/>
              <a:rect l="l" t="t" r="r" b="b"/>
              <a:pathLst>
                <a:path w="38228" h="30058" extrusionOk="0">
                  <a:moveTo>
                    <a:pt x="30448" y="1"/>
                  </a:moveTo>
                  <a:cubicBezTo>
                    <a:pt x="27320" y="1"/>
                    <a:pt x="24181" y="1155"/>
                    <a:pt x="23027" y="2310"/>
                  </a:cubicBezTo>
                  <a:cubicBezTo>
                    <a:pt x="20455" y="4880"/>
                    <a:pt x="19338" y="8681"/>
                    <a:pt x="16096" y="13264"/>
                  </a:cubicBezTo>
                  <a:cubicBezTo>
                    <a:pt x="12855" y="17846"/>
                    <a:pt x="0" y="27012"/>
                    <a:pt x="0" y="27012"/>
                  </a:cubicBezTo>
                  <a:cubicBezTo>
                    <a:pt x="0" y="27012"/>
                    <a:pt x="12519" y="29024"/>
                    <a:pt x="18220" y="29806"/>
                  </a:cubicBezTo>
                  <a:cubicBezTo>
                    <a:pt x="19466" y="29977"/>
                    <a:pt x="20626" y="30057"/>
                    <a:pt x="21716" y="30057"/>
                  </a:cubicBezTo>
                  <a:cubicBezTo>
                    <a:pt x="25609" y="30057"/>
                    <a:pt x="28590" y="29032"/>
                    <a:pt x="31297" y="27459"/>
                  </a:cubicBezTo>
                  <a:cubicBezTo>
                    <a:pt x="34762" y="25447"/>
                    <a:pt x="36440" y="18629"/>
                    <a:pt x="36440" y="15163"/>
                  </a:cubicBezTo>
                  <a:cubicBezTo>
                    <a:pt x="36440" y="11699"/>
                    <a:pt x="38227" y="7340"/>
                    <a:pt x="38227" y="7340"/>
                  </a:cubicBezTo>
                  <a:cubicBezTo>
                    <a:pt x="38104" y="1737"/>
                    <a:pt x="34284" y="1"/>
                    <a:pt x="304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54"/>
            <p:cNvSpPr/>
            <p:nvPr/>
          </p:nvSpPr>
          <p:spPr>
            <a:xfrm>
              <a:off x="4865700" y="3551175"/>
              <a:ext cx="973400" cy="766650"/>
            </a:xfrm>
            <a:custGeom>
              <a:avLst/>
              <a:gdLst/>
              <a:ahLst/>
              <a:cxnLst/>
              <a:rect l="l" t="t" r="r" b="b"/>
              <a:pathLst>
                <a:path w="38936" h="30666" extrusionOk="0">
                  <a:moveTo>
                    <a:pt x="30877" y="611"/>
                  </a:moveTo>
                  <a:cubicBezTo>
                    <a:pt x="32092" y="611"/>
                    <a:pt x="33305" y="791"/>
                    <a:pt x="34390" y="1226"/>
                  </a:cubicBezTo>
                  <a:cubicBezTo>
                    <a:pt x="36911" y="2239"/>
                    <a:pt x="38234" y="4377"/>
                    <a:pt x="38322" y="7584"/>
                  </a:cubicBezTo>
                  <a:cubicBezTo>
                    <a:pt x="38097" y="8144"/>
                    <a:pt x="36534" y="12159"/>
                    <a:pt x="36534" y="15465"/>
                  </a:cubicBezTo>
                  <a:cubicBezTo>
                    <a:pt x="36534" y="19198"/>
                    <a:pt x="34758" y="25631"/>
                    <a:pt x="31545" y="27495"/>
                  </a:cubicBezTo>
                  <a:cubicBezTo>
                    <a:pt x="28565" y="29225"/>
                    <a:pt x="25559" y="30052"/>
                    <a:pt x="22107" y="30052"/>
                  </a:cubicBezTo>
                  <a:cubicBezTo>
                    <a:pt x="21009" y="30052"/>
                    <a:pt x="19865" y="29969"/>
                    <a:pt x="18663" y="29804"/>
                  </a:cubicBezTo>
                  <a:cubicBezTo>
                    <a:pt x="13824" y="29139"/>
                    <a:pt x="3947" y="27568"/>
                    <a:pt x="1182" y="27127"/>
                  </a:cubicBezTo>
                  <a:cubicBezTo>
                    <a:pt x="3792" y="25236"/>
                    <a:pt x="13879" y="17796"/>
                    <a:pt x="16748" y="13741"/>
                  </a:cubicBezTo>
                  <a:cubicBezTo>
                    <a:pt x="18200" y="11686"/>
                    <a:pt x="19235" y="9778"/>
                    <a:pt x="20147" y="8096"/>
                  </a:cubicBezTo>
                  <a:cubicBezTo>
                    <a:pt x="21276" y="6017"/>
                    <a:pt x="22249" y="4222"/>
                    <a:pt x="23644" y="2827"/>
                  </a:cubicBezTo>
                  <a:cubicBezTo>
                    <a:pt x="24706" y="1764"/>
                    <a:pt x="27798" y="611"/>
                    <a:pt x="30877" y="611"/>
                  </a:cubicBezTo>
                  <a:close/>
                  <a:moveTo>
                    <a:pt x="30851" y="1"/>
                  </a:moveTo>
                  <a:cubicBezTo>
                    <a:pt x="27681" y="1"/>
                    <a:pt x="24464" y="1140"/>
                    <a:pt x="23210" y="2394"/>
                  </a:cubicBezTo>
                  <a:cubicBezTo>
                    <a:pt x="21753" y="3852"/>
                    <a:pt x="20759" y="5683"/>
                    <a:pt x="19609" y="7803"/>
                  </a:cubicBezTo>
                  <a:cubicBezTo>
                    <a:pt x="18705" y="9473"/>
                    <a:pt x="17679" y="11362"/>
                    <a:pt x="16247" y="13387"/>
                  </a:cubicBezTo>
                  <a:cubicBezTo>
                    <a:pt x="13073" y="17876"/>
                    <a:pt x="353" y="26971"/>
                    <a:pt x="224" y="27063"/>
                  </a:cubicBezTo>
                  <a:cubicBezTo>
                    <a:pt x="0" y="27221"/>
                    <a:pt x="82" y="27571"/>
                    <a:pt x="354" y="27615"/>
                  </a:cubicBezTo>
                  <a:cubicBezTo>
                    <a:pt x="479" y="27635"/>
                    <a:pt x="12941" y="29635"/>
                    <a:pt x="18579" y="30410"/>
                  </a:cubicBezTo>
                  <a:cubicBezTo>
                    <a:pt x="19814" y="30580"/>
                    <a:pt x="20988" y="30665"/>
                    <a:pt x="22117" y="30665"/>
                  </a:cubicBezTo>
                  <a:cubicBezTo>
                    <a:pt x="25675" y="30665"/>
                    <a:pt x="28776" y="29811"/>
                    <a:pt x="31852" y="28023"/>
                  </a:cubicBezTo>
                  <a:cubicBezTo>
                    <a:pt x="35548" y="25879"/>
                    <a:pt x="37146" y="18669"/>
                    <a:pt x="37146" y="15465"/>
                  </a:cubicBezTo>
                  <a:cubicBezTo>
                    <a:pt x="37146" y="12100"/>
                    <a:pt x="38894" y="7799"/>
                    <a:pt x="38912" y="7756"/>
                  </a:cubicBezTo>
                  <a:cubicBezTo>
                    <a:pt x="38928" y="7717"/>
                    <a:pt x="38935" y="7676"/>
                    <a:pt x="38934" y="7634"/>
                  </a:cubicBezTo>
                  <a:cubicBezTo>
                    <a:pt x="38839" y="3261"/>
                    <a:pt x="36534" y="1427"/>
                    <a:pt x="34617" y="658"/>
                  </a:cubicBezTo>
                  <a:cubicBezTo>
                    <a:pt x="33465" y="196"/>
                    <a:pt x="32162" y="1"/>
                    <a:pt x="308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54"/>
            <p:cNvSpPr/>
            <p:nvPr/>
          </p:nvSpPr>
          <p:spPr>
            <a:xfrm>
              <a:off x="2190775" y="1954750"/>
              <a:ext cx="3435550" cy="2655075"/>
            </a:xfrm>
            <a:custGeom>
              <a:avLst/>
              <a:gdLst/>
              <a:ahLst/>
              <a:cxnLst/>
              <a:rect l="l" t="t" r="r" b="b"/>
              <a:pathLst>
                <a:path w="137422" h="106203" extrusionOk="0">
                  <a:moveTo>
                    <a:pt x="68710" y="0"/>
                  </a:moveTo>
                  <a:cubicBezTo>
                    <a:pt x="50488" y="0"/>
                    <a:pt x="33011" y="5595"/>
                    <a:pt x="20126" y="15554"/>
                  </a:cubicBezTo>
                  <a:cubicBezTo>
                    <a:pt x="7240" y="25511"/>
                    <a:pt x="1" y="39018"/>
                    <a:pt x="1" y="53102"/>
                  </a:cubicBezTo>
                  <a:cubicBezTo>
                    <a:pt x="1" y="67185"/>
                    <a:pt x="7240" y="80692"/>
                    <a:pt x="20126" y="90650"/>
                  </a:cubicBezTo>
                  <a:cubicBezTo>
                    <a:pt x="33011" y="100609"/>
                    <a:pt x="50488" y="106203"/>
                    <a:pt x="68712" y="106203"/>
                  </a:cubicBezTo>
                  <a:cubicBezTo>
                    <a:pt x="86934" y="106203"/>
                    <a:pt x="104411" y="100609"/>
                    <a:pt x="117296" y="90650"/>
                  </a:cubicBezTo>
                  <a:cubicBezTo>
                    <a:pt x="130182" y="80692"/>
                    <a:pt x="137421" y="67185"/>
                    <a:pt x="137421" y="53102"/>
                  </a:cubicBezTo>
                  <a:cubicBezTo>
                    <a:pt x="137421" y="39018"/>
                    <a:pt x="130182" y="25511"/>
                    <a:pt x="117296" y="15554"/>
                  </a:cubicBezTo>
                  <a:cubicBezTo>
                    <a:pt x="104411" y="5595"/>
                    <a:pt x="86934" y="0"/>
                    <a:pt x="687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54"/>
            <p:cNvSpPr/>
            <p:nvPr/>
          </p:nvSpPr>
          <p:spPr>
            <a:xfrm>
              <a:off x="2183100" y="1947100"/>
              <a:ext cx="3450900" cy="2670400"/>
            </a:xfrm>
            <a:custGeom>
              <a:avLst/>
              <a:gdLst/>
              <a:ahLst/>
              <a:cxnLst/>
              <a:rect l="l" t="t" r="r" b="b"/>
              <a:pathLst>
                <a:path w="138036" h="106816" extrusionOk="0">
                  <a:moveTo>
                    <a:pt x="69019" y="612"/>
                  </a:moveTo>
                  <a:cubicBezTo>
                    <a:pt x="106736" y="612"/>
                    <a:pt x="137424" y="24295"/>
                    <a:pt x="137424" y="53408"/>
                  </a:cubicBezTo>
                  <a:cubicBezTo>
                    <a:pt x="137424" y="82520"/>
                    <a:pt x="106737" y="106203"/>
                    <a:pt x="69019" y="106203"/>
                  </a:cubicBezTo>
                  <a:cubicBezTo>
                    <a:pt x="31299" y="106203"/>
                    <a:pt x="614" y="82519"/>
                    <a:pt x="614" y="53408"/>
                  </a:cubicBezTo>
                  <a:cubicBezTo>
                    <a:pt x="614" y="24296"/>
                    <a:pt x="31300" y="612"/>
                    <a:pt x="69019" y="612"/>
                  </a:cubicBezTo>
                  <a:close/>
                  <a:moveTo>
                    <a:pt x="69019" y="1"/>
                  </a:moveTo>
                  <a:cubicBezTo>
                    <a:pt x="30962" y="1"/>
                    <a:pt x="1" y="23959"/>
                    <a:pt x="1" y="53408"/>
                  </a:cubicBezTo>
                  <a:cubicBezTo>
                    <a:pt x="1" y="82857"/>
                    <a:pt x="30962" y="106816"/>
                    <a:pt x="69019" y="106816"/>
                  </a:cubicBezTo>
                  <a:cubicBezTo>
                    <a:pt x="107074" y="106816"/>
                    <a:pt x="138035" y="82857"/>
                    <a:pt x="138035" y="53408"/>
                  </a:cubicBezTo>
                  <a:cubicBezTo>
                    <a:pt x="138035" y="23959"/>
                    <a:pt x="107074" y="1"/>
                    <a:pt x="690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54"/>
            <p:cNvSpPr/>
            <p:nvPr/>
          </p:nvSpPr>
          <p:spPr>
            <a:xfrm>
              <a:off x="2190775" y="1914975"/>
              <a:ext cx="3435550" cy="2655125"/>
            </a:xfrm>
            <a:custGeom>
              <a:avLst/>
              <a:gdLst/>
              <a:ahLst/>
              <a:cxnLst/>
              <a:rect l="l" t="t" r="r" b="b"/>
              <a:pathLst>
                <a:path w="137422" h="106205" extrusionOk="0">
                  <a:moveTo>
                    <a:pt x="68710" y="1"/>
                  </a:moveTo>
                  <a:cubicBezTo>
                    <a:pt x="50488" y="1"/>
                    <a:pt x="33011" y="5596"/>
                    <a:pt x="20126" y="15554"/>
                  </a:cubicBezTo>
                  <a:cubicBezTo>
                    <a:pt x="7240" y="25513"/>
                    <a:pt x="1" y="39019"/>
                    <a:pt x="1" y="53102"/>
                  </a:cubicBezTo>
                  <a:cubicBezTo>
                    <a:pt x="1" y="67186"/>
                    <a:pt x="7240" y="80692"/>
                    <a:pt x="20126" y="90651"/>
                  </a:cubicBezTo>
                  <a:cubicBezTo>
                    <a:pt x="33011" y="100609"/>
                    <a:pt x="50488" y="106204"/>
                    <a:pt x="68712" y="106204"/>
                  </a:cubicBezTo>
                  <a:cubicBezTo>
                    <a:pt x="86934" y="106204"/>
                    <a:pt x="104411" y="100609"/>
                    <a:pt x="117296" y="90651"/>
                  </a:cubicBezTo>
                  <a:cubicBezTo>
                    <a:pt x="130182" y="80692"/>
                    <a:pt x="137421" y="67186"/>
                    <a:pt x="137421" y="53102"/>
                  </a:cubicBezTo>
                  <a:cubicBezTo>
                    <a:pt x="137421" y="39019"/>
                    <a:pt x="130182" y="25513"/>
                    <a:pt x="117296" y="15554"/>
                  </a:cubicBezTo>
                  <a:cubicBezTo>
                    <a:pt x="104411" y="5596"/>
                    <a:pt x="86934" y="1"/>
                    <a:pt x="6871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54"/>
            <p:cNvSpPr/>
            <p:nvPr/>
          </p:nvSpPr>
          <p:spPr>
            <a:xfrm>
              <a:off x="2183100" y="1907300"/>
              <a:ext cx="3450900" cy="2670425"/>
            </a:xfrm>
            <a:custGeom>
              <a:avLst/>
              <a:gdLst/>
              <a:ahLst/>
              <a:cxnLst/>
              <a:rect l="l" t="t" r="r" b="b"/>
              <a:pathLst>
                <a:path w="138036" h="106817" extrusionOk="0">
                  <a:moveTo>
                    <a:pt x="69019" y="613"/>
                  </a:moveTo>
                  <a:cubicBezTo>
                    <a:pt x="106736" y="613"/>
                    <a:pt x="137424" y="24298"/>
                    <a:pt x="137424" y="53409"/>
                  </a:cubicBezTo>
                  <a:cubicBezTo>
                    <a:pt x="137424" y="82521"/>
                    <a:pt x="106737" y="106204"/>
                    <a:pt x="69019" y="106204"/>
                  </a:cubicBezTo>
                  <a:cubicBezTo>
                    <a:pt x="31299" y="106204"/>
                    <a:pt x="614" y="82521"/>
                    <a:pt x="614" y="53409"/>
                  </a:cubicBezTo>
                  <a:cubicBezTo>
                    <a:pt x="614" y="24298"/>
                    <a:pt x="31300" y="613"/>
                    <a:pt x="69019" y="613"/>
                  </a:cubicBezTo>
                  <a:close/>
                  <a:moveTo>
                    <a:pt x="69019" y="1"/>
                  </a:moveTo>
                  <a:cubicBezTo>
                    <a:pt x="30962" y="1"/>
                    <a:pt x="1" y="23961"/>
                    <a:pt x="1" y="53410"/>
                  </a:cubicBezTo>
                  <a:cubicBezTo>
                    <a:pt x="1" y="82858"/>
                    <a:pt x="30962" y="106817"/>
                    <a:pt x="69019" y="106817"/>
                  </a:cubicBezTo>
                  <a:cubicBezTo>
                    <a:pt x="107074" y="106817"/>
                    <a:pt x="138035" y="82859"/>
                    <a:pt x="138035" y="53410"/>
                  </a:cubicBezTo>
                  <a:cubicBezTo>
                    <a:pt x="138035" y="23960"/>
                    <a:pt x="107074" y="1"/>
                    <a:pt x="690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54"/>
            <p:cNvSpPr/>
            <p:nvPr/>
          </p:nvSpPr>
          <p:spPr>
            <a:xfrm>
              <a:off x="4369050" y="2427275"/>
              <a:ext cx="608600" cy="516250"/>
            </a:xfrm>
            <a:custGeom>
              <a:avLst/>
              <a:gdLst/>
              <a:ahLst/>
              <a:cxnLst/>
              <a:rect l="l" t="t" r="r" b="b"/>
              <a:pathLst>
                <a:path w="24344" h="20650" extrusionOk="0">
                  <a:moveTo>
                    <a:pt x="15629" y="0"/>
                  </a:moveTo>
                  <a:lnTo>
                    <a:pt x="1" y="9852"/>
                  </a:lnTo>
                  <a:lnTo>
                    <a:pt x="8904" y="20649"/>
                  </a:lnTo>
                  <a:lnTo>
                    <a:pt x="24344" y="9567"/>
                  </a:lnTo>
                  <a:lnTo>
                    <a:pt x="156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54"/>
            <p:cNvSpPr/>
            <p:nvPr/>
          </p:nvSpPr>
          <p:spPr>
            <a:xfrm>
              <a:off x="4360200" y="2419650"/>
              <a:ext cx="626175" cy="531500"/>
            </a:xfrm>
            <a:custGeom>
              <a:avLst/>
              <a:gdLst/>
              <a:ahLst/>
              <a:cxnLst/>
              <a:rect l="l" t="t" r="r" b="b"/>
              <a:pathLst>
                <a:path w="25047" h="21260" extrusionOk="0">
                  <a:moveTo>
                    <a:pt x="15930" y="702"/>
                  </a:moveTo>
                  <a:lnTo>
                    <a:pt x="24240" y="9824"/>
                  </a:lnTo>
                  <a:lnTo>
                    <a:pt x="9312" y="20540"/>
                  </a:lnTo>
                  <a:lnTo>
                    <a:pt x="812" y="10230"/>
                  </a:lnTo>
                  <a:lnTo>
                    <a:pt x="15930" y="702"/>
                  </a:lnTo>
                  <a:close/>
                  <a:moveTo>
                    <a:pt x="15984" y="0"/>
                  </a:moveTo>
                  <a:cubicBezTo>
                    <a:pt x="15927" y="0"/>
                    <a:pt x="15871" y="16"/>
                    <a:pt x="15820" y="47"/>
                  </a:cubicBezTo>
                  <a:lnTo>
                    <a:pt x="192" y="9897"/>
                  </a:lnTo>
                  <a:cubicBezTo>
                    <a:pt x="35" y="9995"/>
                    <a:pt x="0" y="10209"/>
                    <a:pt x="119" y="10352"/>
                  </a:cubicBezTo>
                  <a:lnTo>
                    <a:pt x="9023" y="21149"/>
                  </a:lnTo>
                  <a:cubicBezTo>
                    <a:pt x="9081" y="21219"/>
                    <a:pt x="9167" y="21260"/>
                    <a:pt x="9258" y="21260"/>
                  </a:cubicBezTo>
                  <a:cubicBezTo>
                    <a:pt x="9260" y="21260"/>
                    <a:pt x="9261" y="21260"/>
                    <a:pt x="9263" y="21260"/>
                  </a:cubicBezTo>
                  <a:cubicBezTo>
                    <a:pt x="9325" y="21260"/>
                    <a:pt x="9387" y="21240"/>
                    <a:pt x="9437" y="21203"/>
                  </a:cubicBezTo>
                  <a:lnTo>
                    <a:pt x="24876" y="10121"/>
                  </a:lnTo>
                  <a:cubicBezTo>
                    <a:pt x="25025" y="10014"/>
                    <a:pt x="25047" y="9802"/>
                    <a:pt x="24925" y="9666"/>
                  </a:cubicBezTo>
                  <a:lnTo>
                    <a:pt x="16210" y="99"/>
                  </a:lnTo>
                  <a:cubicBezTo>
                    <a:pt x="16151" y="34"/>
                    <a:pt x="16068" y="0"/>
                    <a:pt x="15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54"/>
            <p:cNvSpPr/>
            <p:nvPr/>
          </p:nvSpPr>
          <p:spPr>
            <a:xfrm>
              <a:off x="3224600" y="2447925"/>
              <a:ext cx="682450" cy="570375"/>
            </a:xfrm>
            <a:custGeom>
              <a:avLst/>
              <a:gdLst/>
              <a:ahLst/>
              <a:cxnLst/>
              <a:rect l="l" t="t" r="r" b="b"/>
              <a:pathLst>
                <a:path w="27298" h="22815" extrusionOk="0">
                  <a:moveTo>
                    <a:pt x="14260" y="1"/>
                  </a:moveTo>
                  <a:lnTo>
                    <a:pt x="1" y="7333"/>
                  </a:lnTo>
                  <a:lnTo>
                    <a:pt x="12631" y="22814"/>
                  </a:lnTo>
                  <a:lnTo>
                    <a:pt x="27298" y="13037"/>
                  </a:lnTo>
                  <a:lnTo>
                    <a:pt x="142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54"/>
            <p:cNvSpPr/>
            <p:nvPr/>
          </p:nvSpPr>
          <p:spPr>
            <a:xfrm>
              <a:off x="3215600" y="2440250"/>
              <a:ext cx="700250" cy="585675"/>
            </a:xfrm>
            <a:custGeom>
              <a:avLst/>
              <a:gdLst/>
              <a:ahLst/>
              <a:cxnLst/>
              <a:rect l="l" t="t" r="r" b="b"/>
              <a:pathLst>
                <a:path w="28010" h="23427" extrusionOk="0">
                  <a:moveTo>
                    <a:pt x="14562" y="682"/>
                  </a:moveTo>
                  <a:lnTo>
                    <a:pt x="27176" y="13296"/>
                  </a:lnTo>
                  <a:lnTo>
                    <a:pt x="13052" y="22712"/>
                  </a:lnTo>
                  <a:lnTo>
                    <a:pt x="837" y="7740"/>
                  </a:lnTo>
                  <a:lnTo>
                    <a:pt x="14562" y="682"/>
                  </a:lnTo>
                  <a:close/>
                  <a:moveTo>
                    <a:pt x="14620" y="1"/>
                  </a:moveTo>
                  <a:cubicBezTo>
                    <a:pt x="14573" y="1"/>
                    <a:pt x="14525" y="12"/>
                    <a:pt x="14481" y="35"/>
                  </a:cubicBezTo>
                  <a:lnTo>
                    <a:pt x="221" y="7369"/>
                  </a:lnTo>
                  <a:cubicBezTo>
                    <a:pt x="49" y="7457"/>
                    <a:pt x="1" y="7683"/>
                    <a:pt x="124" y="7834"/>
                  </a:cubicBezTo>
                  <a:lnTo>
                    <a:pt x="12754" y="23315"/>
                  </a:lnTo>
                  <a:cubicBezTo>
                    <a:pt x="12811" y="23385"/>
                    <a:pt x="12897" y="23427"/>
                    <a:pt x="12987" y="23427"/>
                  </a:cubicBezTo>
                  <a:cubicBezTo>
                    <a:pt x="12988" y="23427"/>
                    <a:pt x="12990" y="23427"/>
                    <a:pt x="12991" y="23427"/>
                  </a:cubicBezTo>
                  <a:cubicBezTo>
                    <a:pt x="13052" y="23427"/>
                    <a:pt x="13110" y="23409"/>
                    <a:pt x="13160" y="23375"/>
                  </a:cubicBezTo>
                  <a:lnTo>
                    <a:pt x="27827" y="13598"/>
                  </a:lnTo>
                  <a:cubicBezTo>
                    <a:pt x="27988" y="13491"/>
                    <a:pt x="28010" y="13263"/>
                    <a:pt x="27874" y="13127"/>
                  </a:cubicBezTo>
                  <a:lnTo>
                    <a:pt x="14836" y="91"/>
                  </a:lnTo>
                  <a:cubicBezTo>
                    <a:pt x="14777" y="32"/>
                    <a:pt x="14699" y="1"/>
                    <a:pt x="146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54"/>
            <p:cNvSpPr/>
            <p:nvPr/>
          </p:nvSpPr>
          <p:spPr>
            <a:xfrm>
              <a:off x="3765325" y="2835600"/>
              <a:ext cx="682425" cy="570375"/>
            </a:xfrm>
            <a:custGeom>
              <a:avLst/>
              <a:gdLst/>
              <a:ahLst/>
              <a:cxnLst/>
              <a:rect l="l" t="t" r="r" b="b"/>
              <a:pathLst>
                <a:path w="27297" h="22815" extrusionOk="0">
                  <a:moveTo>
                    <a:pt x="14259" y="0"/>
                  </a:moveTo>
                  <a:lnTo>
                    <a:pt x="0" y="7334"/>
                  </a:lnTo>
                  <a:lnTo>
                    <a:pt x="12630" y="22815"/>
                  </a:lnTo>
                  <a:lnTo>
                    <a:pt x="27297" y="13037"/>
                  </a:lnTo>
                  <a:lnTo>
                    <a:pt x="142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54"/>
            <p:cNvSpPr/>
            <p:nvPr/>
          </p:nvSpPr>
          <p:spPr>
            <a:xfrm>
              <a:off x="3756325" y="2827950"/>
              <a:ext cx="700250" cy="585700"/>
            </a:xfrm>
            <a:custGeom>
              <a:avLst/>
              <a:gdLst/>
              <a:ahLst/>
              <a:cxnLst/>
              <a:rect l="l" t="t" r="r" b="b"/>
              <a:pathLst>
                <a:path w="28010" h="23428" extrusionOk="0">
                  <a:moveTo>
                    <a:pt x="14561" y="681"/>
                  </a:moveTo>
                  <a:lnTo>
                    <a:pt x="27176" y="13295"/>
                  </a:lnTo>
                  <a:lnTo>
                    <a:pt x="13052" y="22711"/>
                  </a:lnTo>
                  <a:lnTo>
                    <a:pt x="837" y="7738"/>
                  </a:lnTo>
                  <a:lnTo>
                    <a:pt x="14561" y="681"/>
                  </a:lnTo>
                  <a:close/>
                  <a:moveTo>
                    <a:pt x="14619" y="0"/>
                  </a:moveTo>
                  <a:cubicBezTo>
                    <a:pt x="14572" y="0"/>
                    <a:pt x="14524" y="11"/>
                    <a:pt x="14480" y="34"/>
                  </a:cubicBezTo>
                  <a:lnTo>
                    <a:pt x="221" y="7368"/>
                  </a:lnTo>
                  <a:cubicBezTo>
                    <a:pt x="48" y="7457"/>
                    <a:pt x="0" y="7683"/>
                    <a:pt x="124" y="7834"/>
                  </a:cubicBezTo>
                  <a:lnTo>
                    <a:pt x="12753" y="23315"/>
                  </a:lnTo>
                  <a:cubicBezTo>
                    <a:pt x="12810" y="23386"/>
                    <a:pt x="12898" y="23428"/>
                    <a:pt x="12990" y="23428"/>
                  </a:cubicBezTo>
                  <a:cubicBezTo>
                    <a:pt x="13051" y="23427"/>
                    <a:pt x="13110" y="23409"/>
                    <a:pt x="13159" y="23376"/>
                  </a:cubicBezTo>
                  <a:lnTo>
                    <a:pt x="27826" y="13597"/>
                  </a:lnTo>
                  <a:cubicBezTo>
                    <a:pt x="27987" y="13490"/>
                    <a:pt x="28009" y="13263"/>
                    <a:pt x="27873" y="13127"/>
                  </a:cubicBezTo>
                  <a:lnTo>
                    <a:pt x="14835" y="89"/>
                  </a:lnTo>
                  <a:cubicBezTo>
                    <a:pt x="14777" y="31"/>
                    <a:pt x="14699" y="0"/>
                    <a:pt x="146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54"/>
            <p:cNvSpPr/>
            <p:nvPr/>
          </p:nvSpPr>
          <p:spPr>
            <a:xfrm>
              <a:off x="3697975" y="2863625"/>
              <a:ext cx="644700" cy="553250"/>
            </a:xfrm>
            <a:custGeom>
              <a:avLst/>
              <a:gdLst/>
              <a:ahLst/>
              <a:cxnLst/>
              <a:rect l="l" t="t" r="r" b="b"/>
              <a:pathLst>
                <a:path w="25788" h="22130" extrusionOk="0">
                  <a:moveTo>
                    <a:pt x="15363" y="0"/>
                  </a:moveTo>
                  <a:lnTo>
                    <a:pt x="0" y="4594"/>
                  </a:lnTo>
                  <a:lnTo>
                    <a:pt x="9577" y="22129"/>
                  </a:lnTo>
                  <a:lnTo>
                    <a:pt x="25788" y="15208"/>
                  </a:lnTo>
                  <a:lnTo>
                    <a:pt x="153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54"/>
            <p:cNvSpPr/>
            <p:nvPr/>
          </p:nvSpPr>
          <p:spPr>
            <a:xfrm>
              <a:off x="3688925" y="2856000"/>
              <a:ext cx="662800" cy="568550"/>
            </a:xfrm>
            <a:custGeom>
              <a:avLst/>
              <a:gdLst/>
              <a:ahLst/>
              <a:cxnLst/>
              <a:rect l="l" t="t" r="r" b="b"/>
              <a:pathLst>
                <a:path w="26512" h="22742" extrusionOk="0">
                  <a:moveTo>
                    <a:pt x="15598" y="663"/>
                  </a:moveTo>
                  <a:lnTo>
                    <a:pt x="25686" y="15378"/>
                  </a:lnTo>
                  <a:lnTo>
                    <a:pt x="10074" y="22044"/>
                  </a:lnTo>
                  <a:lnTo>
                    <a:pt x="812" y="5084"/>
                  </a:lnTo>
                  <a:lnTo>
                    <a:pt x="15598" y="663"/>
                  </a:lnTo>
                  <a:close/>
                  <a:moveTo>
                    <a:pt x="15724" y="0"/>
                  </a:moveTo>
                  <a:cubicBezTo>
                    <a:pt x="15695" y="0"/>
                    <a:pt x="15665" y="4"/>
                    <a:pt x="15636" y="13"/>
                  </a:cubicBezTo>
                  <a:lnTo>
                    <a:pt x="275" y="4607"/>
                  </a:lnTo>
                  <a:cubicBezTo>
                    <a:pt x="88" y="4662"/>
                    <a:pt x="1" y="4876"/>
                    <a:pt x="94" y="5047"/>
                  </a:cubicBezTo>
                  <a:lnTo>
                    <a:pt x="9670" y="22582"/>
                  </a:lnTo>
                  <a:cubicBezTo>
                    <a:pt x="9724" y="22679"/>
                    <a:pt x="9827" y="22740"/>
                    <a:pt x="9939" y="22741"/>
                  </a:cubicBezTo>
                  <a:cubicBezTo>
                    <a:pt x="9980" y="22741"/>
                    <a:pt x="10021" y="22732"/>
                    <a:pt x="10060" y="22716"/>
                  </a:cubicBezTo>
                  <a:lnTo>
                    <a:pt x="26270" y="15794"/>
                  </a:lnTo>
                  <a:cubicBezTo>
                    <a:pt x="26448" y="15718"/>
                    <a:pt x="26511" y="15499"/>
                    <a:pt x="26401" y="15339"/>
                  </a:cubicBezTo>
                  <a:lnTo>
                    <a:pt x="15976" y="133"/>
                  </a:lnTo>
                  <a:cubicBezTo>
                    <a:pt x="15918" y="48"/>
                    <a:pt x="15823" y="0"/>
                    <a:pt x="157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54"/>
            <p:cNvSpPr/>
            <p:nvPr/>
          </p:nvSpPr>
          <p:spPr>
            <a:xfrm>
              <a:off x="3532750" y="2215900"/>
              <a:ext cx="160375" cy="51225"/>
            </a:xfrm>
            <a:custGeom>
              <a:avLst/>
              <a:gdLst/>
              <a:ahLst/>
              <a:cxnLst/>
              <a:rect l="l" t="t" r="r" b="b"/>
              <a:pathLst>
                <a:path w="6415" h="2049" extrusionOk="0">
                  <a:moveTo>
                    <a:pt x="5981" y="1"/>
                  </a:moveTo>
                  <a:cubicBezTo>
                    <a:pt x="5202" y="1"/>
                    <a:pt x="3644" y="585"/>
                    <a:pt x="3644" y="585"/>
                  </a:cubicBezTo>
                  <a:cubicBezTo>
                    <a:pt x="3644" y="585"/>
                    <a:pt x="3367" y="557"/>
                    <a:pt x="2969" y="557"/>
                  </a:cubicBezTo>
                  <a:cubicBezTo>
                    <a:pt x="2371" y="557"/>
                    <a:pt x="1498" y="619"/>
                    <a:pt x="874" y="931"/>
                  </a:cubicBezTo>
                  <a:cubicBezTo>
                    <a:pt x="1" y="1368"/>
                    <a:pt x="2798" y="2049"/>
                    <a:pt x="4431" y="2049"/>
                  </a:cubicBezTo>
                  <a:cubicBezTo>
                    <a:pt x="4741" y="2049"/>
                    <a:pt x="5009" y="2025"/>
                    <a:pt x="5202" y="1969"/>
                  </a:cubicBezTo>
                  <a:cubicBezTo>
                    <a:pt x="6414" y="1624"/>
                    <a:pt x="6414" y="931"/>
                    <a:pt x="6414" y="239"/>
                  </a:cubicBezTo>
                  <a:cubicBezTo>
                    <a:pt x="6414" y="66"/>
                    <a:pt x="6241" y="1"/>
                    <a:pt x="59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54"/>
            <p:cNvSpPr/>
            <p:nvPr/>
          </p:nvSpPr>
          <p:spPr>
            <a:xfrm>
              <a:off x="3540350" y="2208425"/>
              <a:ext cx="160500" cy="66150"/>
            </a:xfrm>
            <a:custGeom>
              <a:avLst/>
              <a:gdLst/>
              <a:ahLst/>
              <a:cxnLst/>
              <a:rect l="l" t="t" r="r" b="b"/>
              <a:pathLst>
                <a:path w="6420" h="2646" extrusionOk="0">
                  <a:moveTo>
                    <a:pt x="5687" y="601"/>
                  </a:moveTo>
                  <a:cubicBezTo>
                    <a:pt x="5733" y="601"/>
                    <a:pt x="5773" y="605"/>
                    <a:pt x="5804" y="611"/>
                  </a:cubicBezTo>
                  <a:cubicBezTo>
                    <a:pt x="5803" y="1244"/>
                    <a:pt x="5768" y="1702"/>
                    <a:pt x="4815" y="1975"/>
                  </a:cubicBezTo>
                  <a:cubicBezTo>
                    <a:pt x="4634" y="2027"/>
                    <a:pt x="4389" y="2049"/>
                    <a:pt x="4109" y="2049"/>
                  </a:cubicBezTo>
                  <a:cubicBezTo>
                    <a:pt x="3025" y="2049"/>
                    <a:pt x="1407" y="1713"/>
                    <a:pt x="855" y="1437"/>
                  </a:cubicBezTo>
                  <a:lnTo>
                    <a:pt x="854" y="1437"/>
                  </a:lnTo>
                  <a:cubicBezTo>
                    <a:pt x="1410" y="1211"/>
                    <a:pt x="2143" y="1163"/>
                    <a:pt x="2662" y="1163"/>
                  </a:cubicBezTo>
                  <a:cubicBezTo>
                    <a:pt x="3038" y="1163"/>
                    <a:pt x="3303" y="1188"/>
                    <a:pt x="3310" y="1188"/>
                  </a:cubicBezTo>
                  <a:cubicBezTo>
                    <a:pt x="3319" y="1189"/>
                    <a:pt x="3329" y="1190"/>
                    <a:pt x="3338" y="1190"/>
                  </a:cubicBezTo>
                  <a:cubicBezTo>
                    <a:pt x="3375" y="1190"/>
                    <a:pt x="3413" y="1183"/>
                    <a:pt x="3448" y="1170"/>
                  </a:cubicBezTo>
                  <a:cubicBezTo>
                    <a:pt x="4347" y="834"/>
                    <a:pt x="5283" y="601"/>
                    <a:pt x="5687" y="601"/>
                  </a:cubicBezTo>
                  <a:close/>
                  <a:moveTo>
                    <a:pt x="5664" y="0"/>
                  </a:moveTo>
                  <a:cubicBezTo>
                    <a:pt x="4949" y="0"/>
                    <a:pt x="3867" y="362"/>
                    <a:pt x="3299" y="573"/>
                  </a:cubicBezTo>
                  <a:cubicBezTo>
                    <a:pt x="3187" y="565"/>
                    <a:pt x="2957" y="550"/>
                    <a:pt x="2665" y="550"/>
                  </a:cubicBezTo>
                  <a:cubicBezTo>
                    <a:pt x="2035" y="550"/>
                    <a:pt x="1111" y="618"/>
                    <a:pt x="433" y="957"/>
                  </a:cubicBezTo>
                  <a:cubicBezTo>
                    <a:pt x="1" y="1173"/>
                    <a:pt x="104" y="1505"/>
                    <a:pt x="128" y="1569"/>
                  </a:cubicBezTo>
                  <a:cubicBezTo>
                    <a:pt x="368" y="2187"/>
                    <a:pt x="2714" y="2646"/>
                    <a:pt x="4150" y="2646"/>
                  </a:cubicBezTo>
                  <a:cubicBezTo>
                    <a:pt x="4493" y="2646"/>
                    <a:pt x="4784" y="2621"/>
                    <a:pt x="4982" y="2564"/>
                  </a:cubicBezTo>
                  <a:cubicBezTo>
                    <a:pt x="6417" y="2153"/>
                    <a:pt x="6417" y="1258"/>
                    <a:pt x="6417" y="538"/>
                  </a:cubicBezTo>
                  <a:cubicBezTo>
                    <a:pt x="6419" y="372"/>
                    <a:pt x="6338" y="216"/>
                    <a:pt x="6200" y="122"/>
                  </a:cubicBezTo>
                  <a:cubicBezTo>
                    <a:pt x="6075" y="36"/>
                    <a:pt x="5888" y="0"/>
                    <a:pt x="56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54"/>
            <p:cNvSpPr/>
            <p:nvPr/>
          </p:nvSpPr>
          <p:spPr>
            <a:xfrm>
              <a:off x="2970550" y="1486750"/>
              <a:ext cx="740725" cy="865250"/>
            </a:xfrm>
            <a:custGeom>
              <a:avLst/>
              <a:gdLst/>
              <a:ahLst/>
              <a:cxnLst/>
              <a:rect l="l" t="t" r="r" b="b"/>
              <a:pathLst>
                <a:path w="29629" h="34610" extrusionOk="0">
                  <a:moveTo>
                    <a:pt x="10793" y="0"/>
                  </a:moveTo>
                  <a:cubicBezTo>
                    <a:pt x="10793" y="0"/>
                    <a:pt x="7195" y="1270"/>
                    <a:pt x="5397" y="3492"/>
                  </a:cubicBezTo>
                  <a:cubicBezTo>
                    <a:pt x="3598" y="5714"/>
                    <a:pt x="2752" y="11534"/>
                    <a:pt x="2328" y="14073"/>
                  </a:cubicBezTo>
                  <a:cubicBezTo>
                    <a:pt x="1905" y="16613"/>
                    <a:pt x="0" y="26242"/>
                    <a:pt x="1058" y="27405"/>
                  </a:cubicBezTo>
                  <a:cubicBezTo>
                    <a:pt x="2117" y="28569"/>
                    <a:pt x="13439" y="32485"/>
                    <a:pt x="15661" y="33119"/>
                  </a:cubicBezTo>
                  <a:cubicBezTo>
                    <a:pt x="17769" y="33721"/>
                    <a:pt x="20257" y="34610"/>
                    <a:pt x="21772" y="34610"/>
                  </a:cubicBezTo>
                  <a:cubicBezTo>
                    <a:pt x="21854" y="34610"/>
                    <a:pt x="21933" y="34607"/>
                    <a:pt x="22010" y="34601"/>
                  </a:cubicBezTo>
                  <a:cubicBezTo>
                    <a:pt x="23491" y="34495"/>
                    <a:pt x="24973" y="33437"/>
                    <a:pt x="24973" y="33437"/>
                  </a:cubicBezTo>
                  <a:cubicBezTo>
                    <a:pt x="24973" y="33437"/>
                    <a:pt x="27512" y="34601"/>
                    <a:pt x="28148" y="34601"/>
                  </a:cubicBezTo>
                  <a:cubicBezTo>
                    <a:pt x="28782" y="34601"/>
                    <a:pt x="29629" y="33437"/>
                    <a:pt x="28888" y="32273"/>
                  </a:cubicBezTo>
                  <a:cubicBezTo>
                    <a:pt x="28147" y="31109"/>
                    <a:pt x="26084" y="29404"/>
                    <a:pt x="24921" y="29404"/>
                  </a:cubicBezTo>
                  <a:cubicBezTo>
                    <a:pt x="23756" y="29404"/>
                    <a:pt x="19471" y="30051"/>
                    <a:pt x="19471" y="30051"/>
                  </a:cubicBezTo>
                  <a:cubicBezTo>
                    <a:pt x="19471" y="30051"/>
                    <a:pt x="12169" y="26347"/>
                    <a:pt x="10053" y="24866"/>
                  </a:cubicBezTo>
                  <a:cubicBezTo>
                    <a:pt x="7936" y="23384"/>
                    <a:pt x="6350" y="21691"/>
                    <a:pt x="6350" y="21691"/>
                  </a:cubicBezTo>
                  <a:lnTo>
                    <a:pt x="10688" y="8148"/>
                  </a:lnTo>
                  <a:lnTo>
                    <a:pt x="10793"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54"/>
            <p:cNvSpPr/>
            <p:nvPr/>
          </p:nvSpPr>
          <p:spPr>
            <a:xfrm>
              <a:off x="2970150" y="1479125"/>
              <a:ext cx="740175" cy="880500"/>
            </a:xfrm>
            <a:custGeom>
              <a:avLst/>
              <a:gdLst/>
              <a:ahLst/>
              <a:cxnLst/>
              <a:rect l="l" t="t" r="r" b="b"/>
              <a:pathLst>
                <a:path w="29607" h="35220" extrusionOk="0">
                  <a:moveTo>
                    <a:pt x="10803" y="1"/>
                  </a:moveTo>
                  <a:cubicBezTo>
                    <a:pt x="10771" y="1"/>
                    <a:pt x="10739" y="6"/>
                    <a:pt x="10707" y="16"/>
                  </a:cubicBezTo>
                  <a:cubicBezTo>
                    <a:pt x="10557" y="69"/>
                    <a:pt x="7007" y="1341"/>
                    <a:pt x="5175" y="3605"/>
                  </a:cubicBezTo>
                  <a:cubicBezTo>
                    <a:pt x="3449" y="5737"/>
                    <a:pt x="2595" y="10955"/>
                    <a:pt x="2135" y="13759"/>
                  </a:cubicBezTo>
                  <a:lnTo>
                    <a:pt x="2042" y="14328"/>
                  </a:lnTo>
                  <a:cubicBezTo>
                    <a:pt x="1987" y="14660"/>
                    <a:pt x="1906" y="15114"/>
                    <a:pt x="1810" y="15653"/>
                  </a:cubicBezTo>
                  <a:cubicBezTo>
                    <a:pt x="620" y="22341"/>
                    <a:pt x="1" y="26985"/>
                    <a:pt x="848" y="27916"/>
                  </a:cubicBezTo>
                  <a:cubicBezTo>
                    <a:pt x="1991" y="29175"/>
                    <a:pt x="13466" y="33112"/>
                    <a:pt x="15593" y="33719"/>
                  </a:cubicBezTo>
                  <a:cubicBezTo>
                    <a:pt x="16061" y="33853"/>
                    <a:pt x="16548" y="34001"/>
                    <a:pt x="17038" y="34150"/>
                  </a:cubicBezTo>
                  <a:cubicBezTo>
                    <a:pt x="18773" y="34677"/>
                    <a:pt x="20563" y="35220"/>
                    <a:pt x="21790" y="35220"/>
                  </a:cubicBezTo>
                  <a:cubicBezTo>
                    <a:pt x="21879" y="35220"/>
                    <a:pt x="21965" y="35218"/>
                    <a:pt x="22047" y="35211"/>
                  </a:cubicBezTo>
                  <a:cubicBezTo>
                    <a:pt x="23335" y="35119"/>
                    <a:pt x="24592" y="34368"/>
                    <a:pt x="25017" y="34091"/>
                  </a:cubicBezTo>
                  <a:cubicBezTo>
                    <a:pt x="25676" y="34389"/>
                    <a:pt x="27553" y="35212"/>
                    <a:pt x="28161" y="35212"/>
                  </a:cubicBezTo>
                  <a:cubicBezTo>
                    <a:pt x="28571" y="35212"/>
                    <a:pt x="29003" y="34906"/>
                    <a:pt x="29264" y="34432"/>
                  </a:cubicBezTo>
                  <a:cubicBezTo>
                    <a:pt x="29606" y="33809"/>
                    <a:pt x="29568" y="33053"/>
                    <a:pt x="29161" y="32414"/>
                  </a:cubicBezTo>
                  <a:cubicBezTo>
                    <a:pt x="28407" y="31230"/>
                    <a:pt x="26254" y="29404"/>
                    <a:pt x="24936" y="29404"/>
                  </a:cubicBezTo>
                  <a:cubicBezTo>
                    <a:pt x="23847" y="29404"/>
                    <a:pt x="20198" y="29940"/>
                    <a:pt x="19536" y="30039"/>
                  </a:cubicBezTo>
                  <a:cubicBezTo>
                    <a:pt x="18706" y="29616"/>
                    <a:pt x="12194" y="26286"/>
                    <a:pt x="10243" y="24921"/>
                  </a:cubicBezTo>
                  <a:cubicBezTo>
                    <a:pt x="8513" y="23708"/>
                    <a:pt x="7124" y="22335"/>
                    <a:pt x="6713" y="21916"/>
                  </a:cubicBezTo>
                  <a:lnTo>
                    <a:pt x="10994" y="8546"/>
                  </a:lnTo>
                  <a:cubicBezTo>
                    <a:pt x="11043" y="8386"/>
                    <a:pt x="10953" y="8218"/>
                    <a:pt x="10795" y="8167"/>
                  </a:cubicBezTo>
                  <a:cubicBezTo>
                    <a:pt x="10764" y="8157"/>
                    <a:pt x="10732" y="8152"/>
                    <a:pt x="10701" y="8152"/>
                  </a:cubicBezTo>
                  <a:cubicBezTo>
                    <a:pt x="10573" y="8152"/>
                    <a:pt x="10455" y="8232"/>
                    <a:pt x="10412" y="8360"/>
                  </a:cubicBezTo>
                  <a:lnTo>
                    <a:pt x="6074" y="21903"/>
                  </a:lnTo>
                  <a:cubicBezTo>
                    <a:pt x="6039" y="22010"/>
                    <a:pt x="6066" y="22125"/>
                    <a:pt x="6141" y="22206"/>
                  </a:cubicBezTo>
                  <a:cubicBezTo>
                    <a:pt x="6208" y="22277"/>
                    <a:pt x="7775" y="23940"/>
                    <a:pt x="9893" y="25423"/>
                  </a:cubicBezTo>
                  <a:cubicBezTo>
                    <a:pt x="12002" y="26899"/>
                    <a:pt x="19049" y="30478"/>
                    <a:pt x="19347" y="30629"/>
                  </a:cubicBezTo>
                  <a:cubicBezTo>
                    <a:pt x="19392" y="30651"/>
                    <a:pt x="19441" y="30662"/>
                    <a:pt x="19490" y="30662"/>
                  </a:cubicBezTo>
                  <a:cubicBezTo>
                    <a:pt x="19504" y="30662"/>
                    <a:pt x="19518" y="30661"/>
                    <a:pt x="19532" y="30659"/>
                  </a:cubicBezTo>
                  <a:cubicBezTo>
                    <a:pt x="19574" y="30653"/>
                    <a:pt x="23808" y="30016"/>
                    <a:pt x="24936" y="30016"/>
                  </a:cubicBezTo>
                  <a:cubicBezTo>
                    <a:pt x="25934" y="30016"/>
                    <a:pt x="27903" y="31577"/>
                    <a:pt x="28644" y="32743"/>
                  </a:cubicBezTo>
                  <a:cubicBezTo>
                    <a:pt x="29055" y="33388"/>
                    <a:pt x="28839" y="33934"/>
                    <a:pt x="28726" y="34138"/>
                  </a:cubicBezTo>
                  <a:cubicBezTo>
                    <a:pt x="28560" y="34441"/>
                    <a:pt x="28317" y="34600"/>
                    <a:pt x="28163" y="34600"/>
                  </a:cubicBezTo>
                  <a:cubicBezTo>
                    <a:pt x="27749" y="34600"/>
                    <a:pt x="26074" y="33903"/>
                    <a:pt x="25116" y="33464"/>
                  </a:cubicBezTo>
                  <a:cubicBezTo>
                    <a:pt x="25076" y="33445"/>
                    <a:pt x="25032" y="33436"/>
                    <a:pt x="24989" y="33436"/>
                  </a:cubicBezTo>
                  <a:cubicBezTo>
                    <a:pt x="24926" y="33436"/>
                    <a:pt x="24863" y="33456"/>
                    <a:pt x="24810" y="33493"/>
                  </a:cubicBezTo>
                  <a:cubicBezTo>
                    <a:pt x="24796" y="33503"/>
                    <a:pt x="23384" y="34502"/>
                    <a:pt x="22003" y="34601"/>
                  </a:cubicBezTo>
                  <a:cubicBezTo>
                    <a:pt x="21934" y="34606"/>
                    <a:pt x="21862" y="34608"/>
                    <a:pt x="21787" y="34608"/>
                  </a:cubicBezTo>
                  <a:cubicBezTo>
                    <a:pt x="20660" y="34608"/>
                    <a:pt x="18911" y="34079"/>
                    <a:pt x="17217" y="33564"/>
                  </a:cubicBezTo>
                  <a:cubicBezTo>
                    <a:pt x="16723" y="33414"/>
                    <a:pt x="16232" y="33265"/>
                    <a:pt x="15761" y="33131"/>
                  </a:cubicBezTo>
                  <a:cubicBezTo>
                    <a:pt x="13436" y="32466"/>
                    <a:pt x="2266" y="28568"/>
                    <a:pt x="1301" y="27504"/>
                  </a:cubicBezTo>
                  <a:cubicBezTo>
                    <a:pt x="483" y="26605"/>
                    <a:pt x="1885" y="18726"/>
                    <a:pt x="2412" y="15761"/>
                  </a:cubicBezTo>
                  <a:cubicBezTo>
                    <a:pt x="2510" y="15218"/>
                    <a:pt x="2591" y="14763"/>
                    <a:pt x="2646" y="14428"/>
                  </a:cubicBezTo>
                  <a:lnTo>
                    <a:pt x="2740" y="13858"/>
                  </a:lnTo>
                  <a:cubicBezTo>
                    <a:pt x="3190" y="11110"/>
                    <a:pt x="4026" y="5996"/>
                    <a:pt x="5650" y="3990"/>
                  </a:cubicBezTo>
                  <a:cubicBezTo>
                    <a:pt x="7373" y="1863"/>
                    <a:pt x="10876" y="606"/>
                    <a:pt x="10911" y="594"/>
                  </a:cubicBezTo>
                  <a:cubicBezTo>
                    <a:pt x="11067" y="536"/>
                    <a:pt x="11147" y="363"/>
                    <a:pt x="11092" y="205"/>
                  </a:cubicBezTo>
                  <a:cubicBezTo>
                    <a:pt x="11047" y="80"/>
                    <a:pt x="10930" y="1"/>
                    <a:pt x="10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54"/>
            <p:cNvSpPr/>
            <p:nvPr/>
          </p:nvSpPr>
          <p:spPr>
            <a:xfrm>
              <a:off x="3353725" y="2212850"/>
              <a:ext cx="357550" cy="139150"/>
            </a:xfrm>
            <a:custGeom>
              <a:avLst/>
              <a:gdLst/>
              <a:ahLst/>
              <a:cxnLst/>
              <a:rect l="l" t="t" r="r" b="b"/>
              <a:pathLst>
                <a:path w="14302" h="5566" extrusionOk="0">
                  <a:moveTo>
                    <a:pt x="2187" y="1"/>
                  </a:moveTo>
                  <a:cubicBezTo>
                    <a:pt x="1417" y="587"/>
                    <a:pt x="514" y="1459"/>
                    <a:pt x="228" y="2489"/>
                  </a:cubicBezTo>
                  <a:cubicBezTo>
                    <a:pt x="67" y="3068"/>
                    <a:pt x="10" y="3560"/>
                    <a:pt x="0" y="3977"/>
                  </a:cubicBezTo>
                  <a:cubicBezTo>
                    <a:pt x="126" y="4014"/>
                    <a:pt x="240" y="4049"/>
                    <a:pt x="334" y="4075"/>
                  </a:cubicBezTo>
                  <a:cubicBezTo>
                    <a:pt x="2442" y="4678"/>
                    <a:pt x="4930" y="5566"/>
                    <a:pt x="6445" y="5566"/>
                  </a:cubicBezTo>
                  <a:cubicBezTo>
                    <a:pt x="6527" y="5566"/>
                    <a:pt x="6606" y="5563"/>
                    <a:pt x="6683" y="5557"/>
                  </a:cubicBezTo>
                  <a:cubicBezTo>
                    <a:pt x="8164" y="5452"/>
                    <a:pt x="9646" y="4393"/>
                    <a:pt x="9646" y="4393"/>
                  </a:cubicBezTo>
                  <a:cubicBezTo>
                    <a:pt x="9646" y="4393"/>
                    <a:pt x="12186" y="5557"/>
                    <a:pt x="12821" y="5557"/>
                  </a:cubicBezTo>
                  <a:cubicBezTo>
                    <a:pt x="13455" y="5557"/>
                    <a:pt x="14302" y="4393"/>
                    <a:pt x="13561" y="3230"/>
                  </a:cubicBezTo>
                  <a:cubicBezTo>
                    <a:pt x="12820" y="2066"/>
                    <a:pt x="10757" y="361"/>
                    <a:pt x="9593" y="361"/>
                  </a:cubicBezTo>
                  <a:cubicBezTo>
                    <a:pt x="8429" y="361"/>
                    <a:pt x="4144" y="1008"/>
                    <a:pt x="4144" y="1008"/>
                  </a:cubicBezTo>
                  <a:cubicBezTo>
                    <a:pt x="4144" y="1008"/>
                    <a:pt x="3338" y="599"/>
                    <a:pt x="21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54"/>
            <p:cNvSpPr/>
            <p:nvPr/>
          </p:nvSpPr>
          <p:spPr>
            <a:xfrm>
              <a:off x="3346000" y="2205200"/>
              <a:ext cx="364350" cy="154425"/>
            </a:xfrm>
            <a:custGeom>
              <a:avLst/>
              <a:gdLst/>
              <a:ahLst/>
              <a:cxnLst/>
              <a:rect l="l" t="t" r="r" b="b"/>
              <a:pathLst>
                <a:path w="14574" h="6177" extrusionOk="0">
                  <a:moveTo>
                    <a:pt x="2529" y="668"/>
                  </a:moveTo>
                  <a:cubicBezTo>
                    <a:pt x="3587" y="1217"/>
                    <a:pt x="4313" y="1586"/>
                    <a:pt x="4313" y="1586"/>
                  </a:cubicBezTo>
                  <a:cubicBezTo>
                    <a:pt x="4358" y="1608"/>
                    <a:pt x="4407" y="1619"/>
                    <a:pt x="4456" y="1619"/>
                  </a:cubicBezTo>
                  <a:cubicBezTo>
                    <a:pt x="4470" y="1619"/>
                    <a:pt x="4484" y="1618"/>
                    <a:pt x="4498" y="1616"/>
                  </a:cubicBezTo>
                  <a:cubicBezTo>
                    <a:pt x="4540" y="1610"/>
                    <a:pt x="8774" y="973"/>
                    <a:pt x="9902" y="973"/>
                  </a:cubicBezTo>
                  <a:cubicBezTo>
                    <a:pt x="10900" y="973"/>
                    <a:pt x="12869" y="2535"/>
                    <a:pt x="13610" y="3700"/>
                  </a:cubicBezTo>
                  <a:cubicBezTo>
                    <a:pt x="14021" y="4346"/>
                    <a:pt x="13805" y="4891"/>
                    <a:pt x="13692" y="5095"/>
                  </a:cubicBezTo>
                  <a:cubicBezTo>
                    <a:pt x="13526" y="5398"/>
                    <a:pt x="13283" y="5557"/>
                    <a:pt x="13129" y="5557"/>
                  </a:cubicBezTo>
                  <a:cubicBezTo>
                    <a:pt x="12715" y="5557"/>
                    <a:pt x="11040" y="4860"/>
                    <a:pt x="10082" y="4421"/>
                  </a:cubicBezTo>
                  <a:cubicBezTo>
                    <a:pt x="10042" y="4402"/>
                    <a:pt x="9998" y="4393"/>
                    <a:pt x="9955" y="4393"/>
                  </a:cubicBezTo>
                  <a:cubicBezTo>
                    <a:pt x="9892" y="4393"/>
                    <a:pt x="9829" y="4413"/>
                    <a:pt x="9776" y="4450"/>
                  </a:cubicBezTo>
                  <a:cubicBezTo>
                    <a:pt x="9762" y="4460"/>
                    <a:pt x="8350" y="5459"/>
                    <a:pt x="6969" y="5558"/>
                  </a:cubicBezTo>
                  <a:cubicBezTo>
                    <a:pt x="6900" y="5563"/>
                    <a:pt x="6828" y="5565"/>
                    <a:pt x="6753" y="5565"/>
                  </a:cubicBezTo>
                  <a:cubicBezTo>
                    <a:pt x="5626" y="5565"/>
                    <a:pt x="3877" y="5036"/>
                    <a:pt x="2183" y="4521"/>
                  </a:cubicBezTo>
                  <a:cubicBezTo>
                    <a:pt x="1689" y="4371"/>
                    <a:pt x="1198" y="4223"/>
                    <a:pt x="727" y="4088"/>
                  </a:cubicBezTo>
                  <a:lnTo>
                    <a:pt x="626" y="4058"/>
                  </a:lnTo>
                  <a:cubicBezTo>
                    <a:pt x="654" y="3658"/>
                    <a:pt x="723" y="3262"/>
                    <a:pt x="831" y="2876"/>
                  </a:cubicBezTo>
                  <a:cubicBezTo>
                    <a:pt x="1079" y="1983"/>
                    <a:pt x="1861" y="1200"/>
                    <a:pt x="2529" y="668"/>
                  </a:cubicBezTo>
                  <a:close/>
                  <a:moveTo>
                    <a:pt x="2496" y="0"/>
                  </a:moveTo>
                  <a:cubicBezTo>
                    <a:pt x="2431" y="0"/>
                    <a:pt x="2365" y="22"/>
                    <a:pt x="2311" y="63"/>
                  </a:cubicBezTo>
                  <a:cubicBezTo>
                    <a:pt x="1540" y="650"/>
                    <a:pt x="554" y="1586"/>
                    <a:pt x="242" y="2713"/>
                  </a:cubicBezTo>
                  <a:cubicBezTo>
                    <a:pt x="93" y="3247"/>
                    <a:pt x="16" y="3758"/>
                    <a:pt x="4" y="4276"/>
                  </a:cubicBezTo>
                  <a:cubicBezTo>
                    <a:pt x="0" y="4412"/>
                    <a:pt x="89" y="4535"/>
                    <a:pt x="220" y="4575"/>
                  </a:cubicBezTo>
                  <a:lnTo>
                    <a:pt x="559" y="4676"/>
                  </a:lnTo>
                  <a:cubicBezTo>
                    <a:pt x="1027" y="4810"/>
                    <a:pt x="1514" y="4958"/>
                    <a:pt x="2004" y="5107"/>
                  </a:cubicBezTo>
                  <a:cubicBezTo>
                    <a:pt x="3739" y="5634"/>
                    <a:pt x="5529" y="6177"/>
                    <a:pt x="6756" y="6177"/>
                  </a:cubicBezTo>
                  <a:cubicBezTo>
                    <a:pt x="6845" y="6177"/>
                    <a:pt x="6931" y="6175"/>
                    <a:pt x="7014" y="6168"/>
                  </a:cubicBezTo>
                  <a:cubicBezTo>
                    <a:pt x="8302" y="6076"/>
                    <a:pt x="9559" y="5325"/>
                    <a:pt x="9984" y="5048"/>
                  </a:cubicBezTo>
                  <a:cubicBezTo>
                    <a:pt x="10643" y="5346"/>
                    <a:pt x="12520" y="6169"/>
                    <a:pt x="13129" y="6169"/>
                  </a:cubicBezTo>
                  <a:cubicBezTo>
                    <a:pt x="13537" y="6169"/>
                    <a:pt x="13969" y="5863"/>
                    <a:pt x="14230" y="5389"/>
                  </a:cubicBezTo>
                  <a:cubicBezTo>
                    <a:pt x="14573" y="4766"/>
                    <a:pt x="14534" y="4010"/>
                    <a:pt x="14128" y="3371"/>
                  </a:cubicBezTo>
                  <a:cubicBezTo>
                    <a:pt x="13375" y="2187"/>
                    <a:pt x="11221" y="361"/>
                    <a:pt x="9902" y="361"/>
                  </a:cubicBezTo>
                  <a:cubicBezTo>
                    <a:pt x="8813" y="361"/>
                    <a:pt x="5164" y="897"/>
                    <a:pt x="4503" y="996"/>
                  </a:cubicBezTo>
                  <a:cubicBezTo>
                    <a:pt x="4266" y="875"/>
                    <a:pt x="3564" y="516"/>
                    <a:pt x="2638" y="35"/>
                  </a:cubicBezTo>
                  <a:cubicBezTo>
                    <a:pt x="2593" y="12"/>
                    <a:pt x="2545" y="0"/>
                    <a:pt x="24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54"/>
            <p:cNvSpPr/>
            <p:nvPr/>
          </p:nvSpPr>
          <p:spPr>
            <a:xfrm>
              <a:off x="2301725" y="1746050"/>
              <a:ext cx="318700" cy="436725"/>
            </a:xfrm>
            <a:custGeom>
              <a:avLst/>
              <a:gdLst/>
              <a:ahLst/>
              <a:cxnLst/>
              <a:rect l="l" t="t" r="r" b="b"/>
              <a:pathLst>
                <a:path w="12748" h="17469" extrusionOk="0">
                  <a:moveTo>
                    <a:pt x="4057" y="1"/>
                  </a:moveTo>
                  <a:cubicBezTo>
                    <a:pt x="3762" y="1"/>
                    <a:pt x="3478" y="38"/>
                    <a:pt x="3214" y="115"/>
                  </a:cubicBezTo>
                  <a:cubicBezTo>
                    <a:pt x="2888" y="211"/>
                    <a:pt x="428" y="2900"/>
                    <a:pt x="214" y="6007"/>
                  </a:cubicBezTo>
                  <a:cubicBezTo>
                    <a:pt x="1" y="9114"/>
                    <a:pt x="2357" y="14255"/>
                    <a:pt x="2785" y="15112"/>
                  </a:cubicBezTo>
                  <a:cubicBezTo>
                    <a:pt x="3213" y="15970"/>
                    <a:pt x="2678" y="17469"/>
                    <a:pt x="3749" y="17469"/>
                  </a:cubicBezTo>
                  <a:cubicBezTo>
                    <a:pt x="4820" y="17469"/>
                    <a:pt x="8142" y="12541"/>
                    <a:pt x="8142" y="12541"/>
                  </a:cubicBezTo>
                  <a:cubicBezTo>
                    <a:pt x="8142" y="12541"/>
                    <a:pt x="8498" y="12562"/>
                    <a:pt x="9003" y="12562"/>
                  </a:cubicBezTo>
                  <a:cubicBezTo>
                    <a:pt x="10137" y="12562"/>
                    <a:pt x="12022" y="12459"/>
                    <a:pt x="12319" y="11791"/>
                  </a:cubicBezTo>
                  <a:cubicBezTo>
                    <a:pt x="12748" y="10828"/>
                    <a:pt x="9320" y="5472"/>
                    <a:pt x="8570" y="3222"/>
                  </a:cubicBezTo>
                  <a:cubicBezTo>
                    <a:pt x="7929" y="1298"/>
                    <a:pt x="5799" y="1"/>
                    <a:pt x="40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54"/>
            <p:cNvSpPr/>
            <p:nvPr/>
          </p:nvSpPr>
          <p:spPr>
            <a:xfrm>
              <a:off x="2293450" y="1738550"/>
              <a:ext cx="330750" cy="451900"/>
            </a:xfrm>
            <a:custGeom>
              <a:avLst/>
              <a:gdLst/>
              <a:ahLst/>
              <a:cxnLst/>
              <a:rect l="l" t="t" r="r" b="b"/>
              <a:pathLst>
                <a:path w="13230" h="18076" extrusionOk="0">
                  <a:moveTo>
                    <a:pt x="4397" y="605"/>
                  </a:moveTo>
                  <a:cubicBezTo>
                    <a:pt x="5993" y="605"/>
                    <a:pt x="7999" y="1784"/>
                    <a:pt x="8611" y="3619"/>
                  </a:cubicBezTo>
                  <a:cubicBezTo>
                    <a:pt x="8921" y="4549"/>
                    <a:pt x="9646" y="5937"/>
                    <a:pt x="10414" y="7408"/>
                  </a:cubicBezTo>
                  <a:cubicBezTo>
                    <a:pt x="11271" y="9047"/>
                    <a:pt x="12566" y="11526"/>
                    <a:pt x="12371" y="11967"/>
                  </a:cubicBezTo>
                  <a:cubicBezTo>
                    <a:pt x="12195" y="12362"/>
                    <a:pt x="10805" y="12560"/>
                    <a:pt x="9363" y="12560"/>
                  </a:cubicBezTo>
                  <a:cubicBezTo>
                    <a:pt x="9071" y="12560"/>
                    <a:pt x="8776" y="12552"/>
                    <a:pt x="8489" y="12536"/>
                  </a:cubicBezTo>
                  <a:cubicBezTo>
                    <a:pt x="8485" y="12535"/>
                    <a:pt x="8481" y="12535"/>
                    <a:pt x="8476" y="12535"/>
                  </a:cubicBezTo>
                  <a:cubicBezTo>
                    <a:pt x="8374" y="12535"/>
                    <a:pt x="8277" y="12586"/>
                    <a:pt x="8219" y="12671"/>
                  </a:cubicBezTo>
                  <a:cubicBezTo>
                    <a:pt x="6666" y="14976"/>
                    <a:pt x="4642" y="17463"/>
                    <a:pt x="4080" y="17463"/>
                  </a:cubicBezTo>
                  <a:cubicBezTo>
                    <a:pt x="3756" y="17463"/>
                    <a:pt x="3684" y="17311"/>
                    <a:pt x="3632" y="16504"/>
                  </a:cubicBezTo>
                  <a:cubicBezTo>
                    <a:pt x="3606" y="16103"/>
                    <a:pt x="3577" y="15650"/>
                    <a:pt x="3390" y="15276"/>
                  </a:cubicBezTo>
                  <a:cubicBezTo>
                    <a:pt x="2670" y="13836"/>
                    <a:pt x="659" y="9103"/>
                    <a:pt x="851" y="6328"/>
                  </a:cubicBezTo>
                  <a:cubicBezTo>
                    <a:pt x="1053" y="3408"/>
                    <a:pt x="3314" y="911"/>
                    <a:pt x="3649" y="703"/>
                  </a:cubicBezTo>
                  <a:cubicBezTo>
                    <a:pt x="3882" y="637"/>
                    <a:pt x="4134" y="605"/>
                    <a:pt x="4397" y="605"/>
                  </a:cubicBezTo>
                  <a:close/>
                  <a:moveTo>
                    <a:pt x="4355" y="0"/>
                  </a:moveTo>
                  <a:cubicBezTo>
                    <a:pt x="4039" y="0"/>
                    <a:pt x="3736" y="40"/>
                    <a:pt x="3458" y="122"/>
                  </a:cubicBezTo>
                  <a:cubicBezTo>
                    <a:pt x="2967" y="266"/>
                    <a:pt x="459" y="3100"/>
                    <a:pt x="240" y="6286"/>
                  </a:cubicBezTo>
                  <a:cubicBezTo>
                    <a:pt x="0" y="9755"/>
                    <a:pt x="2814" y="15492"/>
                    <a:pt x="2843" y="15550"/>
                  </a:cubicBezTo>
                  <a:cubicBezTo>
                    <a:pt x="2974" y="15812"/>
                    <a:pt x="2998" y="16184"/>
                    <a:pt x="3021" y="16542"/>
                  </a:cubicBezTo>
                  <a:cubicBezTo>
                    <a:pt x="3063" y="17189"/>
                    <a:pt x="3120" y="18076"/>
                    <a:pt x="4080" y="18076"/>
                  </a:cubicBezTo>
                  <a:cubicBezTo>
                    <a:pt x="5182" y="18076"/>
                    <a:pt x="7727" y="14483"/>
                    <a:pt x="8629" y="13156"/>
                  </a:cubicBezTo>
                  <a:cubicBezTo>
                    <a:pt x="8844" y="13166"/>
                    <a:pt x="9125" y="13175"/>
                    <a:pt x="9441" y="13175"/>
                  </a:cubicBezTo>
                  <a:cubicBezTo>
                    <a:pt x="10720" y="13175"/>
                    <a:pt x="12568" y="13029"/>
                    <a:pt x="12929" y="12215"/>
                  </a:cubicBezTo>
                  <a:cubicBezTo>
                    <a:pt x="13229" y="11540"/>
                    <a:pt x="12375" y="9840"/>
                    <a:pt x="10956" y="7124"/>
                  </a:cubicBezTo>
                  <a:cubicBezTo>
                    <a:pt x="10233" y="5739"/>
                    <a:pt x="9485" y="4308"/>
                    <a:pt x="9190" y="3425"/>
                  </a:cubicBezTo>
                  <a:cubicBezTo>
                    <a:pt x="8495" y="1337"/>
                    <a:pt x="6194" y="0"/>
                    <a:pt x="4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54"/>
            <p:cNvSpPr/>
            <p:nvPr/>
          </p:nvSpPr>
          <p:spPr>
            <a:xfrm>
              <a:off x="2352600" y="1687325"/>
              <a:ext cx="257100" cy="396375"/>
            </a:xfrm>
            <a:custGeom>
              <a:avLst/>
              <a:gdLst/>
              <a:ahLst/>
              <a:cxnLst/>
              <a:rect l="l" t="t" r="r" b="b"/>
              <a:pathLst>
                <a:path w="10284" h="15855" extrusionOk="0">
                  <a:moveTo>
                    <a:pt x="1868" y="0"/>
                  </a:moveTo>
                  <a:cubicBezTo>
                    <a:pt x="1489" y="0"/>
                    <a:pt x="1197" y="207"/>
                    <a:pt x="964" y="857"/>
                  </a:cubicBezTo>
                  <a:cubicBezTo>
                    <a:pt x="964" y="857"/>
                    <a:pt x="964" y="3749"/>
                    <a:pt x="536" y="5249"/>
                  </a:cubicBezTo>
                  <a:cubicBezTo>
                    <a:pt x="107" y="6749"/>
                    <a:pt x="0" y="7499"/>
                    <a:pt x="1607" y="9856"/>
                  </a:cubicBezTo>
                  <a:cubicBezTo>
                    <a:pt x="3214" y="12213"/>
                    <a:pt x="6857" y="15854"/>
                    <a:pt x="6857" y="15854"/>
                  </a:cubicBezTo>
                  <a:cubicBezTo>
                    <a:pt x="6857" y="15854"/>
                    <a:pt x="7070" y="13390"/>
                    <a:pt x="7178" y="11998"/>
                  </a:cubicBezTo>
                  <a:cubicBezTo>
                    <a:pt x="7284" y="10605"/>
                    <a:pt x="9427" y="9749"/>
                    <a:pt x="9855" y="9106"/>
                  </a:cubicBezTo>
                  <a:cubicBezTo>
                    <a:pt x="10284" y="8463"/>
                    <a:pt x="7499" y="8034"/>
                    <a:pt x="6428" y="6107"/>
                  </a:cubicBezTo>
                  <a:cubicBezTo>
                    <a:pt x="5357" y="4178"/>
                    <a:pt x="5357" y="857"/>
                    <a:pt x="3857" y="536"/>
                  </a:cubicBezTo>
                  <a:cubicBezTo>
                    <a:pt x="3007" y="354"/>
                    <a:pt x="2364" y="0"/>
                    <a:pt x="18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54"/>
            <p:cNvSpPr/>
            <p:nvPr/>
          </p:nvSpPr>
          <p:spPr>
            <a:xfrm>
              <a:off x="2346175" y="1679775"/>
              <a:ext cx="262025" cy="411575"/>
            </a:xfrm>
            <a:custGeom>
              <a:avLst/>
              <a:gdLst/>
              <a:ahLst/>
              <a:cxnLst/>
              <a:rect l="l" t="t" r="r" b="b"/>
              <a:pathLst>
                <a:path w="10481" h="16463" extrusionOk="0">
                  <a:moveTo>
                    <a:pt x="2132" y="605"/>
                  </a:moveTo>
                  <a:cubicBezTo>
                    <a:pt x="2341" y="605"/>
                    <a:pt x="2614" y="698"/>
                    <a:pt x="3000" y="830"/>
                  </a:cubicBezTo>
                  <a:cubicBezTo>
                    <a:pt x="3307" y="934"/>
                    <a:pt x="3655" y="1053"/>
                    <a:pt x="4049" y="1137"/>
                  </a:cubicBezTo>
                  <a:cubicBezTo>
                    <a:pt x="4788" y="1295"/>
                    <a:pt x="5124" y="2555"/>
                    <a:pt x="5481" y="3888"/>
                  </a:cubicBezTo>
                  <a:cubicBezTo>
                    <a:pt x="5729" y="4818"/>
                    <a:pt x="5986" y="5781"/>
                    <a:pt x="6418" y="6557"/>
                  </a:cubicBezTo>
                  <a:cubicBezTo>
                    <a:pt x="7054" y="7703"/>
                    <a:pt x="8211" y="8332"/>
                    <a:pt x="9057" y="8792"/>
                  </a:cubicBezTo>
                  <a:cubicBezTo>
                    <a:pt x="9342" y="8947"/>
                    <a:pt x="9723" y="9154"/>
                    <a:pt x="9832" y="9274"/>
                  </a:cubicBezTo>
                  <a:cubicBezTo>
                    <a:pt x="9701" y="9439"/>
                    <a:pt x="9391" y="9659"/>
                    <a:pt x="9064" y="9892"/>
                  </a:cubicBezTo>
                  <a:cubicBezTo>
                    <a:pt x="8239" y="10479"/>
                    <a:pt x="7212" y="11210"/>
                    <a:pt x="7129" y="12277"/>
                  </a:cubicBezTo>
                  <a:cubicBezTo>
                    <a:pt x="7057" y="13215"/>
                    <a:pt x="6936" y="14640"/>
                    <a:pt x="6865" y="15468"/>
                  </a:cubicBezTo>
                  <a:cubicBezTo>
                    <a:pt x="5835" y="14408"/>
                    <a:pt x="3350" y="11794"/>
                    <a:pt x="2117" y="9986"/>
                  </a:cubicBezTo>
                  <a:cubicBezTo>
                    <a:pt x="578" y="7726"/>
                    <a:pt x="681" y="7059"/>
                    <a:pt x="1087" y="5636"/>
                  </a:cubicBezTo>
                  <a:cubicBezTo>
                    <a:pt x="1495" y="4209"/>
                    <a:pt x="1525" y="1633"/>
                    <a:pt x="1527" y="1214"/>
                  </a:cubicBezTo>
                  <a:cubicBezTo>
                    <a:pt x="1694" y="767"/>
                    <a:pt x="1858" y="605"/>
                    <a:pt x="2132" y="605"/>
                  </a:cubicBezTo>
                  <a:close/>
                  <a:moveTo>
                    <a:pt x="2122" y="0"/>
                  </a:moveTo>
                  <a:cubicBezTo>
                    <a:pt x="1648" y="0"/>
                    <a:pt x="1224" y="241"/>
                    <a:pt x="933" y="1057"/>
                  </a:cubicBezTo>
                  <a:cubicBezTo>
                    <a:pt x="921" y="1089"/>
                    <a:pt x="916" y="1125"/>
                    <a:pt x="916" y="1159"/>
                  </a:cubicBezTo>
                  <a:cubicBezTo>
                    <a:pt x="916" y="1188"/>
                    <a:pt x="910" y="4027"/>
                    <a:pt x="499" y="5467"/>
                  </a:cubicBezTo>
                  <a:cubicBezTo>
                    <a:pt x="27" y="7120"/>
                    <a:pt x="0" y="7967"/>
                    <a:pt x="1611" y="10330"/>
                  </a:cubicBezTo>
                  <a:cubicBezTo>
                    <a:pt x="3215" y="12683"/>
                    <a:pt x="6748" y="16224"/>
                    <a:pt x="6896" y="16373"/>
                  </a:cubicBezTo>
                  <a:cubicBezTo>
                    <a:pt x="6954" y="16431"/>
                    <a:pt x="7032" y="16463"/>
                    <a:pt x="7114" y="16463"/>
                  </a:cubicBezTo>
                  <a:cubicBezTo>
                    <a:pt x="7272" y="16463"/>
                    <a:pt x="7404" y="16341"/>
                    <a:pt x="7418" y="16184"/>
                  </a:cubicBezTo>
                  <a:cubicBezTo>
                    <a:pt x="7418" y="16184"/>
                    <a:pt x="7633" y="13718"/>
                    <a:pt x="7739" y="12324"/>
                  </a:cubicBezTo>
                  <a:cubicBezTo>
                    <a:pt x="7800" y="11542"/>
                    <a:pt x="8698" y="10904"/>
                    <a:pt x="9419" y="10390"/>
                  </a:cubicBezTo>
                  <a:cubicBezTo>
                    <a:pt x="9834" y="10095"/>
                    <a:pt x="10192" y="9841"/>
                    <a:pt x="10367" y="9578"/>
                  </a:cubicBezTo>
                  <a:cubicBezTo>
                    <a:pt x="10480" y="9410"/>
                    <a:pt x="10473" y="9252"/>
                    <a:pt x="10448" y="9151"/>
                  </a:cubicBezTo>
                  <a:cubicBezTo>
                    <a:pt x="10363" y="8805"/>
                    <a:pt x="9959" y="8586"/>
                    <a:pt x="9350" y="8254"/>
                  </a:cubicBezTo>
                  <a:cubicBezTo>
                    <a:pt x="8570" y="7830"/>
                    <a:pt x="7502" y="7250"/>
                    <a:pt x="6953" y="6260"/>
                  </a:cubicBezTo>
                  <a:cubicBezTo>
                    <a:pt x="6557" y="5549"/>
                    <a:pt x="6310" y="4624"/>
                    <a:pt x="6072" y="3730"/>
                  </a:cubicBezTo>
                  <a:cubicBezTo>
                    <a:pt x="5666" y="2210"/>
                    <a:pt x="5282" y="776"/>
                    <a:pt x="4178" y="539"/>
                  </a:cubicBezTo>
                  <a:cubicBezTo>
                    <a:pt x="3819" y="462"/>
                    <a:pt x="3489" y="349"/>
                    <a:pt x="3199" y="251"/>
                  </a:cubicBezTo>
                  <a:cubicBezTo>
                    <a:pt x="2834" y="126"/>
                    <a:pt x="2465" y="0"/>
                    <a:pt x="21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54"/>
            <p:cNvSpPr/>
            <p:nvPr/>
          </p:nvSpPr>
          <p:spPr>
            <a:xfrm>
              <a:off x="2258850" y="1329150"/>
              <a:ext cx="551725" cy="488550"/>
            </a:xfrm>
            <a:custGeom>
              <a:avLst/>
              <a:gdLst/>
              <a:ahLst/>
              <a:cxnLst/>
              <a:rect l="l" t="t" r="r" b="b"/>
              <a:pathLst>
                <a:path w="22069" h="19542" extrusionOk="0">
                  <a:moveTo>
                    <a:pt x="11387" y="1"/>
                  </a:moveTo>
                  <a:cubicBezTo>
                    <a:pt x="10813" y="1"/>
                    <a:pt x="10230" y="26"/>
                    <a:pt x="9643" y="80"/>
                  </a:cubicBezTo>
                  <a:cubicBezTo>
                    <a:pt x="3750" y="616"/>
                    <a:pt x="1073" y="4472"/>
                    <a:pt x="537" y="8328"/>
                  </a:cubicBezTo>
                  <a:cubicBezTo>
                    <a:pt x="1" y="12185"/>
                    <a:pt x="4072" y="15934"/>
                    <a:pt x="4500" y="16577"/>
                  </a:cubicBezTo>
                  <a:cubicBezTo>
                    <a:pt x="4929" y="17220"/>
                    <a:pt x="4393" y="17863"/>
                    <a:pt x="5679" y="18291"/>
                  </a:cubicBezTo>
                  <a:cubicBezTo>
                    <a:pt x="6107" y="18434"/>
                    <a:pt x="6548" y="18481"/>
                    <a:pt x="6944" y="18481"/>
                  </a:cubicBezTo>
                  <a:cubicBezTo>
                    <a:pt x="7738" y="18481"/>
                    <a:pt x="8357" y="18291"/>
                    <a:pt x="8357" y="18291"/>
                  </a:cubicBezTo>
                  <a:cubicBezTo>
                    <a:pt x="8357" y="18291"/>
                    <a:pt x="9190" y="19542"/>
                    <a:pt x="10637" y="19542"/>
                  </a:cubicBezTo>
                  <a:cubicBezTo>
                    <a:pt x="10831" y="19542"/>
                    <a:pt x="11035" y="19519"/>
                    <a:pt x="11249" y="19469"/>
                  </a:cubicBezTo>
                  <a:cubicBezTo>
                    <a:pt x="13070" y="19041"/>
                    <a:pt x="12534" y="15398"/>
                    <a:pt x="13285" y="14970"/>
                  </a:cubicBezTo>
                  <a:cubicBezTo>
                    <a:pt x="14035" y="14542"/>
                    <a:pt x="14570" y="13149"/>
                    <a:pt x="16820" y="11864"/>
                  </a:cubicBezTo>
                  <a:cubicBezTo>
                    <a:pt x="19069" y="10578"/>
                    <a:pt x="19069" y="8650"/>
                    <a:pt x="19069" y="8650"/>
                  </a:cubicBezTo>
                  <a:cubicBezTo>
                    <a:pt x="19069" y="8650"/>
                    <a:pt x="22069" y="7793"/>
                    <a:pt x="21532" y="4793"/>
                  </a:cubicBezTo>
                  <a:cubicBezTo>
                    <a:pt x="21051" y="2093"/>
                    <a:pt x="16574" y="1"/>
                    <a:pt x="113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54"/>
            <p:cNvSpPr/>
            <p:nvPr/>
          </p:nvSpPr>
          <p:spPr>
            <a:xfrm>
              <a:off x="2252925" y="1321450"/>
              <a:ext cx="564075" cy="503950"/>
            </a:xfrm>
            <a:custGeom>
              <a:avLst/>
              <a:gdLst/>
              <a:ahLst/>
              <a:cxnLst/>
              <a:rect l="l" t="t" r="r" b="b"/>
              <a:pathLst>
                <a:path w="22563" h="20158" extrusionOk="0">
                  <a:moveTo>
                    <a:pt x="11629" y="614"/>
                  </a:moveTo>
                  <a:cubicBezTo>
                    <a:pt x="16606" y="614"/>
                    <a:pt x="21006" y="2561"/>
                    <a:pt x="21469" y="5154"/>
                  </a:cubicBezTo>
                  <a:cubicBezTo>
                    <a:pt x="21949" y="7841"/>
                    <a:pt x="19333" y="8631"/>
                    <a:pt x="19222" y="8664"/>
                  </a:cubicBezTo>
                  <a:cubicBezTo>
                    <a:pt x="19092" y="8701"/>
                    <a:pt x="19002" y="8820"/>
                    <a:pt x="19000" y="8956"/>
                  </a:cubicBezTo>
                  <a:cubicBezTo>
                    <a:pt x="19000" y="9028"/>
                    <a:pt x="18960" y="10731"/>
                    <a:pt x="16905" y="11905"/>
                  </a:cubicBezTo>
                  <a:cubicBezTo>
                    <a:pt x="15433" y="12747"/>
                    <a:pt x="14675" y="13629"/>
                    <a:pt x="14121" y="14274"/>
                  </a:cubicBezTo>
                  <a:cubicBezTo>
                    <a:pt x="13830" y="14614"/>
                    <a:pt x="13600" y="14882"/>
                    <a:pt x="13370" y="15012"/>
                  </a:cubicBezTo>
                  <a:cubicBezTo>
                    <a:pt x="12954" y="15251"/>
                    <a:pt x="12850" y="15927"/>
                    <a:pt x="12718" y="16785"/>
                  </a:cubicBezTo>
                  <a:cubicBezTo>
                    <a:pt x="12548" y="17889"/>
                    <a:pt x="12337" y="19263"/>
                    <a:pt x="11416" y="19479"/>
                  </a:cubicBezTo>
                  <a:cubicBezTo>
                    <a:pt x="11226" y="19524"/>
                    <a:pt x="11044" y="19544"/>
                    <a:pt x="10873" y="19544"/>
                  </a:cubicBezTo>
                  <a:cubicBezTo>
                    <a:pt x="9619" y="19544"/>
                    <a:pt x="8883" y="18479"/>
                    <a:pt x="8848" y="18429"/>
                  </a:cubicBezTo>
                  <a:cubicBezTo>
                    <a:pt x="8791" y="18345"/>
                    <a:pt x="8696" y="18294"/>
                    <a:pt x="8594" y="18293"/>
                  </a:cubicBezTo>
                  <a:cubicBezTo>
                    <a:pt x="8563" y="18293"/>
                    <a:pt x="8533" y="18297"/>
                    <a:pt x="8504" y="18306"/>
                  </a:cubicBezTo>
                  <a:cubicBezTo>
                    <a:pt x="8496" y="18309"/>
                    <a:pt x="7917" y="18483"/>
                    <a:pt x="7182" y="18483"/>
                  </a:cubicBezTo>
                  <a:cubicBezTo>
                    <a:pt x="6814" y="18483"/>
                    <a:pt x="6407" y="18439"/>
                    <a:pt x="6013" y="18308"/>
                  </a:cubicBezTo>
                  <a:cubicBezTo>
                    <a:pt x="5345" y="18085"/>
                    <a:pt x="5310" y="17862"/>
                    <a:pt x="5253" y="17489"/>
                  </a:cubicBezTo>
                  <a:cubicBezTo>
                    <a:pt x="5219" y="17268"/>
                    <a:pt x="5176" y="16991"/>
                    <a:pt x="4992" y="16715"/>
                  </a:cubicBezTo>
                  <a:cubicBezTo>
                    <a:pt x="4912" y="16595"/>
                    <a:pt x="4756" y="16419"/>
                    <a:pt x="4520" y="16152"/>
                  </a:cubicBezTo>
                  <a:cubicBezTo>
                    <a:pt x="3360" y="14844"/>
                    <a:pt x="646" y="11782"/>
                    <a:pt x="1077" y="8678"/>
                  </a:cubicBezTo>
                  <a:cubicBezTo>
                    <a:pt x="1710" y="4123"/>
                    <a:pt x="5011" y="1138"/>
                    <a:pt x="9907" y="692"/>
                  </a:cubicBezTo>
                  <a:cubicBezTo>
                    <a:pt x="10485" y="640"/>
                    <a:pt x="11061" y="614"/>
                    <a:pt x="11629" y="614"/>
                  </a:cubicBezTo>
                  <a:close/>
                  <a:moveTo>
                    <a:pt x="11661" y="1"/>
                  </a:moveTo>
                  <a:cubicBezTo>
                    <a:pt x="11066" y="1"/>
                    <a:pt x="10461" y="27"/>
                    <a:pt x="9852" y="83"/>
                  </a:cubicBezTo>
                  <a:cubicBezTo>
                    <a:pt x="4652" y="556"/>
                    <a:pt x="1145" y="3737"/>
                    <a:pt x="470" y="8594"/>
                  </a:cubicBezTo>
                  <a:cubicBezTo>
                    <a:pt x="1" y="11978"/>
                    <a:pt x="2846" y="15187"/>
                    <a:pt x="4062" y="16559"/>
                  </a:cubicBezTo>
                  <a:cubicBezTo>
                    <a:pt x="4258" y="16779"/>
                    <a:pt x="4426" y="16970"/>
                    <a:pt x="4483" y="17055"/>
                  </a:cubicBezTo>
                  <a:cubicBezTo>
                    <a:pt x="4592" y="17218"/>
                    <a:pt x="4618" y="17387"/>
                    <a:pt x="4648" y="17582"/>
                  </a:cubicBezTo>
                  <a:cubicBezTo>
                    <a:pt x="4714" y="18013"/>
                    <a:pt x="4796" y="18548"/>
                    <a:pt x="5819" y="18890"/>
                  </a:cubicBezTo>
                  <a:cubicBezTo>
                    <a:pt x="6284" y="19045"/>
                    <a:pt x="6758" y="19096"/>
                    <a:pt x="7183" y="19096"/>
                  </a:cubicBezTo>
                  <a:cubicBezTo>
                    <a:pt x="7741" y="19096"/>
                    <a:pt x="8214" y="19008"/>
                    <a:pt x="8474" y="18947"/>
                  </a:cubicBezTo>
                  <a:cubicBezTo>
                    <a:pt x="8783" y="19323"/>
                    <a:pt x="9612" y="20158"/>
                    <a:pt x="10865" y="20158"/>
                  </a:cubicBezTo>
                  <a:cubicBezTo>
                    <a:pt x="11097" y="20157"/>
                    <a:pt x="11330" y="20129"/>
                    <a:pt x="11557" y="20075"/>
                  </a:cubicBezTo>
                  <a:cubicBezTo>
                    <a:pt x="12878" y="19765"/>
                    <a:pt x="13124" y="18164"/>
                    <a:pt x="13323" y="16878"/>
                  </a:cubicBezTo>
                  <a:cubicBezTo>
                    <a:pt x="13398" y="16383"/>
                    <a:pt x="13513" y="15635"/>
                    <a:pt x="13673" y="15544"/>
                  </a:cubicBezTo>
                  <a:cubicBezTo>
                    <a:pt x="13994" y="15361"/>
                    <a:pt x="14254" y="15057"/>
                    <a:pt x="14586" y="14672"/>
                  </a:cubicBezTo>
                  <a:cubicBezTo>
                    <a:pt x="15110" y="14062"/>
                    <a:pt x="15827" y="13227"/>
                    <a:pt x="17209" y="12437"/>
                  </a:cubicBezTo>
                  <a:cubicBezTo>
                    <a:pt x="19155" y="11325"/>
                    <a:pt x="19525" y="9757"/>
                    <a:pt x="19596" y="9180"/>
                  </a:cubicBezTo>
                  <a:cubicBezTo>
                    <a:pt x="20303" y="8904"/>
                    <a:pt x="22563" y="7799"/>
                    <a:pt x="22071" y="5048"/>
                  </a:cubicBezTo>
                  <a:cubicBezTo>
                    <a:pt x="21551" y="2133"/>
                    <a:pt x="16972" y="1"/>
                    <a:pt x="116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54"/>
            <p:cNvSpPr/>
            <p:nvPr/>
          </p:nvSpPr>
          <p:spPr>
            <a:xfrm>
              <a:off x="2407475" y="1545375"/>
              <a:ext cx="360250" cy="399975"/>
            </a:xfrm>
            <a:custGeom>
              <a:avLst/>
              <a:gdLst/>
              <a:ahLst/>
              <a:cxnLst/>
              <a:rect l="l" t="t" r="r" b="b"/>
              <a:pathLst>
                <a:path w="14410" h="15999" extrusionOk="0">
                  <a:moveTo>
                    <a:pt x="13125" y="0"/>
                  </a:moveTo>
                  <a:cubicBezTo>
                    <a:pt x="13125" y="0"/>
                    <a:pt x="12589" y="1929"/>
                    <a:pt x="10875" y="1929"/>
                  </a:cubicBezTo>
                  <a:cubicBezTo>
                    <a:pt x="9160" y="1929"/>
                    <a:pt x="7447" y="1394"/>
                    <a:pt x="7446" y="1394"/>
                  </a:cubicBezTo>
                  <a:lnTo>
                    <a:pt x="7446" y="1394"/>
                  </a:lnTo>
                  <a:cubicBezTo>
                    <a:pt x="7446" y="1394"/>
                    <a:pt x="8304" y="3643"/>
                    <a:pt x="7660" y="4608"/>
                  </a:cubicBezTo>
                  <a:cubicBezTo>
                    <a:pt x="7018" y="5571"/>
                    <a:pt x="5947" y="5357"/>
                    <a:pt x="5733" y="5785"/>
                  </a:cubicBezTo>
                  <a:cubicBezTo>
                    <a:pt x="5518" y="6214"/>
                    <a:pt x="5625" y="8142"/>
                    <a:pt x="5518" y="8571"/>
                  </a:cubicBezTo>
                  <a:cubicBezTo>
                    <a:pt x="5447" y="8857"/>
                    <a:pt x="5090" y="9618"/>
                    <a:pt x="4670" y="9618"/>
                  </a:cubicBezTo>
                  <a:cubicBezTo>
                    <a:pt x="4459" y="9618"/>
                    <a:pt x="4233" y="9428"/>
                    <a:pt x="4019" y="8892"/>
                  </a:cubicBezTo>
                  <a:cubicBezTo>
                    <a:pt x="4019" y="8892"/>
                    <a:pt x="4233" y="7178"/>
                    <a:pt x="2090" y="6964"/>
                  </a:cubicBezTo>
                  <a:cubicBezTo>
                    <a:pt x="1985" y="6953"/>
                    <a:pt x="1885" y="6948"/>
                    <a:pt x="1793" y="6948"/>
                  </a:cubicBezTo>
                  <a:cubicBezTo>
                    <a:pt x="1" y="6948"/>
                    <a:pt x="505" y="8832"/>
                    <a:pt x="912" y="9749"/>
                  </a:cubicBezTo>
                  <a:cubicBezTo>
                    <a:pt x="1340" y="10714"/>
                    <a:pt x="2840" y="11462"/>
                    <a:pt x="2840" y="11462"/>
                  </a:cubicBezTo>
                  <a:cubicBezTo>
                    <a:pt x="2840" y="11462"/>
                    <a:pt x="3376" y="13926"/>
                    <a:pt x="4125" y="14140"/>
                  </a:cubicBezTo>
                  <a:cubicBezTo>
                    <a:pt x="4818" y="14338"/>
                    <a:pt x="8708" y="15998"/>
                    <a:pt x="9975" y="15998"/>
                  </a:cubicBezTo>
                  <a:cubicBezTo>
                    <a:pt x="10080" y="15998"/>
                    <a:pt x="10167" y="15987"/>
                    <a:pt x="10233" y="15962"/>
                  </a:cubicBezTo>
                  <a:cubicBezTo>
                    <a:pt x="11090" y="15640"/>
                    <a:pt x="11946" y="11676"/>
                    <a:pt x="11946" y="11676"/>
                  </a:cubicBezTo>
                  <a:cubicBezTo>
                    <a:pt x="11946" y="11676"/>
                    <a:pt x="13446" y="10927"/>
                    <a:pt x="13446" y="10177"/>
                  </a:cubicBezTo>
                  <a:cubicBezTo>
                    <a:pt x="13446" y="9427"/>
                    <a:pt x="12804" y="7285"/>
                    <a:pt x="12804" y="6749"/>
                  </a:cubicBezTo>
                  <a:cubicBezTo>
                    <a:pt x="12804" y="6214"/>
                    <a:pt x="13981" y="4714"/>
                    <a:pt x="14196" y="3535"/>
                  </a:cubicBezTo>
                  <a:cubicBezTo>
                    <a:pt x="14410" y="2358"/>
                    <a:pt x="13125" y="0"/>
                    <a:pt x="131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54"/>
            <p:cNvSpPr/>
            <p:nvPr/>
          </p:nvSpPr>
          <p:spPr>
            <a:xfrm>
              <a:off x="2404625" y="1537725"/>
              <a:ext cx="370950" cy="415250"/>
            </a:xfrm>
            <a:custGeom>
              <a:avLst/>
              <a:gdLst/>
              <a:ahLst/>
              <a:cxnLst/>
              <a:rect l="l" t="t" r="r" b="b"/>
              <a:pathLst>
                <a:path w="14838" h="16610" extrusionOk="0">
                  <a:moveTo>
                    <a:pt x="13263" y="1041"/>
                  </a:moveTo>
                  <a:cubicBezTo>
                    <a:pt x="13648" y="1862"/>
                    <a:pt x="14132" y="3108"/>
                    <a:pt x="14008" y="3788"/>
                  </a:cubicBezTo>
                  <a:cubicBezTo>
                    <a:pt x="13899" y="4385"/>
                    <a:pt x="13496" y="5120"/>
                    <a:pt x="13172" y="5711"/>
                  </a:cubicBezTo>
                  <a:cubicBezTo>
                    <a:pt x="12814" y="6366"/>
                    <a:pt x="12611" y="6750"/>
                    <a:pt x="12611" y="7056"/>
                  </a:cubicBezTo>
                  <a:cubicBezTo>
                    <a:pt x="12611" y="7336"/>
                    <a:pt x="12744" y="7914"/>
                    <a:pt x="12899" y="8585"/>
                  </a:cubicBezTo>
                  <a:cubicBezTo>
                    <a:pt x="13065" y="9300"/>
                    <a:pt x="13253" y="10112"/>
                    <a:pt x="13253" y="10485"/>
                  </a:cubicBezTo>
                  <a:cubicBezTo>
                    <a:pt x="13253" y="10866"/>
                    <a:pt x="12459" y="11441"/>
                    <a:pt x="11922" y="11710"/>
                  </a:cubicBezTo>
                  <a:cubicBezTo>
                    <a:pt x="11840" y="11752"/>
                    <a:pt x="11780" y="11828"/>
                    <a:pt x="11760" y="11919"/>
                  </a:cubicBezTo>
                  <a:cubicBezTo>
                    <a:pt x="11363" y="13755"/>
                    <a:pt x="10657" y="15824"/>
                    <a:pt x="10238" y="15981"/>
                  </a:cubicBezTo>
                  <a:cubicBezTo>
                    <a:pt x="10195" y="15998"/>
                    <a:pt x="10136" y="16005"/>
                    <a:pt x="10063" y="16005"/>
                  </a:cubicBezTo>
                  <a:cubicBezTo>
                    <a:pt x="9238" y="16005"/>
                    <a:pt x="6652" y="15021"/>
                    <a:pt x="5494" y="14580"/>
                  </a:cubicBezTo>
                  <a:cubicBezTo>
                    <a:pt x="4931" y="14365"/>
                    <a:pt x="4523" y="14210"/>
                    <a:pt x="4324" y="14153"/>
                  </a:cubicBezTo>
                  <a:cubicBezTo>
                    <a:pt x="3981" y="14056"/>
                    <a:pt x="3494" y="12808"/>
                    <a:pt x="3253" y="11704"/>
                  </a:cubicBezTo>
                  <a:cubicBezTo>
                    <a:pt x="3233" y="11613"/>
                    <a:pt x="3174" y="11537"/>
                    <a:pt x="3091" y="11496"/>
                  </a:cubicBezTo>
                  <a:cubicBezTo>
                    <a:pt x="3077" y="11488"/>
                    <a:pt x="1684" y="10783"/>
                    <a:pt x="1306" y="9931"/>
                  </a:cubicBezTo>
                  <a:cubicBezTo>
                    <a:pt x="1007" y="9258"/>
                    <a:pt x="773" y="8313"/>
                    <a:pt x="1098" y="7864"/>
                  </a:cubicBezTo>
                  <a:cubicBezTo>
                    <a:pt x="1244" y="7662"/>
                    <a:pt x="1514" y="7560"/>
                    <a:pt x="1904" y="7560"/>
                  </a:cubicBezTo>
                  <a:cubicBezTo>
                    <a:pt x="1988" y="7560"/>
                    <a:pt x="2079" y="7564"/>
                    <a:pt x="2174" y="7574"/>
                  </a:cubicBezTo>
                  <a:cubicBezTo>
                    <a:pt x="2799" y="7638"/>
                    <a:pt x="3256" y="7841"/>
                    <a:pt x="3531" y="8184"/>
                  </a:cubicBezTo>
                  <a:cubicBezTo>
                    <a:pt x="3883" y="8617"/>
                    <a:pt x="3831" y="9149"/>
                    <a:pt x="3829" y="9162"/>
                  </a:cubicBezTo>
                  <a:cubicBezTo>
                    <a:pt x="3823" y="9213"/>
                    <a:pt x="3829" y="9265"/>
                    <a:pt x="3848" y="9313"/>
                  </a:cubicBezTo>
                  <a:cubicBezTo>
                    <a:pt x="4093" y="9921"/>
                    <a:pt x="4414" y="10230"/>
                    <a:pt x="4781" y="10230"/>
                  </a:cubicBezTo>
                  <a:cubicBezTo>
                    <a:pt x="4797" y="10230"/>
                    <a:pt x="4813" y="10230"/>
                    <a:pt x="4829" y="10229"/>
                  </a:cubicBezTo>
                  <a:cubicBezTo>
                    <a:pt x="5482" y="10184"/>
                    <a:pt x="5869" y="9194"/>
                    <a:pt x="5929" y="8951"/>
                  </a:cubicBezTo>
                  <a:cubicBezTo>
                    <a:pt x="5979" y="8752"/>
                    <a:pt x="5987" y="8386"/>
                    <a:pt x="5998" y="7807"/>
                  </a:cubicBezTo>
                  <a:cubicBezTo>
                    <a:pt x="6008" y="7289"/>
                    <a:pt x="6024" y="6420"/>
                    <a:pt x="6120" y="6228"/>
                  </a:cubicBezTo>
                  <a:cubicBezTo>
                    <a:pt x="6148" y="6173"/>
                    <a:pt x="6381" y="6104"/>
                    <a:pt x="6535" y="6059"/>
                  </a:cubicBezTo>
                  <a:cubicBezTo>
                    <a:pt x="6978" y="5928"/>
                    <a:pt x="7586" y="5747"/>
                    <a:pt x="8029" y="5083"/>
                  </a:cubicBezTo>
                  <a:cubicBezTo>
                    <a:pt x="8549" y="4304"/>
                    <a:pt x="8259" y="2924"/>
                    <a:pt x="8030" y="2145"/>
                  </a:cubicBezTo>
                  <a:lnTo>
                    <a:pt x="8030" y="2145"/>
                  </a:lnTo>
                  <a:cubicBezTo>
                    <a:pt x="8687" y="2308"/>
                    <a:pt x="9830" y="2542"/>
                    <a:pt x="10988" y="2542"/>
                  </a:cubicBezTo>
                  <a:cubicBezTo>
                    <a:pt x="12141" y="2542"/>
                    <a:pt x="12880" y="1751"/>
                    <a:pt x="13263" y="1041"/>
                  </a:cubicBezTo>
                  <a:close/>
                  <a:moveTo>
                    <a:pt x="13241" y="0"/>
                  </a:moveTo>
                  <a:cubicBezTo>
                    <a:pt x="13229" y="0"/>
                    <a:pt x="13216" y="1"/>
                    <a:pt x="13203" y="3"/>
                  </a:cubicBezTo>
                  <a:cubicBezTo>
                    <a:pt x="13079" y="16"/>
                    <a:pt x="12976" y="104"/>
                    <a:pt x="12943" y="224"/>
                  </a:cubicBezTo>
                  <a:cubicBezTo>
                    <a:pt x="12923" y="293"/>
                    <a:pt x="12445" y="1928"/>
                    <a:pt x="10989" y="1928"/>
                  </a:cubicBezTo>
                  <a:cubicBezTo>
                    <a:pt x="9343" y="1928"/>
                    <a:pt x="7668" y="1412"/>
                    <a:pt x="7651" y="1407"/>
                  </a:cubicBezTo>
                  <a:cubicBezTo>
                    <a:pt x="7619" y="1397"/>
                    <a:pt x="7588" y="1393"/>
                    <a:pt x="7557" y="1393"/>
                  </a:cubicBezTo>
                  <a:cubicBezTo>
                    <a:pt x="7354" y="1393"/>
                    <a:pt x="7195" y="1600"/>
                    <a:pt x="7275" y="1807"/>
                  </a:cubicBezTo>
                  <a:cubicBezTo>
                    <a:pt x="7496" y="2393"/>
                    <a:pt x="7974" y="4062"/>
                    <a:pt x="7519" y="4743"/>
                  </a:cubicBezTo>
                  <a:cubicBezTo>
                    <a:pt x="7200" y="5223"/>
                    <a:pt x="6754" y="5354"/>
                    <a:pt x="6361" y="5472"/>
                  </a:cubicBezTo>
                  <a:cubicBezTo>
                    <a:pt x="6031" y="5569"/>
                    <a:pt x="5718" y="5661"/>
                    <a:pt x="5572" y="5955"/>
                  </a:cubicBezTo>
                  <a:cubicBezTo>
                    <a:pt x="5426" y="6248"/>
                    <a:pt x="5404" y="6874"/>
                    <a:pt x="5386" y="7796"/>
                  </a:cubicBezTo>
                  <a:cubicBezTo>
                    <a:pt x="5379" y="8201"/>
                    <a:pt x="5370" y="8661"/>
                    <a:pt x="5335" y="8803"/>
                  </a:cubicBezTo>
                  <a:cubicBezTo>
                    <a:pt x="5256" y="9115"/>
                    <a:pt x="4948" y="9607"/>
                    <a:pt x="4785" y="9618"/>
                  </a:cubicBezTo>
                  <a:cubicBezTo>
                    <a:pt x="4762" y="9618"/>
                    <a:pt x="4610" y="9542"/>
                    <a:pt x="4442" y="9147"/>
                  </a:cubicBezTo>
                  <a:cubicBezTo>
                    <a:pt x="4452" y="8926"/>
                    <a:pt x="4431" y="8330"/>
                    <a:pt x="4014" y="7807"/>
                  </a:cubicBezTo>
                  <a:cubicBezTo>
                    <a:pt x="3633" y="7328"/>
                    <a:pt x="3033" y="7046"/>
                    <a:pt x="2234" y="6965"/>
                  </a:cubicBezTo>
                  <a:cubicBezTo>
                    <a:pt x="2120" y="6954"/>
                    <a:pt x="2011" y="6948"/>
                    <a:pt x="1907" y="6948"/>
                  </a:cubicBezTo>
                  <a:cubicBezTo>
                    <a:pt x="1308" y="6948"/>
                    <a:pt x="869" y="7135"/>
                    <a:pt x="601" y="7506"/>
                  </a:cubicBezTo>
                  <a:cubicBezTo>
                    <a:pt x="1" y="8335"/>
                    <a:pt x="560" y="9762"/>
                    <a:pt x="745" y="10180"/>
                  </a:cubicBezTo>
                  <a:cubicBezTo>
                    <a:pt x="1140" y="11066"/>
                    <a:pt x="2293" y="11757"/>
                    <a:pt x="2686" y="11973"/>
                  </a:cubicBezTo>
                  <a:cubicBezTo>
                    <a:pt x="2858" y="12714"/>
                    <a:pt x="3352" y="14512"/>
                    <a:pt x="4155" y="14742"/>
                  </a:cubicBezTo>
                  <a:cubicBezTo>
                    <a:pt x="4330" y="14792"/>
                    <a:pt x="4769" y="14958"/>
                    <a:pt x="5277" y="15152"/>
                  </a:cubicBezTo>
                  <a:cubicBezTo>
                    <a:pt x="7702" y="16075"/>
                    <a:pt x="9274" y="16609"/>
                    <a:pt x="10084" y="16609"/>
                  </a:cubicBezTo>
                  <a:cubicBezTo>
                    <a:pt x="10232" y="16609"/>
                    <a:pt x="10355" y="16592"/>
                    <a:pt x="10453" y="16554"/>
                  </a:cubicBezTo>
                  <a:cubicBezTo>
                    <a:pt x="11352" y="16217"/>
                    <a:pt x="12082" y="13291"/>
                    <a:pt x="12328" y="12187"/>
                  </a:cubicBezTo>
                  <a:cubicBezTo>
                    <a:pt x="12768" y="11949"/>
                    <a:pt x="13866" y="11277"/>
                    <a:pt x="13866" y="10482"/>
                  </a:cubicBezTo>
                  <a:cubicBezTo>
                    <a:pt x="13866" y="10041"/>
                    <a:pt x="13678" y="9229"/>
                    <a:pt x="13496" y="8445"/>
                  </a:cubicBezTo>
                  <a:cubicBezTo>
                    <a:pt x="13361" y="7865"/>
                    <a:pt x="13222" y="7265"/>
                    <a:pt x="13222" y="7055"/>
                  </a:cubicBezTo>
                  <a:cubicBezTo>
                    <a:pt x="13222" y="6891"/>
                    <a:pt x="13493" y="6399"/>
                    <a:pt x="13709" y="6004"/>
                  </a:cubicBezTo>
                  <a:cubicBezTo>
                    <a:pt x="14072" y="5341"/>
                    <a:pt x="14484" y="4590"/>
                    <a:pt x="14610" y="3895"/>
                  </a:cubicBezTo>
                  <a:cubicBezTo>
                    <a:pt x="14837" y="2647"/>
                    <a:pt x="13643" y="410"/>
                    <a:pt x="13507" y="160"/>
                  </a:cubicBezTo>
                  <a:cubicBezTo>
                    <a:pt x="13454" y="61"/>
                    <a:pt x="13351" y="0"/>
                    <a:pt x="132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54"/>
            <p:cNvSpPr/>
            <p:nvPr/>
          </p:nvSpPr>
          <p:spPr>
            <a:xfrm>
              <a:off x="2767700" y="1960475"/>
              <a:ext cx="337425" cy="678750"/>
            </a:xfrm>
            <a:custGeom>
              <a:avLst/>
              <a:gdLst/>
              <a:ahLst/>
              <a:cxnLst/>
              <a:rect l="l" t="t" r="r" b="b"/>
              <a:pathLst>
                <a:path w="13497" h="27150" extrusionOk="0">
                  <a:moveTo>
                    <a:pt x="3321" y="1"/>
                  </a:moveTo>
                  <a:lnTo>
                    <a:pt x="1" y="3964"/>
                  </a:lnTo>
                  <a:cubicBezTo>
                    <a:pt x="1" y="3964"/>
                    <a:pt x="536" y="8249"/>
                    <a:pt x="1607" y="9963"/>
                  </a:cubicBezTo>
                  <a:cubicBezTo>
                    <a:pt x="2677" y="11678"/>
                    <a:pt x="7177" y="18319"/>
                    <a:pt x="7177" y="18319"/>
                  </a:cubicBezTo>
                  <a:cubicBezTo>
                    <a:pt x="7177" y="18319"/>
                    <a:pt x="6856" y="20569"/>
                    <a:pt x="7177" y="21211"/>
                  </a:cubicBezTo>
                  <a:cubicBezTo>
                    <a:pt x="7498" y="21854"/>
                    <a:pt x="8783" y="24961"/>
                    <a:pt x="8783" y="25389"/>
                  </a:cubicBezTo>
                  <a:cubicBezTo>
                    <a:pt x="8783" y="25643"/>
                    <a:pt x="9085" y="25859"/>
                    <a:pt x="9353" y="25859"/>
                  </a:cubicBezTo>
                  <a:cubicBezTo>
                    <a:pt x="9537" y="25859"/>
                    <a:pt x="9705" y="25758"/>
                    <a:pt x="9748" y="25496"/>
                  </a:cubicBezTo>
                  <a:cubicBezTo>
                    <a:pt x="9855" y="24854"/>
                    <a:pt x="9855" y="23996"/>
                    <a:pt x="9855" y="23996"/>
                  </a:cubicBezTo>
                  <a:lnTo>
                    <a:pt x="11676" y="26782"/>
                  </a:lnTo>
                  <a:cubicBezTo>
                    <a:pt x="11676" y="26782"/>
                    <a:pt x="12148" y="27149"/>
                    <a:pt x="12542" y="27149"/>
                  </a:cubicBezTo>
                  <a:cubicBezTo>
                    <a:pt x="12711" y="27149"/>
                    <a:pt x="12865" y="27082"/>
                    <a:pt x="12962" y="26889"/>
                  </a:cubicBezTo>
                  <a:cubicBezTo>
                    <a:pt x="13283" y="26246"/>
                    <a:pt x="13068" y="22818"/>
                    <a:pt x="13283" y="21425"/>
                  </a:cubicBezTo>
                  <a:cubicBezTo>
                    <a:pt x="13497" y="20033"/>
                    <a:pt x="12426" y="18105"/>
                    <a:pt x="11568" y="17248"/>
                  </a:cubicBezTo>
                  <a:cubicBezTo>
                    <a:pt x="10712" y="16391"/>
                    <a:pt x="9641" y="14891"/>
                    <a:pt x="9320" y="14570"/>
                  </a:cubicBezTo>
                  <a:cubicBezTo>
                    <a:pt x="8998" y="14248"/>
                    <a:pt x="7606" y="9213"/>
                    <a:pt x="6962" y="5786"/>
                  </a:cubicBezTo>
                  <a:cubicBezTo>
                    <a:pt x="6320" y="2358"/>
                    <a:pt x="4606" y="216"/>
                    <a:pt x="33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54"/>
            <p:cNvSpPr/>
            <p:nvPr/>
          </p:nvSpPr>
          <p:spPr>
            <a:xfrm>
              <a:off x="2759600" y="1952850"/>
              <a:ext cx="353800" cy="694000"/>
            </a:xfrm>
            <a:custGeom>
              <a:avLst/>
              <a:gdLst/>
              <a:ahLst/>
              <a:cxnLst/>
              <a:rect l="l" t="t" r="r" b="b"/>
              <a:pathLst>
                <a:path w="14152" h="27760" extrusionOk="0">
                  <a:moveTo>
                    <a:pt x="3645" y="0"/>
                  </a:moveTo>
                  <a:cubicBezTo>
                    <a:pt x="3498" y="0"/>
                    <a:pt x="3368" y="106"/>
                    <a:pt x="3344" y="256"/>
                  </a:cubicBezTo>
                  <a:cubicBezTo>
                    <a:pt x="3316" y="422"/>
                    <a:pt x="3429" y="580"/>
                    <a:pt x="3595" y="608"/>
                  </a:cubicBezTo>
                  <a:cubicBezTo>
                    <a:pt x="4603" y="775"/>
                    <a:pt x="6322" y="2605"/>
                    <a:pt x="6987" y="6147"/>
                  </a:cubicBezTo>
                  <a:cubicBezTo>
                    <a:pt x="7580" y="9308"/>
                    <a:pt x="8992" y="14655"/>
                    <a:pt x="9427" y="15090"/>
                  </a:cubicBezTo>
                  <a:cubicBezTo>
                    <a:pt x="9537" y="15200"/>
                    <a:pt x="9771" y="15497"/>
                    <a:pt x="10042" y="15840"/>
                  </a:cubicBezTo>
                  <a:cubicBezTo>
                    <a:pt x="10502" y="16424"/>
                    <a:pt x="11133" y="17225"/>
                    <a:pt x="11677" y="17769"/>
                  </a:cubicBezTo>
                  <a:cubicBezTo>
                    <a:pt x="12467" y="18559"/>
                    <a:pt x="13502" y="20407"/>
                    <a:pt x="13306" y="21684"/>
                  </a:cubicBezTo>
                  <a:cubicBezTo>
                    <a:pt x="13207" y="22323"/>
                    <a:pt x="13196" y="23359"/>
                    <a:pt x="13185" y="24359"/>
                  </a:cubicBezTo>
                  <a:cubicBezTo>
                    <a:pt x="13174" y="25430"/>
                    <a:pt x="13161" y="26762"/>
                    <a:pt x="13012" y="27056"/>
                  </a:cubicBezTo>
                  <a:cubicBezTo>
                    <a:pt x="12979" y="27124"/>
                    <a:pt x="12947" y="27136"/>
                    <a:pt x="12919" y="27143"/>
                  </a:cubicBezTo>
                  <a:cubicBezTo>
                    <a:pt x="12903" y="27146"/>
                    <a:pt x="12884" y="27148"/>
                    <a:pt x="12865" y="27148"/>
                  </a:cubicBezTo>
                  <a:cubicBezTo>
                    <a:pt x="12686" y="27148"/>
                    <a:pt x="12404" y="26999"/>
                    <a:pt x="12228" y="26873"/>
                  </a:cubicBezTo>
                  <a:lnTo>
                    <a:pt x="10437" y="24134"/>
                  </a:lnTo>
                  <a:cubicBezTo>
                    <a:pt x="10379" y="24046"/>
                    <a:pt x="10282" y="23996"/>
                    <a:pt x="10181" y="23996"/>
                  </a:cubicBezTo>
                  <a:cubicBezTo>
                    <a:pt x="10152" y="23996"/>
                    <a:pt x="10122" y="24000"/>
                    <a:pt x="10093" y="24009"/>
                  </a:cubicBezTo>
                  <a:cubicBezTo>
                    <a:pt x="9964" y="24048"/>
                    <a:pt x="9875" y="24166"/>
                    <a:pt x="9875" y="24301"/>
                  </a:cubicBezTo>
                  <a:cubicBezTo>
                    <a:pt x="9875" y="24310"/>
                    <a:pt x="9874" y="25141"/>
                    <a:pt x="9772" y="25751"/>
                  </a:cubicBezTo>
                  <a:cubicBezTo>
                    <a:pt x="9756" y="25842"/>
                    <a:pt x="9731" y="25859"/>
                    <a:pt x="9688" y="25859"/>
                  </a:cubicBezTo>
                  <a:cubicBezTo>
                    <a:pt x="9680" y="25859"/>
                    <a:pt x="9671" y="25859"/>
                    <a:pt x="9661" y="25858"/>
                  </a:cubicBezTo>
                  <a:cubicBezTo>
                    <a:pt x="9532" y="25848"/>
                    <a:pt x="9415" y="25740"/>
                    <a:pt x="9415" y="25694"/>
                  </a:cubicBezTo>
                  <a:cubicBezTo>
                    <a:pt x="9415" y="25140"/>
                    <a:pt x="8015" y="21856"/>
                    <a:pt x="7776" y="21380"/>
                  </a:cubicBezTo>
                  <a:cubicBezTo>
                    <a:pt x="7573" y="20975"/>
                    <a:pt x="7686" y="19501"/>
                    <a:pt x="7806" y="18667"/>
                  </a:cubicBezTo>
                  <a:cubicBezTo>
                    <a:pt x="7816" y="18592"/>
                    <a:pt x="7798" y="18515"/>
                    <a:pt x="7756" y="18452"/>
                  </a:cubicBezTo>
                  <a:cubicBezTo>
                    <a:pt x="7710" y="18386"/>
                    <a:pt x="3247" y="11796"/>
                    <a:pt x="2192" y="10106"/>
                  </a:cubicBezTo>
                  <a:cubicBezTo>
                    <a:pt x="1169" y="8470"/>
                    <a:pt x="634" y="4274"/>
                    <a:pt x="628" y="4232"/>
                  </a:cubicBezTo>
                  <a:cubicBezTo>
                    <a:pt x="609" y="4077"/>
                    <a:pt x="477" y="3963"/>
                    <a:pt x="325" y="3963"/>
                  </a:cubicBezTo>
                  <a:cubicBezTo>
                    <a:pt x="313" y="3963"/>
                    <a:pt x="300" y="3964"/>
                    <a:pt x="287" y="3966"/>
                  </a:cubicBezTo>
                  <a:cubicBezTo>
                    <a:pt x="119" y="3987"/>
                    <a:pt x="0" y="4140"/>
                    <a:pt x="21" y="4308"/>
                  </a:cubicBezTo>
                  <a:cubicBezTo>
                    <a:pt x="44" y="4485"/>
                    <a:pt x="577" y="8679"/>
                    <a:pt x="1673" y="10431"/>
                  </a:cubicBezTo>
                  <a:cubicBezTo>
                    <a:pt x="2663" y="12016"/>
                    <a:pt x="6623" y="17870"/>
                    <a:pt x="7183" y="18698"/>
                  </a:cubicBezTo>
                  <a:cubicBezTo>
                    <a:pt x="7107" y="19271"/>
                    <a:pt x="6908" y="21013"/>
                    <a:pt x="7229" y="21653"/>
                  </a:cubicBezTo>
                  <a:cubicBezTo>
                    <a:pt x="7575" y="22346"/>
                    <a:pt x="8784" y="25317"/>
                    <a:pt x="8803" y="25694"/>
                  </a:cubicBezTo>
                  <a:cubicBezTo>
                    <a:pt x="8803" y="26117"/>
                    <a:pt x="9220" y="26435"/>
                    <a:pt x="9610" y="26467"/>
                  </a:cubicBezTo>
                  <a:cubicBezTo>
                    <a:pt x="9638" y="26470"/>
                    <a:pt x="9664" y="26471"/>
                    <a:pt x="9691" y="26471"/>
                  </a:cubicBezTo>
                  <a:cubicBezTo>
                    <a:pt x="10047" y="26471"/>
                    <a:pt x="10312" y="26231"/>
                    <a:pt x="10376" y="25851"/>
                  </a:cubicBezTo>
                  <a:cubicBezTo>
                    <a:pt x="10406" y="25664"/>
                    <a:pt x="10428" y="25461"/>
                    <a:pt x="10444" y="25265"/>
                  </a:cubicBezTo>
                  <a:lnTo>
                    <a:pt x="11745" y="27253"/>
                  </a:lnTo>
                  <a:cubicBezTo>
                    <a:pt x="11764" y="27282"/>
                    <a:pt x="11786" y="27307"/>
                    <a:pt x="11813" y="27328"/>
                  </a:cubicBezTo>
                  <a:cubicBezTo>
                    <a:pt x="11914" y="27407"/>
                    <a:pt x="12395" y="27760"/>
                    <a:pt x="12867" y="27760"/>
                  </a:cubicBezTo>
                  <a:cubicBezTo>
                    <a:pt x="12872" y="27760"/>
                    <a:pt x="12876" y="27760"/>
                    <a:pt x="12881" y="27760"/>
                  </a:cubicBezTo>
                  <a:cubicBezTo>
                    <a:pt x="12939" y="27760"/>
                    <a:pt x="12997" y="27753"/>
                    <a:pt x="13054" y="27740"/>
                  </a:cubicBezTo>
                  <a:cubicBezTo>
                    <a:pt x="13276" y="27690"/>
                    <a:pt x="13452" y="27548"/>
                    <a:pt x="13561" y="27331"/>
                  </a:cubicBezTo>
                  <a:cubicBezTo>
                    <a:pt x="13760" y="26931"/>
                    <a:pt x="13781" y="25944"/>
                    <a:pt x="13798" y="24367"/>
                  </a:cubicBezTo>
                  <a:cubicBezTo>
                    <a:pt x="13808" y="23386"/>
                    <a:pt x="13819" y="22373"/>
                    <a:pt x="13911" y="21778"/>
                  </a:cubicBezTo>
                  <a:cubicBezTo>
                    <a:pt x="14151" y="20217"/>
                    <a:pt x="12978" y="18204"/>
                    <a:pt x="12111" y="17337"/>
                  </a:cubicBezTo>
                  <a:cubicBezTo>
                    <a:pt x="11592" y="16817"/>
                    <a:pt x="10974" y="16034"/>
                    <a:pt x="10522" y="15461"/>
                  </a:cubicBezTo>
                  <a:cubicBezTo>
                    <a:pt x="10216" y="15073"/>
                    <a:pt x="9996" y="14793"/>
                    <a:pt x="9873" y="14671"/>
                  </a:cubicBezTo>
                  <a:cubicBezTo>
                    <a:pt x="9598" y="14294"/>
                    <a:pt x="8264" y="9642"/>
                    <a:pt x="7589" y="6034"/>
                  </a:cubicBezTo>
                  <a:cubicBezTo>
                    <a:pt x="6912" y="2426"/>
                    <a:pt x="5077" y="235"/>
                    <a:pt x="3696" y="4"/>
                  </a:cubicBezTo>
                  <a:cubicBezTo>
                    <a:pt x="3679" y="2"/>
                    <a:pt x="3662" y="0"/>
                    <a:pt x="36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54"/>
            <p:cNvSpPr/>
            <p:nvPr/>
          </p:nvSpPr>
          <p:spPr>
            <a:xfrm>
              <a:off x="2929725" y="2339975"/>
              <a:ext cx="175450" cy="299250"/>
            </a:xfrm>
            <a:custGeom>
              <a:avLst/>
              <a:gdLst/>
              <a:ahLst/>
              <a:cxnLst/>
              <a:rect l="l" t="t" r="r" b="b"/>
              <a:pathLst>
                <a:path w="7018" h="11970" extrusionOk="0">
                  <a:moveTo>
                    <a:pt x="3346" y="1"/>
                  </a:moveTo>
                  <a:cubicBezTo>
                    <a:pt x="1729" y="423"/>
                    <a:pt x="594" y="1447"/>
                    <a:pt x="0" y="2110"/>
                  </a:cubicBezTo>
                  <a:cubicBezTo>
                    <a:pt x="425" y="2738"/>
                    <a:pt x="697" y="3139"/>
                    <a:pt x="697" y="3139"/>
                  </a:cubicBezTo>
                  <a:cubicBezTo>
                    <a:pt x="697" y="3139"/>
                    <a:pt x="376" y="5389"/>
                    <a:pt x="697" y="6031"/>
                  </a:cubicBezTo>
                  <a:cubicBezTo>
                    <a:pt x="1018" y="6674"/>
                    <a:pt x="2303" y="9781"/>
                    <a:pt x="2303" y="10209"/>
                  </a:cubicBezTo>
                  <a:cubicBezTo>
                    <a:pt x="2303" y="10463"/>
                    <a:pt x="2605" y="10679"/>
                    <a:pt x="2872" y="10679"/>
                  </a:cubicBezTo>
                  <a:cubicBezTo>
                    <a:pt x="3056" y="10679"/>
                    <a:pt x="3224" y="10578"/>
                    <a:pt x="3267" y="10316"/>
                  </a:cubicBezTo>
                  <a:cubicBezTo>
                    <a:pt x="3375" y="9674"/>
                    <a:pt x="3375" y="8816"/>
                    <a:pt x="3375" y="8816"/>
                  </a:cubicBezTo>
                  <a:lnTo>
                    <a:pt x="5196" y="11602"/>
                  </a:lnTo>
                  <a:cubicBezTo>
                    <a:pt x="5196" y="11602"/>
                    <a:pt x="5668" y="11969"/>
                    <a:pt x="6062" y="11969"/>
                  </a:cubicBezTo>
                  <a:cubicBezTo>
                    <a:pt x="6231" y="11969"/>
                    <a:pt x="6385" y="11902"/>
                    <a:pt x="6482" y="11709"/>
                  </a:cubicBezTo>
                  <a:cubicBezTo>
                    <a:pt x="6803" y="11066"/>
                    <a:pt x="6588" y="7638"/>
                    <a:pt x="6803" y="6245"/>
                  </a:cubicBezTo>
                  <a:cubicBezTo>
                    <a:pt x="7017" y="4854"/>
                    <a:pt x="5946" y="2925"/>
                    <a:pt x="5088" y="2068"/>
                  </a:cubicBezTo>
                  <a:cubicBezTo>
                    <a:pt x="4504" y="1483"/>
                    <a:pt x="3823" y="604"/>
                    <a:pt x="33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54"/>
            <p:cNvSpPr/>
            <p:nvPr/>
          </p:nvSpPr>
          <p:spPr>
            <a:xfrm>
              <a:off x="2921450" y="2332300"/>
              <a:ext cx="191950" cy="314550"/>
            </a:xfrm>
            <a:custGeom>
              <a:avLst/>
              <a:gdLst/>
              <a:ahLst/>
              <a:cxnLst/>
              <a:rect l="l" t="t" r="r" b="b"/>
              <a:pathLst>
                <a:path w="7678" h="12582" extrusionOk="0">
                  <a:moveTo>
                    <a:pt x="3563" y="657"/>
                  </a:moveTo>
                  <a:lnTo>
                    <a:pt x="3575" y="672"/>
                  </a:lnTo>
                  <a:cubicBezTo>
                    <a:pt x="4032" y="1253"/>
                    <a:pt x="4659" y="2048"/>
                    <a:pt x="5203" y="2591"/>
                  </a:cubicBezTo>
                  <a:cubicBezTo>
                    <a:pt x="5993" y="3382"/>
                    <a:pt x="7028" y="5231"/>
                    <a:pt x="6832" y="6506"/>
                  </a:cubicBezTo>
                  <a:cubicBezTo>
                    <a:pt x="6733" y="7145"/>
                    <a:pt x="6722" y="8181"/>
                    <a:pt x="6711" y="9182"/>
                  </a:cubicBezTo>
                  <a:cubicBezTo>
                    <a:pt x="6700" y="10252"/>
                    <a:pt x="6687" y="11584"/>
                    <a:pt x="6538" y="11878"/>
                  </a:cubicBezTo>
                  <a:cubicBezTo>
                    <a:pt x="6505" y="11946"/>
                    <a:pt x="6473" y="11958"/>
                    <a:pt x="6445" y="11965"/>
                  </a:cubicBezTo>
                  <a:cubicBezTo>
                    <a:pt x="6429" y="11968"/>
                    <a:pt x="6411" y="11970"/>
                    <a:pt x="6392" y="11970"/>
                  </a:cubicBezTo>
                  <a:cubicBezTo>
                    <a:pt x="6214" y="11970"/>
                    <a:pt x="5930" y="11821"/>
                    <a:pt x="5754" y="11695"/>
                  </a:cubicBezTo>
                  <a:lnTo>
                    <a:pt x="3962" y="8956"/>
                  </a:lnTo>
                  <a:cubicBezTo>
                    <a:pt x="3905" y="8868"/>
                    <a:pt x="3808" y="8818"/>
                    <a:pt x="3706" y="8818"/>
                  </a:cubicBezTo>
                  <a:cubicBezTo>
                    <a:pt x="3677" y="8818"/>
                    <a:pt x="3647" y="8822"/>
                    <a:pt x="3618" y="8831"/>
                  </a:cubicBezTo>
                  <a:cubicBezTo>
                    <a:pt x="3489" y="8868"/>
                    <a:pt x="3400" y="8988"/>
                    <a:pt x="3400" y="9123"/>
                  </a:cubicBezTo>
                  <a:cubicBezTo>
                    <a:pt x="3400" y="9132"/>
                    <a:pt x="3399" y="9962"/>
                    <a:pt x="3297" y="10573"/>
                  </a:cubicBezTo>
                  <a:cubicBezTo>
                    <a:pt x="3282" y="10664"/>
                    <a:pt x="3256" y="10681"/>
                    <a:pt x="3213" y="10681"/>
                  </a:cubicBezTo>
                  <a:cubicBezTo>
                    <a:pt x="3205" y="10681"/>
                    <a:pt x="3196" y="10681"/>
                    <a:pt x="3186" y="10680"/>
                  </a:cubicBezTo>
                  <a:cubicBezTo>
                    <a:pt x="3057" y="10669"/>
                    <a:pt x="2940" y="10562"/>
                    <a:pt x="2940" y="10516"/>
                  </a:cubicBezTo>
                  <a:cubicBezTo>
                    <a:pt x="2940" y="9961"/>
                    <a:pt x="1540" y="6678"/>
                    <a:pt x="1302" y="6201"/>
                  </a:cubicBezTo>
                  <a:cubicBezTo>
                    <a:pt x="1099" y="5795"/>
                    <a:pt x="1212" y="4322"/>
                    <a:pt x="1331" y="3489"/>
                  </a:cubicBezTo>
                  <a:cubicBezTo>
                    <a:pt x="1342" y="3414"/>
                    <a:pt x="1324" y="3337"/>
                    <a:pt x="1281" y="3274"/>
                  </a:cubicBezTo>
                  <a:lnTo>
                    <a:pt x="721" y="2446"/>
                  </a:lnTo>
                  <a:cubicBezTo>
                    <a:pt x="1337" y="1802"/>
                    <a:pt x="2287" y="1038"/>
                    <a:pt x="3563" y="657"/>
                  </a:cubicBezTo>
                  <a:close/>
                  <a:moveTo>
                    <a:pt x="3678" y="1"/>
                  </a:moveTo>
                  <a:cubicBezTo>
                    <a:pt x="3652" y="1"/>
                    <a:pt x="3626" y="4"/>
                    <a:pt x="3600" y="11"/>
                  </a:cubicBezTo>
                  <a:cubicBezTo>
                    <a:pt x="1959" y="439"/>
                    <a:pt x="793" y="1444"/>
                    <a:pt x="104" y="2212"/>
                  </a:cubicBezTo>
                  <a:cubicBezTo>
                    <a:pt x="10" y="2316"/>
                    <a:pt x="0" y="2471"/>
                    <a:pt x="79" y="2587"/>
                  </a:cubicBezTo>
                  <a:lnTo>
                    <a:pt x="709" y="3520"/>
                  </a:lnTo>
                  <a:cubicBezTo>
                    <a:pt x="633" y="4093"/>
                    <a:pt x="434" y="5835"/>
                    <a:pt x="755" y="6475"/>
                  </a:cubicBezTo>
                  <a:cubicBezTo>
                    <a:pt x="1101" y="7168"/>
                    <a:pt x="2310" y="10139"/>
                    <a:pt x="2329" y="10516"/>
                  </a:cubicBezTo>
                  <a:cubicBezTo>
                    <a:pt x="2329" y="10939"/>
                    <a:pt x="2746" y="11258"/>
                    <a:pt x="3136" y="11290"/>
                  </a:cubicBezTo>
                  <a:cubicBezTo>
                    <a:pt x="3163" y="11293"/>
                    <a:pt x="3190" y="11294"/>
                    <a:pt x="3217" y="11294"/>
                  </a:cubicBezTo>
                  <a:cubicBezTo>
                    <a:pt x="3573" y="11294"/>
                    <a:pt x="3838" y="11053"/>
                    <a:pt x="3902" y="10674"/>
                  </a:cubicBezTo>
                  <a:cubicBezTo>
                    <a:pt x="3932" y="10486"/>
                    <a:pt x="3954" y="10283"/>
                    <a:pt x="3970" y="10087"/>
                  </a:cubicBezTo>
                  <a:lnTo>
                    <a:pt x="5271" y="12075"/>
                  </a:lnTo>
                  <a:cubicBezTo>
                    <a:pt x="5290" y="12104"/>
                    <a:pt x="5312" y="12129"/>
                    <a:pt x="5339" y="12150"/>
                  </a:cubicBezTo>
                  <a:cubicBezTo>
                    <a:pt x="5440" y="12229"/>
                    <a:pt x="5921" y="12582"/>
                    <a:pt x="6393" y="12582"/>
                  </a:cubicBezTo>
                  <a:cubicBezTo>
                    <a:pt x="6456" y="12582"/>
                    <a:pt x="6518" y="12575"/>
                    <a:pt x="6580" y="12562"/>
                  </a:cubicBezTo>
                  <a:cubicBezTo>
                    <a:pt x="6803" y="12511"/>
                    <a:pt x="6978" y="12370"/>
                    <a:pt x="7087" y="12153"/>
                  </a:cubicBezTo>
                  <a:cubicBezTo>
                    <a:pt x="7287" y="11752"/>
                    <a:pt x="7307" y="10765"/>
                    <a:pt x="7324" y="9189"/>
                  </a:cubicBezTo>
                  <a:cubicBezTo>
                    <a:pt x="7334" y="8208"/>
                    <a:pt x="7345" y="7195"/>
                    <a:pt x="7437" y="6599"/>
                  </a:cubicBezTo>
                  <a:cubicBezTo>
                    <a:pt x="7677" y="5038"/>
                    <a:pt x="6504" y="3026"/>
                    <a:pt x="5637" y="2158"/>
                  </a:cubicBezTo>
                  <a:cubicBezTo>
                    <a:pt x="5118" y="1640"/>
                    <a:pt x="4504" y="861"/>
                    <a:pt x="4056" y="293"/>
                  </a:cubicBezTo>
                  <a:lnTo>
                    <a:pt x="3917" y="117"/>
                  </a:lnTo>
                  <a:cubicBezTo>
                    <a:pt x="3858" y="43"/>
                    <a:pt x="3770" y="1"/>
                    <a:pt x="36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54"/>
            <p:cNvSpPr/>
            <p:nvPr/>
          </p:nvSpPr>
          <p:spPr>
            <a:xfrm>
              <a:off x="2036575" y="1952450"/>
              <a:ext cx="1098050" cy="985600"/>
            </a:xfrm>
            <a:custGeom>
              <a:avLst/>
              <a:gdLst/>
              <a:ahLst/>
              <a:cxnLst/>
              <a:rect l="l" t="t" r="r" b="b"/>
              <a:pathLst>
                <a:path w="43922" h="39424" extrusionOk="0">
                  <a:moveTo>
                    <a:pt x="3536" y="0"/>
                  </a:moveTo>
                  <a:cubicBezTo>
                    <a:pt x="3536" y="0"/>
                    <a:pt x="1501" y="1393"/>
                    <a:pt x="751" y="4393"/>
                  </a:cubicBezTo>
                  <a:cubicBezTo>
                    <a:pt x="1" y="7393"/>
                    <a:pt x="2464" y="19604"/>
                    <a:pt x="3108" y="23140"/>
                  </a:cubicBezTo>
                  <a:cubicBezTo>
                    <a:pt x="3750" y="26675"/>
                    <a:pt x="6964" y="38458"/>
                    <a:pt x="7928" y="39208"/>
                  </a:cubicBezTo>
                  <a:cubicBezTo>
                    <a:pt x="8122" y="39359"/>
                    <a:pt x="8733" y="39423"/>
                    <a:pt x="9619" y="39423"/>
                  </a:cubicBezTo>
                  <a:cubicBezTo>
                    <a:pt x="13131" y="39423"/>
                    <a:pt x="20960" y="38414"/>
                    <a:pt x="24211" y="37815"/>
                  </a:cubicBezTo>
                  <a:cubicBezTo>
                    <a:pt x="28281" y="37066"/>
                    <a:pt x="37066" y="33958"/>
                    <a:pt x="38887" y="33423"/>
                  </a:cubicBezTo>
                  <a:cubicBezTo>
                    <a:pt x="40708" y="32887"/>
                    <a:pt x="41672" y="30102"/>
                    <a:pt x="42208" y="29567"/>
                  </a:cubicBezTo>
                  <a:cubicBezTo>
                    <a:pt x="42743" y="29031"/>
                    <a:pt x="43922" y="27210"/>
                    <a:pt x="43278" y="26567"/>
                  </a:cubicBezTo>
                  <a:cubicBezTo>
                    <a:pt x="43064" y="26353"/>
                    <a:pt x="42719" y="26282"/>
                    <a:pt x="42326" y="26282"/>
                  </a:cubicBezTo>
                  <a:cubicBezTo>
                    <a:pt x="41540" y="26282"/>
                    <a:pt x="40564" y="26567"/>
                    <a:pt x="40064" y="26567"/>
                  </a:cubicBezTo>
                  <a:cubicBezTo>
                    <a:pt x="39314" y="26567"/>
                    <a:pt x="37922" y="26460"/>
                    <a:pt x="36423" y="26460"/>
                  </a:cubicBezTo>
                  <a:cubicBezTo>
                    <a:pt x="34923" y="26460"/>
                    <a:pt x="33638" y="27531"/>
                    <a:pt x="33210" y="29031"/>
                  </a:cubicBezTo>
                  <a:cubicBezTo>
                    <a:pt x="32781" y="30531"/>
                    <a:pt x="32138" y="31281"/>
                    <a:pt x="32138" y="31281"/>
                  </a:cubicBezTo>
                  <a:cubicBezTo>
                    <a:pt x="32138" y="31281"/>
                    <a:pt x="21104" y="32781"/>
                    <a:pt x="18748" y="32781"/>
                  </a:cubicBezTo>
                  <a:cubicBezTo>
                    <a:pt x="16391" y="32781"/>
                    <a:pt x="14141" y="32459"/>
                    <a:pt x="14141" y="32459"/>
                  </a:cubicBezTo>
                  <a:cubicBezTo>
                    <a:pt x="14141" y="32459"/>
                    <a:pt x="12856" y="25067"/>
                    <a:pt x="11892" y="20461"/>
                  </a:cubicBezTo>
                  <a:cubicBezTo>
                    <a:pt x="10928" y="15855"/>
                    <a:pt x="10070" y="12320"/>
                    <a:pt x="9320" y="11142"/>
                  </a:cubicBezTo>
                  <a:lnTo>
                    <a:pt x="35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54"/>
            <p:cNvSpPr/>
            <p:nvPr/>
          </p:nvSpPr>
          <p:spPr>
            <a:xfrm>
              <a:off x="2030900" y="1944800"/>
              <a:ext cx="1115225" cy="1000750"/>
            </a:xfrm>
            <a:custGeom>
              <a:avLst/>
              <a:gdLst/>
              <a:ahLst/>
              <a:cxnLst/>
              <a:rect l="l" t="t" r="r" b="b"/>
              <a:pathLst>
                <a:path w="44609" h="40030" extrusionOk="0">
                  <a:moveTo>
                    <a:pt x="3762" y="0"/>
                  </a:moveTo>
                  <a:cubicBezTo>
                    <a:pt x="3703" y="0"/>
                    <a:pt x="3643" y="18"/>
                    <a:pt x="3590" y="54"/>
                  </a:cubicBezTo>
                  <a:cubicBezTo>
                    <a:pt x="3503" y="114"/>
                    <a:pt x="1450" y="1547"/>
                    <a:pt x="681" y="4625"/>
                  </a:cubicBezTo>
                  <a:cubicBezTo>
                    <a:pt x="1" y="7347"/>
                    <a:pt x="1857" y="17232"/>
                    <a:pt x="2750" y="21981"/>
                  </a:cubicBezTo>
                  <a:cubicBezTo>
                    <a:pt x="2863" y="22583"/>
                    <a:pt x="2961" y="23098"/>
                    <a:pt x="3034" y="23500"/>
                  </a:cubicBezTo>
                  <a:cubicBezTo>
                    <a:pt x="3589" y="26556"/>
                    <a:pt x="6834" y="38874"/>
                    <a:pt x="7967" y="39755"/>
                  </a:cubicBezTo>
                  <a:cubicBezTo>
                    <a:pt x="8216" y="39948"/>
                    <a:pt x="8943" y="40029"/>
                    <a:pt x="9964" y="40029"/>
                  </a:cubicBezTo>
                  <a:cubicBezTo>
                    <a:pt x="13890" y="40029"/>
                    <a:pt x="22177" y="38849"/>
                    <a:pt x="24493" y="38422"/>
                  </a:cubicBezTo>
                  <a:cubicBezTo>
                    <a:pt x="27565" y="37857"/>
                    <a:pt x="33293" y="35961"/>
                    <a:pt x="36714" y="34829"/>
                  </a:cubicBezTo>
                  <a:cubicBezTo>
                    <a:pt x="37851" y="34453"/>
                    <a:pt x="38749" y="34156"/>
                    <a:pt x="39200" y="34023"/>
                  </a:cubicBezTo>
                  <a:cubicBezTo>
                    <a:pt x="40627" y="33603"/>
                    <a:pt x="41535" y="31984"/>
                    <a:pt x="42136" y="30913"/>
                  </a:cubicBezTo>
                  <a:cubicBezTo>
                    <a:pt x="42339" y="30552"/>
                    <a:pt x="42530" y="30211"/>
                    <a:pt x="42652" y="30089"/>
                  </a:cubicBezTo>
                  <a:cubicBezTo>
                    <a:pt x="43128" y="29613"/>
                    <a:pt x="44608" y="27543"/>
                    <a:pt x="43723" y="26657"/>
                  </a:cubicBezTo>
                  <a:cubicBezTo>
                    <a:pt x="43440" y="26373"/>
                    <a:pt x="43016" y="26282"/>
                    <a:pt x="42549" y="26282"/>
                  </a:cubicBezTo>
                  <a:cubicBezTo>
                    <a:pt x="42085" y="26282"/>
                    <a:pt x="41579" y="26373"/>
                    <a:pt x="41128" y="26453"/>
                  </a:cubicBezTo>
                  <a:cubicBezTo>
                    <a:pt x="40799" y="26512"/>
                    <a:pt x="40488" y="26567"/>
                    <a:pt x="40293" y="26567"/>
                  </a:cubicBezTo>
                  <a:cubicBezTo>
                    <a:pt x="39986" y="26567"/>
                    <a:pt x="39569" y="26549"/>
                    <a:pt x="39082" y="26528"/>
                  </a:cubicBezTo>
                  <a:cubicBezTo>
                    <a:pt x="38393" y="26498"/>
                    <a:pt x="37535" y="26460"/>
                    <a:pt x="36650" y="26460"/>
                  </a:cubicBezTo>
                  <a:cubicBezTo>
                    <a:pt x="35030" y="26460"/>
                    <a:pt x="33620" y="27582"/>
                    <a:pt x="33142" y="29253"/>
                  </a:cubicBezTo>
                  <a:cubicBezTo>
                    <a:pt x="32821" y="30381"/>
                    <a:pt x="32370" y="31068"/>
                    <a:pt x="32200" y="31300"/>
                  </a:cubicBezTo>
                  <a:cubicBezTo>
                    <a:pt x="30977" y="31465"/>
                    <a:pt x="21151" y="32780"/>
                    <a:pt x="18976" y="32780"/>
                  </a:cubicBezTo>
                  <a:cubicBezTo>
                    <a:pt x="17089" y="32780"/>
                    <a:pt x="15251" y="32569"/>
                    <a:pt x="14632" y="32491"/>
                  </a:cubicBezTo>
                  <a:cubicBezTo>
                    <a:pt x="14409" y="31223"/>
                    <a:pt x="13279" y="24817"/>
                    <a:pt x="12419" y="20704"/>
                  </a:cubicBezTo>
                  <a:cubicBezTo>
                    <a:pt x="11241" y="15079"/>
                    <a:pt x="10485" y="12349"/>
                    <a:pt x="9807" y="11283"/>
                  </a:cubicBezTo>
                  <a:cubicBezTo>
                    <a:pt x="9748" y="11194"/>
                    <a:pt x="9650" y="11146"/>
                    <a:pt x="9551" y="11146"/>
                  </a:cubicBezTo>
                  <a:cubicBezTo>
                    <a:pt x="9494" y="11146"/>
                    <a:pt x="9438" y="11161"/>
                    <a:pt x="9387" y="11194"/>
                  </a:cubicBezTo>
                  <a:cubicBezTo>
                    <a:pt x="9246" y="11283"/>
                    <a:pt x="9203" y="11470"/>
                    <a:pt x="9290" y="11611"/>
                  </a:cubicBezTo>
                  <a:cubicBezTo>
                    <a:pt x="10079" y="12851"/>
                    <a:pt x="11012" y="16966"/>
                    <a:pt x="11819" y="20830"/>
                  </a:cubicBezTo>
                  <a:cubicBezTo>
                    <a:pt x="12772" y="25379"/>
                    <a:pt x="14055" y="32743"/>
                    <a:pt x="14067" y="32817"/>
                  </a:cubicBezTo>
                  <a:cubicBezTo>
                    <a:pt x="14090" y="32948"/>
                    <a:pt x="14194" y="33049"/>
                    <a:pt x="14325" y="33068"/>
                  </a:cubicBezTo>
                  <a:cubicBezTo>
                    <a:pt x="14348" y="33071"/>
                    <a:pt x="16625" y="33392"/>
                    <a:pt x="18976" y="33392"/>
                  </a:cubicBezTo>
                  <a:cubicBezTo>
                    <a:pt x="21325" y="33392"/>
                    <a:pt x="31955" y="31951"/>
                    <a:pt x="32407" y="31890"/>
                  </a:cubicBezTo>
                  <a:cubicBezTo>
                    <a:pt x="32482" y="31879"/>
                    <a:pt x="32549" y="31843"/>
                    <a:pt x="32598" y="31786"/>
                  </a:cubicBezTo>
                  <a:cubicBezTo>
                    <a:pt x="32626" y="31753"/>
                    <a:pt x="33289" y="30967"/>
                    <a:pt x="33731" y="29421"/>
                  </a:cubicBezTo>
                  <a:cubicBezTo>
                    <a:pt x="34133" y="28016"/>
                    <a:pt x="35305" y="27071"/>
                    <a:pt x="36650" y="27071"/>
                  </a:cubicBezTo>
                  <a:cubicBezTo>
                    <a:pt x="37522" y="27071"/>
                    <a:pt x="38373" y="27109"/>
                    <a:pt x="39055" y="27139"/>
                  </a:cubicBezTo>
                  <a:cubicBezTo>
                    <a:pt x="39554" y="27160"/>
                    <a:pt x="39979" y="27179"/>
                    <a:pt x="40293" y="27179"/>
                  </a:cubicBezTo>
                  <a:cubicBezTo>
                    <a:pt x="40542" y="27179"/>
                    <a:pt x="40863" y="27121"/>
                    <a:pt x="41234" y="27056"/>
                  </a:cubicBezTo>
                  <a:cubicBezTo>
                    <a:pt x="41647" y="26982"/>
                    <a:pt x="42147" y="26893"/>
                    <a:pt x="42564" y="26893"/>
                  </a:cubicBezTo>
                  <a:cubicBezTo>
                    <a:pt x="42878" y="26893"/>
                    <a:pt x="43144" y="26943"/>
                    <a:pt x="43290" y="27089"/>
                  </a:cubicBezTo>
                  <a:cubicBezTo>
                    <a:pt x="43691" y="27491"/>
                    <a:pt x="42817" y="29058"/>
                    <a:pt x="42219" y="29656"/>
                  </a:cubicBezTo>
                  <a:cubicBezTo>
                    <a:pt x="42037" y="29838"/>
                    <a:pt x="41846" y="30180"/>
                    <a:pt x="41602" y="30613"/>
                  </a:cubicBezTo>
                  <a:cubicBezTo>
                    <a:pt x="41049" y="31598"/>
                    <a:pt x="40215" y="33086"/>
                    <a:pt x="39027" y="33436"/>
                  </a:cubicBezTo>
                  <a:cubicBezTo>
                    <a:pt x="38567" y="33571"/>
                    <a:pt x="37664" y="33870"/>
                    <a:pt x="36522" y="34248"/>
                  </a:cubicBezTo>
                  <a:cubicBezTo>
                    <a:pt x="33115" y="35374"/>
                    <a:pt x="27412" y="37262"/>
                    <a:pt x="24383" y="37820"/>
                  </a:cubicBezTo>
                  <a:cubicBezTo>
                    <a:pt x="20321" y="38568"/>
                    <a:pt x="12889" y="39434"/>
                    <a:pt x="9752" y="39434"/>
                  </a:cubicBezTo>
                  <a:cubicBezTo>
                    <a:pt x="9002" y="39434"/>
                    <a:pt x="8498" y="39385"/>
                    <a:pt x="8343" y="39272"/>
                  </a:cubicBezTo>
                  <a:cubicBezTo>
                    <a:pt x="7537" y="38644"/>
                    <a:pt x="4332" y="27224"/>
                    <a:pt x="3635" y="23390"/>
                  </a:cubicBezTo>
                  <a:cubicBezTo>
                    <a:pt x="3562" y="22987"/>
                    <a:pt x="3465" y="22471"/>
                    <a:pt x="3352" y="21868"/>
                  </a:cubicBezTo>
                  <a:cubicBezTo>
                    <a:pt x="2536" y="17528"/>
                    <a:pt x="626" y="7365"/>
                    <a:pt x="1275" y="4773"/>
                  </a:cubicBezTo>
                  <a:cubicBezTo>
                    <a:pt x="1985" y="1932"/>
                    <a:pt x="3917" y="572"/>
                    <a:pt x="3937" y="559"/>
                  </a:cubicBezTo>
                  <a:cubicBezTo>
                    <a:pt x="4076" y="464"/>
                    <a:pt x="4112" y="273"/>
                    <a:pt x="4015" y="134"/>
                  </a:cubicBezTo>
                  <a:cubicBezTo>
                    <a:pt x="3956" y="47"/>
                    <a:pt x="3860" y="0"/>
                    <a:pt x="37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54"/>
            <p:cNvSpPr/>
            <p:nvPr/>
          </p:nvSpPr>
          <p:spPr>
            <a:xfrm>
              <a:off x="2820625" y="2609475"/>
              <a:ext cx="314000" cy="236300"/>
            </a:xfrm>
            <a:custGeom>
              <a:avLst/>
              <a:gdLst/>
              <a:ahLst/>
              <a:cxnLst/>
              <a:rect l="l" t="t" r="r" b="b"/>
              <a:pathLst>
                <a:path w="12560" h="9452" extrusionOk="0">
                  <a:moveTo>
                    <a:pt x="10965" y="1"/>
                  </a:moveTo>
                  <a:cubicBezTo>
                    <a:pt x="10179" y="1"/>
                    <a:pt x="9203" y="286"/>
                    <a:pt x="8702" y="286"/>
                  </a:cubicBezTo>
                  <a:cubicBezTo>
                    <a:pt x="7954" y="286"/>
                    <a:pt x="6560" y="179"/>
                    <a:pt x="5061" y="179"/>
                  </a:cubicBezTo>
                  <a:cubicBezTo>
                    <a:pt x="3561" y="179"/>
                    <a:pt x="2276" y="1250"/>
                    <a:pt x="1848" y="2750"/>
                  </a:cubicBezTo>
                  <a:cubicBezTo>
                    <a:pt x="1419" y="4250"/>
                    <a:pt x="776" y="5000"/>
                    <a:pt x="776" y="5000"/>
                  </a:cubicBezTo>
                  <a:cubicBezTo>
                    <a:pt x="776" y="5000"/>
                    <a:pt x="488" y="5038"/>
                    <a:pt x="1" y="5104"/>
                  </a:cubicBezTo>
                  <a:cubicBezTo>
                    <a:pt x="267" y="5684"/>
                    <a:pt x="516" y="6399"/>
                    <a:pt x="563" y="7142"/>
                  </a:cubicBezTo>
                  <a:cubicBezTo>
                    <a:pt x="610" y="7920"/>
                    <a:pt x="527" y="8762"/>
                    <a:pt x="421" y="9452"/>
                  </a:cubicBezTo>
                  <a:cubicBezTo>
                    <a:pt x="3589" y="8449"/>
                    <a:pt x="6552" y="7428"/>
                    <a:pt x="7525" y="7142"/>
                  </a:cubicBezTo>
                  <a:cubicBezTo>
                    <a:pt x="9346" y="6606"/>
                    <a:pt x="10310" y="3821"/>
                    <a:pt x="10846" y="3286"/>
                  </a:cubicBezTo>
                  <a:cubicBezTo>
                    <a:pt x="11382" y="2750"/>
                    <a:pt x="12560" y="929"/>
                    <a:pt x="11917" y="286"/>
                  </a:cubicBezTo>
                  <a:cubicBezTo>
                    <a:pt x="11703" y="72"/>
                    <a:pt x="11358" y="1"/>
                    <a:pt x="109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54"/>
            <p:cNvSpPr/>
            <p:nvPr/>
          </p:nvSpPr>
          <p:spPr>
            <a:xfrm>
              <a:off x="2811525" y="2601850"/>
              <a:ext cx="334575" cy="251575"/>
            </a:xfrm>
            <a:custGeom>
              <a:avLst/>
              <a:gdLst/>
              <a:ahLst/>
              <a:cxnLst/>
              <a:rect l="l" t="t" r="r" b="b"/>
              <a:pathLst>
                <a:path w="13383" h="10063" extrusionOk="0">
                  <a:moveTo>
                    <a:pt x="11338" y="611"/>
                  </a:moveTo>
                  <a:cubicBezTo>
                    <a:pt x="11652" y="611"/>
                    <a:pt x="11918" y="661"/>
                    <a:pt x="12064" y="807"/>
                  </a:cubicBezTo>
                  <a:cubicBezTo>
                    <a:pt x="12466" y="1209"/>
                    <a:pt x="11592" y="2776"/>
                    <a:pt x="10993" y="3374"/>
                  </a:cubicBezTo>
                  <a:cubicBezTo>
                    <a:pt x="10812" y="3556"/>
                    <a:pt x="10620" y="3898"/>
                    <a:pt x="10377" y="4331"/>
                  </a:cubicBezTo>
                  <a:cubicBezTo>
                    <a:pt x="9824" y="5316"/>
                    <a:pt x="8990" y="6804"/>
                    <a:pt x="7802" y="7154"/>
                  </a:cubicBezTo>
                  <a:cubicBezTo>
                    <a:pt x="7341" y="7289"/>
                    <a:pt x="6435" y="7588"/>
                    <a:pt x="5291" y="7968"/>
                  </a:cubicBezTo>
                  <a:cubicBezTo>
                    <a:pt x="4112" y="8358"/>
                    <a:pt x="2667" y="8835"/>
                    <a:pt x="1154" y="9318"/>
                  </a:cubicBezTo>
                  <a:cubicBezTo>
                    <a:pt x="1240" y="8615"/>
                    <a:pt x="1265" y="7980"/>
                    <a:pt x="1231" y="7428"/>
                  </a:cubicBezTo>
                  <a:cubicBezTo>
                    <a:pt x="1197" y="6876"/>
                    <a:pt x="1054" y="6282"/>
                    <a:pt x="805" y="5658"/>
                  </a:cubicBezTo>
                  <a:lnTo>
                    <a:pt x="1181" y="5608"/>
                  </a:lnTo>
                  <a:cubicBezTo>
                    <a:pt x="1256" y="5597"/>
                    <a:pt x="1323" y="5561"/>
                    <a:pt x="1372" y="5504"/>
                  </a:cubicBezTo>
                  <a:cubicBezTo>
                    <a:pt x="1401" y="5471"/>
                    <a:pt x="2064" y="4685"/>
                    <a:pt x="2506" y="3139"/>
                  </a:cubicBezTo>
                  <a:cubicBezTo>
                    <a:pt x="2907" y="1734"/>
                    <a:pt x="4080" y="789"/>
                    <a:pt x="5425" y="789"/>
                  </a:cubicBezTo>
                  <a:cubicBezTo>
                    <a:pt x="6297" y="789"/>
                    <a:pt x="7147" y="827"/>
                    <a:pt x="7829" y="857"/>
                  </a:cubicBezTo>
                  <a:cubicBezTo>
                    <a:pt x="8329" y="878"/>
                    <a:pt x="8753" y="897"/>
                    <a:pt x="9068" y="897"/>
                  </a:cubicBezTo>
                  <a:cubicBezTo>
                    <a:pt x="9317" y="897"/>
                    <a:pt x="9637" y="839"/>
                    <a:pt x="10009" y="774"/>
                  </a:cubicBezTo>
                  <a:cubicBezTo>
                    <a:pt x="10422" y="700"/>
                    <a:pt x="10922" y="611"/>
                    <a:pt x="11338" y="611"/>
                  </a:cubicBezTo>
                  <a:close/>
                  <a:moveTo>
                    <a:pt x="11324" y="0"/>
                  </a:moveTo>
                  <a:cubicBezTo>
                    <a:pt x="10860" y="0"/>
                    <a:pt x="10353" y="91"/>
                    <a:pt x="9902" y="171"/>
                  </a:cubicBezTo>
                  <a:cubicBezTo>
                    <a:pt x="9573" y="230"/>
                    <a:pt x="9261" y="285"/>
                    <a:pt x="9068" y="285"/>
                  </a:cubicBezTo>
                  <a:cubicBezTo>
                    <a:pt x="8760" y="285"/>
                    <a:pt x="8344" y="267"/>
                    <a:pt x="7856" y="246"/>
                  </a:cubicBezTo>
                  <a:cubicBezTo>
                    <a:pt x="7168" y="216"/>
                    <a:pt x="6310" y="178"/>
                    <a:pt x="5425" y="178"/>
                  </a:cubicBezTo>
                  <a:cubicBezTo>
                    <a:pt x="3803" y="178"/>
                    <a:pt x="2394" y="1300"/>
                    <a:pt x="1917" y="2971"/>
                  </a:cubicBezTo>
                  <a:cubicBezTo>
                    <a:pt x="1595" y="4099"/>
                    <a:pt x="1145" y="4786"/>
                    <a:pt x="975" y="5018"/>
                  </a:cubicBezTo>
                  <a:lnTo>
                    <a:pt x="324" y="5105"/>
                  </a:lnTo>
                  <a:cubicBezTo>
                    <a:pt x="120" y="5132"/>
                    <a:pt x="0" y="5349"/>
                    <a:pt x="87" y="5536"/>
                  </a:cubicBezTo>
                  <a:cubicBezTo>
                    <a:pt x="404" y="6230"/>
                    <a:pt x="584" y="6879"/>
                    <a:pt x="621" y="7466"/>
                  </a:cubicBezTo>
                  <a:cubicBezTo>
                    <a:pt x="660" y="8099"/>
                    <a:pt x="613" y="8854"/>
                    <a:pt x="482" y="9710"/>
                  </a:cubicBezTo>
                  <a:cubicBezTo>
                    <a:pt x="453" y="9895"/>
                    <a:pt x="596" y="10063"/>
                    <a:pt x="785" y="10063"/>
                  </a:cubicBezTo>
                  <a:cubicBezTo>
                    <a:pt x="816" y="10063"/>
                    <a:pt x="847" y="10058"/>
                    <a:pt x="877" y="10048"/>
                  </a:cubicBezTo>
                  <a:cubicBezTo>
                    <a:pt x="2559" y="9516"/>
                    <a:pt x="4183" y="8979"/>
                    <a:pt x="5483" y="8548"/>
                  </a:cubicBezTo>
                  <a:cubicBezTo>
                    <a:pt x="6623" y="8172"/>
                    <a:pt x="7522" y="7874"/>
                    <a:pt x="7975" y="7741"/>
                  </a:cubicBezTo>
                  <a:cubicBezTo>
                    <a:pt x="9401" y="7321"/>
                    <a:pt x="10309" y="5702"/>
                    <a:pt x="10911" y="4631"/>
                  </a:cubicBezTo>
                  <a:cubicBezTo>
                    <a:pt x="11114" y="4270"/>
                    <a:pt x="11305" y="3929"/>
                    <a:pt x="11426" y="3807"/>
                  </a:cubicBezTo>
                  <a:cubicBezTo>
                    <a:pt x="11902" y="3331"/>
                    <a:pt x="13382" y="1261"/>
                    <a:pt x="12497" y="375"/>
                  </a:cubicBezTo>
                  <a:cubicBezTo>
                    <a:pt x="12214" y="91"/>
                    <a:pt x="11790" y="0"/>
                    <a:pt x="11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54"/>
            <p:cNvSpPr/>
            <p:nvPr/>
          </p:nvSpPr>
          <p:spPr>
            <a:xfrm>
              <a:off x="2857025" y="3034975"/>
              <a:ext cx="273125" cy="92025"/>
            </a:xfrm>
            <a:custGeom>
              <a:avLst/>
              <a:gdLst/>
              <a:ahLst/>
              <a:cxnLst/>
              <a:rect l="l" t="t" r="r" b="b"/>
              <a:pathLst>
                <a:path w="10925" h="3681" extrusionOk="0">
                  <a:moveTo>
                    <a:pt x="2170" y="0"/>
                  </a:moveTo>
                  <a:lnTo>
                    <a:pt x="0" y="3450"/>
                  </a:lnTo>
                  <a:cubicBezTo>
                    <a:pt x="0" y="3450"/>
                    <a:pt x="2760" y="3680"/>
                    <a:pt x="3681" y="3680"/>
                  </a:cubicBezTo>
                  <a:cubicBezTo>
                    <a:pt x="4600" y="3680"/>
                    <a:pt x="10924" y="2990"/>
                    <a:pt x="10005" y="1955"/>
                  </a:cubicBezTo>
                  <a:cubicBezTo>
                    <a:pt x="9084" y="920"/>
                    <a:pt x="2170" y="0"/>
                    <a:pt x="21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54"/>
            <p:cNvSpPr/>
            <p:nvPr/>
          </p:nvSpPr>
          <p:spPr>
            <a:xfrm>
              <a:off x="2847500" y="3027275"/>
              <a:ext cx="270700" cy="107350"/>
            </a:xfrm>
            <a:custGeom>
              <a:avLst/>
              <a:gdLst/>
              <a:ahLst/>
              <a:cxnLst/>
              <a:rect l="l" t="t" r="r" b="b"/>
              <a:pathLst>
                <a:path w="10828" h="4294" extrusionOk="0">
                  <a:moveTo>
                    <a:pt x="2704" y="637"/>
                  </a:moveTo>
                  <a:cubicBezTo>
                    <a:pt x="5352" y="1001"/>
                    <a:pt x="9557" y="1790"/>
                    <a:pt x="10174" y="2444"/>
                  </a:cubicBezTo>
                  <a:cubicBezTo>
                    <a:pt x="9907" y="3009"/>
                    <a:pt x="5371" y="3681"/>
                    <a:pt x="4062" y="3681"/>
                  </a:cubicBezTo>
                  <a:cubicBezTo>
                    <a:pt x="3402" y="3681"/>
                    <a:pt x="1747" y="3558"/>
                    <a:pt x="910" y="3493"/>
                  </a:cubicBezTo>
                  <a:lnTo>
                    <a:pt x="2704" y="637"/>
                  </a:lnTo>
                  <a:close/>
                  <a:moveTo>
                    <a:pt x="2551" y="1"/>
                  </a:moveTo>
                  <a:cubicBezTo>
                    <a:pt x="2446" y="1"/>
                    <a:pt x="2347" y="54"/>
                    <a:pt x="2291" y="144"/>
                  </a:cubicBezTo>
                  <a:lnTo>
                    <a:pt x="122" y="3594"/>
                  </a:lnTo>
                  <a:cubicBezTo>
                    <a:pt x="0" y="3789"/>
                    <a:pt x="128" y="4044"/>
                    <a:pt x="356" y="4062"/>
                  </a:cubicBezTo>
                  <a:cubicBezTo>
                    <a:pt x="469" y="4072"/>
                    <a:pt x="3140" y="4294"/>
                    <a:pt x="4062" y="4294"/>
                  </a:cubicBezTo>
                  <a:cubicBezTo>
                    <a:pt x="4120" y="4294"/>
                    <a:pt x="10193" y="3897"/>
                    <a:pt x="10733" y="2694"/>
                  </a:cubicBezTo>
                  <a:cubicBezTo>
                    <a:pt x="10828" y="2482"/>
                    <a:pt x="10785" y="2251"/>
                    <a:pt x="10614" y="2060"/>
                  </a:cubicBezTo>
                  <a:cubicBezTo>
                    <a:pt x="9647" y="971"/>
                    <a:pt x="3310" y="100"/>
                    <a:pt x="2592" y="4"/>
                  </a:cubicBezTo>
                  <a:cubicBezTo>
                    <a:pt x="2578" y="2"/>
                    <a:pt x="2564" y="1"/>
                    <a:pt x="25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54"/>
            <p:cNvSpPr/>
            <p:nvPr/>
          </p:nvSpPr>
          <p:spPr>
            <a:xfrm>
              <a:off x="2698925" y="2965975"/>
              <a:ext cx="689950" cy="629575"/>
            </a:xfrm>
            <a:custGeom>
              <a:avLst/>
              <a:gdLst/>
              <a:ahLst/>
              <a:cxnLst/>
              <a:rect l="l" t="t" r="r" b="b"/>
              <a:pathLst>
                <a:path w="27598" h="25183" extrusionOk="0">
                  <a:moveTo>
                    <a:pt x="20123" y="1"/>
                  </a:moveTo>
                  <a:lnTo>
                    <a:pt x="0" y="9315"/>
                  </a:lnTo>
                  <a:lnTo>
                    <a:pt x="7820" y="25183"/>
                  </a:lnTo>
                  <a:lnTo>
                    <a:pt x="27597" y="15178"/>
                  </a:lnTo>
                  <a:lnTo>
                    <a:pt x="201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54"/>
            <p:cNvSpPr/>
            <p:nvPr/>
          </p:nvSpPr>
          <p:spPr>
            <a:xfrm>
              <a:off x="2690175" y="2958325"/>
              <a:ext cx="707425" cy="644875"/>
            </a:xfrm>
            <a:custGeom>
              <a:avLst/>
              <a:gdLst/>
              <a:ahLst/>
              <a:cxnLst/>
              <a:rect l="l" t="t" r="r" b="b"/>
              <a:pathLst>
                <a:path w="28297" h="25795" extrusionOk="0">
                  <a:moveTo>
                    <a:pt x="20330" y="710"/>
                  </a:moveTo>
                  <a:lnTo>
                    <a:pt x="27539" y="15348"/>
                  </a:lnTo>
                  <a:lnTo>
                    <a:pt x="8307" y="25075"/>
                  </a:lnTo>
                  <a:lnTo>
                    <a:pt x="763" y="9766"/>
                  </a:lnTo>
                  <a:lnTo>
                    <a:pt x="20330" y="710"/>
                  </a:lnTo>
                  <a:close/>
                  <a:moveTo>
                    <a:pt x="20473" y="0"/>
                  </a:moveTo>
                  <a:cubicBezTo>
                    <a:pt x="20430" y="0"/>
                    <a:pt x="20386" y="9"/>
                    <a:pt x="20344" y="29"/>
                  </a:cubicBezTo>
                  <a:lnTo>
                    <a:pt x="222" y="9342"/>
                  </a:lnTo>
                  <a:cubicBezTo>
                    <a:pt x="67" y="9415"/>
                    <a:pt x="0" y="9601"/>
                    <a:pt x="77" y="9755"/>
                  </a:cubicBezTo>
                  <a:lnTo>
                    <a:pt x="7895" y="25624"/>
                  </a:lnTo>
                  <a:cubicBezTo>
                    <a:pt x="7931" y="25697"/>
                    <a:pt x="7995" y="25753"/>
                    <a:pt x="8073" y="25779"/>
                  </a:cubicBezTo>
                  <a:cubicBezTo>
                    <a:pt x="8104" y="25789"/>
                    <a:pt x="8137" y="25794"/>
                    <a:pt x="8170" y="25794"/>
                  </a:cubicBezTo>
                  <a:cubicBezTo>
                    <a:pt x="8218" y="25794"/>
                    <a:pt x="8265" y="25783"/>
                    <a:pt x="8307" y="25762"/>
                  </a:cubicBezTo>
                  <a:lnTo>
                    <a:pt x="28086" y="15758"/>
                  </a:lnTo>
                  <a:cubicBezTo>
                    <a:pt x="28235" y="15683"/>
                    <a:pt x="28296" y="15500"/>
                    <a:pt x="28222" y="15350"/>
                  </a:cubicBezTo>
                  <a:lnTo>
                    <a:pt x="20748" y="172"/>
                  </a:lnTo>
                  <a:cubicBezTo>
                    <a:pt x="20695" y="63"/>
                    <a:pt x="20586" y="0"/>
                    <a:pt x="20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54"/>
            <p:cNvSpPr/>
            <p:nvPr/>
          </p:nvSpPr>
          <p:spPr>
            <a:xfrm>
              <a:off x="2865675" y="3066600"/>
              <a:ext cx="166725" cy="91525"/>
            </a:xfrm>
            <a:custGeom>
              <a:avLst/>
              <a:gdLst/>
              <a:ahLst/>
              <a:cxnLst/>
              <a:rect l="l" t="t" r="r" b="b"/>
              <a:pathLst>
                <a:path w="6669" h="3661" extrusionOk="0">
                  <a:moveTo>
                    <a:pt x="3565" y="0"/>
                  </a:moveTo>
                  <a:lnTo>
                    <a:pt x="0" y="1264"/>
                  </a:lnTo>
                  <a:cubicBezTo>
                    <a:pt x="0" y="1264"/>
                    <a:pt x="2414" y="1264"/>
                    <a:pt x="2989" y="1610"/>
                  </a:cubicBezTo>
                  <a:cubicBezTo>
                    <a:pt x="3497" y="1915"/>
                    <a:pt x="5446" y="3660"/>
                    <a:pt x="6128" y="3660"/>
                  </a:cubicBezTo>
                  <a:cubicBezTo>
                    <a:pt x="6217" y="3660"/>
                    <a:pt x="6285" y="3630"/>
                    <a:pt x="6324" y="3564"/>
                  </a:cubicBezTo>
                  <a:cubicBezTo>
                    <a:pt x="6669" y="2989"/>
                    <a:pt x="5289" y="1610"/>
                    <a:pt x="4714" y="1035"/>
                  </a:cubicBezTo>
                  <a:cubicBezTo>
                    <a:pt x="4139" y="460"/>
                    <a:pt x="3565" y="0"/>
                    <a:pt x="35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54"/>
            <p:cNvSpPr/>
            <p:nvPr/>
          </p:nvSpPr>
          <p:spPr>
            <a:xfrm>
              <a:off x="2857825" y="3059025"/>
              <a:ext cx="182250" cy="106750"/>
            </a:xfrm>
            <a:custGeom>
              <a:avLst/>
              <a:gdLst/>
              <a:ahLst/>
              <a:cxnLst/>
              <a:rect l="l" t="t" r="r" b="b"/>
              <a:pathLst>
                <a:path w="7290" h="4270" extrusionOk="0">
                  <a:moveTo>
                    <a:pt x="3884" y="0"/>
                  </a:moveTo>
                  <a:cubicBezTo>
                    <a:pt x="3793" y="0"/>
                    <a:pt x="3704" y="40"/>
                    <a:pt x="3644" y="115"/>
                  </a:cubicBezTo>
                  <a:cubicBezTo>
                    <a:pt x="3540" y="246"/>
                    <a:pt x="3560" y="435"/>
                    <a:pt x="3687" y="543"/>
                  </a:cubicBezTo>
                  <a:cubicBezTo>
                    <a:pt x="3693" y="546"/>
                    <a:pt x="4257" y="999"/>
                    <a:pt x="4813" y="1554"/>
                  </a:cubicBezTo>
                  <a:cubicBezTo>
                    <a:pt x="6247" y="2990"/>
                    <a:pt x="6409" y="3490"/>
                    <a:pt x="6392" y="3655"/>
                  </a:cubicBezTo>
                  <a:cubicBezTo>
                    <a:pt x="5990" y="3597"/>
                    <a:pt x="4778" y="2650"/>
                    <a:pt x="4246" y="2234"/>
                  </a:cubicBezTo>
                  <a:cubicBezTo>
                    <a:pt x="3900" y="1964"/>
                    <a:pt x="3627" y="1750"/>
                    <a:pt x="3461" y="1650"/>
                  </a:cubicBezTo>
                  <a:cubicBezTo>
                    <a:pt x="2844" y="1280"/>
                    <a:pt x="731" y="1261"/>
                    <a:pt x="314" y="1261"/>
                  </a:cubicBezTo>
                  <a:cubicBezTo>
                    <a:pt x="312" y="1261"/>
                    <a:pt x="310" y="1261"/>
                    <a:pt x="308" y="1261"/>
                  </a:cubicBezTo>
                  <a:cubicBezTo>
                    <a:pt x="139" y="1261"/>
                    <a:pt x="1" y="1399"/>
                    <a:pt x="1" y="1568"/>
                  </a:cubicBezTo>
                  <a:cubicBezTo>
                    <a:pt x="1" y="1738"/>
                    <a:pt x="139" y="1874"/>
                    <a:pt x="308" y="1874"/>
                  </a:cubicBezTo>
                  <a:cubicBezTo>
                    <a:pt x="310" y="1874"/>
                    <a:pt x="312" y="1874"/>
                    <a:pt x="314" y="1874"/>
                  </a:cubicBezTo>
                  <a:cubicBezTo>
                    <a:pt x="1281" y="1874"/>
                    <a:pt x="2800" y="1967"/>
                    <a:pt x="3146" y="2175"/>
                  </a:cubicBezTo>
                  <a:cubicBezTo>
                    <a:pt x="3280" y="2255"/>
                    <a:pt x="3552" y="2469"/>
                    <a:pt x="3869" y="2716"/>
                  </a:cubicBezTo>
                  <a:cubicBezTo>
                    <a:pt x="5024" y="3620"/>
                    <a:pt x="5900" y="4269"/>
                    <a:pt x="6448" y="4269"/>
                  </a:cubicBezTo>
                  <a:cubicBezTo>
                    <a:pt x="6484" y="4269"/>
                    <a:pt x="6522" y="4266"/>
                    <a:pt x="6559" y="4259"/>
                  </a:cubicBezTo>
                  <a:cubicBezTo>
                    <a:pt x="6702" y="4235"/>
                    <a:pt x="6827" y="4149"/>
                    <a:pt x="6901" y="4024"/>
                  </a:cubicBezTo>
                  <a:cubicBezTo>
                    <a:pt x="7290" y="3377"/>
                    <a:pt x="6520" y="2396"/>
                    <a:pt x="5245" y="1122"/>
                  </a:cubicBezTo>
                  <a:cubicBezTo>
                    <a:pt x="4664" y="540"/>
                    <a:pt x="4094" y="83"/>
                    <a:pt x="4071" y="64"/>
                  </a:cubicBezTo>
                  <a:cubicBezTo>
                    <a:pt x="4015" y="21"/>
                    <a:pt x="3949" y="0"/>
                    <a:pt x="38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54"/>
            <p:cNvSpPr/>
            <p:nvPr/>
          </p:nvSpPr>
          <p:spPr>
            <a:xfrm>
              <a:off x="2155400" y="2899975"/>
              <a:ext cx="755875" cy="253800"/>
            </a:xfrm>
            <a:custGeom>
              <a:avLst/>
              <a:gdLst/>
              <a:ahLst/>
              <a:cxnLst/>
              <a:rect l="l" t="t" r="r" b="b"/>
              <a:pathLst>
                <a:path w="30235" h="10152" extrusionOk="0">
                  <a:moveTo>
                    <a:pt x="9503" y="1"/>
                  </a:moveTo>
                  <a:cubicBezTo>
                    <a:pt x="0" y="433"/>
                    <a:pt x="5183" y="7559"/>
                    <a:pt x="5183" y="7559"/>
                  </a:cubicBezTo>
                  <a:lnTo>
                    <a:pt x="26995" y="10151"/>
                  </a:lnTo>
                  <a:lnTo>
                    <a:pt x="30235" y="5400"/>
                  </a:lnTo>
                  <a:lnTo>
                    <a:pt x="95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54"/>
            <p:cNvSpPr/>
            <p:nvPr/>
          </p:nvSpPr>
          <p:spPr>
            <a:xfrm>
              <a:off x="2221750" y="2892325"/>
              <a:ext cx="698825" cy="269100"/>
            </a:xfrm>
            <a:custGeom>
              <a:avLst/>
              <a:gdLst/>
              <a:ahLst/>
              <a:cxnLst/>
              <a:rect l="l" t="t" r="r" b="b"/>
              <a:pathLst>
                <a:path w="27953" h="10764" extrusionOk="0">
                  <a:moveTo>
                    <a:pt x="6816" y="615"/>
                  </a:moveTo>
                  <a:lnTo>
                    <a:pt x="27083" y="5892"/>
                  </a:lnTo>
                  <a:lnTo>
                    <a:pt x="24193" y="10132"/>
                  </a:lnTo>
                  <a:lnTo>
                    <a:pt x="2702" y="7578"/>
                  </a:lnTo>
                  <a:cubicBezTo>
                    <a:pt x="2341" y="7038"/>
                    <a:pt x="818" y="4580"/>
                    <a:pt x="1690" y="2766"/>
                  </a:cubicBezTo>
                  <a:cubicBezTo>
                    <a:pt x="2312" y="1472"/>
                    <a:pt x="4037" y="748"/>
                    <a:pt x="6816" y="615"/>
                  </a:cubicBezTo>
                  <a:close/>
                  <a:moveTo>
                    <a:pt x="6846" y="1"/>
                  </a:moveTo>
                  <a:cubicBezTo>
                    <a:pt x="6842" y="1"/>
                    <a:pt x="6838" y="1"/>
                    <a:pt x="6834" y="1"/>
                  </a:cubicBezTo>
                  <a:cubicBezTo>
                    <a:pt x="3786" y="140"/>
                    <a:pt x="1869" y="982"/>
                    <a:pt x="1138" y="2501"/>
                  </a:cubicBezTo>
                  <a:cubicBezTo>
                    <a:pt x="0" y="4864"/>
                    <a:pt x="2188" y="7917"/>
                    <a:pt x="2281" y="8046"/>
                  </a:cubicBezTo>
                  <a:cubicBezTo>
                    <a:pt x="2332" y="8114"/>
                    <a:pt x="2409" y="8160"/>
                    <a:pt x="2493" y="8170"/>
                  </a:cubicBezTo>
                  <a:lnTo>
                    <a:pt x="24305" y="10761"/>
                  </a:lnTo>
                  <a:cubicBezTo>
                    <a:pt x="24317" y="10762"/>
                    <a:pt x="24329" y="10763"/>
                    <a:pt x="24341" y="10763"/>
                  </a:cubicBezTo>
                  <a:cubicBezTo>
                    <a:pt x="24442" y="10763"/>
                    <a:pt x="24537" y="10713"/>
                    <a:pt x="24594" y="10629"/>
                  </a:cubicBezTo>
                  <a:lnTo>
                    <a:pt x="27833" y="5878"/>
                  </a:lnTo>
                  <a:cubicBezTo>
                    <a:pt x="27953" y="5704"/>
                    <a:pt x="27863" y="5464"/>
                    <a:pt x="27658" y="5410"/>
                  </a:cubicBezTo>
                  <a:lnTo>
                    <a:pt x="6925" y="11"/>
                  </a:lnTo>
                  <a:cubicBezTo>
                    <a:pt x="6900" y="4"/>
                    <a:pt x="6873" y="1"/>
                    <a:pt x="68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54"/>
            <p:cNvSpPr/>
            <p:nvPr/>
          </p:nvSpPr>
          <p:spPr>
            <a:xfrm>
              <a:off x="1655175" y="2894050"/>
              <a:ext cx="811075" cy="1382925"/>
            </a:xfrm>
            <a:custGeom>
              <a:avLst/>
              <a:gdLst/>
              <a:ahLst/>
              <a:cxnLst/>
              <a:rect l="l" t="t" r="r" b="b"/>
              <a:pathLst>
                <a:path w="32443" h="55317" extrusionOk="0">
                  <a:moveTo>
                    <a:pt x="17974" y="0"/>
                  </a:moveTo>
                  <a:cubicBezTo>
                    <a:pt x="16936" y="0"/>
                    <a:pt x="15899" y="342"/>
                    <a:pt x="14845" y="1145"/>
                  </a:cubicBezTo>
                  <a:cubicBezTo>
                    <a:pt x="14845" y="1145"/>
                    <a:pt x="9794" y="5430"/>
                    <a:pt x="8110" y="10633"/>
                  </a:cubicBezTo>
                  <a:cubicBezTo>
                    <a:pt x="6428" y="15836"/>
                    <a:pt x="5356" y="26242"/>
                    <a:pt x="5356" y="26242"/>
                  </a:cubicBezTo>
                  <a:cubicBezTo>
                    <a:pt x="5356" y="26242"/>
                    <a:pt x="0" y="33893"/>
                    <a:pt x="0" y="34659"/>
                  </a:cubicBezTo>
                  <a:cubicBezTo>
                    <a:pt x="0" y="34914"/>
                    <a:pt x="493" y="34999"/>
                    <a:pt x="1151" y="34999"/>
                  </a:cubicBezTo>
                  <a:cubicBezTo>
                    <a:pt x="2466" y="34999"/>
                    <a:pt x="4438" y="34659"/>
                    <a:pt x="4438" y="34659"/>
                  </a:cubicBezTo>
                  <a:lnTo>
                    <a:pt x="4438" y="34659"/>
                  </a:lnTo>
                  <a:lnTo>
                    <a:pt x="153" y="42004"/>
                  </a:lnTo>
                  <a:cubicBezTo>
                    <a:pt x="153" y="42004"/>
                    <a:pt x="153" y="48125"/>
                    <a:pt x="3520" y="51338"/>
                  </a:cubicBezTo>
                  <a:cubicBezTo>
                    <a:pt x="6329" y="54020"/>
                    <a:pt x="10099" y="55317"/>
                    <a:pt x="13405" y="55317"/>
                  </a:cubicBezTo>
                  <a:cubicBezTo>
                    <a:pt x="14060" y="55317"/>
                    <a:pt x="14697" y="55266"/>
                    <a:pt x="15304" y="55165"/>
                  </a:cubicBezTo>
                  <a:cubicBezTo>
                    <a:pt x="18977" y="54552"/>
                    <a:pt x="25710" y="46288"/>
                    <a:pt x="26475" y="45829"/>
                  </a:cubicBezTo>
                  <a:cubicBezTo>
                    <a:pt x="27241" y="45371"/>
                    <a:pt x="24638" y="38331"/>
                    <a:pt x="24027" y="35730"/>
                  </a:cubicBezTo>
                  <a:cubicBezTo>
                    <a:pt x="23414" y="33129"/>
                    <a:pt x="24638" y="31292"/>
                    <a:pt x="25404" y="30832"/>
                  </a:cubicBezTo>
                  <a:cubicBezTo>
                    <a:pt x="26169" y="30374"/>
                    <a:pt x="30606" y="27619"/>
                    <a:pt x="31524" y="25630"/>
                  </a:cubicBezTo>
                  <a:cubicBezTo>
                    <a:pt x="32443" y="23641"/>
                    <a:pt x="32290" y="20274"/>
                    <a:pt x="31984" y="17672"/>
                  </a:cubicBezTo>
                  <a:cubicBezTo>
                    <a:pt x="31677" y="15070"/>
                    <a:pt x="27852" y="6042"/>
                    <a:pt x="24486" y="3288"/>
                  </a:cubicBezTo>
                  <a:cubicBezTo>
                    <a:pt x="22223" y="1436"/>
                    <a:pt x="20099" y="0"/>
                    <a:pt x="179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54"/>
            <p:cNvSpPr/>
            <p:nvPr/>
          </p:nvSpPr>
          <p:spPr>
            <a:xfrm>
              <a:off x="1647500" y="2886300"/>
              <a:ext cx="825875" cy="1398450"/>
            </a:xfrm>
            <a:custGeom>
              <a:avLst/>
              <a:gdLst/>
              <a:ahLst/>
              <a:cxnLst/>
              <a:rect l="l" t="t" r="r" b="b"/>
              <a:pathLst>
                <a:path w="33035" h="55938" extrusionOk="0">
                  <a:moveTo>
                    <a:pt x="18282" y="606"/>
                  </a:moveTo>
                  <a:cubicBezTo>
                    <a:pt x="20183" y="606"/>
                    <a:pt x="22177" y="1854"/>
                    <a:pt x="24599" y="3834"/>
                  </a:cubicBezTo>
                  <a:cubicBezTo>
                    <a:pt x="27918" y="6550"/>
                    <a:pt x="31690" y="15495"/>
                    <a:pt x="31986" y="18017"/>
                  </a:cubicBezTo>
                  <a:cubicBezTo>
                    <a:pt x="32407" y="21591"/>
                    <a:pt x="32258" y="24286"/>
                    <a:pt x="31553" y="25811"/>
                  </a:cubicBezTo>
                  <a:cubicBezTo>
                    <a:pt x="30813" y="27415"/>
                    <a:pt x="27433" y="29752"/>
                    <a:pt x="25552" y="30880"/>
                  </a:cubicBezTo>
                  <a:cubicBezTo>
                    <a:pt x="24767" y="31352"/>
                    <a:pt x="23362" y="33251"/>
                    <a:pt x="24035" y="36110"/>
                  </a:cubicBezTo>
                  <a:cubicBezTo>
                    <a:pt x="24231" y="36943"/>
                    <a:pt x="24629" y="38226"/>
                    <a:pt x="25050" y="39583"/>
                  </a:cubicBezTo>
                  <a:cubicBezTo>
                    <a:pt x="25725" y="41763"/>
                    <a:pt x="26856" y="45414"/>
                    <a:pt x="26624" y="45877"/>
                  </a:cubicBezTo>
                  <a:cubicBezTo>
                    <a:pt x="26407" y="46008"/>
                    <a:pt x="25979" y="46460"/>
                    <a:pt x="25032" y="47470"/>
                  </a:cubicBezTo>
                  <a:cubicBezTo>
                    <a:pt x="22822" y="49826"/>
                    <a:pt x="18222" y="54730"/>
                    <a:pt x="15560" y="55173"/>
                  </a:cubicBezTo>
                  <a:cubicBezTo>
                    <a:pt x="14940" y="55277"/>
                    <a:pt x="14305" y="55327"/>
                    <a:pt x="13663" y="55327"/>
                  </a:cubicBezTo>
                  <a:cubicBezTo>
                    <a:pt x="10239" y="55327"/>
                    <a:pt x="6623" y="53896"/>
                    <a:pt x="4038" y="51428"/>
                  </a:cubicBezTo>
                  <a:cubicBezTo>
                    <a:pt x="1013" y="48540"/>
                    <a:pt x="785" y="43121"/>
                    <a:pt x="767" y="42395"/>
                  </a:cubicBezTo>
                  <a:lnTo>
                    <a:pt x="5010" y="35123"/>
                  </a:lnTo>
                  <a:cubicBezTo>
                    <a:pt x="5131" y="34914"/>
                    <a:pt x="4975" y="34662"/>
                    <a:pt x="4746" y="34662"/>
                  </a:cubicBezTo>
                  <a:cubicBezTo>
                    <a:pt x="4729" y="34662"/>
                    <a:pt x="4711" y="34663"/>
                    <a:pt x="4693" y="34666"/>
                  </a:cubicBezTo>
                  <a:cubicBezTo>
                    <a:pt x="3533" y="34867"/>
                    <a:pt x="2234" y="35005"/>
                    <a:pt x="1404" y="35005"/>
                  </a:cubicBezTo>
                  <a:cubicBezTo>
                    <a:pt x="1034" y="35005"/>
                    <a:pt x="757" y="34977"/>
                    <a:pt x="628" y="34915"/>
                  </a:cubicBezTo>
                  <a:cubicBezTo>
                    <a:pt x="861" y="34169"/>
                    <a:pt x="3480" y="30204"/>
                    <a:pt x="5914" y="26728"/>
                  </a:cubicBezTo>
                  <a:cubicBezTo>
                    <a:pt x="5944" y="26685"/>
                    <a:pt x="5963" y="26635"/>
                    <a:pt x="5968" y="26583"/>
                  </a:cubicBezTo>
                  <a:cubicBezTo>
                    <a:pt x="5978" y="26480"/>
                    <a:pt x="7055" y="16150"/>
                    <a:pt x="8709" y="11037"/>
                  </a:cubicBezTo>
                  <a:cubicBezTo>
                    <a:pt x="10321" y="6057"/>
                    <a:pt x="15149" y="1861"/>
                    <a:pt x="15343" y="1693"/>
                  </a:cubicBezTo>
                  <a:cubicBezTo>
                    <a:pt x="16329" y="944"/>
                    <a:pt x="17293" y="606"/>
                    <a:pt x="18282" y="606"/>
                  </a:cubicBezTo>
                  <a:close/>
                  <a:moveTo>
                    <a:pt x="18288" y="0"/>
                  </a:moveTo>
                  <a:cubicBezTo>
                    <a:pt x="17200" y="0"/>
                    <a:pt x="16092" y="354"/>
                    <a:pt x="14965" y="1211"/>
                  </a:cubicBezTo>
                  <a:lnTo>
                    <a:pt x="14952" y="1221"/>
                  </a:lnTo>
                  <a:cubicBezTo>
                    <a:pt x="14744" y="1399"/>
                    <a:pt x="9817" y="5623"/>
                    <a:pt x="8126" y="10848"/>
                  </a:cubicBezTo>
                  <a:cubicBezTo>
                    <a:pt x="6530" y="15782"/>
                    <a:pt x="5471" y="25463"/>
                    <a:pt x="5367" y="26441"/>
                  </a:cubicBezTo>
                  <a:cubicBezTo>
                    <a:pt x="4047" y="28328"/>
                    <a:pt x="1" y="34178"/>
                    <a:pt x="1" y="34969"/>
                  </a:cubicBezTo>
                  <a:cubicBezTo>
                    <a:pt x="1" y="35117"/>
                    <a:pt x="66" y="35254"/>
                    <a:pt x="187" y="35355"/>
                  </a:cubicBezTo>
                  <a:cubicBezTo>
                    <a:pt x="411" y="35545"/>
                    <a:pt x="923" y="35611"/>
                    <a:pt x="1534" y="35611"/>
                  </a:cubicBezTo>
                  <a:cubicBezTo>
                    <a:pt x="2383" y="35611"/>
                    <a:pt x="3424" y="35482"/>
                    <a:pt x="4154" y="35373"/>
                  </a:cubicBezTo>
                  <a:lnTo>
                    <a:pt x="4154" y="35373"/>
                  </a:lnTo>
                  <a:lnTo>
                    <a:pt x="196" y="42159"/>
                  </a:lnTo>
                  <a:cubicBezTo>
                    <a:pt x="168" y="42207"/>
                    <a:pt x="153" y="42260"/>
                    <a:pt x="153" y="42314"/>
                  </a:cubicBezTo>
                  <a:cubicBezTo>
                    <a:pt x="153" y="42569"/>
                    <a:pt x="193" y="48604"/>
                    <a:pt x="3615" y="51870"/>
                  </a:cubicBezTo>
                  <a:cubicBezTo>
                    <a:pt x="6312" y="54444"/>
                    <a:pt x="10088" y="55938"/>
                    <a:pt x="13668" y="55938"/>
                  </a:cubicBezTo>
                  <a:cubicBezTo>
                    <a:pt x="13675" y="55938"/>
                    <a:pt x="13682" y="55938"/>
                    <a:pt x="13688" y="55938"/>
                  </a:cubicBezTo>
                  <a:cubicBezTo>
                    <a:pt x="14350" y="55938"/>
                    <a:pt x="15009" y="55883"/>
                    <a:pt x="15661" y="55776"/>
                  </a:cubicBezTo>
                  <a:cubicBezTo>
                    <a:pt x="18527" y="55299"/>
                    <a:pt x="23049" y="50478"/>
                    <a:pt x="25478" y="47889"/>
                  </a:cubicBezTo>
                  <a:cubicBezTo>
                    <a:pt x="26151" y="47171"/>
                    <a:pt x="26787" y="46494"/>
                    <a:pt x="26939" y="46402"/>
                  </a:cubicBezTo>
                  <a:cubicBezTo>
                    <a:pt x="27563" y="46028"/>
                    <a:pt x="27160" y="44325"/>
                    <a:pt x="25633" y="39401"/>
                  </a:cubicBezTo>
                  <a:cubicBezTo>
                    <a:pt x="25216" y="38054"/>
                    <a:pt x="24821" y="36782"/>
                    <a:pt x="24631" y="35970"/>
                  </a:cubicBezTo>
                  <a:cubicBezTo>
                    <a:pt x="24041" y="33463"/>
                    <a:pt x="25233" y="31786"/>
                    <a:pt x="25868" y="31405"/>
                  </a:cubicBezTo>
                  <a:cubicBezTo>
                    <a:pt x="26402" y="31084"/>
                    <a:pt x="31121" y="28208"/>
                    <a:pt x="32109" y="26068"/>
                  </a:cubicBezTo>
                  <a:cubicBezTo>
                    <a:pt x="32870" y="24417"/>
                    <a:pt x="33034" y="21685"/>
                    <a:pt x="32593" y="17947"/>
                  </a:cubicBezTo>
                  <a:cubicBezTo>
                    <a:pt x="32295" y="15412"/>
                    <a:pt x="28543" y="6273"/>
                    <a:pt x="24985" y="3361"/>
                  </a:cubicBezTo>
                  <a:cubicBezTo>
                    <a:pt x="22851" y="1614"/>
                    <a:pt x="20614" y="0"/>
                    <a:pt x="18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54"/>
            <p:cNvSpPr/>
            <p:nvPr/>
          </p:nvSpPr>
          <p:spPr>
            <a:xfrm>
              <a:off x="2045425" y="2880400"/>
              <a:ext cx="439975" cy="497975"/>
            </a:xfrm>
            <a:custGeom>
              <a:avLst/>
              <a:gdLst/>
              <a:ahLst/>
              <a:cxnLst/>
              <a:rect l="l" t="t" r="r" b="b"/>
              <a:pathLst>
                <a:path w="17599" h="19919" extrusionOk="0">
                  <a:moveTo>
                    <a:pt x="6102" y="0"/>
                  </a:moveTo>
                  <a:cubicBezTo>
                    <a:pt x="4746" y="0"/>
                    <a:pt x="3399" y="287"/>
                    <a:pt x="2294" y="926"/>
                  </a:cubicBezTo>
                  <a:cubicBezTo>
                    <a:pt x="2294" y="926"/>
                    <a:pt x="0" y="4292"/>
                    <a:pt x="0" y="6740"/>
                  </a:cubicBezTo>
                  <a:cubicBezTo>
                    <a:pt x="0" y="9190"/>
                    <a:pt x="1989" y="13168"/>
                    <a:pt x="3519" y="15004"/>
                  </a:cubicBezTo>
                  <a:cubicBezTo>
                    <a:pt x="5049" y="16841"/>
                    <a:pt x="6427" y="18065"/>
                    <a:pt x="6427" y="18065"/>
                  </a:cubicBezTo>
                  <a:lnTo>
                    <a:pt x="9793" y="17300"/>
                  </a:lnTo>
                  <a:lnTo>
                    <a:pt x="9947" y="19901"/>
                  </a:lnTo>
                  <a:cubicBezTo>
                    <a:pt x="9947" y="19901"/>
                    <a:pt x="10377" y="19126"/>
                    <a:pt x="11496" y="19126"/>
                  </a:cubicBezTo>
                  <a:cubicBezTo>
                    <a:pt x="11869" y="19126"/>
                    <a:pt x="12319" y="19212"/>
                    <a:pt x="12855" y="19442"/>
                  </a:cubicBezTo>
                  <a:cubicBezTo>
                    <a:pt x="13667" y="19790"/>
                    <a:pt x="14369" y="19918"/>
                    <a:pt x="14927" y="19918"/>
                  </a:cubicBezTo>
                  <a:cubicBezTo>
                    <a:pt x="15843" y="19918"/>
                    <a:pt x="16374" y="19574"/>
                    <a:pt x="16374" y="19289"/>
                  </a:cubicBezTo>
                  <a:cubicBezTo>
                    <a:pt x="16374" y="18830"/>
                    <a:pt x="17598" y="15616"/>
                    <a:pt x="16374" y="10261"/>
                  </a:cubicBezTo>
                  <a:cubicBezTo>
                    <a:pt x="15150" y="4905"/>
                    <a:pt x="13772" y="3986"/>
                    <a:pt x="11783" y="1997"/>
                  </a:cubicBezTo>
                  <a:cubicBezTo>
                    <a:pt x="10550" y="763"/>
                    <a:pt x="8315" y="0"/>
                    <a:pt x="61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54"/>
            <p:cNvSpPr/>
            <p:nvPr/>
          </p:nvSpPr>
          <p:spPr>
            <a:xfrm>
              <a:off x="2037725" y="2872750"/>
              <a:ext cx="450275" cy="513300"/>
            </a:xfrm>
            <a:custGeom>
              <a:avLst/>
              <a:gdLst/>
              <a:ahLst/>
              <a:cxnLst/>
              <a:rect l="l" t="t" r="r" b="b"/>
              <a:pathLst>
                <a:path w="18011" h="20532" extrusionOk="0">
                  <a:moveTo>
                    <a:pt x="6412" y="600"/>
                  </a:moveTo>
                  <a:cubicBezTo>
                    <a:pt x="8568" y="600"/>
                    <a:pt x="10719" y="1365"/>
                    <a:pt x="11874" y="2520"/>
                  </a:cubicBezTo>
                  <a:cubicBezTo>
                    <a:pt x="12060" y="2707"/>
                    <a:pt x="12242" y="2884"/>
                    <a:pt x="12418" y="3056"/>
                  </a:cubicBezTo>
                  <a:cubicBezTo>
                    <a:pt x="14088" y="4689"/>
                    <a:pt x="15293" y="5868"/>
                    <a:pt x="16383" y="10636"/>
                  </a:cubicBezTo>
                  <a:cubicBezTo>
                    <a:pt x="17382" y="15008"/>
                    <a:pt x="16721" y="17947"/>
                    <a:pt x="16472" y="19055"/>
                  </a:cubicBezTo>
                  <a:cubicBezTo>
                    <a:pt x="16410" y="19331"/>
                    <a:pt x="16375" y="19482"/>
                    <a:pt x="16377" y="19580"/>
                  </a:cubicBezTo>
                  <a:cubicBezTo>
                    <a:pt x="16369" y="19603"/>
                    <a:pt x="16302" y="19686"/>
                    <a:pt x="16113" y="19767"/>
                  </a:cubicBezTo>
                  <a:cubicBezTo>
                    <a:pt x="15900" y="19859"/>
                    <a:pt x="15604" y="19919"/>
                    <a:pt x="15237" y="19919"/>
                  </a:cubicBezTo>
                  <a:cubicBezTo>
                    <a:pt x="14714" y="19919"/>
                    <a:pt x="14048" y="19796"/>
                    <a:pt x="13282" y="19468"/>
                  </a:cubicBezTo>
                  <a:cubicBezTo>
                    <a:pt x="12710" y="19222"/>
                    <a:pt x="12222" y="19129"/>
                    <a:pt x="11811" y="19129"/>
                  </a:cubicBezTo>
                  <a:cubicBezTo>
                    <a:pt x="11237" y="19129"/>
                    <a:pt x="10814" y="19311"/>
                    <a:pt x="10521" y="19516"/>
                  </a:cubicBezTo>
                  <a:lnTo>
                    <a:pt x="10408" y="17589"/>
                  </a:lnTo>
                  <a:cubicBezTo>
                    <a:pt x="10398" y="17423"/>
                    <a:pt x="10260" y="17301"/>
                    <a:pt x="10102" y="17301"/>
                  </a:cubicBezTo>
                  <a:cubicBezTo>
                    <a:pt x="10080" y="17301"/>
                    <a:pt x="10056" y="17304"/>
                    <a:pt x="10033" y="17309"/>
                  </a:cubicBezTo>
                  <a:lnTo>
                    <a:pt x="6823" y="18038"/>
                  </a:lnTo>
                  <a:cubicBezTo>
                    <a:pt x="6462" y="17705"/>
                    <a:pt x="5307" y="16610"/>
                    <a:pt x="4062" y="15115"/>
                  </a:cubicBezTo>
                  <a:cubicBezTo>
                    <a:pt x="2622" y="13387"/>
                    <a:pt x="614" y="9482"/>
                    <a:pt x="614" y="7047"/>
                  </a:cubicBezTo>
                  <a:cubicBezTo>
                    <a:pt x="614" y="4893"/>
                    <a:pt x="2520" y="1913"/>
                    <a:pt x="2817" y="1463"/>
                  </a:cubicBezTo>
                  <a:cubicBezTo>
                    <a:pt x="3884" y="863"/>
                    <a:pt x="5149" y="600"/>
                    <a:pt x="6412" y="600"/>
                  </a:cubicBezTo>
                  <a:close/>
                  <a:moveTo>
                    <a:pt x="6385" y="1"/>
                  </a:moveTo>
                  <a:cubicBezTo>
                    <a:pt x="4998" y="1"/>
                    <a:pt x="3611" y="294"/>
                    <a:pt x="2449" y="967"/>
                  </a:cubicBezTo>
                  <a:cubicBezTo>
                    <a:pt x="2410" y="990"/>
                    <a:pt x="2375" y="1021"/>
                    <a:pt x="2350" y="1059"/>
                  </a:cubicBezTo>
                  <a:cubicBezTo>
                    <a:pt x="2253" y="1201"/>
                    <a:pt x="0" y="4533"/>
                    <a:pt x="0" y="7047"/>
                  </a:cubicBezTo>
                  <a:cubicBezTo>
                    <a:pt x="0" y="9619"/>
                    <a:pt x="2092" y="13707"/>
                    <a:pt x="3591" y="15506"/>
                  </a:cubicBezTo>
                  <a:cubicBezTo>
                    <a:pt x="5118" y="17340"/>
                    <a:pt x="6517" y="18587"/>
                    <a:pt x="6530" y="18600"/>
                  </a:cubicBezTo>
                  <a:cubicBezTo>
                    <a:pt x="6587" y="18650"/>
                    <a:pt x="6659" y="18677"/>
                    <a:pt x="6733" y="18677"/>
                  </a:cubicBezTo>
                  <a:cubicBezTo>
                    <a:pt x="6756" y="18677"/>
                    <a:pt x="6779" y="18674"/>
                    <a:pt x="6802" y="18669"/>
                  </a:cubicBezTo>
                  <a:lnTo>
                    <a:pt x="9817" y="17985"/>
                  </a:lnTo>
                  <a:lnTo>
                    <a:pt x="9948" y="20226"/>
                  </a:lnTo>
                  <a:cubicBezTo>
                    <a:pt x="9957" y="20360"/>
                    <a:pt x="10052" y="20474"/>
                    <a:pt x="10184" y="20504"/>
                  </a:cubicBezTo>
                  <a:cubicBezTo>
                    <a:pt x="10207" y="20509"/>
                    <a:pt x="10230" y="20511"/>
                    <a:pt x="10253" y="20511"/>
                  </a:cubicBezTo>
                  <a:cubicBezTo>
                    <a:pt x="10361" y="20511"/>
                    <a:pt x="10464" y="20455"/>
                    <a:pt x="10520" y="20359"/>
                  </a:cubicBezTo>
                  <a:cubicBezTo>
                    <a:pt x="10540" y="20324"/>
                    <a:pt x="10895" y="19741"/>
                    <a:pt x="11807" y="19741"/>
                  </a:cubicBezTo>
                  <a:cubicBezTo>
                    <a:pt x="12140" y="19741"/>
                    <a:pt x="12548" y="19818"/>
                    <a:pt x="13041" y="20030"/>
                  </a:cubicBezTo>
                  <a:cubicBezTo>
                    <a:pt x="13889" y="20393"/>
                    <a:pt x="14630" y="20531"/>
                    <a:pt x="15233" y="20531"/>
                  </a:cubicBezTo>
                  <a:cubicBezTo>
                    <a:pt x="15843" y="20530"/>
                    <a:pt x="16311" y="20390"/>
                    <a:pt x="16600" y="20199"/>
                  </a:cubicBezTo>
                  <a:cubicBezTo>
                    <a:pt x="16849" y="20034"/>
                    <a:pt x="16988" y="19819"/>
                    <a:pt x="16988" y="19596"/>
                  </a:cubicBezTo>
                  <a:cubicBezTo>
                    <a:pt x="16989" y="19545"/>
                    <a:pt x="17030" y="19364"/>
                    <a:pt x="17069" y="19189"/>
                  </a:cubicBezTo>
                  <a:cubicBezTo>
                    <a:pt x="17326" y="18045"/>
                    <a:pt x="18010" y="15007"/>
                    <a:pt x="16980" y="10498"/>
                  </a:cubicBezTo>
                  <a:cubicBezTo>
                    <a:pt x="15850" y="5555"/>
                    <a:pt x="14591" y="4322"/>
                    <a:pt x="12847" y="2619"/>
                  </a:cubicBezTo>
                  <a:cubicBezTo>
                    <a:pt x="12671" y="2447"/>
                    <a:pt x="12491" y="2272"/>
                    <a:pt x="12306" y="2087"/>
                  </a:cubicBezTo>
                  <a:cubicBezTo>
                    <a:pt x="11052" y="832"/>
                    <a:pt x="8719" y="1"/>
                    <a:pt x="6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54"/>
            <p:cNvSpPr/>
            <p:nvPr/>
          </p:nvSpPr>
          <p:spPr>
            <a:xfrm>
              <a:off x="2098950" y="2915050"/>
              <a:ext cx="352000" cy="417000"/>
            </a:xfrm>
            <a:custGeom>
              <a:avLst/>
              <a:gdLst/>
              <a:ahLst/>
              <a:cxnLst/>
              <a:rect l="l" t="t" r="r" b="b"/>
              <a:pathLst>
                <a:path w="14080" h="16680" extrusionOk="0">
                  <a:moveTo>
                    <a:pt x="2823" y="0"/>
                  </a:moveTo>
                  <a:cubicBezTo>
                    <a:pt x="2336" y="0"/>
                    <a:pt x="1943" y="104"/>
                    <a:pt x="1684" y="305"/>
                  </a:cubicBezTo>
                  <a:cubicBezTo>
                    <a:pt x="1684" y="305"/>
                    <a:pt x="0" y="3213"/>
                    <a:pt x="919" y="5508"/>
                  </a:cubicBezTo>
                  <a:cubicBezTo>
                    <a:pt x="1837" y="7803"/>
                    <a:pt x="4745" y="10558"/>
                    <a:pt x="7039" y="12547"/>
                  </a:cubicBezTo>
                  <a:cubicBezTo>
                    <a:pt x="9334" y="14537"/>
                    <a:pt x="12242" y="16679"/>
                    <a:pt x="12242" y="16679"/>
                  </a:cubicBezTo>
                  <a:cubicBezTo>
                    <a:pt x="12242" y="16679"/>
                    <a:pt x="14079" y="11935"/>
                    <a:pt x="11171" y="6426"/>
                  </a:cubicBezTo>
                  <a:cubicBezTo>
                    <a:pt x="8809" y="1950"/>
                    <a:pt x="4933" y="0"/>
                    <a:pt x="28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54"/>
            <p:cNvSpPr/>
            <p:nvPr/>
          </p:nvSpPr>
          <p:spPr>
            <a:xfrm>
              <a:off x="2090750" y="2907375"/>
              <a:ext cx="367750" cy="432300"/>
            </a:xfrm>
            <a:custGeom>
              <a:avLst/>
              <a:gdLst/>
              <a:ahLst/>
              <a:cxnLst/>
              <a:rect l="l" t="t" r="r" b="b"/>
              <a:pathLst>
                <a:path w="14710" h="17292" extrusionOk="0">
                  <a:moveTo>
                    <a:pt x="3152" y="614"/>
                  </a:moveTo>
                  <a:cubicBezTo>
                    <a:pt x="3420" y="614"/>
                    <a:pt x="3722" y="648"/>
                    <a:pt x="4044" y="717"/>
                  </a:cubicBezTo>
                  <a:cubicBezTo>
                    <a:pt x="6092" y="1158"/>
                    <a:pt x="9202" y="3036"/>
                    <a:pt x="11229" y="6876"/>
                  </a:cubicBezTo>
                  <a:cubicBezTo>
                    <a:pt x="13563" y="11298"/>
                    <a:pt x="12755" y="15255"/>
                    <a:pt x="12410" y="16484"/>
                  </a:cubicBezTo>
                  <a:cubicBezTo>
                    <a:pt x="11573" y="15857"/>
                    <a:pt x="9369" y="14184"/>
                    <a:pt x="7569" y="12623"/>
                  </a:cubicBezTo>
                  <a:cubicBezTo>
                    <a:pt x="4202" y="9705"/>
                    <a:pt x="2227" y="7440"/>
                    <a:pt x="1531" y="5701"/>
                  </a:cubicBezTo>
                  <a:cubicBezTo>
                    <a:pt x="746" y="3738"/>
                    <a:pt x="2030" y="1221"/>
                    <a:pt x="2247" y="820"/>
                  </a:cubicBezTo>
                  <a:cubicBezTo>
                    <a:pt x="2454" y="684"/>
                    <a:pt x="2769" y="614"/>
                    <a:pt x="3152" y="614"/>
                  </a:cubicBezTo>
                  <a:close/>
                  <a:moveTo>
                    <a:pt x="3151" y="1"/>
                  </a:moveTo>
                  <a:cubicBezTo>
                    <a:pt x="2595" y="1"/>
                    <a:pt x="2139" y="126"/>
                    <a:pt x="1824" y="371"/>
                  </a:cubicBezTo>
                  <a:cubicBezTo>
                    <a:pt x="1793" y="395"/>
                    <a:pt x="1766" y="425"/>
                    <a:pt x="1747" y="459"/>
                  </a:cubicBezTo>
                  <a:cubicBezTo>
                    <a:pt x="1675" y="582"/>
                    <a:pt x="0" y="3522"/>
                    <a:pt x="963" y="5928"/>
                  </a:cubicBezTo>
                  <a:cubicBezTo>
                    <a:pt x="1695" y="7762"/>
                    <a:pt x="3726" y="10102"/>
                    <a:pt x="7168" y="13086"/>
                  </a:cubicBezTo>
                  <a:cubicBezTo>
                    <a:pt x="9445" y="15060"/>
                    <a:pt x="12360" y="17211"/>
                    <a:pt x="12390" y="17232"/>
                  </a:cubicBezTo>
                  <a:cubicBezTo>
                    <a:pt x="12442" y="17271"/>
                    <a:pt x="12506" y="17292"/>
                    <a:pt x="12572" y="17292"/>
                  </a:cubicBezTo>
                  <a:cubicBezTo>
                    <a:pt x="12600" y="17292"/>
                    <a:pt x="12629" y="17289"/>
                    <a:pt x="12657" y="17281"/>
                  </a:cubicBezTo>
                  <a:cubicBezTo>
                    <a:pt x="12748" y="17253"/>
                    <a:pt x="12822" y="17186"/>
                    <a:pt x="12856" y="17097"/>
                  </a:cubicBezTo>
                  <a:cubicBezTo>
                    <a:pt x="12934" y="16898"/>
                    <a:pt x="14710" y="12158"/>
                    <a:pt x="11771" y="6591"/>
                  </a:cubicBezTo>
                  <a:cubicBezTo>
                    <a:pt x="9645" y="2564"/>
                    <a:pt x="6350" y="588"/>
                    <a:pt x="4173" y="119"/>
                  </a:cubicBezTo>
                  <a:cubicBezTo>
                    <a:pt x="3806" y="40"/>
                    <a:pt x="3462" y="1"/>
                    <a:pt x="31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54"/>
            <p:cNvSpPr/>
            <p:nvPr/>
          </p:nvSpPr>
          <p:spPr>
            <a:xfrm>
              <a:off x="2118075" y="2574525"/>
              <a:ext cx="436175" cy="566225"/>
            </a:xfrm>
            <a:custGeom>
              <a:avLst/>
              <a:gdLst/>
              <a:ahLst/>
              <a:cxnLst/>
              <a:rect l="l" t="t" r="r" b="b"/>
              <a:pathLst>
                <a:path w="17447" h="22649" extrusionOk="0">
                  <a:moveTo>
                    <a:pt x="14232" y="0"/>
                  </a:moveTo>
                  <a:cubicBezTo>
                    <a:pt x="14232" y="0"/>
                    <a:pt x="10100" y="2448"/>
                    <a:pt x="9029" y="2908"/>
                  </a:cubicBezTo>
                  <a:cubicBezTo>
                    <a:pt x="7958" y="3367"/>
                    <a:pt x="3367" y="5509"/>
                    <a:pt x="2756" y="8264"/>
                  </a:cubicBezTo>
                  <a:cubicBezTo>
                    <a:pt x="2143" y="11018"/>
                    <a:pt x="613" y="14844"/>
                    <a:pt x="307" y="15762"/>
                  </a:cubicBezTo>
                  <a:cubicBezTo>
                    <a:pt x="1" y="16680"/>
                    <a:pt x="307" y="17904"/>
                    <a:pt x="1225" y="19129"/>
                  </a:cubicBezTo>
                  <a:cubicBezTo>
                    <a:pt x="2143" y="20353"/>
                    <a:pt x="7041" y="22649"/>
                    <a:pt x="8112" y="22649"/>
                  </a:cubicBezTo>
                  <a:cubicBezTo>
                    <a:pt x="9182" y="22649"/>
                    <a:pt x="9642" y="16221"/>
                    <a:pt x="9642" y="16221"/>
                  </a:cubicBezTo>
                  <a:lnTo>
                    <a:pt x="13927" y="16221"/>
                  </a:lnTo>
                  <a:cubicBezTo>
                    <a:pt x="15609" y="16221"/>
                    <a:pt x="14998" y="15303"/>
                    <a:pt x="15457" y="13314"/>
                  </a:cubicBezTo>
                  <a:cubicBezTo>
                    <a:pt x="15916" y="11324"/>
                    <a:pt x="15609" y="8263"/>
                    <a:pt x="15609" y="8263"/>
                  </a:cubicBezTo>
                  <a:cubicBezTo>
                    <a:pt x="15609" y="8263"/>
                    <a:pt x="16835" y="6274"/>
                    <a:pt x="17140" y="5815"/>
                  </a:cubicBezTo>
                  <a:cubicBezTo>
                    <a:pt x="17446" y="5355"/>
                    <a:pt x="15304" y="4131"/>
                    <a:pt x="15304" y="4131"/>
                  </a:cubicBezTo>
                  <a:lnTo>
                    <a:pt x="15304" y="3060"/>
                  </a:lnTo>
                  <a:cubicBezTo>
                    <a:pt x="15304" y="2601"/>
                    <a:pt x="14232" y="0"/>
                    <a:pt x="142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54"/>
            <p:cNvSpPr/>
            <p:nvPr/>
          </p:nvSpPr>
          <p:spPr>
            <a:xfrm>
              <a:off x="2109800" y="2566850"/>
              <a:ext cx="445875" cy="581550"/>
            </a:xfrm>
            <a:custGeom>
              <a:avLst/>
              <a:gdLst/>
              <a:ahLst/>
              <a:cxnLst/>
              <a:rect l="l" t="t" r="r" b="b"/>
              <a:pathLst>
                <a:path w="17835" h="23262" extrusionOk="0">
                  <a:moveTo>
                    <a:pt x="14414" y="750"/>
                  </a:moveTo>
                  <a:cubicBezTo>
                    <a:pt x="14875" y="1895"/>
                    <a:pt x="15328" y="3140"/>
                    <a:pt x="15328" y="3368"/>
                  </a:cubicBezTo>
                  <a:lnTo>
                    <a:pt x="15328" y="4439"/>
                  </a:lnTo>
                  <a:cubicBezTo>
                    <a:pt x="15328" y="4549"/>
                    <a:pt x="15387" y="4650"/>
                    <a:pt x="15482" y="4704"/>
                  </a:cubicBezTo>
                  <a:cubicBezTo>
                    <a:pt x="16305" y="5175"/>
                    <a:pt x="17071" y="5762"/>
                    <a:pt x="17183" y="6001"/>
                  </a:cubicBezTo>
                  <a:cubicBezTo>
                    <a:pt x="16835" y="6532"/>
                    <a:pt x="15728" y="8332"/>
                    <a:pt x="15679" y="8411"/>
                  </a:cubicBezTo>
                  <a:cubicBezTo>
                    <a:pt x="15644" y="8467"/>
                    <a:pt x="15628" y="8535"/>
                    <a:pt x="15636" y="8601"/>
                  </a:cubicBezTo>
                  <a:cubicBezTo>
                    <a:pt x="15638" y="8631"/>
                    <a:pt x="15932" y="11633"/>
                    <a:pt x="15488" y="13552"/>
                  </a:cubicBezTo>
                  <a:cubicBezTo>
                    <a:pt x="15350" y="14152"/>
                    <a:pt x="15306" y="14659"/>
                    <a:pt x="15270" y="15064"/>
                  </a:cubicBezTo>
                  <a:cubicBezTo>
                    <a:pt x="15184" y="16045"/>
                    <a:pt x="15168" y="16223"/>
                    <a:pt x="14257" y="16223"/>
                  </a:cubicBezTo>
                  <a:lnTo>
                    <a:pt x="9972" y="16223"/>
                  </a:lnTo>
                  <a:cubicBezTo>
                    <a:pt x="9811" y="16223"/>
                    <a:pt x="9678" y="16347"/>
                    <a:pt x="9667" y="16506"/>
                  </a:cubicBezTo>
                  <a:cubicBezTo>
                    <a:pt x="9440" y="19681"/>
                    <a:pt x="8875" y="22495"/>
                    <a:pt x="8442" y="22650"/>
                  </a:cubicBezTo>
                  <a:cubicBezTo>
                    <a:pt x="7475" y="22650"/>
                    <a:pt x="2664" y="20403"/>
                    <a:pt x="1801" y="19252"/>
                  </a:cubicBezTo>
                  <a:cubicBezTo>
                    <a:pt x="964" y="18137"/>
                    <a:pt x="646" y="17011"/>
                    <a:pt x="928" y="16166"/>
                  </a:cubicBezTo>
                  <a:cubicBezTo>
                    <a:pt x="995" y="15963"/>
                    <a:pt x="1124" y="15618"/>
                    <a:pt x="1288" y="15174"/>
                  </a:cubicBezTo>
                  <a:cubicBezTo>
                    <a:pt x="1853" y="13645"/>
                    <a:pt x="2905" y="10799"/>
                    <a:pt x="3385" y="8637"/>
                  </a:cubicBezTo>
                  <a:cubicBezTo>
                    <a:pt x="3989" y="5920"/>
                    <a:pt x="8920" y="3736"/>
                    <a:pt x="9481" y="3495"/>
                  </a:cubicBezTo>
                  <a:cubicBezTo>
                    <a:pt x="10398" y="3103"/>
                    <a:pt x="13430" y="1330"/>
                    <a:pt x="14414" y="750"/>
                  </a:cubicBezTo>
                  <a:close/>
                  <a:moveTo>
                    <a:pt x="14563" y="1"/>
                  </a:moveTo>
                  <a:cubicBezTo>
                    <a:pt x="14509" y="1"/>
                    <a:pt x="14455" y="15"/>
                    <a:pt x="14407" y="44"/>
                  </a:cubicBezTo>
                  <a:cubicBezTo>
                    <a:pt x="14366" y="69"/>
                    <a:pt x="10281" y="2487"/>
                    <a:pt x="9241" y="2934"/>
                  </a:cubicBezTo>
                  <a:cubicBezTo>
                    <a:pt x="8278" y="3346"/>
                    <a:pt x="3444" y="5554"/>
                    <a:pt x="2788" y="8505"/>
                  </a:cubicBezTo>
                  <a:cubicBezTo>
                    <a:pt x="2316" y="10626"/>
                    <a:pt x="1273" y="13447"/>
                    <a:pt x="714" y="14962"/>
                  </a:cubicBezTo>
                  <a:cubicBezTo>
                    <a:pt x="546" y="15414"/>
                    <a:pt x="417" y="15766"/>
                    <a:pt x="347" y="15972"/>
                  </a:cubicBezTo>
                  <a:cubicBezTo>
                    <a:pt x="1" y="17013"/>
                    <a:pt x="352" y="18341"/>
                    <a:pt x="1311" y="19619"/>
                  </a:cubicBezTo>
                  <a:cubicBezTo>
                    <a:pt x="2287" y="20921"/>
                    <a:pt x="7319" y="23262"/>
                    <a:pt x="8442" y="23262"/>
                  </a:cubicBezTo>
                  <a:cubicBezTo>
                    <a:pt x="9578" y="23262"/>
                    <a:pt x="10063" y="19361"/>
                    <a:pt x="10256" y="16835"/>
                  </a:cubicBezTo>
                  <a:lnTo>
                    <a:pt x="14258" y="16835"/>
                  </a:lnTo>
                  <a:cubicBezTo>
                    <a:pt x="15730" y="16835"/>
                    <a:pt x="15796" y="16078"/>
                    <a:pt x="15881" y="15118"/>
                  </a:cubicBezTo>
                  <a:cubicBezTo>
                    <a:pt x="15915" y="14732"/>
                    <a:pt x="15957" y="14249"/>
                    <a:pt x="16086" y="13690"/>
                  </a:cubicBezTo>
                  <a:cubicBezTo>
                    <a:pt x="16509" y="11858"/>
                    <a:pt x="16305" y="9208"/>
                    <a:pt x="16255" y="8644"/>
                  </a:cubicBezTo>
                  <a:cubicBezTo>
                    <a:pt x="16494" y="8257"/>
                    <a:pt x="17462" y="6687"/>
                    <a:pt x="17725" y="6293"/>
                  </a:cubicBezTo>
                  <a:cubicBezTo>
                    <a:pt x="17779" y="6211"/>
                    <a:pt x="17835" y="6077"/>
                    <a:pt x="17791" y="5893"/>
                  </a:cubicBezTo>
                  <a:cubicBezTo>
                    <a:pt x="17661" y="5338"/>
                    <a:pt x="16488" y="4588"/>
                    <a:pt x="15940" y="4263"/>
                  </a:cubicBezTo>
                  <a:lnTo>
                    <a:pt x="15940" y="3368"/>
                  </a:lnTo>
                  <a:cubicBezTo>
                    <a:pt x="15940" y="2886"/>
                    <a:pt x="15103" y="814"/>
                    <a:pt x="14847" y="191"/>
                  </a:cubicBezTo>
                  <a:cubicBezTo>
                    <a:pt x="14813" y="109"/>
                    <a:pt x="14745" y="45"/>
                    <a:pt x="14661" y="17"/>
                  </a:cubicBezTo>
                  <a:cubicBezTo>
                    <a:pt x="14629" y="6"/>
                    <a:pt x="14596" y="1"/>
                    <a:pt x="145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54"/>
            <p:cNvSpPr/>
            <p:nvPr/>
          </p:nvSpPr>
          <p:spPr>
            <a:xfrm>
              <a:off x="1808175" y="2836350"/>
              <a:ext cx="264025" cy="251425"/>
            </a:xfrm>
            <a:custGeom>
              <a:avLst/>
              <a:gdLst/>
              <a:ahLst/>
              <a:cxnLst/>
              <a:rect l="l" t="t" r="r" b="b"/>
              <a:pathLst>
                <a:path w="10561" h="10057" extrusionOk="0">
                  <a:moveTo>
                    <a:pt x="5413" y="1"/>
                  </a:moveTo>
                  <a:cubicBezTo>
                    <a:pt x="4942" y="1"/>
                    <a:pt x="4501" y="25"/>
                    <a:pt x="4133" y="87"/>
                  </a:cubicBezTo>
                  <a:cubicBezTo>
                    <a:pt x="2296" y="392"/>
                    <a:pt x="1" y="2995"/>
                    <a:pt x="1" y="5596"/>
                  </a:cubicBezTo>
                  <a:cubicBezTo>
                    <a:pt x="1" y="8197"/>
                    <a:pt x="1990" y="9726"/>
                    <a:pt x="5204" y="10033"/>
                  </a:cubicBezTo>
                  <a:cubicBezTo>
                    <a:pt x="5371" y="10049"/>
                    <a:pt x="5534" y="10057"/>
                    <a:pt x="5695" y="10057"/>
                  </a:cubicBezTo>
                  <a:cubicBezTo>
                    <a:pt x="8634" y="10057"/>
                    <a:pt x="10560" y="7506"/>
                    <a:pt x="10560" y="6054"/>
                  </a:cubicBezTo>
                  <a:cubicBezTo>
                    <a:pt x="10560" y="4524"/>
                    <a:pt x="10407" y="2841"/>
                    <a:pt x="9642" y="392"/>
                  </a:cubicBezTo>
                  <a:cubicBezTo>
                    <a:pt x="9642" y="392"/>
                    <a:pt x="7293" y="1"/>
                    <a:pt x="5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54"/>
            <p:cNvSpPr/>
            <p:nvPr/>
          </p:nvSpPr>
          <p:spPr>
            <a:xfrm>
              <a:off x="1800550" y="2828675"/>
              <a:ext cx="279325" cy="266750"/>
            </a:xfrm>
            <a:custGeom>
              <a:avLst/>
              <a:gdLst/>
              <a:ahLst/>
              <a:cxnLst/>
              <a:rect l="l" t="t" r="r" b="b"/>
              <a:pathLst>
                <a:path w="11173" h="10670" extrusionOk="0">
                  <a:moveTo>
                    <a:pt x="5713" y="613"/>
                  </a:moveTo>
                  <a:cubicBezTo>
                    <a:pt x="7244" y="613"/>
                    <a:pt x="9122" y="881"/>
                    <a:pt x="9711" y="972"/>
                  </a:cubicBezTo>
                  <a:cubicBezTo>
                    <a:pt x="10458" y="3421"/>
                    <a:pt x="10559" y="5068"/>
                    <a:pt x="10559" y="6361"/>
                  </a:cubicBezTo>
                  <a:cubicBezTo>
                    <a:pt x="10559" y="6961"/>
                    <a:pt x="10143" y="7944"/>
                    <a:pt x="9211" y="8791"/>
                  </a:cubicBezTo>
                  <a:cubicBezTo>
                    <a:pt x="8672" y="9282"/>
                    <a:pt x="7573" y="10059"/>
                    <a:pt x="6012" y="10059"/>
                  </a:cubicBezTo>
                  <a:cubicBezTo>
                    <a:pt x="5858" y="10059"/>
                    <a:pt x="5700" y="10052"/>
                    <a:pt x="5538" y="10036"/>
                  </a:cubicBezTo>
                  <a:cubicBezTo>
                    <a:pt x="2362" y="9733"/>
                    <a:pt x="613" y="8265"/>
                    <a:pt x="613" y="5903"/>
                  </a:cubicBezTo>
                  <a:cubicBezTo>
                    <a:pt x="613" y="3489"/>
                    <a:pt x="2780" y="980"/>
                    <a:pt x="4489" y="695"/>
                  </a:cubicBezTo>
                  <a:cubicBezTo>
                    <a:pt x="4839" y="636"/>
                    <a:pt x="5261" y="613"/>
                    <a:pt x="5713" y="613"/>
                  </a:cubicBezTo>
                  <a:close/>
                  <a:moveTo>
                    <a:pt x="5725" y="1"/>
                  </a:moveTo>
                  <a:cubicBezTo>
                    <a:pt x="5236" y="1"/>
                    <a:pt x="4775" y="27"/>
                    <a:pt x="4388" y="91"/>
                  </a:cubicBezTo>
                  <a:cubicBezTo>
                    <a:pt x="2413" y="420"/>
                    <a:pt x="0" y="3166"/>
                    <a:pt x="0" y="5903"/>
                  </a:cubicBezTo>
                  <a:cubicBezTo>
                    <a:pt x="0" y="8585"/>
                    <a:pt x="1997" y="10313"/>
                    <a:pt x="5480" y="10645"/>
                  </a:cubicBezTo>
                  <a:cubicBezTo>
                    <a:pt x="5653" y="10662"/>
                    <a:pt x="5825" y="10669"/>
                    <a:pt x="5995" y="10669"/>
                  </a:cubicBezTo>
                  <a:cubicBezTo>
                    <a:pt x="7329" y="10669"/>
                    <a:pt x="8601" y="10173"/>
                    <a:pt x="9623" y="9244"/>
                  </a:cubicBezTo>
                  <a:cubicBezTo>
                    <a:pt x="10564" y="8387"/>
                    <a:pt x="11172" y="7256"/>
                    <a:pt x="11172" y="6361"/>
                  </a:cubicBezTo>
                  <a:cubicBezTo>
                    <a:pt x="11172" y="4991"/>
                    <a:pt x="11060" y="3236"/>
                    <a:pt x="10239" y="609"/>
                  </a:cubicBezTo>
                  <a:cubicBezTo>
                    <a:pt x="10205" y="498"/>
                    <a:pt x="10111" y="416"/>
                    <a:pt x="9998" y="397"/>
                  </a:cubicBezTo>
                  <a:cubicBezTo>
                    <a:pt x="9877" y="377"/>
                    <a:pt x="7595" y="1"/>
                    <a:pt x="57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54"/>
            <p:cNvSpPr/>
            <p:nvPr/>
          </p:nvSpPr>
          <p:spPr>
            <a:xfrm>
              <a:off x="1945925" y="2374125"/>
              <a:ext cx="573900" cy="595300"/>
            </a:xfrm>
            <a:custGeom>
              <a:avLst/>
              <a:gdLst/>
              <a:ahLst/>
              <a:cxnLst/>
              <a:rect l="l" t="t" r="r" b="b"/>
              <a:pathLst>
                <a:path w="22956" h="23812" extrusionOk="0">
                  <a:moveTo>
                    <a:pt x="14815" y="0"/>
                  </a:moveTo>
                  <a:cubicBezTo>
                    <a:pt x="12912" y="0"/>
                    <a:pt x="10669" y="248"/>
                    <a:pt x="7805" y="1282"/>
                  </a:cubicBezTo>
                  <a:cubicBezTo>
                    <a:pt x="2296" y="3272"/>
                    <a:pt x="1" y="9699"/>
                    <a:pt x="307" y="13067"/>
                  </a:cubicBezTo>
                  <a:cubicBezTo>
                    <a:pt x="612" y="16434"/>
                    <a:pt x="5663" y="23319"/>
                    <a:pt x="8264" y="23779"/>
                  </a:cubicBezTo>
                  <a:cubicBezTo>
                    <a:pt x="8388" y="23801"/>
                    <a:pt x="8506" y="23811"/>
                    <a:pt x="8618" y="23811"/>
                  </a:cubicBezTo>
                  <a:cubicBezTo>
                    <a:pt x="10866" y="23811"/>
                    <a:pt x="10866" y="19647"/>
                    <a:pt x="10866" y="19647"/>
                  </a:cubicBezTo>
                  <a:lnTo>
                    <a:pt x="13467" y="18116"/>
                  </a:lnTo>
                  <a:cubicBezTo>
                    <a:pt x="13467" y="18116"/>
                    <a:pt x="19283" y="11841"/>
                    <a:pt x="21118" y="8016"/>
                  </a:cubicBezTo>
                  <a:cubicBezTo>
                    <a:pt x="22955" y="4190"/>
                    <a:pt x="22343" y="212"/>
                    <a:pt x="19436" y="212"/>
                  </a:cubicBezTo>
                  <a:cubicBezTo>
                    <a:pt x="18039" y="212"/>
                    <a:pt x="16573" y="0"/>
                    <a:pt x="148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54"/>
            <p:cNvSpPr/>
            <p:nvPr/>
          </p:nvSpPr>
          <p:spPr>
            <a:xfrm>
              <a:off x="1937575" y="2366500"/>
              <a:ext cx="578925" cy="610550"/>
            </a:xfrm>
            <a:custGeom>
              <a:avLst/>
              <a:gdLst/>
              <a:ahLst/>
              <a:cxnLst/>
              <a:rect l="l" t="t" r="r" b="b"/>
              <a:pathLst>
                <a:path w="23157" h="24422" extrusionOk="0">
                  <a:moveTo>
                    <a:pt x="15131" y="610"/>
                  </a:moveTo>
                  <a:cubicBezTo>
                    <a:pt x="16050" y="610"/>
                    <a:pt x="16895" y="669"/>
                    <a:pt x="17705" y="725"/>
                  </a:cubicBezTo>
                  <a:cubicBezTo>
                    <a:pt x="18423" y="775"/>
                    <a:pt x="19101" y="823"/>
                    <a:pt x="19770" y="823"/>
                  </a:cubicBezTo>
                  <a:cubicBezTo>
                    <a:pt x="20585" y="823"/>
                    <a:pt x="21213" y="1164"/>
                    <a:pt x="21636" y="1836"/>
                  </a:cubicBezTo>
                  <a:cubicBezTo>
                    <a:pt x="22515" y="3232"/>
                    <a:pt x="22331" y="5786"/>
                    <a:pt x="21177" y="8188"/>
                  </a:cubicBezTo>
                  <a:cubicBezTo>
                    <a:pt x="19448" y="11788"/>
                    <a:pt x="14061" y="17686"/>
                    <a:pt x="13607" y="18181"/>
                  </a:cubicBezTo>
                  <a:lnTo>
                    <a:pt x="11045" y="19687"/>
                  </a:lnTo>
                  <a:cubicBezTo>
                    <a:pt x="10951" y="19742"/>
                    <a:pt x="10893" y="19843"/>
                    <a:pt x="10893" y="19952"/>
                  </a:cubicBezTo>
                  <a:cubicBezTo>
                    <a:pt x="10893" y="19977"/>
                    <a:pt x="10878" y="22591"/>
                    <a:pt x="9784" y="23508"/>
                  </a:cubicBezTo>
                  <a:cubicBezTo>
                    <a:pt x="9543" y="23710"/>
                    <a:pt x="9270" y="23810"/>
                    <a:pt x="8954" y="23810"/>
                  </a:cubicBezTo>
                  <a:cubicBezTo>
                    <a:pt x="8857" y="23810"/>
                    <a:pt x="8756" y="23800"/>
                    <a:pt x="8651" y="23781"/>
                  </a:cubicBezTo>
                  <a:cubicBezTo>
                    <a:pt x="6213" y="23352"/>
                    <a:pt x="1243" y="16620"/>
                    <a:pt x="945" y="13343"/>
                  </a:cubicBezTo>
                  <a:cubicBezTo>
                    <a:pt x="627" y="9848"/>
                    <a:pt x="3043" y="3753"/>
                    <a:pt x="8243" y="1875"/>
                  </a:cubicBezTo>
                  <a:cubicBezTo>
                    <a:pt x="11065" y="856"/>
                    <a:pt x="13253" y="610"/>
                    <a:pt x="15131" y="610"/>
                  </a:cubicBezTo>
                  <a:close/>
                  <a:moveTo>
                    <a:pt x="15171" y="0"/>
                  </a:moveTo>
                  <a:cubicBezTo>
                    <a:pt x="13244" y="0"/>
                    <a:pt x="10941" y="250"/>
                    <a:pt x="8035" y="1300"/>
                  </a:cubicBezTo>
                  <a:cubicBezTo>
                    <a:pt x="2549" y="3281"/>
                    <a:pt x="0" y="9712"/>
                    <a:pt x="336" y="13398"/>
                  </a:cubicBezTo>
                  <a:cubicBezTo>
                    <a:pt x="657" y="16932"/>
                    <a:pt x="5874" y="23913"/>
                    <a:pt x="8545" y="24384"/>
                  </a:cubicBezTo>
                  <a:cubicBezTo>
                    <a:pt x="8680" y="24410"/>
                    <a:pt x="8817" y="24422"/>
                    <a:pt x="8955" y="24422"/>
                  </a:cubicBezTo>
                  <a:cubicBezTo>
                    <a:pt x="9415" y="24422"/>
                    <a:pt x="9825" y="24272"/>
                    <a:pt x="10178" y="23976"/>
                  </a:cubicBezTo>
                  <a:cubicBezTo>
                    <a:pt x="11317" y="23021"/>
                    <a:pt x="11479" y="20780"/>
                    <a:pt x="11502" y="20129"/>
                  </a:cubicBezTo>
                  <a:lnTo>
                    <a:pt x="13956" y="18685"/>
                  </a:lnTo>
                  <a:cubicBezTo>
                    <a:pt x="13982" y="18669"/>
                    <a:pt x="14005" y="18650"/>
                    <a:pt x="14025" y="18629"/>
                  </a:cubicBezTo>
                  <a:cubicBezTo>
                    <a:pt x="14264" y="18371"/>
                    <a:pt x="19893" y="12277"/>
                    <a:pt x="21728" y="8453"/>
                  </a:cubicBezTo>
                  <a:cubicBezTo>
                    <a:pt x="22989" y="5828"/>
                    <a:pt x="23156" y="3103"/>
                    <a:pt x="22154" y="1511"/>
                  </a:cubicBezTo>
                  <a:cubicBezTo>
                    <a:pt x="21619" y="660"/>
                    <a:pt x="20794" y="210"/>
                    <a:pt x="19769" y="210"/>
                  </a:cubicBezTo>
                  <a:cubicBezTo>
                    <a:pt x="19122" y="210"/>
                    <a:pt x="18454" y="164"/>
                    <a:pt x="17747" y="115"/>
                  </a:cubicBezTo>
                  <a:cubicBezTo>
                    <a:pt x="16960" y="60"/>
                    <a:pt x="16110" y="0"/>
                    <a:pt x="151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54"/>
            <p:cNvSpPr/>
            <p:nvPr/>
          </p:nvSpPr>
          <p:spPr>
            <a:xfrm>
              <a:off x="2183150" y="2795950"/>
              <a:ext cx="133925" cy="136850"/>
            </a:xfrm>
            <a:custGeom>
              <a:avLst/>
              <a:gdLst/>
              <a:ahLst/>
              <a:cxnLst/>
              <a:rect l="l" t="t" r="r" b="b"/>
              <a:pathLst>
                <a:path w="5357" h="5474" extrusionOk="0">
                  <a:moveTo>
                    <a:pt x="2323" y="0"/>
                  </a:moveTo>
                  <a:cubicBezTo>
                    <a:pt x="2116" y="0"/>
                    <a:pt x="1902" y="52"/>
                    <a:pt x="1683" y="172"/>
                  </a:cubicBezTo>
                  <a:cubicBezTo>
                    <a:pt x="0" y="1090"/>
                    <a:pt x="1530" y="4457"/>
                    <a:pt x="2601" y="5222"/>
                  </a:cubicBezTo>
                  <a:cubicBezTo>
                    <a:pt x="2856" y="5404"/>
                    <a:pt x="3146" y="5474"/>
                    <a:pt x="3439" y="5474"/>
                  </a:cubicBezTo>
                  <a:cubicBezTo>
                    <a:pt x="4378" y="5474"/>
                    <a:pt x="5356" y="4762"/>
                    <a:pt x="5356" y="4762"/>
                  </a:cubicBezTo>
                  <a:lnTo>
                    <a:pt x="4744" y="2314"/>
                  </a:lnTo>
                  <a:cubicBezTo>
                    <a:pt x="4744" y="2314"/>
                    <a:pt x="3702" y="0"/>
                    <a:pt x="23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54"/>
            <p:cNvSpPr/>
            <p:nvPr/>
          </p:nvSpPr>
          <p:spPr>
            <a:xfrm>
              <a:off x="2196825" y="2788275"/>
              <a:ext cx="128800" cy="152175"/>
            </a:xfrm>
            <a:custGeom>
              <a:avLst/>
              <a:gdLst/>
              <a:ahLst/>
              <a:cxnLst/>
              <a:rect l="l" t="t" r="r" b="b"/>
              <a:pathLst>
                <a:path w="5152" h="6087" extrusionOk="0">
                  <a:moveTo>
                    <a:pt x="1774" y="0"/>
                  </a:moveTo>
                  <a:cubicBezTo>
                    <a:pt x="1507" y="0"/>
                    <a:pt x="1244" y="70"/>
                    <a:pt x="988" y="211"/>
                  </a:cubicBezTo>
                  <a:cubicBezTo>
                    <a:pt x="441" y="509"/>
                    <a:pt x="129" y="1048"/>
                    <a:pt x="86" y="1770"/>
                  </a:cubicBezTo>
                  <a:cubicBezTo>
                    <a:pt x="0" y="3179"/>
                    <a:pt x="998" y="5151"/>
                    <a:pt x="1876" y="5778"/>
                  </a:cubicBezTo>
                  <a:cubicBezTo>
                    <a:pt x="2189" y="6002"/>
                    <a:pt x="2539" y="6086"/>
                    <a:pt x="2889" y="6086"/>
                  </a:cubicBezTo>
                  <a:cubicBezTo>
                    <a:pt x="3915" y="6086"/>
                    <a:pt x="4932" y="5358"/>
                    <a:pt x="4989" y="5317"/>
                  </a:cubicBezTo>
                  <a:cubicBezTo>
                    <a:pt x="5123" y="5218"/>
                    <a:pt x="5151" y="5028"/>
                    <a:pt x="5053" y="4892"/>
                  </a:cubicBezTo>
                  <a:cubicBezTo>
                    <a:pt x="4993" y="4810"/>
                    <a:pt x="4899" y="4766"/>
                    <a:pt x="4805" y="4766"/>
                  </a:cubicBezTo>
                  <a:cubicBezTo>
                    <a:pt x="4744" y="4766"/>
                    <a:pt x="4682" y="4784"/>
                    <a:pt x="4629" y="4822"/>
                  </a:cubicBezTo>
                  <a:cubicBezTo>
                    <a:pt x="4617" y="4831"/>
                    <a:pt x="3703" y="5473"/>
                    <a:pt x="2889" y="5473"/>
                  </a:cubicBezTo>
                  <a:cubicBezTo>
                    <a:pt x="2653" y="5473"/>
                    <a:pt x="2426" y="5419"/>
                    <a:pt x="2231" y="5280"/>
                  </a:cubicBezTo>
                  <a:cubicBezTo>
                    <a:pt x="1571" y="4808"/>
                    <a:pt x="621" y="3064"/>
                    <a:pt x="696" y="1807"/>
                  </a:cubicBezTo>
                  <a:cubicBezTo>
                    <a:pt x="728" y="1298"/>
                    <a:pt x="924" y="943"/>
                    <a:pt x="1282" y="748"/>
                  </a:cubicBezTo>
                  <a:cubicBezTo>
                    <a:pt x="1446" y="658"/>
                    <a:pt x="1610" y="613"/>
                    <a:pt x="1776" y="613"/>
                  </a:cubicBezTo>
                  <a:cubicBezTo>
                    <a:pt x="1883" y="613"/>
                    <a:pt x="1991" y="632"/>
                    <a:pt x="2102" y="668"/>
                  </a:cubicBezTo>
                  <a:cubicBezTo>
                    <a:pt x="3123" y="1012"/>
                    <a:pt x="3908" y="2730"/>
                    <a:pt x="3916" y="2747"/>
                  </a:cubicBezTo>
                  <a:cubicBezTo>
                    <a:pt x="3967" y="2860"/>
                    <a:pt x="4079" y="2928"/>
                    <a:pt x="4196" y="2928"/>
                  </a:cubicBezTo>
                  <a:cubicBezTo>
                    <a:pt x="4238" y="2928"/>
                    <a:pt x="4281" y="2919"/>
                    <a:pt x="4322" y="2900"/>
                  </a:cubicBezTo>
                  <a:cubicBezTo>
                    <a:pt x="4476" y="2832"/>
                    <a:pt x="4544" y="2650"/>
                    <a:pt x="4475" y="2496"/>
                  </a:cubicBezTo>
                  <a:cubicBezTo>
                    <a:pt x="4438" y="2415"/>
                    <a:pt x="3572" y="517"/>
                    <a:pt x="2298" y="89"/>
                  </a:cubicBezTo>
                  <a:cubicBezTo>
                    <a:pt x="2122" y="30"/>
                    <a:pt x="1947" y="0"/>
                    <a:pt x="17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54"/>
            <p:cNvSpPr/>
            <p:nvPr/>
          </p:nvSpPr>
          <p:spPr>
            <a:xfrm>
              <a:off x="2458000" y="2670025"/>
              <a:ext cx="51325" cy="72850"/>
            </a:xfrm>
            <a:custGeom>
              <a:avLst/>
              <a:gdLst/>
              <a:ahLst/>
              <a:cxnLst/>
              <a:rect l="l" t="t" r="r" b="b"/>
              <a:pathLst>
                <a:path w="2053" h="2914" extrusionOk="0">
                  <a:moveTo>
                    <a:pt x="1709" y="1"/>
                  </a:moveTo>
                  <a:cubicBezTo>
                    <a:pt x="1576" y="1"/>
                    <a:pt x="1453" y="88"/>
                    <a:pt x="1414" y="221"/>
                  </a:cubicBezTo>
                  <a:cubicBezTo>
                    <a:pt x="1178" y="990"/>
                    <a:pt x="650" y="2149"/>
                    <a:pt x="216" y="2323"/>
                  </a:cubicBezTo>
                  <a:cubicBezTo>
                    <a:pt x="79" y="2377"/>
                    <a:pt x="1" y="2521"/>
                    <a:pt x="28" y="2665"/>
                  </a:cubicBezTo>
                  <a:cubicBezTo>
                    <a:pt x="56" y="2809"/>
                    <a:pt x="182" y="2913"/>
                    <a:pt x="330" y="2913"/>
                  </a:cubicBezTo>
                  <a:cubicBezTo>
                    <a:pt x="368" y="2913"/>
                    <a:pt x="407" y="2906"/>
                    <a:pt x="443" y="2891"/>
                  </a:cubicBezTo>
                  <a:cubicBezTo>
                    <a:pt x="1300" y="2548"/>
                    <a:pt x="1891" y="758"/>
                    <a:pt x="1999" y="402"/>
                  </a:cubicBezTo>
                  <a:cubicBezTo>
                    <a:pt x="2052" y="239"/>
                    <a:pt x="1961" y="65"/>
                    <a:pt x="1799" y="14"/>
                  </a:cubicBezTo>
                  <a:cubicBezTo>
                    <a:pt x="1769" y="5"/>
                    <a:pt x="1738" y="1"/>
                    <a:pt x="17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54"/>
            <p:cNvSpPr/>
            <p:nvPr/>
          </p:nvSpPr>
          <p:spPr>
            <a:xfrm>
              <a:off x="2739375" y="3363375"/>
              <a:ext cx="97725" cy="171250"/>
            </a:xfrm>
            <a:custGeom>
              <a:avLst/>
              <a:gdLst/>
              <a:ahLst/>
              <a:cxnLst/>
              <a:rect l="l" t="t" r="r" b="b"/>
              <a:pathLst>
                <a:path w="3909" h="6850" extrusionOk="0">
                  <a:moveTo>
                    <a:pt x="1383" y="1"/>
                  </a:moveTo>
                  <a:cubicBezTo>
                    <a:pt x="1140" y="1"/>
                    <a:pt x="921" y="122"/>
                    <a:pt x="859" y="522"/>
                  </a:cubicBezTo>
                  <a:cubicBezTo>
                    <a:pt x="745" y="1266"/>
                    <a:pt x="1343" y="2053"/>
                    <a:pt x="1672" y="2420"/>
                  </a:cubicBezTo>
                  <a:lnTo>
                    <a:pt x="1672" y="2420"/>
                  </a:lnTo>
                  <a:cubicBezTo>
                    <a:pt x="1380" y="2129"/>
                    <a:pt x="847" y="1640"/>
                    <a:pt x="542" y="1640"/>
                  </a:cubicBezTo>
                  <a:cubicBezTo>
                    <a:pt x="417" y="1640"/>
                    <a:pt x="330" y="1721"/>
                    <a:pt x="313" y="1930"/>
                  </a:cubicBezTo>
                  <a:cubicBezTo>
                    <a:pt x="234" y="2868"/>
                    <a:pt x="1173" y="3884"/>
                    <a:pt x="1173" y="3884"/>
                  </a:cubicBezTo>
                  <a:cubicBezTo>
                    <a:pt x="1173" y="3884"/>
                    <a:pt x="599" y="3616"/>
                    <a:pt x="254" y="3616"/>
                  </a:cubicBezTo>
                  <a:cubicBezTo>
                    <a:pt x="106" y="3616"/>
                    <a:pt x="1" y="3665"/>
                    <a:pt x="1" y="3806"/>
                  </a:cubicBezTo>
                  <a:cubicBezTo>
                    <a:pt x="1" y="4275"/>
                    <a:pt x="1641" y="5917"/>
                    <a:pt x="1720" y="6699"/>
                  </a:cubicBezTo>
                  <a:cubicBezTo>
                    <a:pt x="1730" y="6802"/>
                    <a:pt x="1765" y="6849"/>
                    <a:pt x="1818" y="6849"/>
                  </a:cubicBezTo>
                  <a:cubicBezTo>
                    <a:pt x="2170" y="6849"/>
                    <a:pt x="3324" y="4809"/>
                    <a:pt x="3597" y="3182"/>
                  </a:cubicBezTo>
                  <a:cubicBezTo>
                    <a:pt x="3909" y="1305"/>
                    <a:pt x="2189" y="288"/>
                    <a:pt x="2189" y="288"/>
                  </a:cubicBezTo>
                  <a:cubicBezTo>
                    <a:pt x="2189" y="288"/>
                    <a:pt x="1758" y="1"/>
                    <a:pt x="13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54"/>
            <p:cNvSpPr/>
            <p:nvPr/>
          </p:nvSpPr>
          <p:spPr>
            <a:xfrm>
              <a:off x="2731700" y="3355750"/>
              <a:ext cx="113500" cy="186500"/>
            </a:xfrm>
            <a:custGeom>
              <a:avLst/>
              <a:gdLst/>
              <a:ahLst/>
              <a:cxnLst/>
              <a:rect l="l" t="t" r="r" b="b"/>
              <a:pathLst>
                <a:path w="4540" h="7460" extrusionOk="0">
                  <a:moveTo>
                    <a:pt x="1689" y="612"/>
                  </a:moveTo>
                  <a:cubicBezTo>
                    <a:pt x="1871" y="612"/>
                    <a:pt x="2155" y="734"/>
                    <a:pt x="2327" y="848"/>
                  </a:cubicBezTo>
                  <a:cubicBezTo>
                    <a:pt x="2332" y="850"/>
                    <a:pt x="2336" y="854"/>
                    <a:pt x="2340" y="857"/>
                  </a:cubicBezTo>
                  <a:cubicBezTo>
                    <a:pt x="2355" y="866"/>
                    <a:pt x="3877" y="1785"/>
                    <a:pt x="3601" y="3435"/>
                  </a:cubicBezTo>
                  <a:cubicBezTo>
                    <a:pt x="3387" y="4716"/>
                    <a:pt x="2651" y="6119"/>
                    <a:pt x="2252" y="6652"/>
                  </a:cubicBezTo>
                  <a:cubicBezTo>
                    <a:pt x="2079" y="6191"/>
                    <a:pt x="1668" y="5639"/>
                    <a:pt x="1268" y="5102"/>
                  </a:cubicBezTo>
                  <a:cubicBezTo>
                    <a:pt x="1055" y="4816"/>
                    <a:pt x="780" y="4445"/>
                    <a:pt x="665" y="4236"/>
                  </a:cubicBezTo>
                  <a:lnTo>
                    <a:pt x="665" y="4236"/>
                  </a:lnTo>
                  <a:cubicBezTo>
                    <a:pt x="837" y="4264"/>
                    <a:pt x="1112" y="4355"/>
                    <a:pt x="1350" y="4466"/>
                  </a:cubicBezTo>
                  <a:cubicBezTo>
                    <a:pt x="1391" y="4485"/>
                    <a:pt x="1435" y="4495"/>
                    <a:pt x="1479" y="4495"/>
                  </a:cubicBezTo>
                  <a:cubicBezTo>
                    <a:pt x="1574" y="4495"/>
                    <a:pt x="1667" y="4450"/>
                    <a:pt x="1727" y="4370"/>
                  </a:cubicBezTo>
                  <a:cubicBezTo>
                    <a:pt x="1813" y="4252"/>
                    <a:pt x="1803" y="4089"/>
                    <a:pt x="1705" y="3982"/>
                  </a:cubicBezTo>
                  <a:cubicBezTo>
                    <a:pt x="1470" y="3727"/>
                    <a:pt x="877" y="2929"/>
                    <a:pt x="924" y="2271"/>
                  </a:cubicBezTo>
                  <a:lnTo>
                    <a:pt x="924" y="2271"/>
                  </a:lnTo>
                  <a:cubicBezTo>
                    <a:pt x="1098" y="2345"/>
                    <a:pt x="1425" y="2605"/>
                    <a:pt x="1739" y="2916"/>
                  </a:cubicBezTo>
                  <a:cubicBezTo>
                    <a:pt x="1866" y="3060"/>
                    <a:pt x="1960" y="3149"/>
                    <a:pt x="1974" y="3161"/>
                  </a:cubicBezTo>
                  <a:cubicBezTo>
                    <a:pt x="2033" y="3217"/>
                    <a:pt x="2109" y="3245"/>
                    <a:pt x="2185" y="3245"/>
                  </a:cubicBezTo>
                  <a:cubicBezTo>
                    <a:pt x="2262" y="3245"/>
                    <a:pt x="2340" y="3216"/>
                    <a:pt x="2399" y="3158"/>
                  </a:cubicBezTo>
                  <a:cubicBezTo>
                    <a:pt x="2517" y="3041"/>
                    <a:pt x="2522" y="2853"/>
                    <a:pt x="2410" y="2732"/>
                  </a:cubicBezTo>
                  <a:cubicBezTo>
                    <a:pt x="2336" y="2650"/>
                    <a:pt x="2250" y="2558"/>
                    <a:pt x="2157" y="2465"/>
                  </a:cubicBezTo>
                  <a:cubicBezTo>
                    <a:pt x="1823" y="2079"/>
                    <a:pt x="1384" y="1424"/>
                    <a:pt x="1470" y="873"/>
                  </a:cubicBezTo>
                  <a:cubicBezTo>
                    <a:pt x="1484" y="780"/>
                    <a:pt x="1516" y="662"/>
                    <a:pt x="1592" y="629"/>
                  </a:cubicBezTo>
                  <a:cubicBezTo>
                    <a:pt x="1619" y="617"/>
                    <a:pt x="1652" y="612"/>
                    <a:pt x="1689" y="612"/>
                  </a:cubicBezTo>
                  <a:close/>
                  <a:moveTo>
                    <a:pt x="1688" y="0"/>
                  </a:moveTo>
                  <a:cubicBezTo>
                    <a:pt x="1571" y="0"/>
                    <a:pt x="1454" y="20"/>
                    <a:pt x="1343" y="68"/>
                  </a:cubicBezTo>
                  <a:cubicBezTo>
                    <a:pt x="1162" y="148"/>
                    <a:pt x="931" y="337"/>
                    <a:pt x="863" y="780"/>
                  </a:cubicBezTo>
                  <a:cubicBezTo>
                    <a:pt x="818" y="1077"/>
                    <a:pt x="865" y="1374"/>
                    <a:pt x="960" y="1653"/>
                  </a:cubicBezTo>
                  <a:cubicBezTo>
                    <a:pt x="917" y="1645"/>
                    <a:pt x="875" y="1640"/>
                    <a:pt x="835" y="1640"/>
                  </a:cubicBezTo>
                  <a:cubicBezTo>
                    <a:pt x="780" y="1640"/>
                    <a:pt x="727" y="1649"/>
                    <a:pt x="677" y="1667"/>
                  </a:cubicBezTo>
                  <a:cubicBezTo>
                    <a:pt x="555" y="1708"/>
                    <a:pt x="345" y="1833"/>
                    <a:pt x="314" y="2208"/>
                  </a:cubicBezTo>
                  <a:cubicBezTo>
                    <a:pt x="272" y="2713"/>
                    <a:pt x="474" y="3224"/>
                    <a:pt x="702" y="3624"/>
                  </a:cubicBezTo>
                  <a:cubicBezTo>
                    <a:pt x="657" y="3620"/>
                    <a:pt x="613" y="3617"/>
                    <a:pt x="570" y="3617"/>
                  </a:cubicBezTo>
                  <a:cubicBezTo>
                    <a:pt x="437" y="3617"/>
                    <a:pt x="314" y="3641"/>
                    <a:pt x="217" y="3703"/>
                  </a:cubicBezTo>
                  <a:cubicBezTo>
                    <a:pt x="79" y="3790"/>
                    <a:pt x="1" y="3939"/>
                    <a:pt x="1" y="4110"/>
                  </a:cubicBezTo>
                  <a:cubicBezTo>
                    <a:pt x="1" y="4411"/>
                    <a:pt x="268" y="4783"/>
                    <a:pt x="777" y="5467"/>
                  </a:cubicBezTo>
                  <a:cubicBezTo>
                    <a:pt x="1162" y="5984"/>
                    <a:pt x="1688" y="6691"/>
                    <a:pt x="1722" y="7033"/>
                  </a:cubicBezTo>
                  <a:cubicBezTo>
                    <a:pt x="1753" y="7338"/>
                    <a:pt x="1944" y="7454"/>
                    <a:pt x="2113" y="7459"/>
                  </a:cubicBezTo>
                  <a:lnTo>
                    <a:pt x="2122" y="7459"/>
                  </a:lnTo>
                  <a:cubicBezTo>
                    <a:pt x="2832" y="7459"/>
                    <a:pt x="3969" y="4952"/>
                    <a:pt x="4204" y="3535"/>
                  </a:cubicBezTo>
                  <a:cubicBezTo>
                    <a:pt x="4539" y="1522"/>
                    <a:pt x="2806" y="424"/>
                    <a:pt x="2657" y="334"/>
                  </a:cubicBezTo>
                  <a:cubicBezTo>
                    <a:pt x="2575" y="279"/>
                    <a:pt x="2131" y="0"/>
                    <a:pt x="16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54"/>
            <p:cNvSpPr/>
            <p:nvPr/>
          </p:nvSpPr>
          <p:spPr>
            <a:xfrm>
              <a:off x="2737850" y="3339450"/>
              <a:ext cx="164525" cy="367525"/>
            </a:xfrm>
            <a:custGeom>
              <a:avLst/>
              <a:gdLst/>
              <a:ahLst/>
              <a:cxnLst/>
              <a:rect l="l" t="t" r="r" b="b"/>
              <a:pathLst>
                <a:path w="6581" h="14701" extrusionOk="0">
                  <a:moveTo>
                    <a:pt x="2630" y="0"/>
                  </a:moveTo>
                  <a:cubicBezTo>
                    <a:pt x="2425" y="0"/>
                    <a:pt x="2213" y="51"/>
                    <a:pt x="1990" y="162"/>
                  </a:cubicBezTo>
                  <a:cubicBezTo>
                    <a:pt x="766" y="774"/>
                    <a:pt x="3367" y="2917"/>
                    <a:pt x="2756" y="4141"/>
                  </a:cubicBezTo>
                  <a:cubicBezTo>
                    <a:pt x="2143" y="5365"/>
                    <a:pt x="766" y="7507"/>
                    <a:pt x="766" y="8732"/>
                  </a:cubicBezTo>
                  <a:cubicBezTo>
                    <a:pt x="766" y="9956"/>
                    <a:pt x="1" y="12864"/>
                    <a:pt x="1" y="12864"/>
                  </a:cubicBezTo>
                  <a:lnTo>
                    <a:pt x="766" y="14700"/>
                  </a:lnTo>
                  <a:cubicBezTo>
                    <a:pt x="766" y="14700"/>
                    <a:pt x="1378" y="14394"/>
                    <a:pt x="2296" y="13476"/>
                  </a:cubicBezTo>
                  <a:cubicBezTo>
                    <a:pt x="3214" y="12558"/>
                    <a:pt x="4744" y="10415"/>
                    <a:pt x="5663" y="8426"/>
                  </a:cubicBezTo>
                  <a:cubicBezTo>
                    <a:pt x="6581" y="6436"/>
                    <a:pt x="6275" y="3528"/>
                    <a:pt x="5204" y="2151"/>
                  </a:cubicBezTo>
                  <a:cubicBezTo>
                    <a:pt x="4327" y="1025"/>
                    <a:pt x="3553" y="0"/>
                    <a:pt x="26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54"/>
            <p:cNvSpPr/>
            <p:nvPr/>
          </p:nvSpPr>
          <p:spPr>
            <a:xfrm>
              <a:off x="2730025" y="3331650"/>
              <a:ext cx="179725" cy="382950"/>
            </a:xfrm>
            <a:custGeom>
              <a:avLst/>
              <a:gdLst/>
              <a:ahLst/>
              <a:cxnLst/>
              <a:rect l="l" t="t" r="r" b="b"/>
              <a:pathLst>
                <a:path w="7189" h="15318" extrusionOk="0">
                  <a:moveTo>
                    <a:pt x="2940" y="621"/>
                  </a:moveTo>
                  <a:cubicBezTo>
                    <a:pt x="3652" y="621"/>
                    <a:pt x="4306" y="1404"/>
                    <a:pt x="5213" y="2572"/>
                  </a:cubicBezTo>
                  <a:lnTo>
                    <a:pt x="5275" y="2652"/>
                  </a:lnTo>
                  <a:cubicBezTo>
                    <a:pt x="6217" y="3862"/>
                    <a:pt x="6623" y="6606"/>
                    <a:pt x="5699" y="8609"/>
                  </a:cubicBezTo>
                  <a:cubicBezTo>
                    <a:pt x="4809" y="10536"/>
                    <a:pt x="3319" y="12645"/>
                    <a:pt x="2393" y="13571"/>
                  </a:cubicBezTo>
                  <a:cubicBezTo>
                    <a:pt x="1887" y="14078"/>
                    <a:pt x="1477" y="14391"/>
                    <a:pt x="1224" y="14562"/>
                  </a:cubicBezTo>
                  <a:lnTo>
                    <a:pt x="636" y="13153"/>
                  </a:lnTo>
                  <a:cubicBezTo>
                    <a:pt x="773" y="12619"/>
                    <a:pt x="1385" y="10177"/>
                    <a:pt x="1385" y="9044"/>
                  </a:cubicBezTo>
                  <a:cubicBezTo>
                    <a:pt x="1385" y="8179"/>
                    <a:pt x="2214" y="6671"/>
                    <a:pt x="2818" y="5568"/>
                  </a:cubicBezTo>
                  <a:cubicBezTo>
                    <a:pt x="3017" y="5208"/>
                    <a:pt x="3199" y="4874"/>
                    <a:pt x="3342" y="4589"/>
                  </a:cubicBezTo>
                  <a:cubicBezTo>
                    <a:pt x="3706" y="3864"/>
                    <a:pt x="3217" y="2978"/>
                    <a:pt x="2785" y="2196"/>
                  </a:cubicBezTo>
                  <a:cubicBezTo>
                    <a:pt x="2516" y="1709"/>
                    <a:pt x="2209" y="1154"/>
                    <a:pt x="2290" y="897"/>
                  </a:cubicBezTo>
                  <a:cubicBezTo>
                    <a:pt x="2302" y="857"/>
                    <a:pt x="2331" y="802"/>
                    <a:pt x="2441" y="747"/>
                  </a:cubicBezTo>
                  <a:cubicBezTo>
                    <a:pt x="2613" y="662"/>
                    <a:pt x="2778" y="621"/>
                    <a:pt x="2940" y="621"/>
                  </a:cubicBezTo>
                  <a:close/>
                  <a:moveTo>
                    <a:pt x="2951" y="0"/>
                  </a:moveTo>
                  <a:cubicBezTo>
                    <a:pt x="2702" y="0"/>
                    <a:pt x="2442" y="62"/>
                    <a:pt x="2166" y="200"/>
                  </a:cubicBezTo>
                  <a:cubicBezTo>
                    <a:pt x="1929" y="319"/>
                    <a:pt x="1774" y="492"/>
                    <a:pt x="1704" y="715"/>
                  </a:cubicBezTo>
                  <a:cubicBezTo>
                    <a:pt x="1547" y="1222"/>
                    <a:pt x="1888" y="1840"/>
                    <a:pt x="2249" y="2493"/>
                  </a:cubicBezTo>
                  <a:cubicBezTo>
                    <a:pt x="2607" y="3142"/>
                    <a:pt x="3013" y="3877"/>
                    <a:pt x="2794" y="4316"/>
                  </a:cubicBezTo>
                  <a:cubicBezTo>
                    <a:pt x="2656" y="4595"/>
                    <a:pt x="2475" y="4922"/>
                    <a:pt x="2281" y="5274"/>
                  </a:cubicBezTo>
                  <a:cubicBezTo>
                    <a:pt x="1609" y="6499"/>
                    <a:pt x="772" y="8023"/>
                    <a:pt x="772" y="9044"/>
                  </a:cubicBezTo>
                  <a:cubicBezTo>
                    <a:pt x="772" y="10214"/>
                    <a:pt x="25" y="13069"/>
                    <a:pt x="17" y="13098"/>
                  </a:cubicBezTo>
                  <a:cubicBezTo>
                    <a:pt x="0" y="13162"/>
                    <a:pt x="5" y="13232"/>
                    <a:pt x="31" y="13293"/>
                  </a:cubicBezTo>
                  <a:lnTo>
                    <a:pt x="797" y="15130"/>
                  </a:lnTo>
                  <a:cubicBezTo>
                    <a:pt x="829" y="15208"/>
                    <a:pt x="893" y="15269"/>
                    <a:pt x="972" y="15299"/>
                  </a:cubicBezTo>
                  <a:cubicBezTo>
                    <a:pt x="1006" y="15311"/>
                    <a:pt x="1043" y="15318"/>
                    <a:pt x="1079" y="15318"/>
                  </a:cubicBezTo>
                  <a:cubicBezTo>
                    <a:pt x="1127" y="15318"/>
                    <a:pt x="1173" y="15307"/>
                    <a:pt x="1215" y="15285"/>
                  </a:cubicBezTo>
                  <a:cubicBezTo>
                    <a:pt x="1243" y="15273"/>
                    <a:pt x="1883" y="14947"/>
                    <a:pt x="2826" y="14004"/>
                  </a:cubicBezTo>
                  <a:cubicBezTo>
                    <a:pt x="3790" y="13039"/>
                    <a:pt x="5336" y="10854"/>
                    <a:pt x="6254" y="8866"/>
                  </a:cubicBezTo>
                  <a:cubicBezTo>
                    <a:pt x="7189" y="6841"/>
                    <a:pt x="6961" y="3823"/>
                    <a:pt x="5758" y="2276"/>
                  </a:cubicBezTo>
                  <a:lnTo>
                    <a:pt x="5696" y="2196"/>
                  </a:lnTo>
                  <a:cubicBezTo>
                    <a:pt x="4823" y="1074"/>
                    <a:pt x="3988" y="0"/>
                    <a:pt x="29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54"/>
            <p:cNvSpPr/>
            <p:nvPr/>
          </p:nvSpPr>
          <p:spPr>
            <a:xfrm>
              <a:off x="2766850" y="3370525"/>
              <a:ext cx="62750" cy="217050"/>
            </a:xfrm>
            <a:custGeom>
              <a:avLst/>
              <a:gdLst/>
              <a:ahLst/>
              <a:cxnLst/>
              <a:rect l="l" t="t" r="r" b="b"/>
              <a:pathLst>
                <a:path w="2510" h="8682" extrusionOk="0">
                  <a:moveTo>
                    <a:pt x="1148" y="1"/>
                  </a:moveTo>
                  <a:cubicBezTo>
                    <a:pt x="1111" y="1"/>
                    <a:pt x="1090" y="2"/>
                    <a:pt x="1090" y="2"/>
                  </a:cubicBezTo>
                  <a:cubicBezTo>
                    <a:pt x="1090" y="2"/>
                    <a:pt x="1" y="2865"/>
                    <a:pt x="1" y="4803"/>
                  </a:cubicBezTo>
                  <a:lnTo>
                    <a:pt x="1" y="8682"/>
                  </a:lnTo>
                  <a:lnTo>
                    <a:pt x="2510" y="5146"/>
                  </a:lnTo>
                  <a:cubicBezTo>
                    <a:pt x="2510" y="5146"/>
                    <a:pt x="2053" y="2865"/>
                    <a:pt x="2281" y="1381"/>
                  </a:cubicBezTo>
                  <a:cubicBezTo>
                    <a:pt x="2482" y="81"/>
                    <a:pt x="1414" y="1"/>
                    <a:pt x="1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54"/>
            <p:cNvSpPr/>
            <p:nvPr/>
          </p:nvSpPr>
          <p:spPr>
            <a:xfrm>
              <a:off x="2759175" y="3362900"/>
              <a:ext cx="78850" cy="232350"/>
            </a:xfrm>
            <a:custGeom>
              <a:avLst/>
              <a:gdLst/>
              <a:ahLst/>
              <a:cxnLst/>
              <a:rect l="l" t="t" r="r" b="b"/>
              <a:pathLst>
                <a:path w="3154" h="9294" extrusionOk="0">
                  <a:moveTo>
                    <a:pt x="1445" y="0"/>
                  </a:moveTo>
                  <a:cubicBezTo>
                    <a:pt x="1405" y="0"/>
                    <a:pt x="1379" y="1"/>
                    <a:pt x="1374" y="1"/>
                  </a:cubicBezTo>
                  <a:cubicBezTo>
                    <a:pt x="1256" y="10"/>
                    <a:pt x="1153" y="87"/>
                    <a:pt x="1111" y="198"/>
                  </a:cubicBezTo>
                  <a:cubicBezTo>
                    <a:pt x="1064" y="317"/>
                    <a:pt x="1" y="3136"/>
                    <a:pt x="1" y="5108"/>
                  </a:cubicBezTo>
                  <a:lnTo>
                    <a:pt x="1" y="8987"/>
                  </a:lnTo>
                  <a:cubicBezTo>
                    <a:pt x="1" y="9156"/>
                    <a:pt x="138" y="9293"/>
                    <a:pt x="308" y="9293"/>
                  </a:cubicBezTo>
                  <a:cubicBezTo>
                    <a:pt x="476" y="9293"/>
                    <a:pt x="613" y="9156"/>
                    <a:pt x="613" y="8988"/>
                  </a:cubicBezTo>
                  <a:lnTo>
                    <a:pt x="613" y="5108"/>
                  </a:lnTo>
                  <a:cubicBezTo>
                    <a:pt x="613" y="3542"/>
                    <a:pt x="1364" y="1303"/>
                    <a:pt x="1608" y="621"/>
                  </a:cubicBezTo>
                  <a:cubicBezTo>
                    <a:pt x="1767" y="640"/>
                    <a:pt x="1989" y="696"/>
                    <a:pt x="2138" y="856"/>
                  </a:cubicBezTo>
                  <a:cubicBezTo>
                    <a:pt x="2290" y="1022"/>
                    <a:pt x="2340" y="1285"/>
                    <a:pt x="2286" y="1640"/>
                  </a:cubicBezTo>
                  <a:cubicBezTo>
                    <a:pt x="2052" y="3159"/>
                    <a:pt x="2498" y="5415"/>
                    <a:pt x="2516" y="5510"/>
                  </a:cubicBezTo>
                  <a:cubicBezTo>
                    <a:pt x="2544" y="5658"/>
                    <a:pt x="2673" y="5763"/>
                    <a:pt x="2817" y="5763"/>
                  </a:cubicBezTo>
                  <a:cubicBezTo>
                    <a:pt x="2837" y="5763"/>
                    <a:pt x="2857" y="5761"/>
                    <a:pt x="2878" y="5756"/>
                  </a:cubicBezTo>
                  <a:cubicBezTo>
                    <a:pt x="3046" y="5723"/>
                    <a:pt x="3153" y="5558"/>
                    <a:pt x="3117" y="5391"/>
                  </a:cubicBezTo>
                  <a:cubicBezTo>
                    <a:pt x="3112" y="5369"/>
                    <a:pt x="2674" y="3144"/>
                    <a:pt x="2891" y="1733"/>
                  </a:cubicBezTo>
                  <a:cubicBezTo>
                    <a:pt x="2975" y="1186"/>
                    <a:pt x="2873" y="751"/>
                    <a:pt x="2586" y="440"/>
                  </a:cubicBezTo>
                  <a:cubicBezTo>
                    <a:pt x="2212" y="34"/>
                    <a:pt x="1644" y="0"/>
                    <a:pt x="1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54"/>
            <p:cNvSpPr/>
            <p:nvPr/>
          </p:nvSpPr>
          <p:spPr>
            <a:xfrm>
              <a:off x="1865600" y="3423825"/>
              <a:ext cx="975575" cy="860850"/>
            </a:xfrm>
            <a:custGeom>
              <a:avLst/>
              <a:gdLst/>
              <a:ahLst/>
              <a:cxnLst/>
              <a:rect l="l" t="t" r="r" b="b"/>
              <a:pathLst>
                <a:path w="39023" h="34434" extrusionOk="0">
                  <a:moveTo>
                    <a:pt x="8110" y="0"/>
                  </a:moveTo>
                  <a:lnTo>
                    <a:pt x="2143" y="4285"/>
                  </a:lnTo>
                  <a:cubicBezTo>
                    <a:pt x="2143" y="4285"/>
                    <a:pt x="0" y="7346"/>
                    <a:pt x="1071" y="10713"/>
                  </a:cubicBezTo>
                  <a:cubicBezTo>
                    <a:pt x="2143" y="14080"/>
                    <a:pt x="17446" y="34433"/>
                    <a:pt x="19588" y="34433"/>
                  </a:cubicBezTo>
                  <a:cubicBezTo>
                    <a:pt x="21730" y="34433"/>
                    <a:pt x="37186" y="14386"/>
                    <a:pt x="38104" y="13162"/>
                  </a:cubicBezTo>
                  <a:cubicBezTo>
                    <a:pt x="39023" y="11938"/>
                    <a:pt x="35044" y="8877"/>
                    <a:pt x="35044" y="8877"/>
                  </a:cubicBezTo>
                  <a:lnTo>
                    <a:pt x="19588" y="22956"/>
                  </a:lnTo>
                  <a:cubicBezTo>
                    <a:pt x="19588" y="22956"/>
                    <a:pt x="15456" y="6428"/>
                    <a:pt x="13772" y="3368"/>
                  </a:cubicBezTo>
                  <a:cubicBezTo>
                    <a:pt x="12089" y="307"/>
                    <a:pt x="8110" y="0"/>
                    <a:pt x="81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54"/>
            <p:cNvSpPr/>
            <p:nvPr/>
          </p:nvSpPr>
          <p:spPr>
            <a:xfrm>
              <a:off x="1857450" y="3416125"/>
              <a:ext cx="993025" cy="876200"/>
            </a:xfrm>
            <a:custGeom>
              <a:avLst/>
              <a:gdLst/>
              <a:ahLst/>
              <a:cxnLst/>
              <a:rect l="l" t="t" r="r" b="b"/>
              <a:pathLst>
                <a:path w="39721" h="35048" extrusionOk="0">
                  <a:moveTo>
                    <a:pt x="8415" y="0"/>
                  </a:moveTo>
                  <a:cubicBezTo>
                    <a:pt x="8263" y="0"/>
                    <a:pt x="8143" y="132"/>
                    <a:pt x="8132" y="285"/>
                  </a:cubicBezTo>
                  <a:cubicBezTo>
                    <a:pt x="8118" y="454"/>
                    <a:pt x="8244" y="601"/>
                    <a:pt x="8412" y="614"/>
                  </a:cubicBezTo>
                  <a:cubicBezTo>
                    <a:pt x="8451" y="616"/>
                    <a:pt x="12248" y="948"/>
                    <a:pt x="13830" y="3823"/>
                  </a:cubicBezTo>
                  <a:cubicBezTo>
                    <a:pt x="15475" y="6813"/>
                    <a:pt x="19575" y="23173"/>
                    <a:pt x="19616" y="23338"/>
                  </a:cubicBezTo>
                  <a:cubicBezTo>
                    <a:pt x="19653" y="23483"/>
                    <a:pt x="19782" y="23569"/>
                    <a:pt x="19915" y="23569"/>
                  </a:cubicBezTo>
                  <a:cubicBezTo>
                    <a:pt x="19987" y="23569"/>
                    <a:pt x="20060" y="23544"/>
                    <a:pt x="20120" y="23490"/>
                  </a:cubicBezTo>
                  <a:lnTo>
                    <a:pt x="35384" y="9585"/>
                  </a:lnTo>
                  <a:cubicBezTo>
                    <a:pt x="36862" y="10764"/>
                    <a:pt x="38665" y="12646"/>
                    <a:pt x="38186" y="13286"/>
                  </a:cubicBezTo>
                  <a:cubicBezTo>
                    <a:pt x="34491" y="18212"/>
                    <a:pt x="21572" y="34436"/>
                    <a:pt x="19914" y="34436"/>
                  </a:cubicBezTo>
                  <a:cubicBezTo>
                    <a:pt x="18207" y="34436"/>
                    <a:pt x="2877" y="14663"/>
                    <a:pt x="1689" y="10929"/>
                  </a:cubicBezTo>
                  <a:cubicBezTo>
                    <a:pt x="677" y="7750"/>
                    <a:pt x="2699" y="4798"/>
                    <a:pt x="2719" y="4768"/>
                  </a:cubicBezTo>
                  <a:cubicBezTo>
                    <a:pt x="2815" y="4630"/>
                    <a:pt x="2782" y="4439"/>
                    <a:pt x="2644" y="4343"/>
                  </a:cubicBezTo>
                  <a:cubicBezTo>
                    <a:pt x="2590" y="4305"/>
                    <a:pt x="2529" y="4287"/>
                    <a:pt x="2469" y="4287"/>
                  </a:cubicBezTo>
                  <a:cubicBezTo>
                    <a:pt x="2372" y="4287"/>
                    <a:pt x="2277" y="4333"/>
                    <a:pt x="2217" y="4418"/>
                  </a:cubicBezTo>
                  <a:cubicBezTo>
                    <a:pt x="2126" y="4548"/>
                    <a:pt x="1" y="7643"/>
                    <a:pt x="1105" y="11114"/>
                  </a:cubicBezTo>
                  <a:cubicBezTo>
                    <a:pt x="1680" y="12919"/>
                    <a:pt x="6020" y="19130"/>
                    <a:pt x="10010" y="24329"/>
                  </a:cubicBezTo>
                  <a:cubicBezTo>
                    <a:pt x="12484" y="27552"/>
                    <a:pt x="18399" y="35047"/>
                    <a:pt x="19914" y="35047"/>
                  </a:cubicBezTo>
                  <a:cubicBezTo>
                    <a:pt x="22342" y="35047"/>
                    <a:pt x="38515" y="13867"/>
                    <a:pt x="38674" y="13653"/>
                  </a:cubicBezTo>
                  <a:cubicBezTo>
                    <a:pt x="39721" y="12258"/>
                    <a:pt x="36260" y="9484"/>
                    <a:pt x="35556" y="8941"/>
                  </a:cubicBezTo>
                  <a:cubicBezTo>
                    <a:pt x="35501" y="8899"/>
                    <a:pt x="35435" y="8879"/>
                    <a:pt x="35370" y="8879"/>
                  </a:cubicBezTo>
                  <a:cubicBezTo>
                    <a:pt x="35296" y="8879"/>
                    <a:pt x="35221" y="8905"/>
                    <a:pt x="35162" y="8958"/>
                  </a:cubicBezTo>
                  <a:lnTo>
                    <a:pt x="20086" y="22692"/>
                  </a:lnTo>
                  <a:cubicBezTo>
                    <a:pt x="19370" y="19864"/>
                    <a:pt x="15904" y="6325"/>
                    <a:pt x="14366" y="3528"/>
                  </a:cubicBezTo>
                  <a:cubicBezTo>
                    <a:pt x="12624" y="359"/>
                    <a:pt x="8629" y="16"/>
                    <a:pt x="8460" y="4"/>
                  </a:cubicBezTo>
                  <a:cubicBezTo>
                    <a:pt x="8444" y="1"/>
                    <a:pt x="8429" y="0"/>
                    <a:pt x="8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54"/>
            <p:cNvSpPr/>
            <p:nvPr/>
          </p:nvSpPr>
          <p:spPr>
            <a:xfrm>
              <a:off x="3748275" y="1839425"/>
              <a:ext cx="212500" cy="174025"/>
            </a:xfrm>
            <a:custGeom>
              <a:avLst/>
              <a:gdLst/>
              <a:ahLst/>
              <a:cxnLst/>
              <a:rect l="l" t="t" r="r" b="b"/>
              <a:pathLst>
                <a:path w="8500" h="6961" extrusionOk="0">
                  <a:moveTo>
                    <a:pt x="5902" y="1"/>
                  </a:moveTo>
                  <a:cubicBezTo>
                    <a:pt x="5677" y="1"/>
                    <a:pt x="5438" y="24"/>
                    <a:pt x="5185" y="73"/>
                  </a:cubicBezTo>
                  <a:cubicBezTo>
                    <a:pt x="2963" y="496"/>
                    <a:pt x="847" y="2823"/>
                    <a:pt x="847" y="2823"/>
                  </a:cubicBezTo>
                  <a:cubicBezTo>
                    <a:pt x="847" y="2823"/>
                    <a:pt x="1" y="3564"/>
                    <a:pt x="529" y="4939"/>
                  </a:cubicBezTo>
                  <a:cubicBezTo>
                    <a:pt x="1059" y="6315"/>
                    <a:pt x="2963" y="6844"/>
                    <a:pt x="4127" y="6950"/>
                  </a:cubicBezTo>
                  <a:cubicBezTo>
                    <a:pt x="4206" y="6957"/>
                    <a:pt x="4289" y="6961"/>
                    <a:pt x="4375" y="6961"/>
                  </a:cubicBezTo>
                  <a:cubicBezTo>
                    <a:pt x="5558" y="6961"/>
                    <a:pt x="7344" y="6242"/>
                    <a:pt x="7937" y="3776"/>
                  </a:cubicBezTo>
                  <a:cubicBezTo>
                    <a:pt x="8500" y="1432"/>
                    <a:pt x="7649" y="1"/>
                    <a:pt x="590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54"/>
            <p:cNvSpPr/>
            <p:nvPr/>
          </p:nvSpPr>
          <p:spPr>
            <a:xfrm>
              <a:off x="3740250" y="1831750"/>
              <a:ext cx="222875" cy="189325"/>
            </a:xfrm>
            <a:custGeom>
              <a:avLst/>
              <a:gdLst/>
              <a:ahLst/>
              <a:cxnLst/>
              <a:rect l="l" t="t" r="r" b="b"/>
              <a:pathLst>
                <a:path w="8915" h="7573" extrusionOk="0">
                  <a:moveTo>
                    <a:pt x="6223" y="613"/>
                  </a:moveTo>
                  <a:cubicBezTo>
                    <a:pt x="6801" y="613"/>
                    <a:pt x="7268" y="787"/>
                    <a:pt x="7593" y="1127"/>
                  </a:cubicBezTo>
                  <a:cubicBezTo>
                    <a:pt x="8139" y="1699"/>
                    <a:pt x="8269" y="2723"/>
                    <a:pt x="7960" y="4011"/>
                  </a:cubicBezTo>
                  <a:cubicBezTo>
                    <a:pt x="7400" y="6347"/>
                    <a:pt x="5748" y="6963"/>
                    <a:pt x="4706" y="6963"/>
                  </a:cubicBezTo>
                  <a:cubicBezTo>
                    <a:pt x="4625" y="6963"/>
                    <a:pt x="4548" y="6959"/>
                    <a:pt x="4476" y="6952"/>
                  </a:cubicBezTo>
                  <a:cubicBezTo>
                    <a:pt x="3213" y="6837"/>
                    <a:pt x="1581" y="6293"/>
                    <a:pt x="1136" y="5136"/>
                  </a:cubicBezTo>
                  <a:cubicBezTo>
                    <a:pt x="695" y="3991"/>
                    <a:pt x="1344" y="3384"/>
                    <a:pt x="1372" y="3358"/>
                  </a:cubicBezTo>
                  <a:cubicBezTo>
                    <a:pt x="1380" y="3352"/>
                    <a:pt x="1388" y="3345"/>
                    <a:pt x="1395" y="3336"/>
                  </a:cubicBezTo>
                  <a:cubicBezTo>
                    <a:pt x="1415" y="3313"/>
                    <a:pt x="3467" y="1079"/>
                    <a:pt x="5564" y="680"/>
                  </a:cubicBezTo>
                  <a:cubicBezTo>
                    <a:pt x="5797" y="635"/>
                    <a:pt x="6017" y="613"/>
                    <a:pt x="6223" y="613"/>
                  </a:cubicBezTo>
                  <a:close/>
                  <a:moveTo>
                    <a:pt x="6227" y="1"/>
                  </a:moveTo>
                  <a:cubicBezTo>
                    <a:pt x="5981" y="1"/>
                    <a:pt x="5721" y="26"/>
                    <a:pt x="5449" y="78"/>
                  </a:cubicBezTo>
                  <a:cubicBezTo>
                    <a:pt x="3205" y="506"/>
                    <a:pt x="1128" y="2721"/>
                    <a:pt x="951" y="2914"/>
                  </a:cubicBezTo>
                  <a:cubicBezTo>
                    <a:pt x="820" y="3037"/>
                    <a:pt x="1" y="3889"/>
                    <a:pt x="564" y="5357"/>
                  </a:cubicBezTo>
                  <a:cubicBezTo>
                    <a:pt x="1112" y="6775"/>
                    <a:pt x="2983" y="7432"/>
                    <a:pt x="4421" y="7562"/>
                  </a:cubicBezTo>
                  <a:cubicBezTo>
                    <a:pt x="4498" y="7569"/>
                    <a:pt x="4581" y="7572"/>
                    <a:pt x="4669" y="7572"/>
                  </a:cubicBezTo>
                  <a:cubicBezTo>
                    <a:pt x="5854" y="7572"/>
                    <a:pt x="7901" y="6881"/>
                    <a:pt x="8556" y="4154"/>
                  </a:cubicBezTo>
                  <a:cubicBezTo>
                    <a:pt x="8915" y="2657"/>
                    <a:pt x="8730" y="1433"/>
                    <a:pt x="8036" y="705"/>
                  </a:cubicBezTo>
                  <a:cubicBezTo>
                    <a:pt x="7591" y="239"/>
                    <a:pt x="6974" y="1"/>
                    <a:pt x="62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54"/>
            <p:cNvSpPr/>
            <p:nvPr/>
          </p:nvSpPr>
          <p:spPr>
            <a:xfrm>
              <a:off x="3573675" y="1894125"/>
              <a:ext cx="283075" cy="198425"/>
            </a:xfrm>
            <a:custGeom>
              <a:avLst/>
              <a:gdLst/>
              <a:ahLst/>
              <a:cxnLst/>
              <a:rect l="l" t="t" r="r" b="b"/>
              <a:pathLst>
                <a:path w="11323" h="7937" extrusionOk="0">
                  <a:moveTo>
                    <a:pt x="9101" y="1"/>
                  </a:moveTo>
                  <a:cubicBezTo>
                    <a:pt x="9101" y="1"/>
                    <a:pt x="4551" y="635"/>
                    <a:pt x="3493" y="1376"/>
                  </a:cubicBezTo>
                  <a:cubicBezTo>
                    <a:pt x="2434" y="2116"/>
                    <a:pt x="0" y="6244"/>
                    <a:pt x="0" y="6772"/>
                  </a:cubicBezTo>
                  <a:cubicBezTo>
                    <a:pt x="0" y="7302"/>
                    <a:pt x="1483" y="7830"/>
                    <a:pt x="2223" y="7830"/>
                  </a:cubicBezTo>
                  <a:cubicBezTo>
                    <a:pt x="2964" y="7830"/>
                    <a:pt x="4868" y="5292"/>
                    <a:pt x="4868" y="5291"/>
                  </a:cubicBezTo>
                  <a:lnTo>
                    <a:pt x="4868" y="5291"/>
                  </a:lnTo>
                  <a:lnTo>
                    <a:pt x="3915" y="7937"/>
                  </a:lnTo>
                  <a:cubicBezTo>
                    <a:pt x="3915" y="7937"/>
                    <a:pt x="4868" y="7830"/>
                    <a:pt x="4973" y="7407"/>
                  </a:cubicBezTo>
                  <a:cubicBezTo>
                    <a:pt x="5080" y="6984"/>
                    <a:pt x="6561" y="4127"/>
                    <a:pt x="6561" y="4127"/>
                  </a:cubicBezTo>
                  <a:cubicBezTo>
                    <a:pt x="6561" y="4127"/>
                    <a:pt x="6616" y="4129"/>
                    <a:pt x="6714" y="4129"/>
                  </a:cubicBezTo>
                  <a:cubicBezTo>
                    <a:pt x="7303" y="4129"/>
                    <a:pt x="9418" y="4052"/>
                    <a:pt x="10052" y="2963"/>
                  </a:cubicBezTo>
                  <a:cubicBezTo>
                    <a:pt x="10793" y="1693"/>
                    <a:pt x="11323" y="847"/>
                    <a:pt x="91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54"/>
            <p:cNvSpPr/>
            <p:nvPr/>
          </p:nvSpPr>
          <p:spPr>
            <a:xfrm>
              <a:off x="3566025" y="1886475"/>
              <a:ext cx="286700" cy="213725"/>
            </a:xfrm>
            <a:custGeom>
              <a:avLst/>
              <a:gdLst/>
              <a:ahLst/>
              <a:cxnLst/>
              <a:rect l="l" t="t" r="r" b="b"/>
              <a:pathLst>
                <a:path w="11468" h="8549" extrusionOk="0">
                  <a:moveTo>
                    <a:pt x="9370" y="621"/>
                  </a:moveTo>
                  <a:cubicBezTo>
                    <a:pt x="10126" y="917"/>
                    <a:pt x="10548" y="1216"/>
                    <a:pt x="10661" y="1533"/>
                  </a:cubicBezTo>
                  <a:cubicBezTo>
                    <a:pt x="10795" y="1915"/>
                    <a:pt x="10498" y="2422"/>
                    <a:pt x="10095" y="3115"/>
                  </a:cubicBezTo>
                  <a:cubicBezTo>
                    <a:pt x="9601" y="3960"/>
                    <a:pt x="7863" y="4130"/>
                    <a:pt x="7047" y="4130"/>
                  </a:cubicBezTo>
                  <a:cubicBezTo>
                    <a:pt x="6985" y="4130"/>
                    <a:pt x="6929" y="4129"/>
                    <a:pt x="6879" y="4127"/>
                  </a:cubicBezTo>
                  <a:cubicBezTo>
                    <a:pt x="6875" y="4127"/>
                    <a:pt x="6871" y="4127"/>
                    <a:pt x="6867" y="4127"/>
                  </a:cubicBezTo>
                  <a:cubicBezTo>
                    <a:pt x="6753" y="4127"/>
                    <a:pt x="6648" y="4190"/>
                    <a:pt x="6595" y="4292"/>
                  </a:cubicBezTo>
                  <a:cubicBezTo>
                    <a:pt x="6345" y="4774"/>
                    <a:pt x="5092" y="7202"/>
                    <a:pt x="4983" y="7639"/>
                  </a:cubicBezTo>
                  <a:cubicBezTo>
                    <a:pt x="4970" y="7689"/>
                    <a:pt x="4859" y="7756"/>
                    <a:pt x="4701" y="7816"/>
                  </a:cubicBezTo>
                  <a:lnTo>
                    <a:pt x="5462" y="5700"/>
                  </a:lnTo>
                  <a:cubicBezTo>
                    <a:pt x="5513" y="5558"/>
                    <a:pt x="5452" y="5400"/>
                    <a:pt x="5319" y="5328"/>
                  </a:cubicBezTo>
                  <a:cubicBezTo>
                    <a:pt x="5273" y="5303"/>
                    <a:pt x="5223" y="5291"/>
                    <a:pt x="5174" y="5291"/>
                  </a:cubicBezTo>
                  <a:cubicBezTo>
                    <a:pt x="5080" y="5291"/>
                    <a:pt x="4989" y="5334"/>
                    <a:pt x="4929" y="5413"/>
                  </a:cubicBezTo>
                  <a:cubicBezTo>
                    <a:pt x="3947" y="6723"/>
                    <a:pt x="2848" y="7831"/>
                    <a:pt x="2529" y="7831"/>
                  </a:cubicBezTo>
                  <a:cubicBezTo>
                    <a:pt x="1775" y="7831"/>
                    <a:pt x="649" y="7308"/>
                    <a:pt x="612" y="7087"/>
                  </a:cubicBezTo>
                  <a:cubicBezTo>
                    <a:pt x="668" y="6584"/>
                    <a:pt x="2985" y="2625"/>
                    <a:pt x="3974" y="1933"/>
                  </a:cubicBezTo>
                  <a:cubicBezTo>
                    <a:pt x="4776" y="1371"/>
                    <a:pt x="8066" y="807"/>
                    <a:pt x="9370" y="621"/>
                  </a:cubicBezTo>
                  <a:close/>
                  <a:moveTo>
                    <a:pt x="9409" y="1"/>
                  </a:moveTo>
                  <a:cubicBezTo>
                    <a:pt x="9394" y="1"/>
                    <a:pt x="9380" y="2"/>
                    <a:pt x="9365" y="4"/>
                  </a:cubicBezTo>
                  <a:cubicBezTo>
                    <a:pt x="8892" y="69"/>
                    <a:pt x="4711" y="670"/>
                    <a:pt x="3623" y="1431"/>
                  </a:cubicBezTo>
                  <a:cubicBezTo>
                    <a:pt x="2504" y="2214"/>
                    <a:pt x="1" y="6425"/>
                    <a:pt x="1" y="7078"/>
                  </a:cubicBezTo>
                  <a:cubicBezTo>
                    <a:pt x="1" y="7914"/>
                    <a:pt x="1779" y="8443"/>
                    <a:pt x="2529" y="8443"/>
                  </a:cubicBezTo>
                  <a:cubicBezTo>
                    <a:pt x="2988" y="8443"/>
                    <a:pt x="3682" y="7817"/>
                    <a:pt x="4289" y="7154"/>
                  </a:cubicBezTo>
                  <a:lnTo>
                    <a:pt x="4289" y="7154"/>
                  </a:lnTo>
                  <a:lnTo>
                    <a:pt x="3934" y="8138"/>
                  </a:lnTo>
                  <a:cubicBezTo>
                    <a:pt x="3862" y="8338"/>
                    <a:pt x="4010" y="8548"/>
                    <a:pt x="4222" y="8548"/>
                  </a:cubicBezTo>
                  <a:cubicBezTo>
                    <a:pt x="4233" y="8548"/>
                    <a:pt x="4245" y="8548"/>
                    <a:pt x="4256" y="8547"/>
                  </a:cubicBezTo>
                  <a:cubicBezTo>
                    <a:pt x="4451" y="8525"/>
                    <a:pt x="5428" y="8388"/>
                    <a:pt x="5577" y="7788"/>
                  </a:cubicBezTo>
                  <a:cubicBezTo>
                    <a:pt x="5644" y="7519"/>
                    <a:pt x="6483" y="5844"/>
                    <a:pt x="7053" y="4742"/>
                  </a:cubicBezTo>
                  <a:cubicBezTo>
                    <a:pt x="7728" y="4739"/>
                    <a:pt x="9920" y="4631"/>
                    <a:pt x="10652" y="3375"/>
                  </a:cubicBezTo>
                  <a:cubicBezTo>
                    <a:pt x="11089" y="2626"/>
                    <a:pt x="11467" y="1979"/>
                    <a:pt x="11237" y="1330"/>
                  </a:cubicBezTo>
                  <a:cubicBezTo>
                    <a:pt x="11055" y="815"/>
                    <a:pt x="10509" y="398"/>
                    <a:pt x="9516" y="21"/>
                  </a:cubicBezTo>
                  <a:cubicBezTo>
                    <a:pt x="9482" y="7"/>
                    <a:pt x="9446" y="1"/>
                    <a:pt x="94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54"/>
            <p:cNvSpPr/>
            <p:nvPr/>
          </p:nvSpPr>
          <p:spPr>
            <a:xfrm>
              <a:off x="3960075" y="1719450"/>
              <a:ext cx="202550" cy="700950"/>
            </a:xfrm>
            <a:custGeom>
              <a:avLst/>
              <a:gdLst/>
              <a:ahLst/>
              <a:cxnLst/>
              <a:rect l="l" t="t" r="r" b="b"/>
              <a:pathLst>
                <a:path w="8102" h="28038" extrusionOk="0">
                  <a:moveTo>
                    <a:pt x="2778" y="1"/>
                  </a:moveTo>
                  <a:cubicBezTo>
                    <a:pt x="2778" y="1"/>
                    <a:pt x="1504" y="4283"/>
                    <a:pt x="1504" y="6945"/>
                  </a:cubicBezTo>
                  <a:cubicBezTo>
                    <a:pt x="1504" y="9607"/>
                    <a:pt x="3357" y="18172"/>
                    <a:pt x="3357" y="18172"/>
                  </a:cubicBezTo>
                  <a:cubicBezTo>
                    <a:pt x="3357" y="18172"/>
                    <a:pt x="3010" y="20486"/>
                    <a:pt x="1504" y="22106"/>
                  </a:cubicBezTo>
                  <a:cubicBezTo>
                    <a:pt x="0" y="23727"/>
                    <a:pt x="463" y="25925"/>
                    <a:pt x="1158" y="26619"/>
                  </a:cubicBezTo>
                  <a:cubicBezTo>
                    <a:pt x="1694" y="27156"/>
                    <a:pt x="2645" y="28038"/>
                    <a:pt x="3263" y="28038"/>
                  </a:cubicBezTo>
                  <a:cubicBezTo>
                    <a:pt x="3445" y="28038"/>
                    <a:pt x="3598" y="27961"/>
                    <a:pt x="3703" y="27777"/>
                  </a:cubicBezTo>
                  <a:cubicBezTo>
                    <a:pt x="4166" y="26967"/>
                    <a:pt x="3820" y="25463"/>
                    <a:pt x="4283" y="24884"/>
                  </a:cubicBezTo>
                  <a:cubicBezTo>
                    <a:pt x="4746" y="24305"/>
                    <a:pt x="6482" y="23379"/>
                    <a:pt x="6713" y="21643"/>
                  </a:cubicBezTo>
                  <a:cubicBezTo>
                    <a:pt x="6945" y="19907"/>
                    <a:pt x="6597" y="14584"/>
                    <a:pt x="6597" y="11690"/>
                  </a:cubicBezTo>
                  <a:cubicBezTo>
                    <a:pt x="6597" y="8797"/>
                    <a:pt x="8101" y="4515"/>
                    <a:pt x="6482" y="1506"/>
                  </a:cubicBezTo>
                  <a:lnTo>
                    <a:pt x="277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54"/>
            <p:cNvSpPr/>
            <p:nvPr/>
          </p:nvSpPr>
          <p:spPr>
            <a:xfrm>
              <a:off x="3950375" y="1711825"/>
              <a:ext cx="207725" cy="716250"/>
            </a:xfrm>
            <a:custGeom>
              <a:avLst/>
              <a:gdLst/>
              <a:ahLst/>
              <a:cxnLst/>
              <a:rect l="l" t="t" r="r" b="b"/>
              <a:pathLst>
                <a:path w="8309" h="28650" extrusionOk="0">
                  <a:moveTo>
                    <a:pt x="3166" y="0"/>
                  </a:moveTo>
                  <a:cubicBezTo>
                    <a:pt x="3034" y="0"/>
                    <a:pt x="2912" y="87"/>
                    <a:pt x="2873" y="219"/>
                  </a:cubicBezTo>
                  <a:cubicBezTo>
                    <a:pt x="2820" y="397"/>
                    <a:pt x="1587" y="4575"/>
                    <a:pt x="1587" y="7250"/>
                  </a:cubicBezTo>
                  <a:cubicBezTo>
                    <a:pt x="1587" y="9829"/>
                    <a:pt x="3257" y="17665"/>
                    <a:pt x="3433" y="18483"/>
                  </a:cubicBezTo>
                  <a:cubicBezTo>
                    <a:pt x="3370" y="18829"/>
                    <a:pt x="2967" y="20806"/>
                    <a:pt x="1669" y="22203"/>
                  </a:cubicBezTo>
                  <a:cubicBezTo>
                    <a:pt x="0" y="24000"/>
                    <a:pt x="561" y="26374"/>
                    <a:pt x="1330" y="27142"/>
                  </a:cubicBezTo>
                  <a:cubicBezTo>
                    <a:pt x="2353" y="28166"/>
                    <a:pt x="3098" y="28649"/>
                    <a:pt x="3652" y="28649"/>
                  </a:cubicBezTo>
                  <a:cubicBezTo>
                    <a:pt x="3691" y="28649"/>
                    <a:pt x="3731" y="28646"/>
                    <a:pt x="3771" y="28642"/>
                  </a:cubicBezTo>
                  <a:cubicBezTo>
                    <a:pt x="4022" y="28607"/>
                    <a:pt x="4224" y="28467"/>
                    <a:pt x="4357" y="28234"/>
                  </a:cubicBezTo>
                  <a:cubicBezTo>
                    <a:pt x="4624" y="27769"/>
                    <a:pt x="4655" y="27163"/>
                    <a:pt x="4687" y="26576"/>
                  </a:cubicBezTo>
                  <a:cubicBezTo>
                    <a:pt x="4712" y="26094"/>
                    <a:pt x="4738" y="25594"/>
                    <a:pt x="4910" y="25380"/>
                  </a:cubicBezTo>
                  <a:cubicBezTo>
                    <a:pt x="5011" y="25254"/>
                    <a:pt x="5208" y="25088"/>
                    <a:pt x="5435" y="24895"/>
                  </a:cubicBezTo>
                  <a:cubicBezTo>
                    <a:pt x="6145" y="24297"/>
                    <a:pt x="7217" y="23392"/>
                    <a:pt x="7405" y="21988"/>
                  </a:cubicBezTo>
                  <a:cubicBezTo>
                    <a:pt x="7554" y="20864"/>
                    <a:pt x="7469" y="18317"/>
                    <a:pt x="7386" y="15853"/>
                  </a:cubicBezTo>
                  <a:cubicBezTo>
                    <a:pt x="7337" y="14412"/>
                    <a:pt x="7292" y="13052"/>
                    <a:pt x="7292" y="11995"/>
                  </a:cubicBezTo>
                  <a:cubicBezTo>
                    <a:pt x="7292" y="11125"/>
                    <a:pt x="7432" y="10116"/>
                    <a:pt x="7581" y="9048"/>
                  </a:cubicBezTo>
                  <a:cubicBezTo>
                    <a:pt x="7922" y="6606"/>
                    <a:pt x="8309" y="3836"/>
                    <a:pt x="7140" y="1666"/>
                  </a:cubicBezTo>
                  <a:cubicBezTo>
                    <a:pt x="7085" y="1560"/>
                    <a:pt x="6978" y="1500"/>
                    <a:pt x="6867" y="1500"/>
                  </a:cubicBezTo>
                  <a:cubicBezTo>
                    <a:pt x="6818" y="1500"/>
                    <a:pt x="6768" y="1512"/>
                    <a:pt x="6722" y="1537"/>
                  </a:cubicBezTo>
                  <a:cubicBezTo>
                    <a:pt x="6572" y="1617"/>
                    <a:pt x="6516" y="1806"/>
                    <a:pt x="6600" y="1955"/>
                  </a:cubicBezTo>
                  <a:cubicBezTo>
                    <a:pt x="7675" y="3950"/>
                    <a:pt x="7303" y="6615"/>
                    <a:pt x="6975" y="8964"/>
                  </a:cubicBezTo>
                  <a:cubicBezTo>
                    <a:pt x="6823" y="10054"/>
                    <a:pt x="6680" y="11083"/>
                    <a:pt x="6680" y="11995"/>
                  </a:cubicBezTo>
                  <a:cubicBezTo>
                    <a:pt x="6680" y="13062"/>
                    <a:pt x="6726" y="14428"/>
                    <a:pt x="6774" y="15873"/>
                  </a:cubicBezTo>
                  <a:cubicBezTo>
                    <a:pt x="6856" y="18313"/>
                    <a:pt x="6941" y="20834"/>
                    <a:pt x="6798" y="21907"/>
                  </a:cubicBezTo>
                  <a:cubicBezTo>
                    <a:pt x="6643" y="23077"/>
                    <a:pt x="5716" y="23858"/>
                    <a:pt x="5041" y="24428"/>
                  </a:cubicBezTo>
                  <a:cubicBezTo>
                    <a:pt x="4788" y="24641"/>
                    <a:pt x="4570" y="24825"/>
                    <a:pt x="4431" y="24998"/>
                  </a:cubicBezTo>
                  <a:cubicBezTo>
                    <a:pt x="4137" y="25366"/>
                    <a:pt x="4107" y="25939"/>
                    <a:pt x="4075" y="26545"/>
                  </a:cubicBezTo>
                  <a:cubicBezTo>
                    <a:pt x="4048" y="27059"/>
                    <a:pt x="4019" y="27591"/>
                    <a:pt x="3825" y="27930"/>
                  </a:cubicBezTo>
                  <a:cubicBezTo>
                    <a:pt x="3782" y="28007"/>
                    <a:pt x="3740" y="28028"/>
                    <a:pt x="3689" y="28034"/>
                  </a:cubicBezTo>
                  <a:cubicBezTo>
                    <a:pt x="3678" y="28036"/>
                    <a:pt x="3665" y="28037"/>
                    <a:pt x="3650" y="28037"/>
                  </a:cubicBezTo>
                  <a:cubicBezTo>
                    <a:pt x="3459" y="28037"/>
                    <a:pt x="2934" y="27879"/>
                    <a:pt x="1763" y="26708"/>
                  </a:cubicBezTo>
                  <a:cubicBezTo>
                    <a:pt x="1157" y="26104"/>
                    <a:pt x="733" y="24111"/>
                    <a:pt x="2117" y="22620"/>
                  </a:cubicBezTo>
                  <a:cubicBezTo>
                    <a:pt x="3669" y="20949"/>
                    <a:pt x="4034" y="18621"/>
                    <a:pt x="4048" y="18522"/>
                  </a:cubicBezTo>
                  <a:cubicBezTo>
                    <a:pt x="4054" y="18485"/>
                    <a:pt x="4053" y="18448"/>
                    <a:pt x="4044" y="18412"/>
                  </a:cubicBezTo>
                  <a:cubicBezTo>
                    <a:pt x="4026" y="18327"/>
                    <a:pt x="2199" y="9849"/>
                    <a:pt x="2199" y="7250"/>
                  </a:cubicBezTo>
                  <a:cubicBezTo>
                    <a:pt x="2199" y="4665"/>
                    <a:pt x="3448" y="436"/>
                    <a:pt x="3460" y="393"/>
                  </a:cubicBezTo>
                  <a:cubicBezTo>
                    <a:pt x="3508" y="232"/>
                    <a:pt x="3416" y="61"/>
                    <a:pt x="3254" y="13"/>
                  </a:cubicBezTo>
                  <a:cubicBezTo>
                    <a:pt x="3224" y="5"/>
                    <a:pt x="3195" y="0"/>
                    <a:pt x="3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54"/>
            <p:cNvSpPr/>
            <p:nvPr/>
          </p:nvSpPr>
          <p:spPr>
            <a:xfrm>
              <a:off x="3960075" y="2136825"/>
              <a:ext cx="170875" cy="283575"/>
            </a:xfrm>
            <a:custGeom>
              <a:avLst/>
              <a:gdLst/>
              <a:ahLst/>
              <a:cxnLst/>
              <a:rect l="l" t="t" r="r" b="b"/>
              <a:pathLst>
                <a:path w="6835" h="11343" extrusionOk="0">
                  <a:moveTo>
                    <a:pt x="5684" y="0"/>
                  </a:moveTo>
                  <a:cubicBezTo>
                    <a:pt x="4452" y="0"/>
                    <a:pt x="3707" y="513"/>
                    <a:pt x="3267" y="1057"/>
                  </a:cubicBezTo>
                  <a:cubicBezTo>
                    <a:pt x="3323" y="1323"/>
                    <a:pt x="3357" y="1477"/>
                    <a:pt x="3357" y="1477"/>
                  </a:cubicBezTo>
                  <a:cubicBezTo>
                    <a:pt x="3357" y="1477"/>
                    <a:pt x="3009" y="3791"/>
                    <a:pt x="1504" y="5411"/>
                  </a:cubicBezTo>
                  <a:cubicBezTo>
                    <a:pt x="0" y="7032"/>
                    <a:pt x="463" y="9230"/>
                    <a:pt x="1158" y="9924"/>
                  </a:cubicBezTo>
                  <a:cubicBezTo>
                    <a:pt x="1694" y="10461"/>
                    <a:pt x="2645" y="11343"/>
                    <a:pt x="3263" y="11343"/>
                  </a:cubicBezTo>
                  <a:cubicBezTo>
                    <a:pt x="3445" y="11343"/>
                    <a:pt x="3598" y="11266"/>
                    <a:pt x="3703" y="11082"/>
                  </a:cubicBezTo>
                  <a:cubicBezTo>
                    <a:pt x="4166" y="10272"/>
                    <a:pt x="3820" y="8768"/>
                    <a:pt x="4283" y="8189"/>
                  </a:cubicBezTo>
                  <a:cubicBezTo>
                    <a:pt x="4745" y="7610"/>
                    <a:pt x="6482" y="6684"/>
                    <a:pt x="6712" y="4948"/>
                  </a:cubicBezTo>
                  <a:cubicBezTo>
                    <a:pt x="6835" y="4036"/>
                    <a:pt x="6796" y="2130"/>
                    <a:pt x="6732" y="110"/>
                  </a:cubicBezTo>
                  <a:cubicBezTo>
                    <a:pt x="6349" y="34"/>
                    <a:pt x="6001" y="0"/>
                    <a:pt x="56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54"/>
            <p:cNvSpPr/>
            <p:nvPr/>
          </p:nvSpPr>
          <p:spPr>
            <a:xfrm>
              <a:off x="3950375" y="2129175"/>
              <a:ext cx="188075" cy="298900"/>
            </a:xfrm>
            <a:custGeom>
              <a:avLst/>
              <a:gdLst/>
              <a:ahLst/>
              <a:cxnLst/>
              <a:rect l="l" t="t" r="r" b="b"/>
              <a:pathLst>
                <a:path w="7523" h="11956" extrusionOk="0">
                  <a:moveTo>
                    <a:pt x="6084" y="614"/>
                  </a:moveTo>
                  <a:cubicBezTo>
                    <a:pt x="6318" y="614"/>
                    <a:pt x="6564" y="634"/>
                    <a:pt x="6822" y="674"/>
                  </a:cubicBezTo>
                  <a:cubicBezTo>
                    <a:pt x="6878" y="2547"/>
                    <a:pt x="6911" y="4360"/>
                    <a:pt x="6797" y="5213"/>
                  </a:cubicBezTo>
                  <a:cubicBezTo>
                    <a:pt x="6641" y="6383"/>
                    <a:pt x="5716" y="7164"/>
                    <a:pt x="5040" y="7734"/>
                  </a:cubicBezTo>
                  <a:cubicBezTo>
                    <a:pt x="4788" y="7947"/>
                    <a:pt x="4569" y="8131"/>
                    <a:pt x="4430" y="8304"/>
                  </a:cubicBezTo>
                  <a:cubicBezTo>
                    <a:pt x="4137" y="8672"/>
                    <a:pt x="4106" y="9245"/>
                    <a:pt x="4075" y="9851"/>
                  </a:cubicBezTo>
                  <a:cubicBezTo>
                    <a:pt x="4048" y="10365"/>
                    <a:pt x="4019" y="10897"/>
                    <a:pt x="3825" y="11236"/>
                  </a:cubicBezTo>
                  <a:cubicBezTo>
                    <a:pt x="3782" y="11313"/>
                    <a:pt x="3739" y="11334"/>
                    <a:pt x="3688" y="11340"/>
                  </a:cubicBezTo>
                  <a:cubicBezTo>
                    <a:pt x="3677" y="11342"/>
                    <a:pt x="3664" y="11343"/>
                    <a:pt x="3649" y="11343"/>
                  </a:cubicBezTo>
                  <a:cubicBezTo>
                    <a:pt x="3458" y="11343"/>
                    <a:pt x="2933" y="11185"/>
                    <a:pt x="1762" y="10014"/>
                  </a:cubicBezTo>
                  <a:cubicBezTo>
                    <a:pt x="1157" y="9410"/>
                    <a:pt x="733" y="7417"/>
                    <a:pt x="2117" y="5926"/>
                  </a:cubicBezTo>
                  <a:cubicBezTo>
                    <a:pt x="3668" y="4255"/>
                    <a:pt x="4034" y="1927"/>
                    <a:pt x="4047" y="1828"/>
                  </a:cubicBezTo>
                  <a:cubicBezTo>
                    <a:pt x="4053" y="1791"/>
                    <a:pt x="4051" y="1754"/>
                    <a:pt x="4044" y="1717"/>
                  </a:cubicBezTo>
                  <a:lnTo>
                    <a:pt x="3986" y="1447"/>
                  </a:lnTo>
                  <a:cubicBezTo>
                    <a:pt x="4487" y="895"/>
                    <a:pt x="5200" y="614"/>
                    <a:pt x="6084" y="614"/>
                  </a:cubicBezTo>
                  <a:close/>
                  <a:moveTo>
                    <a:pt x="6073" y="1"/>
                  </a:moveTo>
                  <a:cubicBezTo>
                    <a:pt x="4690" y="1"/>
                    <a:pt x="3877" y="602"/>
                    <a:pt x="3418" y="1170"/>
                  </a:cubicBezTo>
                  <a:cubicBezTo>
                    <a:pt x="3359" y="1242"/>
                    <a:pt x="3337" y="1336"/>
                    <a:pt x="3356" y="1426"/>
                  </a:cubicBezTo>
                  <a:lnTo>
                    <a:pt x="3433" y="1789"/>
                  </a:lnTo>
                  <a:cubicBezTo>
                    <a:pt x="3372" y="2134"/>
                    <a:pt x="2970" y="4107"/>
                    <a:pt x="1669" y="5509"/>
                  </a:cubicBezTo>
                  <a:cubicBezTo>
                    <a:pt x="0" y="7306"/>
                    <a:pt x="561" y="9680"/>
                    <a:pt x="1330" y="10448"/>
                  </a:cubicBezTo>
                  <a:cubicBezTo>
                    <a:pt x="2353" y="11472"/>
                    <a:pt x="3098" y="11955"/>
                    <a:pt x="3652" y="11955"/>
                  </a:cubicBezTo>
                  <a:cubicBezTo>
                    <a:pt x="3691" y="11955"/>
                    <a:pt x="3731" y="11953"/>
                    <a:pt x="3770" y="11948"/>
                  </a:cubicBezTo>
                  <a:cubicBezTo>
                    <a:pt x="4022" y="11914"/>
                    <a:pt x="4224" y="11774"/>
                    <a:pt x="4357" y="11540"/>
                  </a:cubicBezTo>
                  <a:cubicBezTo>
                    <a:pt x="4623" y="11075"/>
                    <a:pt x="4655" y="10469"/>
                    <a:pt x="4686" y="9883"/>
                  </a:cubicBezTo>
                  <a:cubicBezTo>
                    <a:pt x="4712" y="9400"/>
                    <a:pt x="4737" y="8901"/>
                    <a:pt x="4909" y="8686"/>
                  </a:cubicBezTo>
                  <a:cubicBezTo>
                    <a:pt x="5011" y="8560"/>
                    <a:pt x="5207" y="8394"/>
                    <a:pt x="5435" y="8202"/>
                  </a:cubicBezTo>
                  <a:cubicBezTo>
                    <a:pt x="6144" y="7604"/>
                    <a:pt x="7217" y="6699"/>
                    <a:pt x="7404" y="5295"/>
                  </a:cubicBezTo>
                  <a:cubicBezTo>
                    <a:pt x="7522" y="4412"/>
                    <a:pt x="7499" y="2702"/>
                    <a:pt x="7427" y="406"/>
                  </a:cubicBezTo>
                  <a:cubicBezTo>
                    <a:pt x="7422" y="264"/>
                    <a:pt x="7319" y="143"/>
                    <a:pt x="7180" y="115"/>
                  </a:cubicBezTo>
                  <a:cubicBezTo>
                    <a:pt x="6775" y="36"/>
                    <a:pt x="6407" y="1"/>
                    <a:pt x="6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54"/>
            <p:cNvSpPr/>
            <p:nvPr/>
          </p:nvSpPr>
          <p:spPr>
            <a:xfrm>
              <a:off x="3931150" y="2136125"/>
              <a:ext cx="549725" cy="515025"/>
            </a:xfrm>
            <a:custGeom>
              <a:avLst/>
              <a:gdLst/>
              <a:ahLst/>
              <a:cxnLst/>
              <a:rect l="l" t="t" r="r" b="b"/>
              <a:pathLst>
                <a:path w="21989" h="20601" extrusionOk="0">
                  <a:moveTo>
                    <a:pt x="11110" y="0"/>
                  </a:moveTo>
                  <a:lnTo>
                    <a:pt x="1" y="12614"/>
                  </a:lnTo>
                  <a:lnTo>
                    <a:pt x="11226" y="20600"/>
                  </a:lnTo>
                  <a:lnTo>
                    <a:pt x="21989" y="6944"/>
                  </a:lnTo>
                  <a:lnTo>
                    <a:pt x="111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54"/>
            <p:cNvSpPr/>
            <p:nvPr/>
          </p:nvSpPr>
          <p:spPr>
            <a:xfrm>
              <a:off x="3922400" y="2128475"/>
              <a:ext cx="567325" cy="530325"/>
            </a:xfrm>
            <a:custGeom>
              <a:avLst/>
              <a:gdLst/>
              <a:ahLst/>
              <a:cxnLst/>
              <a:rect l="l" t="t" r="r" b="b"/>
              <a:pathLst>
                <a:path w="22693" h="21213" extrusionOk="0">
                  <a:moveTo>
                    <a:pt x="11517" y="705"/>
                  </a:moveTo>
                  <a:lnTo>
                    <a:pt x="21890" y="7326"/>
                  </a:lnTo>
                  <a:lnTo>
                    <a:pt x="11517" y="20488"/>
                  </a:lnTo>
                  <a:lnTo>
                    <a:pt x="805" y="12868"/>
                  </a:lnTo>
                  <a:lnTo>
                    <a:pt x="11517" y="705"/>
                  </a:lnTo>
                  <a:close/>
                  <a:moveTo>
                    <a:pt x="11460" y="0"/>
                  </a:moveTo>
                  <a:cubicBezTo>
                    <a:pt x="11375" y="0"/>
                    <a:pt x="11291" y="36"/>
                    <a:pt x="11231" y="104"/>
                  </a:cubicBezTo>
                  <a:lnTo>
                    <a:pt x="120" y="12718"/>
                  </a:lnTo>
                  <a:cubicBezTo>
                    <a:pt x="0" y="12854"/>
                    <a:pt x="24" y="13064"/>
                    <a:pt x="172" y="13170"/>
                  </a:cubicBezTo>
                  <a:lnTo>
                    <a:pt x="11398" y="21156"/>
                  </a:lnTo>
                  <a:cubicBezTo>
                    <a:pt x="11450" y="21192"/>
                    <a:pt x="11512" y="21212"/>
                    <a:pt x="11577" y="21212"/>
                  </a:cubicBezTo>
                  <a:cubicBezTo>
                    <a:pt x="11670" y="21212"/>
                    <a:pt x="11758" y="21169"/>
                    <a:pt x="11817" y="21096"/>
                  </a:cubicBezTo>
                  <a:lnTo>
                    <a:pt x="22579" y="7439"/>
                  </a:lnTo>
                  <a:cubicBezTo>
                    <a:pt x="22692" y="7297"/>
                    <a:pt x="22657" y="7089"/>
                    <a:pt x="22504" y="6992"/>
                  </a:cubicBezTo>
                  <a:lnTo>
                    <a:pt x="11624" y="48"/>
                  </a:lnTo>
                  <a:cubicBezTo>
                    <a:pt x="11574" y="16"/>
                    <a:pt x="11517" y="0"/>
                    <a:pt x="114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54"/>
            <p:cNvSpPr/>
            <p:nvPr/>
          </p:nvSpPr>
          <p:spPr>
            <a:xfrm>
              <a:off x="4087375" y="2214250"/>
              <a:ext cx="63700" cy="182325"/>
            </a:xfrm>
            <a:custGeom>
              <a:avLst/>
              <a:gdLst/>
              <a:ahLst/>
              <a:cxnLst/>
              <a:rect l="l" t="t" r="r" b="b"/>
              <a:pathLst>
                <a:path w="2548" h="7293" extrusionOk="0">
                  <a:moveTo>
                    <a:pt x="1621" y="0"/>
                  </a:moveTo>
                  <a:lnTo>
                    <a:pt x="0" y="2083"/>
                  </a:lnTo>
                  <a:cubicBezTo>
                    <a:pt x="0" y="2083"/>
                    <a:pt x="117" y="6018"/>
                    <a:pt x="117" y="6597"/>
                  </a:cubicBezTo>
                  <a:cubicBezTo>
                    <a:pt x="117" y="6926"/>
                    <a:pt x="528" y="7292"/>
                    <a:pt x="904" y="7292"/>
                  </a:cubicBezTo>
                  <a:cubicBezTo>
                    <a:pt x="1189" y="7292"/>
                    <a:pt x="1455" y="7081"/>
                    <a:pt x="1505" y="6481"/>
                  </a:cubicBezTo>
                  <a:cubicBezTo>
                    <a:pt x="1621" y="5093"/>
                    <a:pt x="1621" y="4513"/>
                    <a:pt x="1736" y="4167"/>
                  </a:cubicBezTo>
                  <a:cubicBezTo>
                    <a:pt x="1853" y="3819"/>
                    <a:pt x="2547" y="1620"/>
                    <a:pt x="1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54"/>
            <p:cNvSpPr/>
            <p:nvPr/>
          </p:nvSpPr>
          <p:spPr>
            <a:xfrm>
              <a:off x="4079625" y="2206625"/>
              <a:ext cx="78525" cy="197575"/>
            </a:xfrm>
            <a:custGeom>
              <a:avLst/>
              <a:gdLst/>
              <a:ahLst/>
              <a:cxnLst/>
              <a:rect l="l" t="t" r="r" b="b"/>
              <a:pathLst>
                <a:path w="3141" h="7903" extrusionOk="0">
                  <a:moveTo>
                    <a:pt x="1932" y="0"/>
                  </a:moveTo>
                  <a:cubicBezTo>
                    <a:pt x="1881" y="0"/>
                    <a:pt x="1828" y="13"/>
                    <a:pt x="1780" y="41"/>
                  </a:cubicBezTo>
                  <a:cubicBezTo>
                    <a:pt x="1635" y="124"/>
                    <a:pt x="1583" y="310"/>
                    <a:pt x="1665" y="456"/>
                  </a:cubicBezTo>
                  <a:cubicBezTo>
                    <a:pt x="2505" y="1924"/>
                    <a:pt x="1889" y="3978"/>
                    <a:pt x="1757" y="4374"/>
                  </a:cubicBezTo>
                  <a:cubicBezTo>
                    <a:pt x="1663" y="4651"/>
                    <a:pt x="1639" y="5001"/>
                    <a:pt x="1591" y="5698"/>
                  </a:cubicBezTo>
                  <a:cubicBezTo>
                    <a:pt x="1570" y="5987"/>
                    <a:pt x="1546" y="6335"/>
                    <a:pt x="1510" y="6760"/>
                  </a:cubicBezTo>
                  <a:cubicBezTo>
                    <a:pt x="1490" y="6996"/>
                    <a:pt x="1416" y="7291"/>
                    <a:pt x="1227" y="7291"/>
                  </a:cubicBezTo>
                  <a:cubicBezTo>
                    <a:pt x="1219" y="7291"/>
                    <a:pt x="1211" y="7291"/>
                    <a:pt x="1202" y="7290"/>
                  </a:cubicBezTo>
                  <a:cubicBezTo>
                    <a:pt x="968" y="7281"/>
                    <a:pt x="733" y="7034"/>
                    <a:pt x="733" y="6902"/>
                  </a:cubicBezTo>
                  <a:cubicBezTo>
                    <a:pt x="733" y="6325"/>
                    <a:pt x="622" y="2540"/>
                    <a:pt x="616" y="2379"/>
                  </a:cubicBezTo>
                  <a:cubicBezTo>
                    <a:pt x="610" y="2213"/>
                    <a:pt x="473" y="2082"/>
                    <a:pt x="308" y="2082"/>
                  </a:cubicBezTo>
                  <a:cubicBezTo>
                    <a:pt x="306" y="2082"/>
                    <a:pt x="304" y="2082"/>
                    <a:pt x="302" y="2082"/>
                  </a:cubicBezTo>
                  <a:cubicBezTo>
                    <a:pt x="133" y="2087"/>
                    <a:pt x="0" y="2227"/>
                    <a:pt x="5" y="2397"/>
                  </a:cubicBezTo>
                  <a:cubicBezTo>
                    <a:pt x="6" y="2437"/>
                    <a:pt x="120" y="6334"/>
                    <a:pt x="120" y="6902"/>
                  </a:cubicBezTo>
                  <a:cubicBezTo>
                    <a:pt x="120" y="7384"/>
                    <a:pt x="643" y="7879"/>
                    <a:pt x="1177" y="7902"/>
                  </a:cubicBezTo>
                  <a:lnTo>
                    <a:pt x="1209" y="7902"/>
                  </a:lnTo>
                  <a:cubicBezTo>
                    <a:pt x="1439" y="7902"/>
                    <a:pt x="2037" y="7805"/>
                    <a:pt x="2121" y="6811"/>
                  </a:cubicBezTo>
                  <a:cubicBezTo>
                    <a:pt x="2157" y="6383"/>
                    <a:pt x="2182" y="6031"/>
                    <a:pt x="2201" y="5740"/>
                  </a:cubicBezTo>
                  <a:cubicBezTo>
                    <a:pt x="2246" y="5115"/>
                    <a:pt x="2270" y="4772"/>
                    <a:pt x="2338" y="4568"/>
                  </a:cubicBezTo>
                  <a:cubicBezTo>
                    <a:pt x="2544" y="3950"/>
                    <a:pt x="3141" y="1804"/>
                    <a:pt x="2197" y="152"/>
                  </a:cubicBezTo>
                  <a:cubicBezTo>
                    <a:pt x="2140" y="55"/>
                    <a:pt x="2038" y="0"/>
                    <a:pt x="19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54"/>
            <p:cNvSpPr/>
            <p:nvPr/>
          </p:nvSpPr>
          <p:spPr>
            <a:xfrm>
              <a:off x="4280375" y="1456175"/>
              <a:ext cx="712625" cy="1035850"/>
            </a:xfrm>
            <a:custGeom>
              <a:avLst/>
              <a:gdLst/>
              <a:ahLst/>
              <a:cxnLst/>
              <a:rect l="l" t="t" r="r" b="b"/>
              <a:pathLst>
                <a:path w="28505" h="41434" extrusionOk="0">
                  <a:moveTo>
                    <a:pt x="27232" y="0"/>
                  </a:moveTo>
                  <a:lnTo>
                    <a:pt x="23529" y="1737"/>
                  </a:lnTo>
                  <a:cubicBezTo>
                    <a:pt x="23529" y="1737"/>
                    <a:pt x="20404" y="5209"/>
                    <a:pt x="18899" y="8450"/>
                  </a:cubicBezTo>
                  <a:cubicBezTo>
                    <a:pt x="17395" y="11691"/>
                    <a:pt x="16237" y="20023"/>
                    <a:pt x="16237" y="20023"/>
                  </a:cubicBezTo>
                  <a:cubicBezTo>
                    <a:pt x="16237" y="20023"/>
                    <a:pt x="10219" y="29860"/>
                    <a:pt x="9409" y="30670"/>
                  </a:cubicBezTo>
                  <a:cubicBezTo>
                    <a:pt x="8599" y="31481"/>
                    <a:pt x="9062" y="31365"/>
                    <a:pt x="7095" y="32291"/>
                  </a:cubicBezTo>
                  <a:cubicBezTo>
                    <a:pt x="5127" y="33216"/>
                    <a:pt x="2581" y="33680"/>
                    <a:pt x="2234" y="34258"/>
                  </a:cubicBezTo>
                  <a:cubicBezTo>
                    <a:pt x="1888" y="34836"/>
                    <a:pt x="614" y="37615"/>
                    <a:pt x="266" y="37961"/>
                  </a:cubicBezTo>
                  <a:cubicBezTo>
                    <a:pt x="1" y="38227"/>
                    <a:pt x="411" y="38694"/>
                    <a:pt x="826" y="38694"/>
                  </a:cubicBezTo>
                  <a:cubicBezTo>
                    <a:pt x="954" y="38694"/>
                    <a:pt x="1083" y="38649"/>
                    <a:pt x="1193" y="38540"/>
                  </a:cubicBezTo>
                  <a:cubicBezTo>
                    <a:pt x="1656" y="38078"/>
                    <a:pt x="3275" y="36226"/>
                    <a:pt x="3275" y="36225"/>
                  </a:cubicBezTo>
                  <a:lnTo>
                    <a:pt x="3275" y="36225"/>
                  </a:lnTo>
                  <a:lnTo>
                    <a:pt x="1308" y="40854"/>
                  </a:lnTo>
                  <a:cubicBezTo>
                    <a:pt x="1308" y="40854"/>
                    <a:pt x="1308" y="41433"/>
                    <a:pt x="2002" y="41433"/>
                  </a:cubicBezTo>
                  <a:cubicBezTo>
                    <a:pt x="2697" y="41433"/>
                    <a:pt x="4433" y="40622"/>
                    <a:pt x="4433" y="40622"/>
                  </a:cubicBezTo>
                  <a:cubicBezTo>
                    <a:pt x="4433" y="40622"/>
                    <a:pt x="6400" y="40159"/>
                    <a:pt x="7095" y="39234"/>
                  </a:cubicBezTo>
                  <a:cubicBezTo>
                    <a:pt x="7789" y="38308"/>
                    <a:pt x="10335" y="33332"/>
                    <a:pt x="10335" y="33332"/>
                  </a:cubicBezTo>
                  <a:cubicBezTo>
                    <a:pt x="10335" y="33332"/>
                    <a:pt x="17047" y="29049"/>
                    <a:pt x="19477" y="26156"/>
                  </a:cubicBezTo>
                  <a:cubicBezTo>
                    <a:pt x="21908" y="23262"/>
                    <a:pt x="23529" y="19675"/>
                    <a:pt x="23875" y="18518"/>
                  </a:cubicBezTo>
                  <a:cubicBezTo>
                    <a:pt x="24222" y="17360"/>
                    <a:pt x="28505" y="4514"/>
                    <a:pt x="28389" y="2431"/>
                  </a:cubicBezTo>
                  <a:cubicBezTo>
                    <a:pt x="28274" y="348"/>
                    <a:pt x="27232" y="0"/>
                    <a:pt x="272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54"/>
            <p:cNvSpPr/>
            <p:nvPr/>
          </p:nvSpPr>
          <p:spPr>
            <a:xfrm>
              <a:off x="4275250" y="1448525"/>
              <a:ext cx="724750" cy="1051125"/>
            </a:xfrm>
            <a:custGeom>
              <a:avLst/>
              <a:gdLst/>
              <a:ahLst/>
              <a:cxnLst/>
              <a:rect l="l" t="t" r="r" b="b"/>
              <a:pathLst>
                <a:path w="28990" h="42045" extrusionOk="0">
                  <a:moveTo>
                    <a:pt x="27439" y="1"/>
                  </a:moveTo>
                  <a:cubicBezTo>
                    <a:pt x="27313" y="1"/>
                    <a:pt x="27196" y="79"/>
                    <a:pt x="27153" y="204"/>
                  </a:cubicBezTo>
                  <a:cubicBezTo>
                    <a:pt x="27098" y="363"/>
                    <a:pt x="27179" y="535"/>
                    <a:pt x="27336" y="594"/>
                  </a:cubicBezTo>
                  <a:cubicBezTo>
                    <a:pt x="27370" y="607"/>
                    <a:pt x="28189" y="939"/>
                    <a:pt x="28290" y="2754"/>
                  </a:cubicBezTo>
                  <a:cubicBezTo>
                    <a:pt x="28384" y="4461"/>
                    <a:pt x="25231" y="14244"/>
                    <a:pt x="24196" y="17459"/>
                  </a:cubicBezTo>
                  <a:cubicBezTo>
                    <a:pt x="23987" y="18105"/>
                    <a:pt x="23842" y="18558"/>
                    <a:pt x="23789" y="18735"/>
                  </a:cubicBezTo>
                  <a:cubicBezTo>
                    <a:pt x="23494" y="19718"/>
                    <a:pt x="21918" y="23327"/>
                    <a:pt x="19450" y="26265"/>
                  </a:cubicBezTo>
                  <a:cubicBezTo>
                    <a:pt x="17077" y="29089"/>
                    <a:pt x="10442" y="33337"/>
                    <a:pt x="10376" y="33380"/>
                  </a:cubicBezTo>
                  <a:cubicBezTo>
                    <a:pt x="10331" y="33409"/>
                    <a:pt x="10293" y="33450"/>
                    <a:pt x="10269" y="33498"/>
                  </a:cubicBezTo>
                  <a:cubicBezTo>
                    <a:pt x="10243" y="33547"/>
                    <a:pt x="7727" y="38461"/>
                    <a:pt x="7056" y="39356"/>
                  </a:cubicBezTo>
                  <a:cubicBezTo>
                    <a:pt x="6542" y="40041"/>
                    <a:pt x="5086" y="40507"/>
                    <a:pt x="4569" y="40630"/>
                  </a:cubicBezTo>
                  <a:cubicBezTo>
                    <a:pt x="4548" y="40635"/>
                    <a:pt x="4528" y="40642"/>
                    <a:pt x="4509" y="40650"/>
                  </a:cubicBezTo>
                  <a:cubicBezTo>
                    <a:pt x="4043" y="40868"/>
                    <a:pt x="2721" y="41432"/>
                    <a:pt x="2208" y="41432"/>
                  </a:cubicBezTo>
                  <a:cubicBezTo>
                    <a:pt x="1929" y="41432"/>
                    <a:pt x="1847" y="41306"/>
                    <a:pt x="1826" y="41207"/>
                  </a:cubicBezTo>
                  <a:lnTo>
                    <a:pt x="3763" y="36650"/>
                  </a:lnTo>
                  <a:cubicBezTo>
                    <a:pt x="3822" y="36512"/>
                    <a:pt x="3773" y="36350"/>
                    <a:pt x="3644" y="36270"/>
                  </a:cubicBezTo>
                  <a:cubicBezTo>
                    <a:pt x="3594" y="36238"/>
                    <a:pt x="3538" y="36223"/>
                    <a:pt x="3482" y="36223"/>
                  </a:cubicBezTo>
                  <a:cubicBezTo>
                    <a:pt x="3396" y="36223"/>
                    <a:pt x="3311" y="36260"/>
                    <a:pt x="3251" y="36329"/>
                  </a:cubicBezTo>
                  <a:cubicBezTo>
                    <a:pt x="3234" y="36348"/>
                    <a:pt x="1632" y="38179"/>
                    <a:pt x="1182" y="38629"/>
                  </a:cubicBezTo>
                  <a:cubicBezTo>
                    <a:pt x="1162" y="38648"/>
                    <a:pt x="1116" y="38694"/>
                    <a:pt x="1030" y="38694"/>
                  </a:cubicBezTo>
                  <a:cubicBezTo>
                    <a:pt x="997" y="38694"/>
                    <a:pt x="960" y="38687"/>
                    <a:pt x="916" y="38671"/>
                  </a:cubicBezTo>
                  <a:cubicBezTo>
                    <a:pt x="774" y="38615"/>
                    <a:pt x="695" y="38501"/>
                    <a:pt x="687" y="38483"/>
                  </a:cubicBezTo>
                  <a:cubicBezTo>
                    <a:pt x="924" y="38246"/>
                    <a:pt x="1376" y="37351"/>
                    <a:pt x="2041" y="36011"/>
                  </a:cubicBezTo>
                  <a:cubicBezTo>
                    <a:pt x="2318" y="35453"/>
                    <a:pt x="2580" y="34924"/>
                    <a:pt x="2701" y="34721"/>
                  </a:cubicBezTo>
                  <a:cubicBezTo>
                    <a:pt x="2838" y="34494"/>
                    <a:pt x="3870" y="34159"/>
                    <a:pt x="4701" y="33888"/>
                  </a:cubicBezTo>
                  <a:cubicBezTo>
                    <a:pt x="5567" y="33607"/>
                    <a:pt x="6549" y="33288"/>
                    <a:pt x="7430" y="32873"/>
                  </a:cubicBezTo>
                  <a:cubicBezTo>
                    <a:pt x="8934" y="32166"/>
                    <a:pt x="9077" y="32039"/>
                    <a:pt x="9437" y="31621"/>
                  </a:cubicBezTo>
                  <a:cubicBezTo>
                    <a:pt x="9531" y="31511"/>
                    <a:pt x="9646" y="31376"/>
                    <a:pt x="9831" y="31192"/>
                  </a:cubicBezTo>
                  <a:cubicBezTo>
                    <a:pt x="10657" y="30366"/>
                    <a:pt x="16458" y="20891"/>
                    <a:pt x="16704" y="20488"/>
                  </a:cubicBezTo>
                  <a:cubicBezTo>
                    <a:pt x="16726" y="20452"/>
                    <a:pt x="16740" y="20412"/>
                    <a:pt x="16746" y="20370"/>
                  </a:cubicBezTo>
                  <a:cubicBezTo>
                    <a:pt x="16757" y="20287"/>
                    <a:pt x="17914" y="12046"/>
                    <a:pt x="19382" y="8884"/>
                  </a:cubicBezTo>
                  <a:cubicBezTo>
                    <a:pt x="20849" y="5723"/>
                    <a:pt x="23931" y="2281"/>
                    <a:pt x="23962" y="2247"/>
                  </a:cubicBezTo>
                  <a:cubicBezTo>
                    <a:pt x="24075" y="2122"/>
                    <a:pt x="24064" y="1928"/>
                    <a:pt x="23939" y="1815"/>
                  </a:cubicBezTo>
                  <a:cubicBezTo>
                    <a:pt x="23880" y="1762"/>
                    <a:pt x="23806" y="1736"/>
                    <a:pt x="23733" y="1736"/>
                  </a:cubicBezTo>
                  <a:cubicBezTo>
                    <a:pt x="23650" y="1736"/>
                    <a:pt x="23567" y="1770"/>
                    <a:pt x="23506" y="1837"/>
                  </a:cubicBezTo>
                  <a:cubicBezTo>
                    <a:pt x="23377" y="1981"/>
                    <a:pt x="20334" y="5381"/>
                    <a:pt x="18827" y="8627"/>
                  </a:cubicBezTo>
                  <a:cubicBezTo>
                    <a:pt x="17373" y="11757"/>
                    <a:pt x="16266" y="19388"/>
                    <a:pt x="16149" y="20223"/>
                  </a:cubicBezTo>
                  <a:cubicBezTo>
                    <a:pt x="14455" y="22991"/>
                    <a:pt x="10037" y="30120"/>
                    <a:pt x="9398" y="30759"/>
                  </a:cubicBezTo>
                  <a:cubicBezTo>
                    <a:pt x="9198" y="30958"/>
                    <a:pt x="9074" y="31103"/>
                    <a:pt x="8972" y="31222"/>
                  </a:cubicBezTo>
                  <a:cubicBezTo>
                    <a:pt x="8688" y="31551"/>
                    <a:pt x="8611" y="31641"/>
                    <a:pt x="7169" y="32319"/>
                  </a:cubicBezTo>
                  <a:cubicBezTo>
                    <a:pt x="6323" y="32717"/>
                    <a:pt x="5360" y="33030"/>
                    <a:pt x="4513" y="33307"/>
                  </a:cubicBezTo>
                  <a:cubicBezTo>
                    <a:pt x="3144" y="33751"/>
                    <a:pt x="2419" y="34002"/>
                    <a:pt x="2176" y="34406"/>
                  </a:cubicBezTo>
                  <a:cubicBezTo>
                    <a:pt x="2041" y="34631"/>
                    <a:pt x="1787" y="35143"/>
                    <a:pt x="1493" y="35739"/>
                  </a:cubicBezTo>
                  <a:cubicBezTo>
                    <a:pt x="1098" y="36535"/>
                    <a:pt x="438" y="37867"/>
                    <a:pt x="255" y="38050"/>
                  </a:cubicBezTo>
                  <a:cubicBezTo>
                    <a:pt x="1" y="38305"/>
                    <a:pt x="32" y="38706"/>
                    <a:pt x="329" y="39003"/>
                  </a:cubicBezTo>
                  <a:cubicBezTo>
                    <a:pt x="513" y="39187"/>
                    <a:pt x="773" y="39304"/>
                    <a:pt x="1033" y="39304"/>
                  </a:cubicBezTo>
                  <a:cubicBezTo>
                    <a:pt x="1239" y="39304"/>
                    <a:pt x="1445" y="39231"/>
                    <a:pt x="1614" y="39062"/>
                  </a:cubicBezTo>
                  <a:cubicBezTo>
                    <a:pt x="1789" y="38888"/>
                    <a:pt x="2118" y="38528"/>
                    <a:pt x="2463" y="38141"/>
                  </a:cubicBezTo>
                  <a:lnTo>
                    <a:pt x="2463" y="38141"/>
                  </a:lnTo>
                  <a:lnTo>
                    <a:pt x="1231" y="41040"/>
                  </a:lnTo>
                  <a:cubicBezTo>
                    <a:pt x="1215" y="41078"/>
                    <a:pt x="1207" y="41119"/>
                    <a:pt x="1207" y="41160"/>
                  </a:cubicBezTo>
                  <a:cubicBezTo>
                    <a:pt x="1207" y="41515"/>
                    <a:pt x="1473" y="42045"/>
                    <a:pt x="2207" y="42045"/>
                  </a:cubicBezTo>
                  <a:cubicBezTo>
                    <a:pt x="2920" y="42045"/>
                    <a:pt x="4457" y="41349"/>
                    <a:pt x="4740" y="41218"/>
                  </a:cubicBezTo>
                  <a:cubicBezTo>
                    <a:pt x="5011" y="41152"/>
                    <a:pt x="6834" y="40670"/>
                    <a:pt x="7546" y="39723"/>
                  </a:cubicBezTo>
                  <a:cubicBezTo>
                    <a:pt x="8209" y="38839"/>
                    <a:pt x="10444" y="34497"/>
                    <a:pt x="10776" y="33851"/>
                  </a:cubicBezTo>
                  <a:cubicBezTo>
                    <a:pt x="11537" y="33361"/>
                    <a:pt x="17591" y="29430"/>
                    <a:pt x="19918" y="26659"/>
                  </a:cubicBezTo>
                  <a:cubicBezTo>
                    <a:pt x="22400" y="23706"/>
                    <a:pt x="24017" y="20102"/>
                    <a:pt x="24374" y="18911"/>
                  </a:cubicBezTo>
                  <a:cubicBezTo>
                    <a:pt x="24427" y="18735"/>
                    <a:pt x="24572" y="18288"/>
                    <a:pt x="24778" y="17647"/>
                  </a:cubicBezTo>
                  <a:cubicBezTo>
                    <a:pt x="26745" y="11545"/>
                    <a:pt x="28990" y="4334"/>
                    <a:pt x="28900" y="2720"/>
                  </a:cubicBezTo>
                  <a:cubicBezTo>
                    <a:pt x="28775" y="455"/>
                    <a:pt x="27585" y="33"/>
                    <a:pt x="27534" y="16"/>
                  </a:cubicBezTo>
                  <a:cubicBezTo>
                    <a:pt x="27503" y="5"/>
                    <a:pt x="27471" y="1"/>
                    <a:pt x="27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54"/>
            <p:cNvSpPr/>
            <p:nvPr/>
          </p:nvSpPr>
          <p:spPr>
            <a:xfrm>
              <a:off x="4280375" y="2232175"/>
              <a:ext cx="285600" cy="259850"/>
            </a:xfrm>
            <a:custGeom>
              <a:avLst/>
              <a:gdLst/>
              <a:ahLst/>
              <a:cxnLst/>
              <a:rect l="l" t="t" r="r" b="b"/>
              <a:pathLst>
                <a:path w="11424" h="10394" extrusionOk="0">
                  <a:moveTo>
                    <a:pt x="9064" y="0"/>
                  </a:moveTo>
                  <a:cubicBezTo>
                    <a:pt x="8687" y="433"/>
                    <a:pt x="8694" y="497"/>
                    <a:pt x="7095" y="1250"/>
                  </a:cubicBezTo>
                  <a:cubicBezTo>
                    <a:pt x="5127" y="2176"/>
                    <a:pt x="2581" y="2639"/>
                    <a:pt x="2234" y="3217"/>
                  </a:cubicBezTo>
                  <a:cubicBezTo>
                    <a:pt x="1888" y="3796"/>
                    <a:pt x="614" y="6574"/>
                    <a:pt x="266" y="6921"/>
                  </a:cubicBezTo>
                  <a:cubicBezTo>
                    <a:pt x="1" y="7186"/>
                    <a:pt x="411" y="7654"/>
                    <a:pt x="826" y="7654"/>
                  </a:cubicBezTo>
                  <a:cubicBezTo>
                    <a:pt x="954" y="7654"/>
                    <a:pt x="1083" y="7609"/>
                    <a:pt x="1193" y="7500"/>
                  </a:cubicBezTo>
                  <a:cubicBezTo>
                    <a:pt x="1656" y="7037"/>
                    <a:pt x="3275" y="5185"/>
                    <a:pt x="3275" y="5184"/>
                  </a:cubicBezTo>
                  <a:lnTo>
                    <a:pt x="3275" y="5184"/>
                  </a:lnTo>
                  <a:lnTo>
                    <a:pt x="1308" y="9814"/>
                  </a:lnTo>
                  <a:cubicBezTo>
                    <a:pt x="1308" y="9814"/>
                    <a:pt x="1308" y="10393"/>
                    <a:pt x="2002" y="10393"/>
                  </a:cubicBezTo>
                  <a:cubicBezTo>
                    <a:pt x="2697" y="10393"/>
                    <a:pt x="4433" y="9582"/>
                    <a:pt x="4433" y="9582"/>
                  </a:cubicBezTo>
                  <a:cubicBezTo>
                    <a:pt x="4433" y="9582"/>
                    <a:pt x="6400" y="9119"/>
                    <a:pt x="7095" y="8194"/>
                  </a:cubicBezTo>
                  <a:cubicBezTo>
                    <a:pt x="7789" y="7268"/>
                    <a:pt x="10335" y="2292"/>
                    <a:pt x="10335" y="2292"/>
                  </a:cubicBezTo>
                  <a:cubicBezTo>
                    <a:pt x="10335" y="2292"/>
                    <a:pt x="10755" y="2023"/>
                    <a:pt x="11424" y="1575"/>
                  </a:cubicBezTo>
                  <a:cubicBezTo>
                    <a:pt x="10749" y="696"/>
                    <a:pt x="9818" y="236"/>
                    <a:pt x="90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54"/>
            <p:cNvSpPr/>
            <p:nvPr/>
          </p:nvSpPr>
          <p:spPr>
            <a:xfrm>
              <a:off x="4275250" y="2224500"/>
              <a:ext cx="299525" cy="275150"/>
            </a:xfrm>
            <a:custGeom>
              <a:avLst/>
              <a:gdLst/>
              <a:ahLst/>
              <a:cxnLst/>
              <a:rect l="l" t="t" r="r" b="b"/>
              <a:pathLst>
                <a:path w="11981" h="11006" extrusionOk="0">
                  <a:moveTo>
                    <a:pt x="9366" y="661"/>
                  </a:moveTo>
                  <a:cubicBezTo>
                    <a:pt x="9922" y="860"/>
                    <a:pt x="10615" y="1210"/>
                    <a:pt x="11175" y="1818"/>
                  </a:cubicBezTo>
                  <a:cubicBezTo>
                    <a:pt x="10677" y="2147"/>
                    <a:pt x="10376" y="2340"/>
                    <a:pt x="10375" y="2341"/>
                  </a:cubicBezTo>
                  <a:cubicBezTo>
                    <a:pt x="10328" y="2370"/>
                    <a:pt x="10292" y="2411"/>
                    <a:pt x="10266" y="2459"/>
                  </a:cubicBezTo>
                  <a:cubicBezTo>
                    <a:pt x="10242" y="2509"/>
                    <a:pt x="7725" y="7423"/>
                    <a:pt x="7054" y="8317"/>
                  </a:cubicBezTo>
                  <a:cubicBezTo>
                    <a:pt x="6541" y="9002"/>
                    <a:pt x="5085" y="9469"/>
                    <a:pt x="4567" y="9591"/>
                  </a:cubicBezTo>
                  <a:cubicBezTo>
                    <a:pt x="4547" y="9597"/>
                    <a:pt x="4527" y="9603"/>
                    <a:pt x="4507" y="9612"/>
                  </a:cubicBezTo>
                  <a:cubicBezTo>
                    <a:pt x="4042" y="9829"/>
                    <a:pt x="2720" y="10393"/>
                    <a:pt x="2207" y="10393"/>
                  </a:cubicBezTo>
                  <a:cubicBezTo>
                    <a:pt x="1928" y="10393"/>
                    <a:pt x="1846" y="10267"/>
                    <a:pt x="1825" y="10170"/>
                  </a:cubicBezTo>
                  <a:lnTo>
                    <a:pt x="3762" y="5611"/>
                  </a:lnTo>
                  <a:cubicBezTo>
                    <a:pt x="3821" y="5473"/>
                    <a:pt x="3771" y="5311"/>
                    <a:pt x="3643" y="5231"/>
                  </a:cubicBezTo>
                  <a:cubicBezTo>
                    <a:pt x="3593" y="5200"/>
                    <a:pt x="3536" y="5184"/>
                    <a:pt x="3481" y="5184"/>
                  </a:cubicBezTo>
                  <a:cubicBezTo>
                    <a:pt x="3395" y="5184"/>
                    <a:pt x="3309" y="5221"/>
                    <a:pt x="3250" y="5290"/>
                  </a:cubicBezTo>
                  <a:cubicBezTo>
                    <a:pt x="3233" y="5309"/>
                    <a:pt x="1630" y="7140"/>
                    <a:pt x="1180" y="7590"/>
                  </a:cubicBezTo>
                  <a:cubicBezTo>
                    <a:pt x="1161" y="7609"/>
                    <a:pt x="1115" y="7655"/>
                    <a:pt x="1029" y="7655"/>
                  </a:cubicBezTo>
                  <a:cubicBezTo>
                    <a:pt x="997" y="7655"/>
                    <a:pt x="959" y="7649"/>
                    <a:pt x="915" y="7632"/>
                  </a:cubicBezTo>
                  <a:cubicBezTo>
                    <a:pt x="772" y="7576"/>
                    <a:pt x="694" y="7462"/>
                    <a:pt x="686" y="7444"/>
                  </a:cubicBezTo>
                  <a:cubicBezTo>
                    <a:pt x="923" y="7208"/>
                    <a:pt x="1375" y="6312"/>
                    <a:pt x="2040" y="4972"/>
                  </a:cubicBezTo>
                  <a:cubicBezTo>
                    <a:pt x="2317" y="4414"/>
                    <a:pt x="2578" y="3886"/>
                    <a:pt x="2700" y="3682"/>
                  </a:cubicBezTo>
                  <a:cubicBezTo>
                    <a:pt x="2837" y="3456"/>
                    <a:pt x="3869" y="3120"/>
                    <a:pt x="4700" y="2849"/>
                  </a:cubicBezTo>
                  <a:cubicBezTo>
                    <a:pt x="5566" y="2568"/>
                    <a:pt x="6548" y="2250"/>
                    <a:pt x="7429" y="1835"/>
                  </a:cubicBezTo>
                  <a:cubicBezTo>
                    <a:pt x="8833" y="1174"/>
                    <a:pt x="9050" y="1020"/>
                    <a:pt x="9366" y="661"/>
                  </a:cubicBezTo>
                  <a:close/>
                  <a:moveTo>
                    <a:pt x="9269" y="0"/>
                  </a:moveTo>
                  <a:cubicBezTo>
                    <a:pt x="9182" y="0"/>
                    <a:pt x="9098" y="37"/>
                    <a:pt x="9039" y="105"/>
                  </a:cubicBezTo>
                  <a:lnTo>
                    <a:pt x="8971" y="183"/>
                  </a:lnTo>
                  <a:cubicBezTo>
                    <a:pt x="8688" y="512"/>
                    <a:pt x="8612" y="602"/>
                    <a:pt x="7169" y="1280"/>
                  </a:cubicBezTo>
                  <a:cubicBezTo>
                    <a:pt x="6323" y="1678"/>
                    <a:pt x="5360" y="1991"/>
                    <a:pt x="4513" y="2268"/>
                  </a:cubicBezTo>
                  <a:cubicBezTo>
                    <a:pt x="3144" y="2712"/>
                    <a:pt x="2419" y="2963"/>
                    <a:pt x="2176" y="3367"/>
                  </a:cubicBezTo>
                  <a:cubicBezTo>
                    <a:pt x="2041" y="3592"/>
                    <a:pt x="1787" y="4104"/>
                    <a:pt x="1493" y="4700"/>
                  </a:cubicBezTo>
                  <a:cubicBezTo>
                    <a:pt x="1098" y="5496"/>
                    <a:pt x="438" y="6828"/>
                    <a:pt x="255" y="7011"/>
                  </a:cubicBezTo>
                  <a:cubicBezTo>
                    <a:pt x="1" y="7266"/>
                    <a:pt x="32" y="7667"/>
                    <a:pt x="329" y="7964"/>
                  </a:cubicBezTo>
                  <a:cubicBezTo>
                    <a:pt x="513" y="8148"/>
                    <a:pt x="773" y="8265"/>
                    <a:pt x="1033" y="8265"/>
                  </a:cubicBezTo>
                  <a:cubicBezTo>
                    <a:pt x="1239" y="8265"/>
                    <a:pt x="1445" y="8192"/>
                    <a:pt x="1614" y="8023"/>
                  </a:cubicBezTo>
                  <a:cubicBezTo>
                    <a:pt x="1789" y="7849"/>
                    <a:pt x="2118" y="7489"/>
                    <a:pt x="2463" y="7102"/>
                  </a:cubicBezTo>
                  <a:lnTo>
                    <a:pt x="2463" y="7102"/>
                  </a:lnTo>
                  <a:lnTo>
                    <a:pt x="1231" y="10001"/>
                  </a:lnTo>
                  <a:cubicBezTo>
                    <a:pt x="1215" y="10039"/>
                    <a:pt x="1207" y="10080"/>
                    <a:pt x="1207" y="10121"/>
                  </a:cubicBezTo>
                  <a:cubicBezTo>
                    <a:pt x="1207" y="10476"/>
                    <a:pt x="1473" y="11006"/>
                    <a:pt x="2207" y="11006"/>
                  </a:cubicBezTo>
                  <a:cubicBezTo>
                    <a:pt x="2920" y="11006"/>
                    <a:pt x="4457" y="10310"/>
                    <a:pt x="4740" y="10179"/>
                  </a:cubicBezTo>
                  <a:cubicBezTo>
                    <a:pt x="5011" y="10112"/>
                    <a:pt x="6834" y="9631"/>
                    <a:pt x="7545" y="8684"/>
                  </a:cubicBezTo>
                  <a:cubicBezTo>
                    <a:pt x="8208" y="7800"/>
                    <a:pt x="10444" y="3458"/>
                    <a:pt x="10775" y="2812"/>
                  </a:cubicBezTo>
                  <a:cubicBezTo>
                    <a:pt x="10921" y="2718"/>
                    <a:pt x="11289" y="2479"/>
                    <a:pt x="11800" y="2137"/>
                  </a:cubicBezTo>
                  <a:cubicBezTo>
                    <a:pt x="11947" y="2038"/>
                    <a:pt x="11980" y="1837"/>
                    <a:pt x="11872" y="1696"/>
                  </a:cubicBezTo>
                  <a:cubicBezTo>
                    <a:pt x="11128" y="725"/>
                    <a:pt x="10095" y="245"/>
                    <a:pt x="9361" y="15"/>
                  </a:cubicBezTo>
                  <a:cubicBezTo>
                    <a:pt x="9331" y="5"/>
                    <a:pt x="9300" y="0"/>
                    <a:pt x="9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54"/>
            <p:cNvSpPr/>
            <p:nvPr/>
          </p:nvSpPr>
          <p:spPr>
            <a:xfrm>
              <a:off x="4847400" y="2242575"/>
              <a:ext cx="1032450" cy="480900"/>
            </a:xfrm>
            <a:custGeom>
              <a:avLst/>
              <a:gdLst/>
              <a:ahLst/>
              <a:cxnLst/>
              <a:rect l="l" t="t" r="r" b="b"/>
              <a:pathLst>
                <a:path w="41298" h="19236" extrusionOk="0">
                  <a:moveTo>
                    <a:pt x="39308" y="1"/>
                  </a:moveTo>
                  <a:lnTo>
                    <a:pt x="32300" y="3221"/>
                  </a:lnTo>
                  <a:cubicBezTo>
                    <a:pt x="32300" y="3221"/>
                    <a:pt x="29742" y="8052"/>
                    <a:pt x="29269" y="9946"/>
                  </a:cubicBezTo>
                  <a:cubicBezTo>
                    <a:pt x="28795" y="11840"/>
                    <a:pt x="28037" y="13924"/>
                    <a:pt x="28037" y="13924"/>
                  </a:cubicBezTo>
                  <a:cubicBezTo>
                    <a:pt x="28037" y="13924"/>
                    <a:pt x="23301" y="13166"/>
                    <a:pt x="19228" y="12692"/>
                  </a:cubicBezTo>
                  <a:cubicBezTo>
                    <a:pt x="15154" y="12219"/>
                    <a:pt x="9377" y="11177"/>
                    <a:pt x="7956" y="10892"/>
                  </a:cubicBezTo>
                  <a:cubicBezTo>
                    <a:pt x="6861" y="10673"/>
                    <a:pt x="5033" y="10172"/>
                    <a:pt x="3993" y="10172"/>
                  </a:cubicBezTo>
                  <a:cubicBezTo>
                    <a:pt x="3685" y="10172"/>
                    <a:pt x="3446" y="10216"/>
                    <a:pt x="3316" y="10325"/>
                  </a:cubicBezTo>
                  <a:cubicBezTo>
                    <a:pt x="2747" y="10799"/>
                    <a:pt x="3126" y="10704"/>
                    <a:pt x="3789" y="10987"/>
                  </a:cubicBezTo>
                  <a:cubicBezTo>
                    <a:pt x="4073" y="11110"/>
                    <a:pt x="4428" y="11144"/>
                    <a:pt x="4739" y="11144"/>
                  </a:cubicBezTo>
                  <a:cubicBezTo>
                    <a:pt x="5154" y="11144"/>
                    <a:pt x="5493" y="11083"/>
                    <a:pt x="5494" y="11083"/>
                  </a:cubicBezTo>
                  <a:lnTo>
                    <a:pt x="5494" y="11083"/>
                  </a:lnTo>
                  <a:cubicBezTo>
                    <a:pt x="5493" y="11083"/>
                    <a:pt x="4546" y="11366"/>
                    <a:pt x="3505" y="11745"/>
                  </a:cubicBezTo>
                  <a:cubicBezTo>
                    <a:pt x="2463" y="12124"/>
                    <a:pt x="568" y="12788"/>
                    <a:pt x="285" y="13166"/>
                  </a:cubicBezTo>
                  <a:cubicBezTo>
                    <a:pt x="0" y="13545"/>
                    <a:pt x="664" y="14871"/>
                    <a:pt x="1705" y="14871"/>
                  </a:cubicBezTo>
                  <a:cubicBezTo>
                    <a:pt x="2400" y="14871"/>
                    <a:pt x="2968" y="14829"/>
                    <a:pt x="3438" y="14829"/>
                  </a:cubicBezTo>
                  <a:cubicBezTo>
                    <a:pt x="3674" y="14829"/>
                    <a:pt x="3884" y="14840"/>
                    <a:pt x="4073" y="14871"/>
                  </a:cubicBezTo>
                  <a:cubicBezTo>
                    <a:pt x="4641" y="14967"/>
                    <a:pt x="4925" y="15535"/>
                    <a:pt x="6820" y="15535"/>
                  </a:cubicBezTo>
                  <a:cubicBezTo>
                    <a:pt x="8714" y="15535"/>
                    <a:pt x="11366" y="14018"/>
                    <a:pt x="11366" y="14018"/>
                  </a:cubicBezTo>
                  <a:cubicBezTo>
                    <a:pt x="11366" y="14018"/>
                    <a:pt x="20270" y="18092"/>
                    <a:pt x="25291" y="18945"/>
                  </a:cubicBezTo>
                  <a:cubicBezTo>
                    <a:pt x="26472" y="19145"/>
                    <a:pt x="27417" y="19235"/>
                    <a:pt x="28199" y="19235"/>
                  </a:cubicBezTo>
                  <a:cubicBezTo>
                    <a:pt x="30741" y="19235"/>
                    <a:pt x="31558" y="18281"/>
                    <a:pt x="33152" y="17050"/>
                  </a:cubicBezTo>
                  <a:cubicBezTo>
                    <a:pt x="35236" y="15440"/>
                    <a:pt x="41298" y="5494"/>
                    <a:pt x="40824" y="3504"/>
                  </a:cubicBezTo>
                  <a:cubicBezTo>
                    <a:pt x="40351" y="1516"/>
                    <a:pt x="39308" y="1"/>
                    <a:pt x="39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54"/>
            <p:cNvSpPr/>
            <p:nvPr/>
          </p:nvSpPr>
          <p:spPr>
            <a:xfrm>
              <a:off x="4843725" y="2234750"/>
              <a:ext cx="1044575" cy="496350"/>
            </a:xfrm>
            <a:custGeom>
              <a:avLst/>
              <a:gdLst/>
              <a:ahLst/>
              <a:cxnLst/>
              <a:rect l="l" t="t" r="r" b="b"/>
              <a:pathLst>
                <a:path w="41783" h="19854" extrusionOk="0">
                  <a:moveTo>
                    <a:pt x="39449" y="0"/>
                  </a:moveTo>
                  <a:cubicBezTo>
                    <a:pt x="39389" y="0"/>
                    <a:pt x="39329" y="18"/>
                    <a:pt x="39276" y="54"/>
                  </a:cubicBezTo>
                  <a:cubicBezTo>
                    <a:pt x="39134" y="152"/>
                    <a:pt x="39100" y="347"/>
                    <a:pt x="39202" y="486"/>
                  </a:cubicBezTo>
                  <a:cubicBezTo>
                    <a:pt x="39212" y="501"/>
                    <a:pt x="40219" y="1982"/>
                    <a:pt x="40672" y="3888"/>
                  </a:cubicBezTo>
                  <a:cubicBezTo>
                    <a:pt x="41096" y="5672"/>
                    <a:pt x="35249" y="15467"/>
                    <a:pt x="33110" y="17120"/>
                  </a:cubicBezTo>
                  <a:cubicBezTo>
                    <a:pt x="32904" y="17279"/>
                    <a:pt x="32711" y="17434"/>
                    <a:pt x="32525" y="17583"/>
                  </a:cubicBezTo>
                  <a:cubicBezTo>
                    <a:pt x="31312" y="18553"/>
                    <a:pt x="30453" y="19242"/>
                    <a:pt x="28337" y="19242"/>
                  </a:cubicBezTo>
                  <a:cubicBezTo>
                    <a:pt x="27575" y="19242"/>
                    <a:pt x="26650" y="19153"/>
                    <a:pt x="25486" y="18955"/>
                  </a:cubicBezTo>
                  <a:cubicBezTo>
                    <a:pt x="20565" y="18119"/>
                    <a:pt x="11727" y="14094"/>
                    <a:pt x="11639" y="14053"/>
                  </a:cubicBezTo>
                  <a:cubicBezTo>
                    <a:pt x="11598" y="14035"/>
                    <a:pt x="11555" y="14025"/>
                    <a:pt x="11511" y="14025"/>
                  </a:cubicBezTo>
                  <a:cubicBezTo>
                    <a:pt x="11459" y="14025"/>
                    <a:pt x="11407" y="14039"/>
                    <a:pt x="11360" y="14065"/>
                  </a:cubicBezTo>
                  <a:cubicBezTo>
                    <a:pt x="11333" y="14080"/>
                    <a:pt x="8755" y="15541"/>
                    <a:pt x="6964" y="15541"/>
                  </a:cubicBezTo>
                  <a:cubicBezTo>
                    <a:pt x="5728" y="15541"/>
                    <a:pt x="5245" y="15298"/>
                    <a:pt x="4857" y="15103"/>
                  </a:cubicBezTo>
                  <a:cubicBezTo>
                    <a:pt x="4668" y="15008"/>
                    <a:pt x="4490" y="14918"/>
                    <a:pt x="4268" y="14882"/>
                  </a:cubicBezTo>
                  <a:cubicBezTo>
                    <a:pt x="4060" y="14847"/>
                    <a:pt x="3836" y="14835"/>
                    <a:pt x="3588" y="14835"/>
                  </a:cubicBezTo>
                  <a:cubicBezTo>
                    <a:pt x="3371" y="14835"/>
                    <a:pt x="3135" y="14844"/>
                    <a:pt x="2873" y="14854"/>
                  </a:cubicBezTo>
                  <a:cubicBezTo>
                    <a:pt x="2567" y="14865"/>
                    <a:pt x="2228" y="14877"/>
                    <a:pt x="1850" y="14877"/>
                  </a:cubicBezTo>
                  <a:cubicBezTo>
                    <a:pt x="1301" y="14877"/>
                    <a:pt x="954" y="14396"/>
                    <a:pt x="861" y="14248"/>
                  </a:cubicBezTo>
                  <a:cubicBezTo>
                    <a:pt x="660" y="13933"/>
                    <a:pt x="657" y="13702"/>
                    <a:pt x="674" y="13662"/>
                  </a:cubicBezTo>
                  <a:cubicBezTo>
                    <a:pt x="885" y="13385"/>
                    <a:pt x="2716" y="12722"/>
                    <a:pt x="3498" y="12439"/>
                  </a:cubicBezTo>
                  <a:lnTo>
                    <a:pt x="3754" y="12346"/>
                  </a:lnTo>
                  <a:cubicBezTo>
                    <a:pt x="4775" y="11975"/>
                    <a:pt x="5718" y="11691"/>
                    <a:pt x="5727" y="11688"/>
                  </a:cubicBezTo>
                  <a:cubicBezTo>
                    <a:pt x="5882" y="11642"/>
                    <a:pt x="5974" y="11482"/>
                    <a:pt x="5936" y="11324"/>
                  </a:cubicBezTo>
                  <a:cubicBezTo>
                    <a:pt x="5903" y="11184"/>
                    <a:pt x="5778" y="11089"/>
                    <a:pt x="5639" y="11089"/>
                  </a:cubicBezTo>
                  <a:cubicBezTo>
                    <a:pt x="5621" y="11089"/>
                    <a:pt x="5602" y="11091"/>
                    <a:pt x="5584" y="11094"/>
                  </a:cubicBezTo>
                  <a:cubicBezTo>
                    <a:pt x="5451" y="11118"/>
                    <a:pt x="5183" y="11151"/>
                    <a:pt x="4889" y="11151"/>
                  </a:cubicBezTo>
                  <a:cubicBezTo>
                    <a:pt x="4601" y="11151"/>
                    <a:pt x="4289" y="11120"/>
                    <a:pt x="4054" y="11019"/>
                  </a:cubicBezTo>
                  <a:cubicBezTo>
                    <a:pt x="3906" y="10956"/>
                    <a:pt x="3772" y="10909"/>
                    <a:pt x="3657" y="10873"/>
                  </a:cubicBezTo>
                  <a:cubicBezTo>
                    <a:pt x="3732" y="10810"/>
                    <a:pt x="3890" y="10784"/>
                    <a:pt x="4102" y="10784"/>
                  </a:cubicBezTo>
                  <a:cubicBezTo>
                    <a:pt x="4836" y="10784"/>
                    <a:pt x="6216" y="11098"/>
                    <a:pt x="7042" y="11286"/>
                  </a:cubicBezTo>
                  <a:cubicBezTo>
                    <a:pt x="7409" y="11370"/>
                    <a:pt x="7751" y="11448"/>
                    <a:pt x="8042" y="11506"/>
                  </a:cubicBezTo>
                  <a:cubicBezTo>
                    <a:pt x="9333" y="11765"/>
                    <a:pt x="15197" y="12828"/>
                    <a:pt x="19338" y="13310"/>
                  </a:cubicBezTo>
                  <a:cubicBezTo>
                    <a:pt x="23357" y="13777"/>
                    <a:pt x="28086" y="14532"/>
                    <a:pt x="28134" y="14540"/>
                  </a:cubicBezTo>
                  <a:cubicBezTo>
                    <a:pt x="28150" y="14542"/>
                    <a:pt x="28165" y="14543"/>
                    <a:pt x="28181" y="14543"/>
                  </a:cubicBezTo>
                  <a:cubicBezTo>
                    <a:pt x="28308" y="14543"/>
                    <a:pt x="28424" y="14464"/>
                    <a:pt x="28470" y="14341"/>
                  </a:cubicBezTo>
                  <a:cubicBezTo>
                    <a:pt x="28477" y="14320"/>
                    <a:pt x="29238" y="12221"/>
                    <a:pt x="29710" y="10332"/>
                  </a:cubicBezTo>
                  <a:cubicBezTo>
                    <a:pt x="30170" y="8496"/>
                    <a:pt x="32690" y="3725"/>
                    <a:pt x="32716" y="3677"/>
                  </a:cubicBezTo>
                  <a:cubicBezTo>
                    <a:pt x="32801" y="3527"/>
                    <a:pt x="32746" y="3336"/>
                    <a:pt x="32593" y="3256"/>
                  </a:cubicBezTo>
                  <a:cubicBezTo>
                    <a:pt x="32547" y="3231"/>
                    <a:pt x="32498" y="3220"/>
                    <a:pt x="32450" y="3220"/>
                  </a:cubicBezTo>
                  <a:cubicBezTo>
                    <a:pt x="32337" y="3220"/>
                    <a:pt x="32229" y="3282"/>
                    <a:pt x="32175" y="3391"/>
                  </a:cubicBezTo>
                  <a:cubicBezTo>
                    <a:pt x="32070" y="3589"/>
                    <a:pt x="29594" y="8276"/>
                    <a:pt x="29118" y="10185"/>
                  </a:cubicBezTo>
                  <a:cubicBezTo>
                    <a:pt x="28745" y="11673"/>
                    <a:pt x="28189" y="13297"/>
                    <a:pt x="27980" y="13895"/>
                  </a:cubicBezTo>
                  <a:cubicBezTo>
                    <a:pt x="26945" y="13732"/>
                    <a:pt x="22911" y="13108"/>
                    <a:pt x="19409" y="12702"/>
                  </a:cubicBezTo>
                  <a:cubicBezTo>
                    <a:pt x="15288" y="12222"/>
                    <a:pt x="9448" y="11163"/>
                    <a:pt x="8162" y="10906"/>
                  </a:cubicBezTo>
                  <a:cubicBezTo>
                    <a:pt x="7876" y="10848"/>
                    <a:pt x="7539" y="10772"/>
                    <a:pt x="7179" y="10690"/>
                  </a:cubicBezTo>
                  <a:cubicBezTo>
                    <a:pt x="5912" y="10401"/>
                    <a:pt x="4867" y="10181"/>
                    <a:pt x="4145" y="10181"/>
                  </a:cubicBezTo>
                  <a:cubicBezTo>
                    <a:pt x="3750" y="10181"/>
                    <a:pt x="3452" y="10247"/>
                    <a:pt x="3266" y="10402"/>
                  </a:cubicBezTo>
                  <a:cubicBezTo>
                    <a:pt x="3028" y="10599"/>
                    <a:pt x="2836" y="10784"/>
                    <a:pt x="2886" y="11033"/>
                  </a:cubicBezTo>
                  <a:cubicBezTo>
                    <a:pt x="2934" y="11283"/>
                    <a:pt x="3166" y="11357"/>
                    <a:pt x="3412" y="11436"/>
                  </a:cubicBezTo>
                  <a:cubicBezTo>
                    <a:pt x="3524" y="11472"/>
                    <a:pt x="3661" y="11515"/>
                    <a:pt x="3815" y="11582"/>
                  </a:cubicBezTo>
                  <a:cubicBezTo>
                    <a:pt x="3856" y="11600"/>
                    <a:pt x="3898" y="11615"/>
                    <a:pt x="3941" y="11631"/>
                  </a:cubicBezTo>
                  <a:cubicBezTo>
                    <a:pt x="3812" y="11675"/>
                    <a:pt x="3680" y="11722"/>
                    <a:pt x="3547" y="11771"/>
                  </a:cubicBezTo>
                  <a:lnTo>
                    <a:pt x="3291" y="11863"/>
                  </a:lnTo>
                  <a:cubicBezTo>
                    <a:pt x="1442" y="12533"/>
                    <a:pt x="454" y="12938"/>
                    <a:pt x="186" y="13296"/>
                  </a:cubicBezTo>
                  <a:cubicBezTo>
                    <a:pt x="1" y="13544"/>
                    <a:pt x="21" y="13951"/>
                    <a:pt x="238" y="14387"/>
                  </a:cubicBezTo>
                  <a:cubicBezTo>
                    <a:pt x="493" y="14895"/>
                    <a:pt x="1069" y="15490"/>
                    <a:pt x="1852" y="15490"/>
                  </a:cubicBezTo>
                  <a:cubicBezTo>
                    <a:pt x="2237" y="15490"/>
                    <a:pt x="2584" y="15477"/>
                    <a:pt x="2897" y="15466"/>
                  </a:cubicBezTo>
                  <a:cubicBezTo>
                    <a:pt x="3152" y="15457"/>
                    <a:pt x="3381" y="15448"/>
                    <a:pt x="3587" y="15448"/>
                  </a:cubicBezTo>
                  <a:cubicBezTo>
                    <a:pt x="3807" y="15448"/>
                    <a:pt x="3999" y="15458"/>
                    <a:pt x="4169" y="15486"/>
                  </a:cubicBezTo>
                  <a:cubicBezTo>
                    <a:pt x="4300" y="15508"/>
                    <a:pt x="4419" y="15568"/>
                    <a:pt x="4585" y="15651"/>
                  </a:cubicBezTo>
                  <a:cubicBezTo>
                    <a:pt x="5007" y="15862"/>
                    <a:pt x="5586" y="16154"/>
                    <a:pt x="6967" y="16154"/>
                  </a:cubicBezTo>
                  <a:cubicBezTo>
                    <a:pt x="8691" y="16154"/>
                    <a:pt x="10946" y="14990"/>
                    <a:pt x="11527" y="14675"/>
                  </a:cubicBezTo>
                  <a:cubicBezTo>
                    <a:pt x="12725" y="15215"/>
                    <a:pt x="20670" y="18758"/>
                    <a:pt x="25386" y="19559"/>
                  </a:cubicBezTo>
                  <a:cubicBezTo>
                    <a:pt x="26582" y="19762"/>
                    <a:pt x="27545" y="19854"/>
                    <a:pt x="28346" y="19854"/>
                  </a:cubicBezTo>
                  <a:cubicBezTo>
                    <a:pt x="30670" y="19854"/>
                    <a:pt x="31629" y="19086"/>
                    <a:pt x="32908" y="18061"/>
                  </a:cubicBezTo>
                  <a:cubicBezTo>
                    <a:pt x="33091" y="17914"/>
                    <a:pt x="33281" y="17762"/>
                    <a:pt x="33484" y="17605"/>
                  </a:cubicBezTo>
                  <a:cubicBezTo>
                    <a:pt x="35632" y="15945"/>
                    <a:pt x="41783" y="5913"/>
                    <a:pt x="41268" y="3747"/>
                  </a:cubicBezTo>
                  <a:cubicBezTo>
                    <a:pt x="40786" y="1726"/>
                    <a:pt x="39750" y="204"/>
                    <a:pt x="39706" y="140"/>
                  </a:cubicBezTo>
                  <a:cubicBezTo>
                    <a:pt x="39647" y="49"/>
                    <a:pt x="39549" y="0"/>
                    <a:pt x="394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54"/>
            <p:cNvSpPr/>
            <p:nvPr/>
          </p:nvSpPr>
          <p:spPr>
            <a:xfrm>
              <a:off x="4847400" y="2496875"/>
              <a:ext cx="335200" cy="134075"/>
            </a:xfrm>
            <a:custGeom>
              <a:avLst/>
              <a:gdLst/>
              <a:ahLst/>
              <a:cxnLst/>
              <a:rect l="l" t="t" r="r" b="b"/>
              <a:pathLst>
                <a:path w="13408" h="5363" extrusionOk="0">
                  <a:moveTo>
                    <a:pt x="3993" y="1"/>
                  </a:moveTo>
                  <a:cubicBezTo>
                    <a:pt x="3684" y="1"/>
                    <a:pt x="3446" y="45"/>
                    <a:pt x="3316" y="153"/>
                  </a:cubicBezTo>
                  <a:cubicBezTo>
                    <a:pt x="2747" y="627"/>
                    <a:pt x="3126" y="532"/>
                    <a:pt x="3789" y="817"/>
                  </a:cubicBezTo>
                  <a:cubicBezTo>
                    <a:pt x="4073" y="938"/>
                    <a:pt x="4426" y="973"/>
                    <a:pt x="4737" y="973"/>
                  </a:cubicBezTo>
                  <a:cubicBezTo>
                    <a:pt x="5153" y="973"/>
                    <a:pt x="5493" y="911"/>
                    <a:pt x="5494" y="911"/>
                  </a:cubicBezTo>
                  <a:lnTo>
                    <a:pt x="5494" y="911"/>
                  </a:lnTo>
                  <a:cubicBezTo>
                    <a:pt x="5493" y="911"/>
                    <a:pt x="4546" y="1195"/>
                    <a:pt x="3505" y="1574"/>
                  </a:cubicBezTo>
                  <a:cubicBezTo>
                    <a:pt x="2463" y="1953"/>
                    <a:pt x="568" y="2616"/>
                    <a:pt x="284" y="2994"/>
                  </a:cubicBezTo>
                  <a:cubicBezTo>
                    <a:pt x="0" y="3374"/>
                    <a:pt x="663" y="4699"/>
                    <a:pt x="1705" y="4699"/>
                  </a:cubicBezTo>
                  <a:cubicBezTo>
                    <a:pt x="2399" y="4699"/>
                    <a:pt x="2968" y="4657"/>
                    <a:pt x="3438" y="4657"/>
                  </a:cubicBezTo>
                  <a:cubicBezTo>
                    <a:pt x="3673" y="4657"/>
                    <a:pt x="3883" y="4668"/>
                    <a:pt x="4072" y="4699"/>
                  </a:cubicBezTo>
                  <a:cubicBezTo>
                    <a:pt x="4641" y="4795"/>
                    <a:pt x="4925" y="5363"/>
                    <a:pt x="6820" y="5363"/>
                  </a:cubicBezTo>
                  <a:cubicBezTo>
                    <a:pt x="8714" y="5363"/>
                    <a:pt x="11366" y="3847"/>
                    <a:pt x="11366" y="3847"/>
                  </a:cubicBezTo>
                  <a:cubicBezTo>
                    <a:pt x="11366" y="3847"/>
                    <a:pt x="12062" y="4165"/>
                    <a:pt x="13170" y="4642"/>
                  </a:cubicBezTo>
                  <a:lnTo>
                    <a:pt x="13408" y="1683"/>
                  </a:lnTo>
                  <a:cubicBezTo>
                    <a:pt x="10932" y="1280"/>
                    <a:pt x="8755" y="881"/>
                    <a:pt x="7956" y="721"/>
                  </a:cubicBezTo>
                  <a:cubicBezTo>
                    <a:pt x="6861" y="502"/>
                    <a:pt x="5032" y="1"/>
                    <a:pt x="39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54"/>
            <p:cNvSpPr/>
            <p:nvPr/>
          </p:nvSpPr>
          <p:spPr>
            <a:xfrm>
              <a:off x="4843725" y="2489275"/>
              <a:ext cx="346800" cy="149325"/>
            </a:xfrm>
            <a:custGeom>
              <a:avLst/>
              <a:gdLst/>
              <a:ahLst/>
              <a:cxnLst/>
              <a:rect l="l" t="t" r="r" b="b"/>
              <a:pathLst>
                <a:path w="13872" h="5973" extrusionOk="0">
                  <a:moveTo>
                    <a:pt x="4104" y="603"/>
                  </a:moveTo>
                  <a:cubicBezTo>
                    <a:pt x="4839" y="603"/>
                    <a:pt x="6218" y="917"/>
                    <a:pt x="7045" y="1106"/>
                  </a:cubicBezTo>
                  <a:cubicBezTo>
                    <a:pt x="7411" y="1189"/>
                    <a:pt x="7753" y="1267"/>
                    <a:pt x="8043" y="1325"/>
                  </a:cubicBezTo>
                  <a:cubicBezTo>
                    <a:pt x="8793" y="1475"/>
                    <a:pt x="10833" y="1851"/>
                    <a:pt x="13228" y="2244"/>
                  </a:cubicBezTo>
                  <a:lnTo>
                    <a:pt x="13047" y="4495"/>
                  </a:lnTo>
                  <a:cubicBezTo>
                    <a:pt x="12173" y="4116"/>
                    <a:pt x="11642" y="3872"/>
                    <a:pt x="11641" y="3872"/>
                  </a:cubicBezTo>
                  <a:cubicBezTo>
                    <a:pt x="11601" y="3854"/>
                    <a:pt x="11557" y="3845"/>
                    <a:pt x="11514" y="3845"/>
                  </a:cubicBezTo>
                  <a:cubicBezTo>
                    <a:pt x="11462" y="3845"/>
                    <a:pt x="11409" y="3858"/>
                    <a:pt x="11362" y="3886"/>
                  </a:cubicBezTo>
                  <a:cubicBezTo>
                    <a:pt x="11337" y="3900"/>
                    <a:pt x="8758" y="5360"/>
                    <a:pt x="6968" y="5360"/>
                  </a:cubicBezTo>
                  <a:cubicBezTo>
                    <a:pt x="5731" y="5360"/>
                    <a:pt x="5248" y="5117"/>
                    <a:pt x="4860" y="4922"/>
                  </a:cubicBezTo>
                  <a:cubicBezTo>
                    <a:pt x="4670" y="4828"/>
                    <a:pt x="4492" y="4739"/>
                    <a:pt x="4270" y="4701"/>
                  </a:cubicBezTo>
                  <a:cubicBezTo>
                    <a:pt x="4061" y="4667"/>
                    <a:pt x="3837" y="4655"/>
                    <a:pt x="3588" y="4655"/>
                  </a:cubicBezTo>
                  <a:cubicBezTo>
                    <a:pt x="3371" y="4655"/>
                    <a:pt x="3136" y="4663"/>
                    <a:pt x="2876" y="4673"/>
                  </a:cubicBezTo>
                  <a:cubicBezTo>
                    <a:pt x="2569" y="4684"/>
                    <a:pt x="2230" y="4696"/>
                    <a:pt x="1853" y="4696"/>
                  </a:cubicBezTo>
                  <a:cubicBezTo>
                    <a:pt x="1304" y="4696"/>
                    <a:pt x="956" y="4215"/>
                    <a:pt x="863" y="4067"/>
                  </a:cubicBezTo>
                  <a:cubicBezTo>
                    <a:pt x="663" y="3752"/>
                    <a:pt x="659" y="3521"/>
                    <a:pt x="677" y="3482"/>
                  </a:cubicBezTo>
                  <a:cubicBezTo>
                    <a:pt x="887" y="3204"/>
                    <a:pt x="2718" y="2541"/>
                    <a:pt x="3500" y="2258"/>
                  </a:cubicBezTo>
                  <a:lnTo>
                    <a:pt x="3756" y="2165"/>
                  </a:lnTo>
                  <a:cubicBezTo>
                    <a:pt x="4778" y="1794"/>
                    <a:pt x="5720" y="1510"/>
                    <a:pt x="5729" y="1507"/>
                  </a:cubicBezTo>
                  <a:cubicBezTo>
                    <a:pt x="5884" y="1461"/>
                    <a:pt x="5976" y="1301"/>
                    <a:pt x="5939" y="1143"/>
                  </a:cubicBezTo>
                  <a:cubicBezTo>
                    <a:pt x="5905" y="1003"/>
                    <a:pt x="5780" y="908"/>
                    <a:pt x="5641" y="908"/>
                  </a:cubicBezTo>
                  <a:cubicBezTo>
                    <a:pt x="5623" y="908"/>
                    <a:pt x="5605" y="910"/>
                    <a:pt x="5586" y="913"/>
                  </a:cubicBezTo>
                  <a:cubicBezTo>
                    <a:pt x="5453" y="937"/>
                    <a:pt x="5185" y="970"/>
                    <a:pt x="4891" y="970"/>
                  </a:cubicBezTo>
                  <a:cubicBezTo>
                    <a:pt x="4604" y="970"/>
                    <a:pt x="4292" y="939"/>
                    <a:pt x="4058" y="838"/>
                  </a:cubicBezTo>
                  <a:cubicBezTo>
                    <a:pt x="3908" y="775"/>
                    <a:pt x="3774" y="730"/>
                    <a:pt x="3659" y="692"/>
                  </a:cubicBezTo>
                  <a:cubicBezTo>
                    <a:pt x="3734" y="629"/>
                    <a:pt x="3892" y="603"/>
                    <a:pt x="4104" y="603"/>
                  </a:cubicBezTo>
                  <a:close/>
                  <a:moveTo>
                    <a:pt x="4145" y="1"/>
                  </a:moveTo>
                  <a:cubicBezTo>
                    <a:pt x="3750" y="1"/>
                    <a:pt x="3452" y="66"/>
                    <a:pt x="3266" y="221"/>
                  </a:cubicBezTo>
                  <a:cubicBezTo>
                    <a:pt x="3028" y="419"/>
                    <a:pt x="2836" y="604"/>
                    <a:pt x="2886" y="852"/>
                  </a:cubicBezTo>
                  <a:cubicBezTo>
                    <a:pt x="2934" y="1102"/>
                    <a:pt x="3166" y="1176"/>
                    <a:pt x="3412" y="1255"/>
                  </a:cubicBezTo>
                  <a:cubicBezTo>
                    <a:pt x="3524" y="1291"/>
                    <a:pt x="3661" y="1335"/>
                    <a:pt x="3815" y="1401"/>
                  </a:cubicBezTo>
                  <a:cubicBezTo>
                    <a:pt x="3856" y="1419"/>
                    <a:pt x="3898" y="1434"/>
                    <a:pt x="3941" y="1450"/>
                  </a:cubicBezTo>
                  <a:cubicBezTo>
                    <a:pt x="3812" y="1494"/>
                    <a:pt x="3680" y="1541"/>
                    <a:pt x="3547" y="1590"/>
                  </a:cubicBezTo>
                  <a:lnTo>
                    <a:pt x="3291" y="1682"/>
                  </a:lnTo>
                  <a:cubicBezTo>
                    <a:pt x="1442" y="2352"/>
                    <a:pt x="454" y="2758"/>
                    <a:pt x="186" y="3115"/>
                  </a:cubicBezTo>
                  <a:cubicBezTo>
                    <a:pt x="1" y="3363"/>
                    <a:pt x="21" y="3770"/>
                    <a:pt x="238" y="4206"/>
                  </a:cubicBezTo>
                  <a:cubicBezTo>
                    <a:pt x="493" y="4715"/>
                    <a:pt x="1069" y="5309"/>
                    <a:pt x="1852" y="5309"/>
                  </a:cubicBezTo>
                  <a:cubicBezTo>
                    <a:pt x="2237" y="5309"/>
                    <a:pt x="2584" y="5297"/>
                    <a:pt x="2897" y="5285"/>
                  </a:cubicBezTo>
                  <a:cubicBezTo>
                    <a:pt x="3152" y="5276"/>
                    <a:pt x="3381" y="5267"/>
                    <a:pt x="3587" y="5267"/>
                  </a:cubicBezTo>
                  <a:cubicBezTo>
                    <a:pt x="3807" y="5267"/>
                    <a:pt x="3999" y="5277"/>
                    <a:pt x="4169" y="5305"/>
                  </a:cubicBezTo>
                  <a:cubicBezTo>
                    <a:pt x="4300" y="5327"/>
                    <a:pt x="4419" y="5387"/>
                    <a:pt x="4585" y="5470"/>
                  </a:cubicBezTo>
                  <a:cubicBezTo>
                    <a:pt x="5007" y="5681"/>
                    <a:pt x="5586" y="5973"/>
                    <a:pt x="6967" y="5973"/>
                  </a:cubicBezTo>
                  <a:cubicBezTo>
                    <a:pt x="8691" y="5973"/>
                    <a:pt x="10946" y="4809"/>
                    <a:pt x="11526" y="4493"/>
                  </a:cubicBezTo>
                  <a:cubicBezTo>
                    <a:pt x="11783" y="4609"/>
                    <a:pt x="12377" y="4875"/>
                    <a:pt x="13196" y="5226"/>
                  </a:cubicBezTo>
                  <a:cubicBezTo>
                    <a:pt x="13236" y="5243"/>
                    <a:pt x="13277" y="5251"/>
                    <a:pt x="13317" y="5251"/>
                  </a:cubicBezTo>
                  <a:cubicBezTo>
                    <a:pt x="13470" y="5251"/>
                    <a:pt x="13609" y="5135"/>
                    <a:pt x="13622" y="4969"/>
                  </a:cubicBezTo>
                  <a:lnTo>
                    <a:pt x="13858" y="2011"/>
                  </a:lnTo>
                  <a:cubicBezTo>
                    <a:pt x="13871" y="1853"/>
                    <a:pt x="13761" y="1711"/>
                    <a:pt x="13602" y="1684"/>
                  </a:cubicBezTo>
                  <a:cubicBezTo>
                    <a:pt x="11096" y="1277"/>
                    <a:pt x="8936" y="880"/>
                    <a:pt x="8162" y="725"/>
                  </a:cubicBezTo>
                  <a:cubicBezTo>
                    <a:pt x="7876" y="667"/>
                    <a:pt x="7539" y="591"/>
                    <a:pt x="7179" y="509"/>
                  </a:cubicBezTo>
                  <a:cubicBezTo>
                    <a:pt x="5912" y="220"/>
                    <a:pt x="4867" y="1"/>
                    <a:pt x="4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54"/>
            <p:cNvSpPr/>
            <p:nvPr/>
          </p:nvSpPr>
          <p:spPr>
            <a:xfrm>
              <a:off x="4722300" y="1958400"/>
              <a:ext cx="354800" cy="408550"/>
            </a:xfrm>
            <a:custGeom>
              <a:avLst/>
              <a:gdLst/>
              <a:ahLst/>
              <a:cxnLst/>
              <a:rect l="l" t="t" r="r" b="b"/>
              <a:pathLst>
                <a:path w="14192" h="16342" extrusionOk="0">
                  <a:moveTo>
                    <a:pt x="12298" y="1"/>
                  </a:moveTo>
                  <a:cubicBezTo>
                    <a:pt x="12298" y="1"/>
                    <a:pt x="7846" y="2180"/>
                    <a:pt x="6141" y="3695"/>
                  </a:cubicBezTo>
                  <a:cubicBezTo>
                    <a:pt x="4436" y="5211"/>
                    <a:pt x="173" y="14777"/>
                    <a:pt x="79" y="15440"/>
                  </a:cubicBezTo>
                  <a:cubicBezTo>
                    <a:pt x="0" y="15988"/>
                    <a:pt x="2247" y="16341"/>
                    <a:pt x="3246" y="16341"/>
                  </a:cubicBezTo>
                  <a:cubicBezTo>
                    <a:pt x="3457" y="16341"/>
                    <a:pt x="3612" y="16326"/>
                    <a:pt x="3678" y="16293"/>
                  </a:cubicBezTo>
                  <a:cubicBezTo>
                    <a:pt x="4057" y="16103"/>
                    <a:pt x="10781" y="8337"/>
                    <a:pt x="12487" y="7010"/>
                  </a:cubicBezTo>
                  <a:cubicBezTo>
                    <a:pt x="14192" y="5684"/>
                    <a:pt x="13434" y="4074"/>
                    <a:pt x="13434" y="4074"/>
                  </a:cubicBezTo>
                  <a:lnTo>
                    <a:pt x="122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54"/>
            <p:cNvSpPr/>
            <p:nvPr/>
          </p:nvSpPr>
          <p:spPr>
            <a:xfrm>
              <a:off x="4716150" y="1950750"/>
              <a:ext cx="369975" cy="423750"/>
            </a:xfrm>
            <a:custGeom>
              <a:avLst/>
              <a:gdLst/>
              <a:ahLst/>
              <a:cxnLst/>
              <a:rect l="l" t="t" r="r" b="b"/>
              <a:pathLst>
                <a:path w="14799" h="16950" extrusionOk="0">
                  <a:moveTo>
                    <a:pt x="12544" y="1"/>
                  </a:moveTo>
                  <a:cubicBezTo>
                    <a:pt x="12499" y="1"/>
                    <a:pt x="12453" y="11"/>
                    <a:pt x="12410" y="32"/>
                  </a:cubicBezTo>
                  <a:cubicBezTo>
                    <a:pt x="12226" y="122"/>
                    <a:pt x="7900" y="2246"/>
                    <a:pt x="6183" y="3772"/>
                  </a:cubicBezTo>
                  <a:cubicBezTo>
                    <a:pt x="4436" y="5325"/>
                    <a:pt x="121" y="15003"/>
                    <a:pt x="21" y="15704"/>
                  </a:cubicBezTo>
                  <a:cubicBezTo>
                    <a:pt x="0" y="15852"/>
                    <a:pt x="34" y="16073"/>
                    <a:pt x="315" y="16275"/>
                  </a:cubicBezTo>
                  <a:cubicBezTo>
                    <a:pt x="885" y="16687"/>
                    <a:pt x="2512" y="16950"/>
                    <a:pt x="3447" y="16950"/>
                  </a:cubicBezTo>
                  <a:cubicBezTo>
                    <a:pt x="3734" y="16950"/>
                    <a:pt x="3955" y="16925"/>
                    <a:pt x="4061" y="16872"/>
                  </a:cubicBezTo>
                  <a:cubicBezTo>
                    <a:pt x="4242" y="16783"/>
                    <a:pt x="4780" y="16200"/>
                    <a:pt x="6828" y="13946"/>
                  </a:cubicBezTo>
                  <a:cubicBezTo>
                    <a:pt x="8970" y="11584"/>
                    <a:pt x="11905" y="8349"/>
                    <a:pt x="12921" y="7558"/>
                  </a:cubicBezTo>
                  <a:cubicBezTo>
                    <a:pt x="14798" y="6098"/>
                    <a:pt x="13967" y="4267"/>
                    <a:pt x="13958" y="4249"/>
                  </a:cubicBezTo>
                  <a:cubicBezTo>
                    <a:pt x="13906" y="4139"/>
                    <a:pt x="13796" y="4074"/>
                    <a:pt x="13681" y="4074"/>
                  </a:cubicBezTo>
                  <a:cubicBezTo>
                    <a:pt x="13637" y="4074"/>
                    <a:pt x="13593" y="4083"/>
                    <a:pt x="13551" y="4103"/>
                  </a:cubicBezTo>
                  <a:cubicBezTo>
                    <a:pt x="13398" y="4175"/>
                    <a:pt x="13332" y="4357"/>
                    <a:pt x="13404" y="4510"/>
                  </a:cubicBezTo>
                  <a:cubicBezTo>
                    <a:pt x="13410" y="4524"/>
                    <a:pt x="14039" y="5912"/>
                    <a:pt x="12546" y="7075"/>
                  </a:cubicBezTo>
                  <a:cubicBezTo>
                    <a:pt x="11486" y="7898"/>
                    <a:pt x="8650" y="11023"/>
                    <a:pt x="6372" y="13533"/>
                  </a:cubicBezTo>
                  <a:cubicBezTo>
                    <a:pt x="5181" y="14846"/>
                    <a:pt x="3950" y="16204"/>
                    <a:pt x="3800" y="16320"/>
                  </a:cubicBezTo>
                  <a:cubicBezTo>
                    <a:pt x="3735" y="16341"/>
                    <a:pt x="3620" y="16350"/>
                    <a:pt x="3472" y="16350"/>
                  </a:cubicBezTo>
                  <a:cubicBezTo>
                    <a:pt x="2655" y="16350"/>
                    <a:pt x="822" y="16056"/>
                    <a:pt x="627" y="15790"/>
                  </a:cubicBezTo>
                  <a:cubicBezTo>
                    <a:pt x="745" y="15093"/>
                    <a:pt x="4975" y="5665"/>
                    <a:pt x="6589" y="4229"/>
                  </a:cubicBezTo>
                  <a:cubicBezTo>
                    <a:pt x="8244" y="2759"/>
                    <a:pt x="12635" y="604"/>
                    <a:pt x="12679" y="581"/>
                  </a:cubicBezTo>
                  <a:cubicBezTo>
                    <a:pt x="12831" y="507"/>
                    <a:pt x="12893" y="324"/>
                    <a:pt x="12818" y="173"/>
                  </a:cubicBezTo>
                  <a:cubicBezTo>
                    <a:pt x="12765" y="63"/>
                    <a:pt x="12657" y="1"/>
                    <a:pt x="125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54"/>
            <p:cNvSpPr/>
            <p:nvPr/>
          </p:nvSpPr>
          <p:spPr>
            <a:xfrm>
              <a:off x="4565600" y="2266675"/>
              <a:ext cx="284175" cy="234825"/>
            </a:xfrm>
            <a:custGeom>
              <a:avLst/>
              <a:gdLst/>
              <a:ahLst/>
              <a:cxnLst/>
              <a:rect l="l" t="t" r="r" b="b"/>
              <a:pathLst>
                <a:path w="11367" h="9393" extrusionOk="0">
                  <a:moveTo>
                    <a:pt x="10235" y="1"/>
                  </a:moveTo>
                  <a:cubicBezTo>
                    <a:pt x="9342" y="1"/>
                    <a:pt x="7957" y="1120"/>
                    <a:pt x="7957" y="1120"/>
                  </a:cubicBezTo>
                  <a:cubicBezTo>
                    <a:pt x="7957" y="1120"/>
                    <a:pt x="4926" y="1783"/>
                    <a:pt x="3789" y="2257"/>
                  </a:cubicBezTo>
                  <a:cubicBezTo>
                    <a:pt x="2651" y="2730"/>
                    <a:pt x="1" y="6141"/>
                    <a:pt x="663" y="6330"/>
                  </a:cubicBezTo>
                  <a:cubicBezTo>
                    <a:pt x="691" y="6338"/>
                    <a:pt x="720" y="6342"/>
                    <a:pt x="752" y="6342"/>
                  </a:cubicBezTo>
                  <a:cubicBezTo>
                    <a:pt x="1473" y="6342"/>
                    <a:pt x="3125" y="4341"/>
                    <a:pt x="3126" y="4341"/>
                  </a:cubicBezTo>
                  <a:lnTo>
                    <a:pt x="3126" y="4341"/>
                  </a:lnTo>
                  <a:cubicBezTo>
                    <a:pt x="3125" y="4341"/>
                    <a:pt x="1705" y="6424"/>
                    <a:pt x="1516" y="7182"/>
                  </a:cubicBezTo>
                  <a:cubicBezTo>
                    <a:pt x="1341" y="7882"/>
                    <a:pt x="1166" y="9392"/>
                    <a:pt x="1739" y="9392"/>
                  </a:cubicBezTo>
                  <a:cubicBezTo>
                    <a:pt x="1786" y="9392"/>
                    <a:pt x="1838" y="9382"/>
                    <a:pt x="1895" y="9361"/>
                  </a:cubicBezTo>
                  <a:cubicBezTo>
                    <a:pt x="2653" y="9076"/>
                    <a:pt x="4168" y="6993"/>
                    <a:pt x="4168" y="6993"/>
                  </a:cubicBezTo>
                  <a:cubicBezTo>
                    <a:pt x="4168" y="6993"/>
                    <a:pt x="6062" y="5856"/>
                    <a:pt x="7578" y="5856"/>
                  </a:cubicBezTo>
                  <a:cubicBezTo>
                    <a:pt x="9093" y="5856"/>
                    <a:pt x="10136" y="3015"/>
                    <a:pt x="10136" y="3015"/>
                  </a:cubicBezTo>
                  <a:cubicBezTo>
                    <a:pt x="10136" y="3015"/>
                    <a:pt x="11366" y="1783"/>
                    <a:pt x="10893" y="457"/>
                  </a:cubicBezTo>
                  <a:cubicBezTo>
                    <a:pt x="10775" y="125"/>
                    <a:pt x="10532" y="1"/>
                    <a:pt x="102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54"/>
            <p:cNvSpPr/>
            <p:nvPr/>
          </p:nvSpPr>
          <p:spPr>
            <a:xfrm>
              <a:off x="4570625" y="2259075"/>
              <a:ext cx="286550" cy="250075"/>
            </a:xfrm>
            <a:custGeom>
              <a:avLst/>
              <a:gdLst/>
              <a:ahLst/>
              <a:cxnLst/>
              <a:rect l="l" t="t" r="r" b="b"/>
              <a:pathLst>
                <a:path w="11462" h="10003" extrusionOk="0">
                  <a:moveTo>
                    <a:pt x="10030" y="610"/>
                  </a:moveTo>
                  <a:cubicBezTo>
                    <a:pt x="10085" y="610"/>
                    <a:pt x="10135" y="616"/>
                    <a:pt x="10180" y="629"/>
                  </a:cubicBezTo>
                  <a:cubicBezTo>
                    <a:pt x="10252" y="649"/>
                    <a:pt x="10343" y="694"/>
                    <a:pt x="10404" y="864"/>
                  </a:cubicBezTo>
                  <a:cubicBezTo>
                    <a:pt x="10805" y="1988"/>
                    <a:pt x="9729" y="3091"/>
                    <a:pt x="9717" y="3103"/>
                  </a:cubicBezTo>
                  <a:cubicBezTo>
                    <a:pt x="9686" y="3134"/>
                    <a:pt x="9662" y="3171"/>
                    <a:pt x="9647" y="3213"/>
                  </a:cubicBezTo>
                  <a:cubicBezTo>
                    <a:pt x="9377" y="3948"/>
                    <a:pt x="8445" y="5854"/>
                    <a:pt x="7377" y="5854"/>
                  </a:cubicBezTo>
                  <a:cubicBezTo>
                    <a:pt x="5795" y="5854"/>
                    <a:pt x="3891" y="6986"/>
                    <a:pt x="3810" y="7034"/>
                  </a:cubicBezTo>
                  <a:cubicBezTo>
                    <a:pt x="3774" y="7055"/>
                    <a:pt x="3744" y="7084"/>
                    <a:pt x="3720" y="7117"/>
                  </a:cubicBezTo>
                  <a:cubicBezTo>
                    <a:pt x="3154" y="7894"/>
                    <a:pt x="2075" y="9195"/>
                    <a:pt x="1555" y="9398"/>
                  </a:cubicBezTo>
                  <a:cubicBezTo>
                    <a:pt x="1409" y="9272"/>
                    <a:pt x="1407" y="8381"/>
                    <a:pt x="1612" y="7560"/>
                  </a:cubicBezTo>
                  <a:cubicBezTo>
                    <a:pt x="1756" y="6983"/>
                    <a:pt x="2791" y="5385"/>
                    <a:pt x="3177" y="4817"/>
                  </a:cubicBezTo>
                  <a:cubicBezTo>
                    <a:pt x="3317" y="4615"/>
                    <a:pt x="3170" y="4339"/>
                    <a:pt x="2925" y="4339"/>
                  </a:cubicBezTo>
                  <a:cubicBezTo>
                    <a:pt x="2834" y="4339"/>
                    <a:pt x="2747" y="4379"/>
                    <a:pt x="2689" y="4450"/>
                  </a:cubicBezTo>
                  <a:cubicBezTo>
                    <a:pt x="1953" y="5340"/>
                    <a:pt x="1092" y="6132"/>
                    <a:pt x="698" y="6306"/>
                  </a:cubicBezTo>
                  <a:cubicBezTo>
                    <a:pt x="972" y="5552"/>
                    <a:pt x="2807" y="3218"/>
                    <a:pt x="3706" y="2843"/>
                  </a:cubicBezTo>
                  <a:cubicBezTo>
                    <a:pt x="4804" y="2386"/>
                    <a:pt x="7791" y="1729"/>
                    <a:pt x="7821" y="1722"/>
                  </a:cubicBezTo>
                  <a:cubicBezTo>
                    <a:pt x="7867" y="1712"/>
                    <a:pt x="7912" y="1691"/>
                    <a:pt x="7948" y="1662"/>
                  </a:cubicBezTo>
                  <a:cubicBezTo>
                    <a:pt x="8523" y="1198"/>
                    <a:pt x="9491" y="610"/>
                    <a:pt x="10030" y="610"/>
                  </a:cubicBezTo>
                  <a:close/>
                  <a:moveTo>
                    <a:pt x="10043" y="1"/>
                  </a:moveTo>
                  <a:cubicBezTo>
                    <a:pt x="9135" y="1"/>
                    <a:pt x="7929" y="898"/>
                    <a:pt x="7620" y="1140"/>
                  </a:cubicBezTo>
                  <a:cubicBezTo>
                    <a:pt x="7150" y="1245"/>
                    <a:pt x="4536" y="1833"/>
                    <a:pt x="3471" y="2277"/>
                  </a:cubicBezTo>
                  <a:cubicBezTo>
                    <a:pt x="2460" y="2698"/>
                    <a:pt x="0" y="5591"/>
                    <a:pt x="52" y="6502"/>
                  </a:cubicBezTo>
                  <a:cubicBezTo>
                    <a:pt x="65" y="6714"/>
                    <a:pt x="187" y="6872"/>
                    <a:pt x="378" y="6928"/>
                  </a:cubicBezTo>
                  <a:cubicBezTo>
                    <a:pt x="427" y="6941"/>
                    <a:pt x="478" y="6948"/>
                    <a:pt x="532" y="6948"/>
                  </a:cubicBezTo>
                  <a:cubicBezTo>
                    <a:pt x="774" y="6948"/>
                    <a:pt x="1062" y="6815"/>
                    <a:pt x="1360" y="6609"/>
                  </a:cubicBezTo>
                  <a:lnTo>
                    <a:pt x="1360" y="6609"/>
                  </a:lnTo>
                  <a:cubicBezTo>
                    <a:pt x="1198" y="6921"/>
                    <a:pt x="1070" y="7206"/>
                    <a:pt x="1018" y="7412"/>
                  </a:cubicBezTo>
                  <a:cubicBezTo>
                    <a:pt x="999" y="7489"/>
                    <a:pt x="549" y="9319"/>
                    <a:pt x="1148" y="9854"/>
                  </a:cubicBezTo>
                  <a:cubicBezTo>
                    <a:pt x="1255" y="9950"/>
                    <a:pt x="1394" y="10003"/>
                    <a:pt x="1538" y="10003"/>
                  </a:cubicBezTo>
                  <a:cubicBezTo>
                    <a:pt x="1627" y="10001"/>
                    <a:pt x="1717" y="9984"/>
                    <a:pt x="1801" y="9951"/>
                  </a:cubicBezTo>
                  <a:cubicBezTo>
                    <a:pt x="2576" y="9661"/>
                    <a:pt x="3897" y="7908"/>
                    <a:pt x="4176" y="7528"/>
                  </a:cubicBezTo>
                  <a:cubicBezTo>
                    <a:pt x="4483" y="7352"/>
                    <a:pt x="6096" y="6466"/>
                    <a:pt x="7377" y="6466"/>
                  </a:cubicBezTo>
                  <a:cubicBezTo>
                    <a:pt x="8972" y="6466"/>
                    <a:pt x="10028" y="3926"/>
                    <a:pt x="10198" y="3484"/>
                  </a:cubicBezTo>
                  <a:cubicBezTo>
                    <a:pt x="10440" y="3221"/>
                    <a:pt x="11461" y="2006"/>
                    <a:pt x="10980" y="658"/>
                  </a:cubicBezTo>
                  <a:cubicBezTo>
                    <a:pt x="10866" y="338"/>
                    <a:pt x="10647" y="124"/>
                    <a:pt x="10346" y="40"/>
                  </a:cubicBezTo>
                  <a:cubicBezTo>
                    <a:pt x="10250" y="13"/>
                    <a:pt x="10148" y="1"/>
                    <a:pt x="100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54"/>
            <p:cNvSpPr/>
            <p:nvPr/>
          </p:nvSpPr>
          <p:spPr>
            <a:xfrm>
              <a:off x="4731350" y="2244600"/>
              <a:ext cx="97125" cy="117925"/>
            </a:xfrm>
            <a:custGeom>
              <a:avLst/>
              <a:gdLst/>
              <a:ahLst/>
              <a:cxnLst/>
              <a:rect l="l" t="t" r="r" b="b"/>
              <a:pathLst>
                <a:path w="3885" h="4717" extrusionOk="0">
                  <a:moveTo>
                    <a:pt x="1307" y="0"/>
                  </a:moveTo>
                  <a:cubicBezTo>
                    <a:pt x="901" y="0"/>
                    <a:pt x="664" y="670"/>
                    <a:pt x="664" y="1341"/>
                  </a:cubicBezTo>
                  <a:cubicBezTo>
                    <a:pt x="664" y="2288"/>
                    <a:pt x="1611" y="2572"/>
                    <a:pt x="1611" y="2572"/>
                  </a:cubicBezTo>
                  <a:cubicBezTo>
                    <a:pt x="1611" y="2572"/>
                    <a:pt x="1" y="4087"/>
                    <a:pt x="948" y="4561"/>
                  </a:cubicBezTo>
                  <a:cubicBezTo>
                    <a:pt x="1173" y="4674"/>
                    <a:pt x="1398" y="4717"/>
                    <a:pt x="1611" y="4717"/>
                  </a:cubicBezTo>
                  <a:cubicBezTo>
                    <a:pt x="2292" y="4717"/>
                    <a:pt x="2842" y="4276"/>
                    <a:pt x="2842" y="4276"/>
                  </a:cubicBezTo>
                  <a:lnTo>
                    <a:pt x="3884" y="1246"/>
                  </a:lnTo>
                  <a:lnTo>
                    <a:pt x="3884" y="1246"/>
                  </a:lnTo>
                  <a:cubicBezTo>
                    <a:pt x="3884" y="1246"/>
                    <a:pt x="3850" y="1248"/>
                    <a:pt x="3789" y="1248"/>
                  </a:cubicBezTo>
                  <a:cubicBezTo>
                    <a:pt x="3485" y="1248"/>
                    <a:pt x="2526" y="1182"/>
                    <a:pt x="1895" y="393"/>
                  </a:cubicBezTo>
                  <a:cubicBezTo>
                    <a:pt x="1673" y="115"/>
                    <a:pt x="1475" y="0"/>
                    <a:pt x="13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54"/>
            <p:cNvSpPr/>
            <p:nvPr/>
          </p:nvSpPr>
          <p:spPr>
            <a:xfrm>
              <a:off x="4738175" y="2236950"/>
              <a:ext cx="98250" cy="133250"/>
            </a:xfrm>
            <a:custGeom>
              <a:avLst/>
              <a:gdLst/>
              <a:ahLst/>
              <a:cxnLst/>
              <a:rect l="l" t="t" r="r" b="b"/>
              <a:pathLst>
                <a:path w="3930" h="5330" extrusionOk="0">
                  <a:moveTo>
                    <a:pt x="1036" y="0"/>
                  </a:moveTo>
                  <a:cubicBezTo>
                    <a:pt x="953" y="0"/>
                    <a:pt x="878" y="16"/>
                    <a:pt x="813" y="38"/>
                  </a:cubicBezTo>
                  <a:cubicBezTo>
                    <a:pt x="275" y="227"/>
                    <a:pt x="84" y="1023"/>
                    <a:pt x="84" y="1646"/>
                  </a:cubicBezTo>
                  <a:cubicBezTo>
                    <a:pt x="84" y="2299"/>
                    <a:pt x="461" y="2728"/>
                    <a:pt x="825" y="2967"/>
                  </a:cubicBezTo>
                  <a:cubicBezTo>
                    <a:pt x="479" y="3353"/>
                    <a:pt x="0" y="3999"/>
                    <a:pt x="80" y="4538"/>
                  </a:cubicBezTo>
                  <a:cubicBezTo>
                    <a:pt x="106" y="4722"/>
                    <a:pt x="207" y="4976"/>
                    <a:pt x="538" y="5141"/>
                  </a:cubicBezTo>
                  <a:cubicBezTo>
                    <a:pt x="785" y="5264"/>
                    <a:pt x="1057" y="5329"/>
                    <a:pt x="1332" y="5329"/>
                  </a:cubicBezTo>
                  <a:cubicBezTo>
                    <a:pt x="1335" y="5329"/>
                    <a:pt x="1337" y="5329"/>
                    <a:pt x="1339" y="5329"/>
                  </a:cubicBezTo>
                  <a:cubicBezTo>
                    <a:pt x="2114" y="5329"/>
                    <a:pt x="2726" y="4848"/>
                    <a:pt x="2761" y="4822"/>
                  </a:cubicBezTo>
                  <a:cubicBezTo>
                    <a:pt x="2892" y="4716"/>
                    <a:pt x="2915" y="4524"/>
                    <a:pt x="2808" y="4391"/>
                  </a:cubicBezTo>
                  <a:cubicBezTo>
                    <a:pt x="2748" y="4315"/>
                    <a:pt x="2659" y="4276"/>
                    <a:pt x="2570" y="4276"/>
                  </a:cubicBezTo>
                  <a:cubicBezTo>
                    <a:pt x="2502" y="4276"/>
                    <a:pt x="2435" y="4298"/>
                    <a:pt x="2378" y="4343"/>
                  </a:cubicBezTo>
                  <a:cubicBezTo>
                    <a:pt x="2373" y="4348"/>
                    <a:pt x="1903" y="4716"/>
                    <a:pt x="1341" y="4716"/>
                  </a:cubicBezTo>
                  <a:cubicBezTo>
                    <a:pt x="1170" y="4716"/>
                    <a:pt x="990" y="4681"/>
                    <a:pt x="812" y="4592"/>
                  </a:cubicBezTo>
                  <a:cubicBezTo>
                    <a:pt x="698" y="4536"/>
                    <a:pt x="689" y="4479"/>
                    <a:pt x="685" y="4449"/>
                  </a:cubicBezTo>
                  <a:cubicBezTo>
                    <a:pt x="638" y="4128"/>
                    <a:pt x="1172" y="3455"/>
                    <a:pt x="1548" y="3100"/>
                  </a:cubicBezTo>
                  <a:cubicBezTo>
                    <a:pt x="1717" y="2938"/>
                    <a:pt x="1651" y="2655"/>
                    <a:pt x="1428" y="2585"/>
                  </a:cubicBezTo>
                  <a:cubicBezTo>
                    <a:pt x="1398" y="2575"/>
                    <a:pt x="697" y="2348"/>
                    <a:pt x="697" y="1646"/>
                  </a:cubicBezTo>
                  <a:cubicBezTo>
                    <a:pt x="697" y="1076"/>
                    <a:pt x="883" y="662"/>
                    <a:pt x="1016" y="615"/>
                  </a:cubicBezTo>
                  <a:cubicBezTo>
                    <a:pt x="1020" y="614"/>
                    <a:pt x="1026" y="613"/>
                    <a:pt x="1032" y="613"/>
                  </a:cubicBezTo>
                  <a:cubicBezTo>
                    <a:pt x="1087" y="613"/>
                    <a:pt x="1206" y="668"/>
                    <a:pt x="1383" y="890"/>
                  </a:cubicBezTo>
                  <a:cubicBezTo>
                    <a:pt x="2096" y="1780"/>
                    <a:pt x="3158" y="1860"/>
                    <a:pt x="3515" y="1860"/>
                  </a:cubicBezTo>
                  <a:cubicBezTo>
                    <a:pt x="3583" y="1860"/>
                    <a:pt x="3626" y="1857"/>
                    <a:pt x="3635" y="1856"/>
                  </a:cubicBezTo>
                  <a:cubicBezTo>
                    <a:pt x="3803" y="1843"/>
                    <a:pt x="3929" y="1696"/>
                    <a:pt x="3916" y="1527"/>
                  </a:cubicBezTo>
                  <a:cubicBezTo>
                    <a:pt x="3904" y="1367"/>
                    <a:pt x="3760" y="1245"/>
                    <a:pt x="3611" y="1245"/>
                  </a:cubicBezTo>
                  <a:cubicBezTo>
                    <a:pt x="3603" y="1245"/>
                    <a:pt x="3596" y="1245"/>
                    <a:pt x="3588" y="1246"/>
                  </a:cubicBezTo>
                  <a:cubicBezTo>
                    <a:pt x="3586" y="1246"/>
                    <a:pt x="3557" y="1248"/>
                    <a:pt x="3507" y="1248"/>
                  </a:cubicBezTo>
                  <a:cubicBezTo>
                    <a:pt x="3244" y="1248"/>
                    <a:pt x="2407" y="1189"/>
                    <a:pt x="1861" y="508"/>
                  </a:cubicBezTo>
                  <a:cubicBezTo>
                    <a:pt x="1545" y="113"/>
                    <a:pt x="1261" y="0"/>
                    <a:pt x="10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54"/>
            <p:cNvSpPr/>
            <p:nvPr/>
          </p:nvSpPr>
          <p:spPr>
            <a:xfrm>
              <a:off x="5244575" y="2861075"/>
              <a:ext cx="586850" cy="176925"/>
            </a:xfrm>
            <a:custGeom>
              <a:avLst/>
              <a:gdLst/>
              <a:ahLst/>
              <a:cxnLst/>
              <a:rect l="l" t="t" r="r" b="b"/>
              <a:pathLst>
                <a:path w="23474" h="7077" extrusionOk="0">
                  <a:moveTo>
                    <a:pt x="9885" y="1"/>
                  </a:moveTo>
                  <a:cubicBezTo>
                    <a:pt x="7870" y="1"/>
                    <a:pt x="3022" y="1974"/>
                    <a:pt x="1566" y="2494"/>
                  </a:cubicBezTo>
                  <a:cubicBezTo>
                    <a:pt x="1" y="3053"/>
                    <a:pt x="1566" y="3500"/>
                    <a:pt x="3242" y="3836"/>
                  </a:cubicBezTo>
                  <a:cubicBezTo>
                    <a:pt x="3578" y="3903"/>
                    <a:pt x="3980" y="3930"/>
                    <a:pt x="4409" y="3930"/>
                  </a:cubicBezTo>
                  <a:cubicBezTo>
                    <a:pt x="6126" y="3930"/>
                    <a:pt x="8272" y="3500"/>
                    <a:pt x="8273" y="3500"/>
                  </a:cubicBezTo>
                  <a:lnTo>
                    <a:pt x="8273" y="3500"/>
                  </a:lnTo>
                  <a:cubicBezTo>
                    <a:pt x="8272" y="3500"/>
                    <a:pt x="4584" y="5065"/>
                    <a:pt x="5478" y="5288"/>
                  </a:cubicBezTo>
                  <a:cubicBezTo>
                    <a:pt x="5653" y="5332"/>
                    <a:pt x="5862" y="5350"/>
                    <a:pt x="6097" y="5350"/>
                  </a:cubicBezTo>
                  <a:cubicBezTo>
                    <a:pt x="7063" y="5350"/>
                    <a:pt x="8467" y="5043"/>
                    <a:pt x="9725" y="4953"/>
                  </a:cubicBezTo>
                  <a:cubicBezTo>
                    <a:pt x="11290" y="4841"/>
                    <a:pt x="12854" y="3388"/>
                    <a:pt x="12854" y="3388"/>
                  </a:cubicBezTo>
                  <a:cubicBezTo>
                    <a:pt x="12854" y="3388"/>
                    <a:pt x="20344" y="7077"/>
                    <a:pt x="21238" y="7077"/>
                  </a:cubicBezTo>
                  <a:cubicBezTo>
                    <a:pt x="22132" y="7077"/>
                    <a:pt x="23473" y="4394"/>
                    <a:pt x="21574" y="3277"/>
                  </a:cubicBezTo>
                  <a:cubicBezTo>
                    <a:pt x="19673" y="2160"/>
                    <a:pt x="16655" y="1264"/>
                    <a:pt x="16655" y="1264"/>
                  </a:cubicBezTo>
                  <a:cubicBezTo>
                    <a:pt x="16655" y="1264"/>
                    <a:pt x="11961" y="370"/>
                    <a:pt x="10284" y="35"/>
                  </a:cubicBezTo>
                  <a:cubicBezTo>
                    <a:pt x="10169" y="12"/>
                    <a:pt x="10035" y="1"/>
                    <a:pt x="98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54"/>
            <p:cNvSpPr/>
            <p:nvPr/>
          </p:nvSpPr>
          <p:spPr>
            <a:xfrm>
              <a:off x="5259200" y="2853425"/>
              <a:ext cx="561600" cy="192225"/>
            </a:xfrm>
            <a:custGeom>
              <a:avLst/>
              <a:gdLst/>
              <a:ahLst/>
              <a:cxnLst/>
              <a:rect l="l" t="t" r="r" b="b"/>
              <a:pathLst>
                <a:path w="22464" h="7689" extrusionOk="0">
                  <a:moveTo>
                    <a:pt x="9288" y="611"/>
                  </a:moveTo>
                  <a:cubicBezTo>
                    <a:pt x="9420" y="611"/>
                    <a:pt x="9538" y="621"/>
                    <a:pt x="9639" y="641"/>
                  </a:cubicBezTo>
                  <a:cubicBezTo>
                    <a:pt x="11261" y="966"/>
                    <a:pt x="15702" y="1812"/>
                    <a:pt x="15997" y="1868"/>
                  </a:cubicBezTo>
                  <a:cubicBezTo>
                    <a:pt x="16224" y="1936"/>
                    <a:pt x="19052" y="2799"/>
                    <a:pt x="20834" y="3846"/>
                  </a:cubicBezTo>
                  <a:cubicBezTo>
                    <a:pt x="21827" y="4431"/>
                    <a:pt x="21675" y="5447"/>
                    <a:pt x="21564" y="5856"/>
                  </a:cubicBezTo>
                  <a:cubicBezTo>
                    <a:pt x="21364" y="6590"/>
                    <a:pt x="20883" y="7076"/>
                    <a:pt x="20653" y="7076"/>
                  </a:cubicBezTo>
                  <a:cubicBezTo>
                    <a:pt x="20118" y="7076"/>
                    <a:pt x="16005" y="5193"/>
                    <a:pt x="12406" y="3420"/>
                  </a:cubicBezTo>
                  <a:cubicBezTo>
                    <a:pt x="12363" y="3399"/>
                    <a:pt x="12317" y="3388"/>
                    <a:pt x="12270" y="3388"/>
                  </a:cubicBezTo>
                  <a:cubicBezTo>
                    <a:pt x="12193" y="3388"/>
                    <a:pt x="12119" y="3417"/>
                    <a:pt x="12062" y="3470"/>
                  </a:cubicBezTo>
                  <a:cubicBezTo>
                    <a:pt x="12048" y="3484"/>
                    <a:pt x="10559" y="4851"/>
                    <a:pt x="9119" y="4954"/>
                  </a:cubicBezTo>
                  <a:cubicBezTo>
                    <a:pt x="8547" y="4995"/>
                    <a:pt x="7955" y="5078"/>
                    <a:pt x="7382" y="5159"/>
                  </a:cubicBezTo>
                  <a:cubicBezTo>
                    <a:pt x="6702" y="5255"/>
                    <a:pt x="6047" y="5350"/>
                    <a:pt x="5536" y="5350"/>
                  </a:cubicBezTo>
                  <a:cubicBezTo>
                    <a:pt x="5453" y="5350"/>
                    <a:pt x="5374" y="5348"/>
                    <a:pt x="5299" y="5342"/>
                  </a:cubicBezTo>
                  <a:cubicBezTo>
                    <a:pt x="5788" y="5018"/>
                    <a:pt x="6856" y="4492"/>
                    <a:pt x="7807" y="4087"/>
                  </a:cubicBezTo>
                  <a:cubicBezTo>
                    <a:pt x="7951" y="4026"/>
                    <a:pt x="8027" y="3866"/>
                    <a:pt x="7980" y="3716"/>
                  </a:cubicBezTo>
                  <a:cubicBezTo>
                    <a:pt x="7940" y="3587"/>
                    <a:pt x="7818" y="3499"/>
                    <a:pt x="7688" y="3499"/>
                  </a:cubicBezTo>
                  <a:cubicBezTo>
                    <a:pt x="7668" y="3499"/>
                    <a:pt x="7648" y="3501"/>
                    <a:pt x="7628" y="3506"/>
                  </a:cubicBezTo>
                  <a:cubicBezTo>
                    <a:pt x="7601" y="3511"/>
                    <a:pt x="5487" y="3930"/>
                    <a:pt x="3826" y="3930"/>
                  </a:cubicBezTo>
                  <a:cubicBezTo>
                    <a:pt x="3416" y="3930"/>
                    <a:pt x="3034" y="3905"/>
                    <a:pt x="2717" y="3841"/>
                  </a:cubicBezTo>
                  <a:cubicBezTo>
                    <a:pt x="1337" y="3566"/>
                    <a:pt x="864" y="3365"/>
                    <a:pt x="702" y="3261"/>
                  </a:cubicBezTo>
                  <a:cubicBezTo>
                    <a:pt x="765" y="3220"/>
                    <a:pt x="881" y="3160"/>
                    <a:pt x="1084" y="3088"/>
                  </a:cubicBezTo>
                  <a:cubicBezTo>
                    <a:pt x="1321" y="3004"/>
                    <a:pt x="1649" y="2880"/>
                    <a:pt x="2040" y="2732"/>
                  </a:cubicBezTo>
                  <a:cubicBezTo>
                    <a:pt x="3919" y="2025"/>
                    <a:pt x="7673" y="611"/>
                    <a:pt x="9288" y="611"/>
                  </a:cubicBezTo>
                  <a:close/>
                  <a:moveTo>
                    <a:pt x="9293" y="0"/>
                  </a:moveTo>
                  <a:cubicBezTo>
                    <a:pt x="7695" y="0"/>
                    <a:pt x="4628" y="1103"/>
                    <a:pt x="1824" y="2160"/>
                  </a:cubicBezTo>
                  <a:cubicBezTo>
                    <a:pt x="1438" y="2305"/>
                    <a:pt x="1113" y="2427"/>
                    <a:pt x="878" y="2511"/>
                  </a:cubicBezTo>
                  <a:cubicBezTo>
                    <a:pt x="467" y="2658"/>
                    <a:pt x="1" y="2879"/>
                    <a:pt x="31" y="3293"/>
                  </a:cubicBezTo>
                  <a:cubicBezTo>
                    <a:pt x="65" y="3768"/>
                    <a:pt x="737" y="4070"/>
                    <a:pt x="2597" y="4441"/>
                  </a:cubicBezTo>
                  <a:cubicBezTo>
                    <a:pt x="2956" y="4512"/>
                    <a:pt x="3382" y="4541"/>
                    <a:pt x="3834" y="4541"/>
                  </a:cubicBezTo>
                  <a:cubicBezTo>
                    <a:pt x="4426" y="4541"/>
                    <a:pt x="5061" y="4492"/>
                    <a:pt x="5644" y="4427"/>
                  </a:cubicBezTo>
                  <a:lnTo>
                    <a:pt x="5644" y="4427"/>
                  </a:lnTo>
                  <a:cubicBezTo>
                    <a:pt x="4416" y="5091"/>
                    <a:pt x="4437" y="5369"/>
                    <a:pt x="4448" y="5510"/>
                  </a:cubicBezTo>
                  <a:cubicBezTo>
                    <a:pt x="4456" y="5598"/>
                    <a:pt x="4505" y="5813"/>
                    <a:pt x="4820" y="5891"/>
                  </a:cubicBezTo>
                  <a:cubicBezTo>
                    <a:pt x="5019" y="5940"/>
                    <a:pt x="5253" y="5961"/>
                    <a:pt x="5512" y="5961"/>
                  </a:cubicBezTo>
                  <a:cubicBezTo>
                    <a:pt x="6075" y="5961"/>
                    <a:pt x="6757" y="5865"/>
                    <a:pt x="7467" y="5764"/>
                  </a:cubicBezTo>
                  <a:cubicBezTo>
                    <a:pt x="8030" y="5686"/>
                    <a:pt x="8613" y="5603"/>
                    <a:pt x="9162" y="5564"/>
                  </a:cubicBezTo>
                  <a:cubicBezTo>
                    <a:pt x="10533" y="5466"/>
                    <a:pt x="11866" y="4441"/>
                    <a:pt x="12318" y="4060"/>
                  </a:cubicBezTo>
                  <a:cubicBezTo>
                    <a:pt x="13914" y="4844"/>
                    <a:pt x="19772" y="7689"/>
                    <a:pt x="20653" y="7689"/>
                  </a:cubicBezTo>
                  <a:cubicBezTo>
                    <a:pt x="21308" y="7689"/>
                    <a:pt x="21931" y="6839"/>
                    <a:pt x="22154" y="6017"/>
                  </a:cubicBezTo>
                  <a:cubicBezTo>
                    <a:pt x="22463" y="4882"/>
                    <a:pt x="22085" y="3873"/>
                    <a:pt x="21144" y="3320"/>
                  </a:cubicBezTo>
                  <a:cubicBezTo>
                    <a:pt x="19233" y="2195"/>
                    <a:pt x="16282" y="1315"/>
                    <a:pt x="16157" y="1277"/>
                  </a:cubicBezTo>
                  <a:cubicBezTo>
                    <a:pt x="16147" y="1274"/>
                    <a:pt x="16138" y="1271"/>
                    <a:pt x="16128" y="1270"/>
                  </a:cubicBezTo>
                  <a:cubicBezTo>
                    <a:pt x="16128" y="1270"/>
                    <a:pt x="11434" y="376"/>
                    <a:pt x="9759" y="41"/>
                  </a:cubicBezTo>
                  <a:cubicBezTo>
                    <a:pt x="9622" y="13"/>
                    <a:pt x="9466" y="0"/>
                    <a:pt x="92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54"/>
            <p:cNvSpPr/>
            <p:nvPr/>
          </p:nvSpPr>
          <p:spPr>
            <a:xfrm>
              <a:off x="5415050" y="2937650"/>
              <a:ext cx="617575" cy="914575"/>
            </a:xfrm>
            <a:custGeom>
              <a:avLst/>
              <a:gdLst/>
              <a:ahLst/>
              <a:cxnLst/>
              <a:rect l="l" t="t" r="r" b="b"/>
              <a:pathLst>
                <a:path w="24703" h="36583" extrusionOk="0">
                  <a:moveTo>
                    <a:pt x="15671" y="1"/>
                  </a:moveTo>
                  <a:cubicBezTo>
                    <a:pt x="13489" y="1"/>
                    <a:pt x="11513" y="2337"/>
                    <a:pt x="11513" y="2337"/>
                  </a:cubicBezTo>
                  <a:cubicBezTo>
                    <a:pt x="11513" y="2337"/>
                    <a:pt x="7042" y="5579"/>
                    <a:pt x="3800" y="10161"/>
                  </a:cubicBezTo>
                  <a:cubicBezTo>
                    <a:pt x="558" y="14743"/>
                    <a:pt x="0" y="24021"/>
                    <a:pt x="670" y="26703"/>
                  </a:cubicBezTo>
                  <a:cubicBezTo>
                    <a:pt x="1342" y="29386"/>
                    <a:pt x="1788" y="32516"/>
                    <a:pt x="5029" y="34639"/>
                  </a:cubicBezTo>
                  <a:cubicBezTo>
                    <a:pt x="6789" y="35792"/>
                    <a:pt x="8284" y="36582"/>
                    <a:pt x="10177" y="36582"/>
                  </a:cubicBezTo>
                  <a:cubicBezTo>
                    <a:pt x="11772" y="36582"/>
                    <a:pt x="13650" y="36020"/>
                    <a:pt x="16207" y="34639"/>
                  </a:cubicBezTo>
                  <a:cubicBezTo>
                    <a:pt x="21796" y="31621"/>
                    <a:pt x="24702" y="21562"/>
                    <a:pt x="24143" y="13850"/>
                  </a:cubicBezTo>
                  <a:cubicBezTo>
                    <a:pt x="23585" y="6138"/>
                    <a:pt x="18890" y="771"/>
                    <a:pt x="16431" y="101"/>
                  </a:cubicBezTo>
                  <a:cubicBezTo>
                    <a:pt x="16176" y="32"/>
                    <a:pt x="15922" y="1"/>
                    <a:pt x="156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54"/>
            <p:cNvSpPr/>
            <p:nvPr/>
          </p:nvSpPr>
          <p:spPr>
            <a:xfrm>
              <a:off x="5407500" y="2929975"/>
              <a:ext cx="632800" cy="929725"/>
            </a:xfrm>
            <a:custGeom>
              <a:avLst/>
              <a:gdLst/>
              <a:ahLst/>
              <a:cxnLst/>
              <a:rect l="l" t="t" r="r" b="b"/>
              <a:pathLst>
                <a:path w="25312" h="37189" extrusionOk="0">
                  <a:moveTo>
                    <a:pt x="15972" y="614"/>
                  </a:moveTo>
                  <a:cubicBezTo>
                    <a:pt x="16202" y="614"/>
                    <a:pt x="16430" y="644"/>
                    <a:pt x="16652" y="704"/>
                  </a:cubicBezTo>
                  <a:cubicBezTo>
                    <a:pt x="18970" y="1337"/>
                    <a:pt x="23585" y="6522"/>
                    <a:pt x="24139" y="14179"/>
                  </a:cubicBezTo>
                  <a:cubicBezTo>
                    <a:pt x="24687" y="21723"/>
                    <a:pt x="21868" y="31705"/>
                    <a:pt x="16364" y="34677"/>
                  </a:cubicBezTo>
                  <a:cubicBezTo>
                    <a:pt x="13846" y="36037"/>
                    <a:pt x="12007" y="36578"/>
                    <a:pt x="10465" y="36578"/>
                  </a:cubicBezTo>
                  <a:cubicBezTo>
                    <a:pt x="8598" y="36578"/>
                    <a:pt x="7168" y="35785"/>
                    <a:pt x="5500" y="34692"/>
                  </a:cubicBezTo>
                  <a:cubicBezTo>
                    <a:pt x="2678" y="32843"/>
                    <a:pt x="2061" y="30250"/>
                    <a:pt x="1464" y="27742"/>
                  </a:cubicBezTo>
                  <a:cubicBezTo>
                    <a:pt x="1400" y="27470"/>
                    <a:pt x="1336" y="27201"/>
                    <a:pt x="1270" y="26937"/>
                  </a:cubicBezTo>
                  <a:cubicBezTo>
                    <a:pt x="633" y="24394"/>
                    <a:pt x="1173" y="15142"/>
                    <a:pt x="4352" y="10645"/>
                  </a:cubicBezTo>
                  <a:cubicBezTo>
                    <a:pt x="7526" y="6160"/>
                    <a:pt x="11950" y="2924"/>
                    <a:pt x="11995" y="2892"/>
                  </a:cubicBezTo>
                  <a:cubicBezTo>
                    <a:pt x="12015" y="2877"/>
                    <a:pt x="12032" y="2861"/>
                    <a:pt x="12049" y="2842"/>
                  </a:cubicBezTo>
                  <a:cubicBezTo>
                    <a:pt x="12070" y="2817"/>
                    <a:pt x="13960" y="614"/>
                    <a:pt x="15972" y="614"/>
                  </a:cubicBezTo>
                  <a:close/>
                  <a:moveTo>
                    <a:pt x="15964" y="1"/>
                  </a:moveTo>
                  <a:cubicBezTo>
                    <a:pt x="13779" y="1"/>
                    <a:pt x="11856" y="2129"/>
                    <a:pt x="11606" y="2418"/>
                  </a:cubicBezTo>
                  <a:cubicBezTo>
                    <a:pt x="11208" y="2712"/>
                    <a:pt x="6948" y="5916"/>
                    <a:pt x="3853" y="10292"/>
                  </a:cubicBezTo>
                  <a:cubicBezTo>
                    <a:pt x="518" y="15007"/>
                    <a:pt x="1" y="24387"/>
                    <a:pt x="675" y="27086"/>
                  </a:cubicBezTo>
                  <a:cubicBezTo>
                    <a:pt x="742" y="27348"/>
                    <a:pt x="805" y="27614"/>
                    <a:pt x="868" y="27883"/>
                  </a:cubicBezTo>
                  <a:cubicBezTo>
                    <a:pt x="1464" y="30385"/>
                    <a:pt x="2139" y="33221"/>
                    <a:pt x="5164" y="35203"/>
                  </a:cubicBezTo>
                  <a:cubicBezTo>
                    <a:pt x="6900" y="36340"/>
                    <a:pt x="8439" y="37189"/>
                    <a:pt x="10454" y="37189"/>
                  </a:cubicBezTo>
                  <a:cubicBezTo>
                    <a:pt x="12089" y="37189"/>
                    <a:pt x="14035" y="36630"/>
                    <a:pt x="16655" y="35217"/>
                  </a:cubicBezTo>
                  <a:cubicBezTo>
                    <a:pt x="22376" y="32127"/>
                    <a:pt x="25311" y="21868"/>
                    <a:pt x="24751" y="14135"/>
                  </a:cubicBezTo>
                  <a:cubicBezTo>
                    <a:pt x="24176" y="6194"/>
                    <a:pt x="19278" y="786"/>
                    <a:pt x="16814" y="114"/>
                  </a:cubicBezTo>
                  <a:cubicBezTo>
                    <a:pt x="16528" y="36"/>
                    <a:pt x="16244" y="1"/>
                    <a:pt x="159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54"/>
            <p:cNvSpPr/>
            <p:nvPr/>
          </p:nvSpPr>
          <p:spPr>
            <a:xfrm>
              <a:off x="5596700" y="3020350"/>
              <a:ext cx="271050" cy="253200"/>
            </a:xfrm>
            <a:custGeom>
              <a:avLst/>
              <a:gdLst/>
              <a:ahLst/>
              <a:cxnLst/>
              <a:rect l="l" t="t" r="r" b="b"/>
              <a:pathLst>
                <a:path w="10842" h="10128" extrusionOk="0">
                  <a:moveTo>
                    <a:pt x="7822" y="0"/>
                  </a:moveTo>
                  <a:cubicBezTo>
                    <a:pt x="6404" y="0"/>
                    <a:pt x="4583" y="482"/>
                    <a:pt x="4583" y="482"/>
                  </a:cubicBezTo>
                  <a:cubicBezTo>
                    <a:pt x="4583" y="482"/>
                    <a:pt x="2570" y="706"/>
                    <a:pt x="1564" y="2047"/>
                  </a:cubicBezTo>
                  <a:cubicBezTo>
                    <a:pt x="558" y="3388"/>
                    <a:pt x="894" y="3835"/>
                    <a:pt x="1564" y="4171"/>
                  </a:cubicBezTo>
                  <a:cubicBezTo>
                    <a:pt x="2236" y="4507"/>
                    <a:pt x="2347" y="5401"/>
                    <a:pt x="2347" y="5401"/>
                  </a:cubicBezTo>
                  <a:cubicBezTo>
                    <a:pt x="2347" y="5401"/>
                    <a:pt x="0" y="9200"/>
                    <a:pt x="1230" y="9984"/>
                  </a:cubicBezTo>
                  <a:cubicBezTo>
                    <a:pt x="1385" y="10082"/>
                    <a:pt x="1607" y="10128"/>
                    <a:pt x="1881" y="10128"/>
                  </a:cubicBezTo>
                  <a:cubicBezTo>
                    <a:pt x="3776" y="10128"/>
                    <a:pt x="8119" y="7955"/>
                    <a:pt x="9388" y="6295"/>
                  </a:cubicBezTo>
                  <a:cubicBezTo>
                    <a:pt x="10842" y="4394"/>
                    <a:pt x="10172" y="1264"/>
                    <a:pt x="9277" y="370"/>
                  </a:cubicBezTo>
                  <a:cubicBezTo>
                    <a:pt x="9002" y="95"/>
                    <a:pt x="8451" y="0"/>
                    <a:pt x="7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54"/>
            <p:cNvSpPr/>
            <p:nvPr/>
          </p:nvSpPr>
          <p:spPr>
            <a:xfrm>
              <a:off x="5589500" y="3012625"/>
              <a:ext cx="287400" cy="268300"/>
            </a:xfrm>
            <a:custGeom>
              <a:avLst/>
              <a:gdLst/>
              <a:ahLst/>
              <a:cxnLst/>
              <a:rect l="l" t="t" r="r" b="b"/>
              <a:pathLst>
                <a:path w="11496" h="10732" extrusionOk="0">
                  <a:moveTo>
                    <a:pt x="8126" y="612"/>
                  </a:moveTo>
                  <a:cubicBezTo>
                    <a:pt x="8688" y="612"/>
                    <a:pt x="9144" y="690"/>
                    <a:pt x="9349" y="896"/>
                  </a:cubicBezTo>
                  <a:cubicBezTo>
                    <a:pt x="10163" y="1710"/>
                    <a:pt x="10771" y="4669"/>
                    <a:pt x="9434" y="6418"/>
                  </a:cubicBezTo>
                  <a:cubicBezTo>
                    <a:pt x="8096" y="8167"/>
                    <a:pt x="3819" y="10139"/>
                    <a:pt x="2176" y="10139"/>
                  </a:cubicBezTo>
                  <a:cubicBezTo>
                    <a:pt x="1963" y="10139"/>
                    <a:pt x="1794" y="10106"/>
                    <a:pt x="1682" y="10034"/>
                  </a:cubicBezTo>
                  <a:cubicBezTo>
                    <a:pt x="1017" y="9611"/>
                    <a:pt x="2013" y="7299"/>
                    <a:pt x="2896" y="5870"/>
                  </a:cubicBezTo>
                  <a:cubicBezTo>
                    <a:pt x="2932" y="5810"/>
                    <a:pt x="2948" y="5741"/>
                    <a:pt x="2939" y="5671"/>
                  </a:cubicBezTo>
                  <a:cubicBezTo>
                    <a:pt x="2933" y="5628"/>
                    <a:pt x="2797" y="4611"/>
                    <a:pt x="1990" y="4206"/>
                  </a:cubicBezTo>
                  <a:cubicBezTo>
                    <a:pt x="1705" y="4064"/>
                    <a:pt x="1569" y="3941"/>
                    <a:pt x="1534" y="3793"/>
                  </a:cubicBezTo>
                  <a:cubicBezTo>
                    <a:pt x="1492" y="3618"/>
                    <a:pt x="1558" y="3259"/>
                    <a:pt x="2097" y="2539"/>
                  </a:cubicBezTo>
                  <a:cubicBezTo>
                    <a:pt x="3010" y="1323"/>
                    <a:pt x="4886" y="1097"/>
                    <a:pt x="4904" y="1096"/>
                  </a:cubicBezTo>
                  <a:cubicBezTo>
                    <a:pt x="4920" y="1094"/>
                    <a:pt x="4934" y="1091"/>
                    <a:pt x="4948" y="1087"/>
                  </a:cubicBezTo>
                  <a:cubicBezTo>
                    <a:pt x="5839" y="851"/>
                    <a:pt x="7146" y="612"/>
                    <a:pt x="8126" y="612"/>
                  </a:cubicBezTo>
                  <a:close/>
                  <a:moveTo>
                    <a:pt x="8064" y="0"/>
                  </a:moveTo>
                  <a:cubicBezTo>
                    <a:pt x="6781" y="0"/>
                    <a:pt x="5267" y="371"/>
                    <a:pt x="4813" y="490"/>
                  </a:cubicBezTo>
                  <a:cubicBezTo>
                    <a:pt x="4564" y="522"/>
                    <a:pt x="2632" y="807"/>
                    <a:pt x="1607" y="2173"/>
                  </a:cubicBezTo>
                  <a:cubicBezTo>
                    <a:pt x="1045" y="2923"/>
                    <a:pt x="832" y="3483"/>
                    <a:pt x="938" y="3934"/>
                  </a:cubicBezTo>
                  <a:cubicBezTo>
                    <a:pt x="1040" y="4367"/>
                    <a:pt x="1407" y="4600"/>
                    <a:pt x="1716" y="4754"/>
                  </a:cubicBezTo>
                  <a:cubicBezTo>
                    <a:pt x="2115" y="4953"/>
                    <a:pt x="2264" y="5440"/>
                    <a:pt x="2313" y="5650"/>
                  </a:cubicBezTo>
                  <a:cubicBezTo>
                    <a:pt x="1789" y="6514"/>
                    <a:pt x="0" y="9690"/>
                    <a:pt x="1353" y="10551"/>
                  </a:cubicBezTo>
                  <a:cubicBezTo>
                    <a:pt x="1548" y="10675"/>
                    <a:pt x="1822" y="10731"/>
                    <a:pt x="2155" y="10731"/>
                  </a:cubicBezTo>
                  <a:cubicBezTo>
                    <a:pt x="4245" y="10731"/>
                    <a:pt x="8619" y="8491"/>
                    <a:pt x="9920" y="6790"/>
                  </a:cubicBezTo>
                  <a:cubicBezTo>
                    <a:pt x="11495" y="4729"/>
                    <a:pt x="10772" y="1454"/>
                    <a:pt x="9782" y="463"/>
                  </a:cubicBezTo>
                  <a:cubicBezTo>
                    <a:pt x="9436" y="118"/>
                    <a:pt x="8787" y="0"/>
                    <a:pt x="80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54"/>
            <p:cNvSpPr/>
            <p:nvPr/>
          </p:nvSpPr>
          <p:spPr>
            <a:xfrm>
              <a:off x="5571550" y="2661300"/>
              <a:ext cx="349300" cy="526375"/>
            </a:xfrm>
            <a:custGeom>
              <a:avLst/>
              <a:gdLst/>
              <a:ahLst/>
              <a:cxnLst/>
              <a:rect l="l" t="t" r="r" b="b"/>
              <a:pathLst>
                <a:path w="13972" h="21055" extrusionOk="0">
                  <a:moveTo>
                    <a:pt x="6374" y="0"/>
                  </a:moveTo>
                  <a:cubicBezTo>
                    <a:pt x="5139" y="0"/>
                    <a:pt x="4247" y="313"/>
                    <a:pt x="4247" y="313"/>
                  </a:cubicBezTo>
                  <a:cubicBezTo>
                    <a:pt x="4247" y="313"/>
                    <a:pt x="2906" y="1879"/>
                    <a:pt x="2012" y="2325"/>
                  </a:cubicBezTo>
                  <a:cubicBezTo>
                    <a:pt x="1118" y="2773"/>
                    <a:pt x="0" y="3220"/>
                    <a:pt x="894" y="3890"/>
                  </a:cubicBezTo>
                  <a:cubicBezTo>
                    <a:pt x="1788" y="4561"/>
                    <a:pt x="2346" y="5120"/>
                    <a:pt x="2346" y="5120"/>
                  </a:cubicBezTo>
                  <a:cubicBezTo>
                    <a:pt x="2346" y="5120"/>
                    <a:pt x="1229" y="8808"/>
                    <a:pt x="1676" y="10933"/>
                  </a:cubicBezTo>
                  <a:cubicBezTo>
                    <a:pt x="1969" y="12323"/>
                    <a:pt x="2933" y="12563"/>
                    <a:pt x="3564" y="12563"/>
                  </a:cubicBezTo>
                  <a:cubicBezTo>
                    <a:pt x="3896" y="12563"/>
                    <a:pt x="4135" y="12497"/>
                    <a:pt x="4136" y="12497"/>
                  </a:cubicBezTo>
                  <a:lnTo>
                    <a:pt x="4136" y="12497"/>
                  </a:lnTo>
                  <a:cubicBezTo>
                    <a:pt x="4136" y="12497"/>
                    <a:pt x="3800" y="18086"/>
                    <a:pt x="3353" y="19763"/>
                  </a:cubicBezTo>
                  <a:cubicBezTo>
                    <a:pt x="3111" y="20671"/>
                    <a:pt x="3624" y="21055"/>
                    <a:pt x="4412" y="21055"/>
                  </a:cubicBezTo>
                  <a:cubicBezTo>
                    <a:pt x="5078" y="21055"/>
                    <a:pt x="5939" y="20781"/>
                    <a:pt x="6707" y="20321"/>
                  </a:cubicBezTo>
                  <a:cubicBezTo>
                    <a:pt x="8383" y="19315"/>
                    <a:pt x="8607" y="15180"/>
                    <a:pt x="9277" y="12161"/>
                  </a:cubicBezTo>
                  <a:cubicBezTo>
                    <a:pt x="9948" y="9142"/>
                    <a:pt x="13971" y="5567"/>
                    <a:pt x="11178" y="2213"/>
                  </a:cubicBezTo>
                  <a:cubicBezTo>
                    <a:pt x="9681" y="417"/>
                    <a:pt x="7799" y="0"/>
                    <a:pt x="63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54"/>
            <p:cNvSpPr/>
            <p:nvPr/>
          </p:nvSpPr>
          <p:spPr>
            <a:xfrm>
              <a:off x="5577425" y="2653900"/>
              <a:ext cx="330750" cy="541375"/>
            </a:xfrm>
            <a:custGeom>
              <a:avLst/>
              <a:gdLst/>
              <a:ahLst/>
              <a:cxnLst/>
              <a:rect l="l" t="t" r="r" b="b"/>
              <a:pathLst>
                <a:path w="13230" h="21655" extrusionOk="0">
                  <a:moveTo>
                    <a:pt x="6126" y="607"/>
                  </a:moveTo>
                  <a:cubicBezTo>
                    <a:pt x="7486" y="607"/>
                    <a:pt x="9286" y="1001"/>
                    <a:pt x="10707" y="2705"/>
                  </a:cubicBezTo>
                  <a:cubicBezTo>
                    <a:pt x="12495" y="4850"/>
                    <a:pt x="11265" y="7131"/>
                    <a:pt x="10076" y="9338"/>
                  </a:cubicBezTo>
                  <a:cubicBezTo>
                    <a:pt x="9504" y="10401"/>
                    <a:pt x="8962" y="11405"/>
                    <a:pt x="8743" y="12391"/>
                  </a:cubicBezTo>
                  <a:cubicBezTo>
                    <a:pt x="8579" y="13132"/>
                    <a:pt x="8439" y="13952"/>
                    <a:pt x="8303" y="14744"/>
                  </a:cubicBezTo>
                  <a:cubicBezTo>
                    <a:pt x="7890" y="17163"/>
                    <a:pt x="7462" y="19665"/>
                    <a:pt x="6314" y="20354"/>
                  </a:cubicBezTo>
                  <a:cubicBezTo>
                    <a:pt x="5578" y="20796"/>
                    <a:pt x="4759" y="21047"/>
                    <a:pt x="4171" y="21047"/>
                  </a:cubicBezTo>
                  <a:cubicBezTo>
                    <a:pt x="3905" y="21047"/>
                    <a:pt x="3685" y="20996"/>
                    <a:pt x="3542" y="20887"/>
                  </a:cubicBezTo>
                  <a:cubicBezTo>
                    <a:pt x="3474" y="20836"/>
                    <a:pt x="3268" y="20681"/>
                    <a:pt x="3413" y="20136"/>
                  </a:cubicBezTo>
                  <a:cubicBezTo>
                    <a:pt x="3863" y="18451"/>
                    <a:pt x="4192" y="13041"/>
                    <a:pt x="4206" y="12812"/>
                  </a:cubicBezTo>
                  <a:cubicBezTo>
                    <a:pt x="4216" y="12635"/>
                    <a:pt x="4076" y="12487"/>
                    <a:pt x="3899" y="12487"/>
                  </a:cubicBezTo>
                  <a:cubicBezTo>
                    <a:pt x="3896" y="12487"/>
                    <a:pt x="3893" y="12487"/>
                    <a:pt x="3889" y="12487"/>
                  </a:cubicBezTo>
                  <a:cubicBezTo>
                    <a:pt x="3866" y="12487"/>
                    <a:pt x="3842" y="12490"/>
                    <a:pt x="3819" y="12496"/>
                  </a:cubicBezTo>
                  <a:cubicBezTo>
                    <a:pt x="3815" y="12497"/>
                    <a:pt x="3608" y="12551"/>
                    <a:pt x="3327" y="12551"/>
                  </a:cubicBezTo>
                  <a:cubicBezTo>
                    <a:pt x="3068" y="12551"/>
                    <a:pt x="2746" y="12505"/>
                    <a:pt x="2460" y="12330"/>
                  </a:cubicBezTo>
                  <a:cubicBezTo>
                    <a:pt x="2098" y="12108"/>
                    <a:pt x="1857" y="11716"/>
                    <a:pt x="1740" y="11164"/>
                  </a:cubicBezTo>
                  <a:cubicBezTo>
                    <a:pt x="1315" y="9142"/>
                    <a:pt x="2394" y="5539"/>
                    <a:pt x="2405" y="5504"/>
                  </a:cubicBezTo>
                  <a:cubicBezTo>
                    <a:pt x="2437" y="5395"/>
                    <a:pt x="2408" y="5278"/>
                    <a:pt x="2329" y="5199"/>
                  </a:cubicBezTo>
                  <a:cubicBezTo>
                    <a:pt x="2305" y="5175"/>
                    <a:pt x="1744" y="4616"/>
                    <a:pt x="842" y="3941"/>
                  </a:cubicBezTo>
                  <a:cubicBezTo>
                    <a:pt x="674" y="3814"/>
                    <a:pt x="634" y="3729"/>
                    <a:pt x="636" y="3701"/>
                  </a:cubicBezTo>
                  <a:cubicBezTo>
                    <a:pt x="655" y="3512"/>
                    <a:pt x="1325" y="3184"/>
                    <a:pt x="1685" y="3007"/>
                  </a:cubicBezTo>
                  <a:lnTo>
                    <a:pt x="1913" y="2895"/>
                  </a:lnTo>
                  <a:cubicBezTo>
                    <a:pt x="2754" y="2474"/>
                    <a:pt x="3914" y="1186"/>
                    <a:pt x="4186" y="874"/>
                  </a:cubicBezTo>
                  <a:cubicBezTo>
                    <a:pt x="4416" y="805"/>
                    <a:pt x="5160" y="607"/>
                    <a:pt x="6126" y="607"/>
                  </a:cubicBezTo>
                  <a:close/>
                  <a:moveTo>
                    <a:pt x="6128" y="0"/>
                  </a:moveTo>
                  <a:cubicBezTo>
                    <a:pt x="4854" y="0"/>
                    <a:pt x="3930" y="314"/>
                    <a:pt x="3910" y="320"/>
                  </a:cubicBezTo>
                  <a:cubicBezTo>
                    <a:pt x="3860" y="338"/>
                    <a:pt x="3814" y="369"/>
                    <a:pt x="3779" y="410"/>
                  </a:cubicBezTo>
                  <a:cubicBezTo>
                    <a:pt x="3766" y="426"/>
                    <a:pt x="2467" y="1933"/>
                    <a:pt x="1640" y="2348"/>
                  </a:cubicBezTo>
                  <a:lnTo>
                    <a:pt x="1416" y="2458"/>
                  </a:lnTo>
                  <a:cubicBezTo>
                    <a:pt x="727" y="2796"/>
                    <a:pt x="76" y="3114"/>
                    <a:pt x="27" y="3645"/>
                  </a:cubicBezTo>
                  <a:cubicBezTo>
                    <a:pt x="0" y="3924"/>
                    <a:pt x="151" y="4189"/>
                    <a:pt x="474" y="4431"/>
                  </a:cubicBezTo>
                  <a:cubicBezTo>
                    <a:pt x="924" y="4767"/>
                    <a:pt x="1355" y="5127"/>
                    <a:pt x="1766" y="5509"/>
                  </a:cubicBezTo>
                  <a:cubicBezTo>
                    <a:pt x="1543" y="6292"/>
                    <a:pt x="736" y="9364"/>
                    <a:pt x="1141" y="11292"/>
                  </a:cubicBezTo>
                  <a:cubicBezTo>
                    <a:pt x="1294" y="12017"/>
                    <a:pt x="1632" y="12545"/>
                    <a:pt x="2146" y="12857"/>
                  </a:cubicBezTo>
                  <a:cubicBezTo>
                    <a:pt x="2549" y="13102"/>
                    <a:pt x="2984" y="13165"/>
                    <a:pt x="3330" y="13165"/>
                  </a:cubicBezTo>
                  <a:cubicBezTo>
                    <a:pt x="3416" y="13165"/>
                    <a:pt x="3496" y="13161"/>
                    <a:pt x="3569" y="13155"/>
                  </a:cubicBezTo>
                  <a:lnTo>
                    <a:pt x="3569" y="13155"/>
                  </a:lnTo>
                  <a:cubicBezTo>
                    <a:pt x="3486" y="14439"/>
                    <a:pt x="3189" y="18603"/>
                    <a:pt x="2822" y="19979"/>
                  </a:cubicBezTo>
                  <a:cubicBezTo>
                    <a:pt x="2614" y="20759"/>
                    <a:pt x="2898" y="21169"/>
                    <a:pt x="3174" y="21376"/>
                  </a:cubicBezTo>
                  <a:cubicBezTo>
                    <a:pt x="3432" y="21571"/>
                    <a:pt x="3780" y="21655"/>
                    <a:pt x="4172" y="21655"/>
                  </a:cubicBezTo>
                  <a:cubicBezTo>
                    <a:pt x="4941" y="21655"/>
                    <a:pt x="5876" y="21332"/>
                    <a:pt x="6629" y="20880"/>
                  </a:cubicBezTo>
                  <a:cubicBezTo>
                    <a:pt x="8018" y="20045"/>
                    <a:pt x="8470" y="17402"/>
                    <a:pt x="8907" y="14848"/>
                  </a:cubicBezTo>
                  <a:cubicBezTo>
                    <a:pt x="9041" y="14061"/>
                    <a:pt x="9179" y="13250"/>
                    <a:pt x="9341" y="12525"/>
                  </a:cubicBezTo>
                  <a:cubicBezTo>
                    <a:pt x="9541" y="11621"/>
                    <a:pt x="10062" y="10653"/>
                    <a:pt x="10615" y="9628"/>
                  </a:cubicBezTo>
                  <a:cubicBezTo>
                    <a:pt x="11840" y="7354"/>
                    <a:pt x="13229" y="4776"/>
                    <a:pt x="11176" y="2313"/>
                  </a:cubicBezTo>
                  <a:cubicBezTo>
                    <a:pt x="9611" y="434"/>
                    <a:pt x="7627" y="0"/>
                    <a:pt x="61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54"/>
            <p:cNvSpPr/>
            <p:nvPr/>
          </p:nvSpPr>
          <p:spPr>
            <a:xfrm>
              <a:off x="5616225" y="2483950"/>
              <a:ext cx="609175" cy="718300"/>
            </a:xfrm>
            <a:custGeom>
              <a:avLst/>
              <a:gdLst/>
              <a:ahLst/>
              <a:cxnLst/>
              <a:rect l="l" t="t" r="r" b="b"/>
              <a:pathLst>
                <a:path w="24367" h="28732" extrusionOk="0">
                  <a:moveTo>
                    <a:pt x="0" y="25370"/>
                  </a:moveTo>
                  <a:lnTo>
                    <a:pt x="0" y="25370"/>
                  </a:lnTo>
                  <a:cubicBezTo>
                    <a:pt x="0" y="25370"/>
                    <a:pt x="0" y="25370"/>
                    <a:pt x="1" y="25370"/>
                  </a:cubicBezTo>
                  <a:lnTo>
                    <a:pt x="1" y="25370"/>
                  </a:lnTo>
                  <a:cubicBezTo>
                    <a:pt x="0" y="25370"/>
                    <a:pt x="0" y="25370"/>
                    <a:pt x="0" y="25370"/>
                  </a:cubicBezTo>
                  <a:close/>
                  <a:moveTo>
                    <a:pt x="4983" y="0"/>
                  </a:moveTo>
                  <a:cubicBezTo>
                    <a:pt x="4593" y="0"/>
                    <a:pt x="4221" y="23"/>
                    <a:pt x="3888" y="78"/>
                  </a:cubicBezTo>
                  <a:cubicBezTo>
                    <a:pt x="1877" y="414"/>
                    <a:pt x="1119" y="6179"/>
                    <a:pt x="2349" y="9420"/>
                  </a:cubicBezTo>
                  <a:cubicBezTo>
                    <a:pt x="2864" y="10777"/>
                    <a:pt x="3789" y="11620"/>
                    <a:pt x="4691" y="12148"/>
                  </a:cubicBezTo>
                  <a:cubicBezTo>
                    <a:pt x="4490" y="11969"/>
                    <a:pt x="3295" y="10844"/>
                    <a:pt x="4444" y="9950"/>
                  </a:cubicBezTo>
                  <a:cubicBezTo>
                    <a:pt x="5696" y="8976"/>
                    <a:pt x="6808" y="8838"/>
                    <a:pt x="6808" y="8838"/>
                  </a:cubicBezTo>
                  <a:lnTo>
                    <a:pt x="6808" y="8838"/>
                  </a:lnTo>
                  <a:cubicBezTo>
                    <a:pt x="6808" y="8838"/>
                    <a:pt x="5835" y="12035"/>
                    <a:pt x="6255" y="12595"/>
                  </a:cubicBezTo>
                  <a:cubicBezTo>
                    <a:pt x="7943" y="14844"/>
                    <a:pt x="421" y="25372"/>
                    <a:pt x="9" y="25372"/>
                  </a:cubicBezTo>
                  <a:cubicBezTo>
                    <a:pt x="5" y="25372"/>
                    <a:pt x="3" y="25371"/>
                    <a:pt x="1" y="25370"/>
                  </a:cubicBezTo>
                  <a:lnTo>
                    <a:pt x="1" y="25370"/>
                  </a:lnTo>
                  <a:cubicBezTo>
                    <a:pt x="40" y="25392"/>
                    <a:pt x="2261" y="26646"/>
                    <a:pt x="5030" y="27974"/>
                  </a:cubicBezTo>
                  <a:cubicBezTo>
                    <a:pt x="6122" y="28498"/>
                    <a:pt x="7247" y="28732"/>
                    <a:pt x="8374" y="28732"/>
                  </a:cubicBezTo>
                  <a:cubicBezTo>
                    <a:pt x="13626" y="28732"/>
                    <a:pt x="18899" y="23658"/>
                    <a:pt x="20793" y="19258"/>
                  </a:cubicBezTo>
                  <a:cubicBezTo>
                    <a:pt x="22611" y="15035"/>
                    <a:pt x="24367" y="7394"/>
                    <a:pt x="20679" y="3608"/>
                  </a:cubicBezTo>
                  <a:cubicBezTo>
                    <a:pt x="18039" y="897"/>
                    <a:pt x="14534" y="326"/>
                    <a:pt x="12112" y="326"/>
                  </a:cubicBezTo>
                  <a:cubicBezTo>
                    <a:pt x="10739" y="326"/>
                    <a:pt x="9714" y="509"/>
                    <a:pt x="9391" y="590"/>
                  </a:cubicBezTo>
                  <a:cubicBezTo>
                    <a:pt x="9391" y="590"/>
                    <a:pt x="6958" y="0"/>
                    <a:pt x="49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54"/>
            <p:cNvSpPr/>
            <p:nvPr/>
          </p:nvSpPr>
          <p:spPr>
            <a:xfrm>
              <a:off x="5606625" y="2476275"/>
              <a:ext cx="628650" cy="733500"/>
            </a:xfrm>
            <a:custGeom>
              <a:avLst/>
              <a:gdLst/>
              <a:ahLst/>
              <a:cxnLst/>
              <a:rect l="l" t="t" r="r" b="b"/>
              <a:pathLst>
                <a:path w="25146" h="29340" extrusionOk="0">
                  <a:moveTo>
                    <a:pt x="5370" y="612"/>
                  </a:moveTo>
                  <a:cubicBezTo>
                    <a:pt x="7281" y="612"/>
                    <a:pt x="9673" y="1187"/>
                    <a:pt x="9702" y="1193"/>
                  </a:cubicBezTo>
                  <a:cubicBezTo>
                    <a:pt x="9725" y="1199"/>
                    <a:pt x="9750" y="1201"/>
                    <a:pt x="9775" y="1201"/>
                  </a:cubicBezTo>
                  <a:cubicBezTo>
                    <a:pt x="9799" y="1201"/>
                    <a:pt x="9824" y="1199"/>
                    <a:pt x="9848" y="1193"/>
                  </a:cubicBezTo>
                  <a:cubicBezTo>
                    <a:pt x="9874" y="1187"/>
                    <a:pt x="10968" y="939"/>
                    <a:pt x="12548" y="939"/>
                  </a:cubicBezTo>
                  <a:cubicBezTo>
                    <a:pt x="14878" y="939"/>
                    <a:pt x="18264" y="1478"/>
                    <a:pt x="20844" y="4127"/>
                  </a:cubicBezTo>
                  <a:cubicBezTo>
                    <a:pt x="24481" y="7863"/>
                    <a:pt x="22588" y="15513"/>
                    <a:pt x="20896" y="19444"/>
                  </a:cubicBezTo>
                  <a:cubicBezTo>
                    <a:pt x="19578" y="22505"/>
                    <a:pt x="16232" y="26522"/>
                    <a:pt x="12000" y="28109"/>
                  </a:cubicBezTo>
                  <a:cubicBezTo>
                    <a:pt x="10881" y="28527"/>
                    <a:pt x="9798" y="28736"/>
                    <a:pt x="8758" y="28736"/>
                  </a:cubicBezTo>
                  <a:cubicBezTo>
                    <a:pt x="7635" y="28736"/>
                    <a:pt x="6562" y="28493"/>
                    <a:pt x="5547" y="28004"/>
                  </a:cubicBezTo>
                  <a:cubicBezTo>
                    <a:pt x="3457" y="27002"/>
                    <a:pt x="1695" y="26050"/>
                    <a:pt x="911" y="25619"/>
                  </a:cubicBezTo>
                  <a:lnTo>
                    <a:pt x="912" y="25619"/>
                  </a:lnTo>
                  <a:cubicBezTo>
                    <a:pt x="918" y="25614"/>
                    <a:pt x="925" y="25606"/>
                    <a:pt x="930" y="25599"/>
                  </a:cubicBezTo>
                  <a:cubicBezTo>
                    <a:pt x="2131" y="24231"/>
                    <a:pt x="8641" y="15058"/>
                    <a:pt x="6884" y="12717"/>
                  </a:cubicBezTo>
                  <a:cubicBezTo>
                    <a:pt x="6715" y="12458"/>
                    <a:pt x="6990" y="10862"/>
                    <a:pt x="7485" y="9232"/>
                  </a:cubicBezTo>
                  <a:cubicBezTo>
                    <a:pt x="7546" y="9034"/>
                    <a:pt x="7395" y="8837"/>
                    <a:pt x="7194" y="8837"/>
                  </a:cubicBezTo>
                  <a:cubicBezTo>
                    <a:pt x="7181" y="8837"/>
                    <a:pt x="7167" y="8838"/>
                    <a:pt x="7154" y="8840"/>
                  </a:cubicBezTo>
                  <a:cubicBezTo>
                    <a:pt x="7106" y="8846"/>
                    <a:pt x="5944" y="9001"/>
                    <a:pt x="4641" y="10014"/>
                  </a:cubicBezTo>
                  <a:cubicBezTo>
                    <a:pt x="4249" y="10319"/>
                    <a:pt x="4044" y="10683"/>
                    <a:pt x="4031" y="11098"/>
                  </a:cubicBezTo>
                  <a:cubicBezTo>
                    <a:pt x="4029" y="11147"/>
                    <a:pt x="4031" y="11198"/>
                    <a:pt x="4035" y="11248"/>
                  </a:cubicBezTo>
                  <a:cubicBezTo>
                    <a:pt x="3591" y="10777"/>
                    <a:pt x="3247" y="10224"/>
                    <a:pt x="3019" y="9618"/>
                  </a:cubicBezTo>
                  <a:cubicBezTo>
                    <a:pt x="2138" y="7298"/>
                    <a:pt x="2299" y="3373"/>
                    <a:pt x="3352" y="1543"/>
                  </a:cubicBezTo>
                  <a:cubicBezTo>
                    <a:pt x="3553" y="1193"/>
                    <a:pt x="3886" y="759"/>
                    <a:pt x="4322" y="687"/>
                  </a:cubicBezTo>
                  <a:cubicBezTo>
                    <a:pt x="4639" y="634"/>
                    <a:pt x="4995" y="612"/>
                    <a:pt x="5370" y="612"/>
                  </a:cubicBezTo>
                  <a:close/>
                  <a:moveTo>
                    <a:pt x="5376" y="1"/>
                  </a:moveTo>
                  <a:cubicBezTo>
                    <a:pt x="4967" y="1"/>
                    <a:pt x="4574" y="25"/>
                    <a:pt x="4222" y="84"/>
                  </a:cubicBezTo>
                  <a:cubicBezTo>
                    <a:pt x="3681" y="174"/>
                    <a:pt x="3210" y="563"/>
                    <a:pt x="2821" y="1240"/>
                  </a:cubicBezTo>
                  <a:cubicBezTo>
                    <a:pt x="1675" y="3235"/>
                    <a:pt x="1496" y="7331"/>
                    <a:pt x="2446" y="9836"/>
                  </a:cubicBezTo>
                  <a:cubicBezTo>
                    <a:pt x="2911" y="11061"/>
                    <a:pt x="3744" y="12031"/>
                    <a:pt x="4921" y="12718"/>
                  </a:cubicBezTo>
                  <a:cubicBezTo>
                    <a:pt x="4970" y="12747"/>
                    <a:pt x="5023" y="12760"/>
                    <a:pt x="5075" y="12760"/>
                  </a:cubicBezTo>
                  <a:cubicBezTo>
                    <a:pt x="5171" y="12760"/>
                    <a:pt x="5264" y="12715"/>
                    <a:pt x="5324" y="12633"/>
                  </a:cubicBezTo>
                  <a:cubicBezTo>
                    <a:pt x="5416" y="12506"/>
                    <a:pt x="5396" y="12328"/>
                    <a:pt x="5278" y="12224"/>
                  </a:cubicBezTo>
                  <a:cubicBezTo>
                    <a:pt x="4977" y="11959"/>
                    <a:pt x="4630" y="11511"/>
                    <a:pt x="4642" y="11116"/>
                  </a:cubicBezTo>
                  <a:cubicBezTo>
                    <a:pt x="4649" y="10890"/>
                    <a:pt x="4771" y="10689"/>
                    <a:pt x="5016" y="10497"/>
                  </a:cubicBezTo>
                  <a:cubicBezTo>
                    <a:pt x="5696" y="9970"/>
                    <a:pt x="6333" y="9701"/>
                    <a:pt x="6748" y="9568"/>
                  </a:cubicBezTo>
                  <a:lnTo>
                    <a:pt x="6748" y="9568"/>
                  </a:lnTo>
                  <a:cubicBezTo>
                    <a:pt x="6425" y="10718"/>
                    <a:pt x="5997" y="12557"/>
                    <a:pt x="6394" y="13085"/>
                  </a:cubicBezTo>
                  <a:cubicBezTo>
                    <a:pt x="6577" y="13329"/>
                    <a:pt x="6624" y="13763"/>
                    <a:pt x="6532" y="14339"/>
                  </a:cubicBezTo>
                  <a:cubicBezTo>
                    <a:pt x="5987" y="17759"/>
                    <a:pt x="966" y="24811"/>
                    <a:pt x="292" y="25385"/>
                  </a:cubicBezTo>
                  <a:cubicBezTo>
                    <a:pt x="37" y="25465"/>
                    <a:pt x="1" y="25811"/>
                    <a:pt x="233" y="25943"/>
                  </a:cubicBezTo>
                  <a:lnTo>
                    <a:pt x="243" y="25948"/>
                  </a:lnTo>
                  <a:cubicBezTo>
                    <a:pt x="634" y="26168"/>
                    <a:pt x="2713" y="27324"/>
                    <a:pt x="5282" y="28557"/>
                  </a:cubicBezTo>
                  <a:cubicBezTo>
                    <a:pt x="6369" y="29079"/>
                    <a:pt x="7541" y="29339"/>
                    <a:pt x="8763" y="29339"/>
                  </a:cubicBezTo>
                  <a:cubicBezTo>
                    <a:pt x="9882" y="29339"/>
                    <a:pt x="11043" y="29120"/>
                    <a:pt x="12215" y="28682"/>
                  </a:cubicBezTo>
                  <a:cubicBezTo>
                    <a:pt x="16615" y="27033"/>
                    <a:pt x="20091" y="22863"/>
                    <a:pt x="21458" y="19686"/>
                  </a:cubicBezTo>
                  <a:cubicBezTo>
                    <a:pt x="23210" y="15615"/>
                    <a:pt x="25145" y="7668"/>
                    <a:pt x="21282" y="3701"/>
                  </a:cubicBezTo>
                  <a:cubicBezTo>
                    <a:pt x="18557" y="902"/>
                    <a:pt x="14984" y="333"/>
                    <a:pt x="12531" y="333"/>
                  </a:cubicBezTo>
                  <a:cubicBezTo>
                    <a:pt x="11109" y="333"/>
                    <a:pt x="10063" y="524"/>
                    <a:pt x="9778" y="583"/>
                  </a:cubicBezTo>
                  <a:cubicBezTo>
                    <a:pt x="9357" y="485"/>
                    <a:pt x="7198" y="1"/>
                    <a:pt x="53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54"/>
            <p:cNvSpPr/>
            <p:nvPr/>
          </p:nvSpPr>
          <p:spPr>
            <a:xfrm>
              <a:off x="4487550" y="2972400"/>
              <a:ext cx="397725" cy="721650"/>
            </a:xfrm>
            <a:custGeom>
              <a:avLst/>
              <a:gdLst/>
              <a:ahLst/>
              <a:cxnLst/>
              <a:rect l="l" t="t" r="r" b="b"/>
              <a:pathLst>
                <a:path w="15909" h="28866" extrusionOk="0">
                  <a:moveTo>
                    <a:pt x="5646" y="1"/>
                  </a:moveTo>
                  <a:lnTo>
                    <a:pt x="1" y="23606"/>
                  </a:lnTo>
                  <a:lnTo>
                    <a:pt x="11547" y="28866"/>
                  </a:lnTo>
                  <a:lnTo>
                    <a:pt x="15908" y="6672"/>
                  </a:lnTo>
                  <a:lnTo>
                    <a:pt x="56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54"/>
            <p:cNvSpPr/>
            <p:nvPr/>
          </p:nvSpPr>
          <p:spPr>
            <a:xfrm>
              <a:off x="4479275" y="2964725"/>
              <a:ext cx="414125" cy="736975"/>
            </a:xfrm>
            <a:custGeom>
              <a:avLst/>
              <a:gdLst/>
              <a:ahLst/>
              <a:cxnLst/>
              <a:rect l="l" t="t" r="r" b="b"/>
              <a:pathLst>
                <a:path w="16565" h="29479" extrusionOk="0">
                  <a:moveTo>
                    <a:pt x="6173" y="801"/>
                  </a:moveTo>
                  <a:lnTo>
                    <a:pt x="15899" y="7123"/>
                  </a:lnTo>
                  <a:lnTo>
                    <a:pt x="11652" y="28734"/>
                  </a:lnTo>
                  <a:lnTo>
                    <a:pt x="689" y="23738"/>
                  </a:lnTo>
                  <a:lnTo>
                    <a:pt x="6173" y="801"/>
                  </a:lnTo>
                  <a:close/>
                  <a:moveTo>
                    <a:pt x="5976" y="0"/>
                  </a:moveTo>
                  <a:cubicBezTo>
                    <a:pt x="5842" y="0"/>
                    <a:pt x="5713" y="91"/>
                    <a:pt x="5679" y="236"/>
                  </a:cubicBezTo>
                  <a:lnTo>
                    <a:pt x="34" y="23841"/>
                  </a:lnTo>
                  <a:cubicBezTo>
                    <a:pt x="1" y="23984"/>
                    <a:pt x="71" y="24130"/>
                    <a:pt x="206" y="24191"/>
                  </a:cubicBezTo>
                  <a:lnTo>
                    <a:pt x="11751" y="29451"/>
                  </a:lnTo>
                  <a:cubicBezTo>
                    <a:pt x="11791" y="29470"/>
                    <a:pt x="11834" y="29479"/>
                    <a:pt x="11878" y="29479"/>
                  </a:cubicBezTo>
                  <a:cubicBezTo>
                    <a:pt x="12024" y="29479"/>
                    <a:pt x="12150" y="29376"/>
                    <a:pt x="12178" y="29232"/>
                  </a:cubicBezTo>
                  <a:lnTo>
                    <a:pt x="16540" y="7037"/>
                  </a:lnTo>
                  <a:cubicBezTo>
                    <a:pt x="16564" y="6914"/>
                    <a:pt x="16512" y="6790"/>
                    <a:pt x="16407" y="6722"/>
                  </a:cubicBezTo>
                  <a:lnTo>
                    <a:pt x="6143" y="51"/>
                  </a:lnTo>
                  <a:cubicBezTo>
                    <a:pt x="6091" y="16"/>
                    <a:pt x="6033" y="0"/>
                    <a:pt x="59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54"/>
            <p:cNvSpPr/>
            <p:nvPr/>
          </p:nvSpPr>
          <p:spPr>
            <a:xfrm>
              <a:off x="4521150" y="3033325"/>
              <a:ext cx="330550" cy="599800"/>
            </a:xfrm>
            <a:custGeom>
              <a:avLst/>
              <a:gdLst/>
              <a:ahLst/>
              <a:cxnLst/>
              <a:rect l="l" t="t" r="r" b="b"/>
              <a:pathLst>
                <a:path w="13222" h="23992" extrusionOk="0">
                  <a:moveTo>
                    <a:pt x="4692" y="1"/>
                  </a:moveTo>
                  <a:lnTo>
                    <a:pt x="1" y="19620"/>
                  </a:lnTo>
                  <a:lnTo>
                    <a:pt x="9596" y="23992"/>
                  </a:lnTo>
                  <a:lnTo>
                    <a:pt x="13222" y="5545"/>
                  </a:lnTo>
                  <a:lnTo>
                    <a:pt x="46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54"/>
            <p:cNvSpPr/>
            <p:nvPr/>
          </p:nvSpPr>
          <p:spPr>
            <a:xfrm>
              <a:off x="4512850" y="3025675"/>
              <a:ext cx="346950" cy="615100"/>
            </a:xfrm>
            <a:custGeom>
              <a:avLst/>
              <a:gdLst/>
              <a:ahLst/>
              <a:cxnLst/>
              <a:rect l="l" t="t" r="r" b="b"/>
              <a:pathLst>
                <a:path w="13878" h="24604" extrusionOk="0">
                  <a:moveTo>
                    <a:pt x="5220" y="800"/>
                  </a:moveTo>
                  <a:lnTo>
                    <a:pt x="13214" y="5995"/>
                  </a:lnTo>
                  <a:lnTo>
                    <a:pt x="9703" y="23858"/>
                  </a:lnTo>
                  <a:lnTo>
                    <a:pt x="688" y="19752"/>
                  </a:lnTo>
                  <a:lnTo>
                    <a:pt x="5220" y="800"/>
                  </a:lnTo>
                  <a:close/>
                  <a:moveTo>
                    <a:pt x="5023" y="1"/>
                  </a:moveTo>
                  <a:cubicBezTo>
                    <a:pt x="4889" y="1"/>
                    <a:pt x="4760" y="91"/>
                    <a:pt x="4726" y="236"/>
                  </a:cubicBezTo>
                  <a:lnTo>
                    <a:pt x="35" y="19855"/>
                  </a:lnTo>
                  <a:cubicBezTo>
                    <a:pt x="0" y="19998"/>
                    <a:pt x="72" y="20144"/>
                    <a:pt x="205" y="20205"/>
                  </a:cubicBezTo>
                  <a:lnTo>
                    <a:pt x="9802" y="24576"/>
                  </a:lnTo>
                  <a:cubicBezTo>
                    <a:pt x="9842" y="24594"/>
                    <a:pt x="9885" y="24604"/>
                    <a:pt x="9928" y="24604"/>
                  </a:cubicBezTo>
                  <a:cubicBezTo>
                    <a:pt x="10074" y="24604"/>
                    <a:pt x="10199" y="24500"/>
                    <a:pt x="10228" y="24357"/>
                  </a:cubicBezTo>
                  <a:lnTo>
                    <a:pt x="13853" y="5910"/>
                  </a:lnTo>
                  <a:cubicBezTo>
                    <a:pt x="13877" y="5788"/>
                    <a:pt x="13825" y="5663"/>
                    <a:pt x="13720" y="5594"/>
                  </a:cubicBezTo>
                  <a:lnTo>
                    <a:pt x="5190" y="51"/>
                  </a:lnTo>
                  <a:cubicBezTo>
                    <a:pt x="5138" y="17"/>
                    <a:pt x="5080" y="1"/>
                    <a:pt x="50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54"/>
            <p:cNvSpPr/>
            <p:nvPr/>
          </p:nvSpPr>
          <p:spPr>
            <a:xfrm>
              <a:off x="4776225" y="3139175"/>
              <a:ext cx="503550" cy="586950"/>
            </a:xfrm>
            <a:custGeom>
              <a:avLst/>
              <a:gdLst/>
              <a:ahLst/>
              <a:cxnLst/>
              <a:rect l="l" t="t" r="r" b="b"/>
              <a:pathLst>
                <a:path w="20142" h="23478" extrusionOk="0">
                  <a:moveTo>
                    <a:pt x="4361" y="1"/>
                  </a:moveTo>
                  <a:lnTo>
                    <a:pt x="0" y="22195"/>
                  </a:lnTo>
                  <a:lnTo>
                    <a:pt x="17063" y="23478"/>
                  </a:lnTo>
                  <a:lnTo>
                    <a:pt x="20142" y="771"/>
                  </a:lnTo>
                  <a:lnTo>
                    <a:pt x="43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54"/>
            <p:cNvSpPr/>
            <p:nvPr/>
          </p:nvSpPr>
          <p:spPr>
            <a:xfrm>
              <a:off x="4767825" y="3131475"/>
              <a:ext cx="520150" cy="602300"/>
            </a:xfrm>
            <a:custGeom>
              <a:avLst/>
              <a:gdLst/>
              <a:ahLst/>
              <a:cxnLst/>
              <a:rect l="l" t="t" r="r" b="b"/>
              <a:pathLst>
                <a:path w="20806" h="24092" extrusionOk="0">
                  <a:moveTo>
                    <a:pt x="4948" y="627"/>
                  </a:moveTo>
                  <a:lnTo>
                    <a:pt x="20130" y="1368"/>
                  </a:lnTo>
                  <a:lnTo>
                    <a:pt x="17134" y="23459"/>
                  </a:lnTo>
                  <a:lnTo>
                    <a:pt x="703" y="22224"/>
                  </a:lnTo>
                  <a:lnTo>
                    <a:pt x="4948" y="627"/>
                  </a:lnTo>
                  <a:close/>
                  <a:moveTo>
                    <a:pt x="4675" y="1"/>
                  </a:moveTo>
                  <a:cubicBezTo>
                    <a:pt x="4523" y="1"/>
                    <a:pt x="4425" y="112"/>
                    <a:pt x="4398" y="250"/>
                  </a:cubicBezTo>
                  <a:lnTo>
                    <a:pt x="36" y="22444"/>
                  </a:lnTo>
                  <a:cubicBezTo>
                    <a:pt x="0" y="22625"/>
                    <a:pt x="130" y="22794"/>
                    <a:pt x="313" y="22809"/>
                  </a:cubicBezTo>
                  <a:lnTo>
                    <a:pt x="17376" y="24092"/>
                  </a:lnTo>
                  <a:lnTo>
                    <a:pt x="17399" y="24092"/>
                  </a:lnTo>
                  <a:cubicBezTo>
                    <a:pt x="17400" y="24092"/>
                    <a:pt x="17401" y="24092"/>
                    <a:pt x="17401" y="24092"/>
                  </a:cubicBezTo>
                  <a:cubicBezTo>
                    <a:pt x="17553" y="24092"/>
                    <a:pt x="17682" y="23978"/>
                    <a:pt x="17703" y="23827"/>
                  </a:cubicBezTo>
                  <a:lnTo>
                    <a:pt x="20781" y="1120"/>
                  </a:lnTo>
                  <a:cubicBezTo>
                    <a:pt x="20806" y="942"/>
                    <a:pt x="20673" y="782"/>
                    <a:pt x="20493" y="773"/>
                  </a:cubicBezTo>
                  <a:lnTo>
                    <a:pt x="4713" y="3"/>
                  </a:lnTo>
                  <a:cubicBezTo>
                    <a:pt x="4700" y="1"/>
                    <a:pt x="4687" y="1"/>
                    <a:pt x="46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54"/>
            <p:cNvSpPr/>
            <p:nvPr/>
          </p:nvSpPr>
          <p:spPr>
            <a:xfrm>
              <a:off x="5001425" y="3372175"/>
              <a:ext cx="31550" cy="20450"/>
            </a:xfrm>
            <a:custGeom>
              <a:avLst/>
              <a:gdLst/>
              <a:ahLst/>
              <a:cxnLst/>
              <a:rect l="l" t="t" r="r" b="b"/>
              <a:pathLst>
                <a:path w="1262" h="818" extrusionOk="0">
                  <a:moveTo>
                    <a:pt x="132" y="0"/>
                  </a:moveTo>
                  <a:lnTo>
                    <a:pt x="1" y="766"/>
                  </a:lnTo>
                  <a:lnTo>
                    <a:pt x="1146" y="818"/>
                  </a:lnTo>
                  <a:lnTo>
                    <a:pt x="1261" y="80"/>
                  </a:lnTo>
                  <a:lnTo>
                    <a:pt x="1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54"/>
            <p:cNvSpPr/>
            <p:nvPr/>
          </p:nvSpPr>
          <p:spPr>
            <a:xfrm>
              <a:off x="5028375" y="3490350"/>
              <a:ext cx="44100" cy="29800"/>
            </a:xfrm>
            <a:custGeom>
              <a:avLst/>
              <a:gdLst/>
              <a:ahLst/>
              <a:cxnLst/>
              <a:rect l="l" t="t" r="r" b="b"/>
              <a:pathLst>
                <a:path w="1764" h="1192" extrusionOk="0">
                  <a:moveTo>
                    <a:pt x="169" y="0"/>
                  </a:moveTo>
                  <a:lnTo>
                    <a:pt x="0" y="1082"/>
                  </a:lnTo>
                  <a:lnTo>
                    <a:pt x="1580" y="1191"/>
                  </a:lnTo>
                  <a:lnTo>
                    <a:pt x="1764" y="75"/>
                  </a:lnTo>
                  <a:lnTo>
                    <a:pt x="1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54"/>
            <p:cNvSpPr/>
            <p:nvPr/>
          </p:nvSpPr>
          <p:spPr>
            <a:xfrm>
              <a:off x="4961500" y="3288850"/>
              <a:ext cx="39400" cy="22250"/>
            </a:xfrm>
            <a:custGeom>
              <a:avLst/>
              <a:gdLst/>
              <a:ahLst/>
              <a:cxnLst/>
              <a:rect l="l" t="t" r="r" b="b"/>
              <a:pathLst>
                <a:path w="1576" h="890" extrusionOk="0">
                  <a:moveTo>
                    <a:pt x="146" y="0"/>
                  </a:moveTo>
                  <a:lnTo>
                    <a:pt x="0" y="823"/>
                  </a:lnTo>
                  <a:lnTo>
                    <a:pt x="1439" y="890"/>
                  </a:lnTo>
                  <a:lnTo>
                    <a:pt x="1575" y="100"/>
                  </a:lnTo>
                  <a:lnTo>
                    <a:pt x="1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4"/>
            <p:cNvSpPr/>
            <p:nvPr/>
          </p:nvSpPr>
          <p:spPr>
            <a:xfrm>
              <a:off x="5015175" y="3292575"/>
              <a:ext cx="30225" cy="20600"/>
            </a:xfrm>
            <a:custGeom>
              <a:avLst/>
              <a:gdLst/>
              <a:ahLst/>
              <a:cxnLst/>
              <a:rect l="l" t="t" r="r" b="b"/>
              <a:pathLst>
                <a:path w="1209" h="824" extrusionOk="0">
                  <a:moveTo>
                    <a:pt x="134" y="1"/>
                  </a:moveTo>
                  <a:lnTo>
                    <a:pt x="0" y="774"/>
                  </a:lnTo>
                  <a:lnTo>
                    <a:pt x="1091" y="824"/>
                  </a:lnTo>
                  <a:lnTo>
                    <a:pt x="1209" y="76"/>
                  </a:lnTo>
                  <a:lnTo>
                    <a:pt x="1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54"/>
            <p:cNvSpPr/>
            <p:nvPr/>
          </p:nvSpPr>
          <p:spPr>
            <a:xfrm>
              <a:off x="4993975" y="3408725"/>
              <a:ext cx="33375" cy="27750"/>
            </a:xfrm>
            <a:custGeom>
              <a:avLst/>
              <a:gdLst/>
              <a:ahLst/>
              <a:cxnLst/>
              <a:rect l="l" t="t" r="r" b="b"/>
              <a:pathLst>
                <a:path w="1335" h="1110" extrusionOk="0">
                  <a:moveTo>
                    <a:pt x="178" y="1"/>
                  </a:moveTo>
                  <a:lnTo>
                    <a:pt x="1" y="1028"/>
                  </a:lnTo>
                  <a:lnTo>
                    <a:pt x="1170" y="1110"/>
                  </a:lnTo>
                  <a:lnTo>
                    <a:pt x="1334" y="54"/>
                  </a:lnTo>
                  <a:lnTo>
                    <a:pt x="1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4"/>
            <p:cNvSpPr/>
            <p:nvPr/>
          </p:nvSpPr>
          <p:spPr>
            <a:xfrm>
              <a:off x="5053250" y="3331400"/>
              <a:ext cx="45325" cy="29450"/>
            </a:xfrm>
            <a:custGeom>
              <a:avLst/>
              <a:gdLst/>
              <a:ahLst/>
              <a:cxnLst/>
              <a:rect l="l" t="t" r="r" b="b"/>
              <a:pathLst>
                <a:path w="1813" h="1178" extrusionOk="0">
                  <a:moveTo>
                    <a:pt x="166" y="1"/>
                  </a:moveTo>
                  <a:lnTo>
                    <a:pt x="0" y="1063"/>
                  </a:lnTo>
                  <a:lnTo>
                    <a:pt x="1632" y="1177"/>
                  </a:lnTo>
                  <a:lnTo>
                    <a:pt x="1813" y="77"/>
                  </a:lnTo>
                  <a:lnTo>
                    <a:pt x="16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54"/>
            <p:cNvSpPr/>
            <p:nvPr/>
          </p:nvSpPr>
          <p:spPr>
            <a:xfrm>
              <a:off x="4975600" y="3199350"/>
              <a:ext cx="40900" cy="32350"/>
            </a:xfrm>
            <a:custGeom>
              <a:avLst/>
              <a:gdLst/>
              <a:ahLst/>
              <a:cxnLst/>
              <a:rect l="l" t="t" r="r" b="b"/>
              <a:pathLst>
                <a:path w="1636" h="1294" extrusionOk="0">
                  <a:moveTo>
                    <a:pt x="218" y="1"/>
                  </a:moveTo>
                  <a:lnTo>
                    <a:pt x="0" y="1228"/>
                  </a:lnTo>
                  <a:lnTo>
                    <a:pt x="1425" y="1294"/>
                  </a:lnTo>
                  <a:lnTo>
                    <a:pt x="1635" y="75"/>
                  </a:lnTo>
                  <a:lnTo>
                    <a:pt x="2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54"/>
            <p:cNvSpPr/>
            <p:nvPr/>
          </p:nvSpPr>
          <p:spPr>
            <a:xfrm>
              <a:off x="5028900" y="3202125"/>
              <a:ext cx="30700" cy="31600"/>
            </a:xfrm>
            <a:custGeom>
              <a:avLst/>
              <a:gdLst/>
              <a:ahLst/>
              <a:cxnLst/>
              <a:rect l="l" t="t" r="r" b="b"/>
              <a:pathLst>
                <a:path w="1228" h="1264" extrusionOk="0">
                  <a:moveTo>
                    <a:pt x="211" y="1"/>
                  </a:moveTo>
                  <a:lnTo>
                    <a:pt x="0" y="1215"/>
                  </a:lnTo>
                  <a:lnTo>
                    <a:pt x="1038" y="1264"/>
                  </a:lnTo>
                  <a:lnTo>
                    <a:pt x="1228" y="53"/>
                  </a:lnTo>
                  <a:lnTo>
                    <a:pt x="2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4"/>
            <p:cNvSpPr/>
            <p:nvPr/>
          </p:nvSpPr>
          <p:spPr>
            <a:xfrm>
              <a:off x="4968250" y="3247475"/>
              <a:ext cx="39950" cy="26500"/>
            </a:xfrm>
            <a:custGeom>
              <a:avLst/>
              <a:gdLst/>
              <a:ahLst/>
              <a:cxnLst/>
              <a:rect l="l" t="t" r="r" b="b"/>
              <a:pathLst>
                <a:path w="1598" h="1060" extrusionOk="0">
                  <a:moveTo>
                    <a:pt x="170" y="0"/>
                  </a:moveTo>
                  <a:lnTo>
                    <a:pt x="0" y="959"/>
                  </a:lnTo>
                  <a:lnTo>
                    <a:pt x="1426" y="1059"/>
                  </a:lnTo>
                  <a:lnTo>
                    <a:pt x="1598" y="65"/>
                  </a:lnTo>
                  <a:lnTo>
                    <a:pt x="1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54"/>
            <p:cNvSpPr/>
            <p:nvPr/>
          </p:nvSpPr>
          <p:spPr>
            <a:xfrm>
              <a:off x="5007750" y="3329325"/>
              <a:ext cx="32000" cy="27425"/>
            </a:xfrm>
            <a:custGeom>
              <a:avLst/>
              <a:gdLst/>
              <a:ahLst/>
              <a:cxnLst/>
              <a:rect l="l" t="t" r="r" b="b"/>
              <a:pathLst>
                <a:path w="1280" h="1097" extrusionOk="0">
                  <a:moveTo>
                    <a:pt x="176" y="1"/>
                  </a:moveTo>
                  <a:lnTo>
                    <a:pt x="0" y="1019"/>
                  </a:lnTo>
                  <a:lnTo>
                    <a:pt x="1117" y="1096"/>
                  </a:lnTo>
                  <a:lnTo>
                    <a:pt x="1280" y="52"/>
                  </a:lnTo>
                  <a:lnTo>
                    <a:pt x="1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54"/>
            <p:cNvSpPr/>
            <p:nvPr/>
          </p:nvSpPr>
          <p:spPr>
            <a:xfrm>
              <a:off x="5021500" y="3249925"/>
              <a:ext cx="30650" cy="27150"/>
            </a:xfrm>
            <a:custGeom>
              <a:avLst/>
              <a:gdLst/>
              <a:ahLst/>
              <a:cxnLst/>
              <a:rect l="l" t="t" r="r" b="b"/>
              <a:pathLst>
                <a:path w="1226" h="1086" extrusionOk="0">
                  <a:moveTo>
                    <a:pt x="176" y="1"/>
                  </a:moveTo>
                  <a:lnTo>
                    <a:pt x="1" y="1011"/>
                  </a:lnTo>
                  <a:lnTo>
                    <a:pt x="1064" y="1085"/>
                  </a:lnTo>
                  <a:lnTo>
                    <a:pt x="1226" y="49"/>
                  </a:lnTo>
                  <a:lnTo>
                    <a:pt x="1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4"/>
            <p:cNvSpPr/>
            <p:nvPr/>
          </p:nvSpPr>
          <p:spPr>
            <a:xfrm>
              <a:off x="5040800" y="3410900"/>
              <a:ext cx="44725" cy="29625"/>
            </a:xfrm>
            <a:custGeom>
              <a:avLst/>
              <a:gdLst/>
              <a:ahLst/>
              <a:cxnLst/>
              <a:rect l="l" t="t" r="r" b="b"/>
              <a:pathLst>
                <a:path w="1789" h="1185" extrusionOk="0">
                  <a:moveTo>
                    <a:pt x="168" y="0"/>
                  </a:moveTo>
                  <a:lnTo>
                    <a:pt x="1" y="1071"/>
                  </a:lnTo>
                  <a:lnTo>
                    <a:pt x="1607" y="1184"/>
                  </a:lnTo>
                  <a:lnTo>
                    <a:pt x="1789" y="74"/>
                  </a:lnTo>
                  <a:lnTo>
                    <a:pt x="1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4"/>
            <p:cNvSpPr/>
            <p:nvPr/>
          </p:nvSpPr>
          <p:spPr>
            <a:xfrm>
              <a:off x="4886225" y="3444725"/>
              <a:ext cx="33025" cy="22675"/>
            </a:xfrm>
            <a:custGeom>
              <a:avLst/>
              <a:gdLst/>
              <a:ahLst/>
              <a:cxnLst/>
              <a:rect l="l" t="t" r="r" b="b"/>
              <a:pathLst>
                <a:path w="1321" h="907" extrusionOk="0">
                  <a:moveTo>
                    <a:pt x="150" y="1"/>
                  </a:moveTo>
                  <a:lnTo>
                    <a:pt x="0" y="853"/>
                  </a:lnTo>
                  <a:lnTo>
                    <a:pt x="1174" y="907"/>
                  </a:lnTo>
                  <a:lnTo>
                    <a:pt x="1321" y="83"/>
                  </a:lnTo>
                  <a:lnTo>
                    <a:pt x="1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4"/>
            <p:cNvSpPr/>
            <p:nvPr/>
          </p:nvSpPr>
          <p:spPr>
            <a:xfrm>
              <a:off x="4879075" y="3483450"/>
              <a:ext cx="33425" cy="25525"/>
            </a:xfrm>
            <a:custGeom>
              <a:avLst/>
              <a:gdLst/>
              <a:ahLst/>
              <a:cxnLst/>
              <a:rect l="l" t="t" r="r" b="b"/>
              <a:pathLst>
                <a:path w="1337" h="1021" extrusionOk="0">
                  <a:moveTo>
                    <a:pt x="164" y="0"/>
                  </a:moveTo>
                  <a:lnTo>
                    <a:pt x="0" y="939"/>
                  </a:lnTo>
                  <a:lnTo>
                    <a:pt x="1165" y="1021"/>
                  </a:lnTo>
                  <a:lnTo>
                    <a:pt x="1336" y="55"/>
                  </a:lnTo>
                  <a:lnTo>
                    <a:pt x="1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54"/>
            <p:cNvSpPr/>
            <p:nvPr/>
          </p:nvSpPr>
          <p:spPr>
            <a:xfrm>
              <a:off x="4872325" y="3524325"/>
              <a:ext cx="32775" cy="22450"/>
            </a:xfrm>
            <a:custGeom>
              <a:avLst/>
              <a:gdLst/>
              <a:ahLst/>
              <a:cxnLst/>
              <a:rect l="l" t="t" r="r" b="b"/>
              <a:pathLst>
                <a:path w="1311" h="898" extrusionOk="0">
                  <a:moveTo>
                    <a:pt x="147" y="1"/>
                  </a:moveTo>
                  <a:lnTo>
                    <a:pt x="0" y="845"/>
                  </a:lnTo>
                  <a:lnTo>
                    <a:pt x="1166" y="898"/>
                  </a:lnTo>
                  <a:lnTo>
                    <a:pt x="1311" y="81"/>
                  </a:lnTo>
                  <a:lnTo>
                    <a:pt x="1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54"/>
            <p:cNvSpPr/>
            <p:nvPr/>
          </p:nvSpPr>
          <p:spPr>
            <a:xfrm>
              <a:off x="4865125" y="3562850"/>
              <a:ext cx="33250" cy="25725"/>
            </a:xfrm>
            <a:custGeom>
              <a:avLst/>
              <a:gdLst/>
              <a:ahLst/>
              <a:cxnLst/>
              <a:rect l="l" t="t" r="r" b="b"/>
              <a:pathLst>
                <a:path w="1330" h="1029" extrusionOk="0">
                  <a:moveTo>
                    <a:pt x="166" y="0"/>
                  </a:moveTo>
                  <a:lnTo>
                    <a:pt x="0" y="948"/>
                  </a:lnTo>
                  <a:lnTo>
                    <a:pt x="1157" y="1028"/>
                  </a:lnTo>
                  <a:lnTo>
                    <a:pt x="1329" y="54"/>
                  </a:lnTo>
                  <a:lnTo>
                    <a:pt x="1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54"/>
            <p:cNvSpPr/>
            <p:nvPr/>
          </p:nvSpPr>
          <p:spPr>
            <a:xfrm>
              <a:off x="4893000" y="3404050"/>
              <a:ext cx="33625" cy="25325"/>
            </a:xfrm>
            <a:custGeom>
              <a:avLst/>
              <a:gdLst/>
              <a:ahLst/>
              <a:cxnLst/>
              <a:rect l="l" t="t" r="r" b="b"/>
              <a:pathLst>
                <a:path w="1345" h="1013" extrusionOk="0">
                  <a:moveTo>
                    <a:pt x="163" y="0"/>
                  </a:moveTo>
                  <a:lnTo>
                    <a:pt x="1" y="931"/>
                  </a:lnTo>
                  <a:lnTo>
                    <a:pt x="1174" y="1013"/>
                  </a:lnTo>
                  <a:lnTo>
                    <a:pt x="1344" y="55"/>
                  </a:lnTo>
                  <a:lnTo>
                    <a:pt x="1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54"/>
            <p:cNvSpPr/>
            <p:nvPr/>
          </p:nvSpPr>
          <p:spPr>
            <a:xfrm>
              <a:off x="4906950" y="3324675"/>
              <a:ext cx="33775" cy="25150"/>
            </a:xfrm>
            <a:custGeom>
              <a:avLst/>
              <a:gdLst/>
              <a:ahLst/>
              <a:cxnLst/>
              <a:rect l="l" t="t" r="r" b="b"/>
              <a:pathLst>
                <a:path w="1351" h="1006" extrusionOk="0">
                  <a:moveTo>
                    <a:pt x="162" y="1"/>
                  </a:moveTo>
                  <a:lnTo>
                    <a:pt x="1" y="922"/>
                  </a:lnTo>
                  <a:lnTo>
                    <a:pt x="1182" y="1005"/>
                  </a:lnTo>
                  <a:lnTo>
                    <a:pt x="1350" y="55"/>
                  </a:lnTo>
                  <a:lnTo>
                    <a:pt x="1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54"/>
            <p:cNvSpPr/>
            <p:nvPr/>
          </p:nvSpPr>
          <p:spPr>
            <a:xfrm>
              <a:off x="4920900" y="3245275"/>
              <a:ext cx="33950" cy="24950"/>
            </a:xfrm>
            <a:custGeom>
              <a:avLst/>
              <a:gdLst/>
              <a:ahLst/>
              <a:cxnLst/>
              <a:rect l="l" t="t" r="r" b="b"/>
              <a:pathLst>
                <a:path w="1358" h="998" extrusionOk="0">
                  <a:moveTo>
                    <a:pt x="161" y="1"/>
                  </a:moveTo>
                  <a:lnTo>
                    <a:pt x="0" y="915"/>
                  </a:lnTo>
                  <a:lnTo>
                    <a:pt x="1189" y="998"/>
                  </a:lnTo>
                  <a:lnTo>
                    <a:pt x="1357" y="55"/>
                  </a:lnTo>
                  <a:lnTo>
                    <a:pt x="1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54"/>
            <p:cNvSpPr/>
            <p:nvPr/>
          </p:nvSpPr>
          <p:spPr>
            <a:xfrm>
              <a:off x="4900150" y="3365100"/>
              <a:ext cx="33250" cy="22900"/>
            </a:xfrm>
            <a:custGeom>
              <a:avLst/>
              <a:gdLst/>
              <a:ahLst/>
              <a:cxnLst/>
              <a:rect l="l" t="t" r="r" b="b"/>
              <a:pathLst>
                <a:path w="1330" h="916" extrusionOk="0">
                  <a:moveTo>
                    <a:pt x="150" y="1"/>
                  </a:moveTo>
                  <a:lnTo>
                    <a:pt x="0" y="862"/>
                  </a:lnTo>
                  <a:lnTo>
                    <a:pt x="1181" y="916"/>
                  </a:lnTo>
                  <a:lnTo>
                    <a:pt x="1330" y="84"/>
                  </a:lnTo>
                  <a:lnTo>
                    <a:pt x="1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54"/>
            <p:cNvSpPr/>
            <p:nvPr/>
          </p:nvSpPr>
          <p:spPr>
            <a:xfrm>
              <a:off x="4914050" y="3285550"/>
              <a:ext cx="33500" cy="23100"/>
            </a:xfrm>
            <a:custGeom>
              <a:avLst/>
              <a:gdLst/>
              <a:ahLst/>
              <a:cxnLst/>
              <a:rect l="l" t="t" r="r" b="b"/>
              <a:pathLst>
                <a:path w="1340" h="924" extrusionOk="0">
                  <a:moveTo>
                    <a:pt x="152" y="0"/>
                  </a:moveTo>
                  <a:lnTo>
                    <a:pt x="1" y="868"/>
                  </a:lnTo>
                  <a:lnTo>
                    <a:pt x="1190" y="923"/>
                  </a:lnTo>
                  <a:lnTo>
                    <a:pt x="1340" y="83"/>
                  </a:lnTo>
                  <a:lnTo>
                    <a:pt x="1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54"/>
            <p:cNvSpPr/>
            <p:nvPr/>
          </p:nvSpPr>
          <p:spPr>
            <a:xfrm>
              <a:off x="5065675" y="3251950"/>
              <a:ext cx="45975" cy="29250"/>
            </a:xfrm>
            <a:custGeom>
              <a:avLst/>
              <a:gdLst/>
              <a:ahLst/>
              <a:cxnLst/>
              <a:rect l="l" t="t" r="r" b="b"/>
              <a:pathLst>
                <a:path w="1839" h="1170" extrusionOk="0">
                  <a:moveTo>
                    <a:pt x="165" y="1"/>
                  </a:moveTo>
                  <a:lnTo>
                    <a:pt x="1" y="1053"/>
                  </a:lnTo>
                  <a:lnTo>
                    <a:pt x="1659" y="1169"/>
                  </a:lnTo>
                  <a:lnTo>
                    <a:pt x="1838" y="78"/>
                  </a:lnTo>
                  <a:lnTo>
                    <a:pt x="1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54"/>
            <p:cNvSpPr/>
            <p:nvPr/>
          </p:nvSpPr>
          <p:spPr>
            <a:xfrm>
              <a:off x="4856400" y="3603925"/>
              <a:ext cx="34550" cy="35325"/>
            </a:xfrm>
            <a:custGeom>
              <a:avLst/>
              <a:gdLst/>
              <a:ahLst/>
              <a:cxnLst/>
              <a:rect l="l" t="t" r="r" b="b"/>
              <a:pathLst>
                <a:path w="1382" h="1413" extrusionOk="0">
                  <a:moveTo>
                    <a:pt x="227" y="0"/>
                  </a:moveTo>
                  <a:lnTo>
                    <a:pt x="0" y="1295"/>
                  </a:lnTo>
                  <a:lnTo>
                    <a:pt x="1146" y="1413"/>
                  </a:lnTo>
                  <a:lnTo>
                    <a:pt x="1382" y="81"/>
                  </a:lnTo>
                  <a:lnTo>
                    <a:pt x="2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54"/>
            <p:cNvSpPr/>
            <p:nvPr/>
          </p:nvSpPr>
          <p:spPr>
            <a:xfrm>
              <a:off x="5047700" y="3375375"/>
              <a:ext cx="43500" cy="19975"/>
            </a:xfrm>
            <a:custGeom>
              <a:avLst/>
              <a:gdLst/>
              <a:ahLst/>
              <a:cxnLst/>
              <a:rect l="l" t="t" r="r" b="b"/>
              <a:pathLst>
                <a:path w="1740" h="799" extrusionOk="0">
                  <a:moveTo>
                    <a:pt x="114" y="1"/>
                  </a:moveTo>
                  <a:lnTo>
                    <a:pt x="1" y="723"/>
                  </a:lnTo>
                  <a:lnTo>
                    <a:pt x="1628" y="799"/>
                  </a:lnTo>
                  <a:lnTo>
                    <a:pt x="1740" y="115"/>
                  </a:lnTo>
                  <a:lnTo>
                    <a:pt x="1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54"/>
            <p:cNvSpPr/>
            <p:nvPr/>
          </p:nvSpPr>
          <p:spPr>
            <a:xfrm>
              <a:off x="5022900" y="3534800"/>
              <a:ext cx="42125" cy="19400"/>
            </a:xfrm>
            <a:custGeom>
              <a:avLst/>
              <a:gdLst/>
              <a:ahLst/>
              <a:cxnLst/>
              <a:rect l="l" t="t" r="r" b="b"/>
              <a:pathLst>
                <a:path w="1685" h="776" extrusionOk="0">
                  <a:moveTo>
                    <a:pt x="110" y="0"/>
                  </a:moveTo>
                  <a:lnTo>
                    <a:pt x="0" y="703"/>
                  </a:lnTo>
                  <a:lnTo>
                    <a:pt x="1575" y="776"/>
                  </a:lnTo>
                  <a:lnTo>
                    <a:pt x="1685" y="110"/>
                  </a:lnTo>
                  <a:lnTo>
                    <a:pt x="1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54"/>
            <p:cNvSpPr/>
            <p:nvPr/>
          </p:nvSpPr>
          <p:spPr>
            <a:xfrm>
              <a:off x="5035300" y="3455100"/>
              <a:ext cx="42800" cy="19675"/>
            </a:xfrm>
            <a:custGeom>
              <a:avLst/>
              <a:gdLst/>
              <a:ahLst/>
              <a:cxnLst/>
              <a:rect l="l" t="t" r="r" b="b"/>
              <a:pathLst>
                <a:path w="1712" h="787" extrusionOk="0">
                  <a:moveTo>
                    <a:pt x="112" y="0"/>
                  </a:moveTo>
                  <a:lnTo>
                    <a:pt x="0" y="712"/>
                  </a:lnTo>
                  <a:lnTo>
                    <a:pt x="1601" y="787"/>
                  </a:lnTo>
                  <a:lnTo>
                    <a:pt x="1712" y="112"/>
                  </a:lnTo>
                  <a:lnTo>
                    <a:pt x="1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54"/>
            <p:cNvSpPr/>
            <p:nvPr/>
          </p:nvSpPr>
          <p:spPr>
            <a:xfrm>
              <a:off x="4987700" y="3451800"/>
              <a:ext cx="32800" cy="20325"/>
            </a:xfrm>
            <a:custGeom>
              <a:avLst/>
              <a:gdLst/>
              <a:ahLst/>
              <a:cxnLst/>
              <a:rect l="l" t="t" r="r" b="b"/>
              <a:pathLst>
                <a:path w="1312" h="813" extrusionOk="0">
                  <a:moveTo>
                    <a:pt x="131" y="0"/>
                  </a:moveTo>
                  <a:lnTo>
                    <a:pt x="0" y="757"/>
                  </a:lnTo>
                  <a:lnTo>
                    <a:pt x="1199" y="812"/>
                  </a:lnTo>
                  <a:lnTo>
                    <a:pt x="1312" y="83"/>
                  </a:lnTo>
                  <a:lnTo>
                    <a:pt x="1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54"/>
            <p:cNvSpPr/>
            <p:nvPr/>
          </p:nvSpPr>
          <p:spPr>
            <a:xfrm>
              <a:off x="5015900" y="3569800"/>
              <a:ext cx="43550" cy="30025"/>
            </a:xfrm>
            <a:custGeom>
              <a:avLst/>
              <a:gdLst/>
              <a:ahLst/>
              <a:cxnLst/>
              <a:rect l="l" t="t" r="r" b="b"/>
              <a:pathLst>
                <a:path w="1742" h="1201" extrusionOk="0">
                  <a:moveTo>
                    <a:pt x="172" y="1"/>
                  </a:moveTo>
                  <a:lnTo>
                    <a:pt x="1" y="1092"/>
                  </a:lnTo>
                  <a:lnTo>
                    <a:pt x="1556" y="1200"/>
                  </a:lnTo>
                  <a:lnTo>
                    <a:pt x="1741" y="74"/>
                  </a:lnTo>
                  <a:lnTo>
                    <a:pt x="1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54"/>
            <p:cNvSpPr/>
            <p:nvPr/>
          </p:nvSpPr>
          <p:spPr>
            <a:xfrm>
              <a:off x="5007400" y="3614500"/>
              <a:ext cx="44550" cy="41075"/>
            </a:xfrm>
            <a:custGeom>
              <a:avLst/>
              <a:gdLst/>
              <a:ahLst/>
              <a:cxnLst/>
              <a:rect l="l" t="t" r="r" b="b"/>
              <a:pathLst>
                <a:path w="1782" h="1643" extrusionOk="0">
                  <a:moveTo>
                    <a:pt x="232" y="0"/>
                  </a:moveTo>
                  <a:lnTo>
                    <a:pt x="1" y="1487"/>
                  </a:lnTo>
                  <a:lnTo>
                    <a:pt x="1530" y="1642"/>
                  </a:lnTo>
                  <a:lnTo>
                    <a:pt x="1781" y="109"/>
                  </a:lnTo>
                  <a:lnTo>
                    <a:pt x="2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54"/>
            <p:cNvSpPr/>
            <p:nvPr/>
          </p:nvSpPr>
          <p:spPr>
            <a:xfrm>
              <a:off x="4954100" y="3326875"/>
              <a:ext cx="40375" cy="26675"/>
            </a:xfrm>
            <a:custGeom>
              <a:avLst/>
              <a:gdLst/>
              <a:ahLst/>
              <a:cxnLst/>
              <a:rect l="l" t="t" r="r" b="b"/>
              <a:pathLst>
                <a:path w="1615" h="1067" extrusionOk="0">
                  <a:moveTo>
                    <a:pt x="172" y="0"/>
                  </a:moveTo>
                  <a:lnTo>
                    <a:pt x="0" y="966"/>
                  </a:lnTo>
                  <a:lnTo>
                    <a:pt x="1442" y="1067"/>
                  </a:lnTo>
                  <a:lnTo>
                    <a:pt x="1614" y="67"/>
                  </a:lnTo>
                  <a:lnTo>
                    <a:pt x="17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54"/>
            <p:cNvSpPr/>
            <p:nvPr/>
          </p:nvSpPr>
          <p:spPr>
            <a:xfrm>
              <a:off x="4927950" y="3196900"/>
              <a:ext cx="35450" cy="32350"/>
            </a:xfrm>
            <a:custGeom>
              <a:avLst/>
              <a:gdLst/>
              <a:ahLst/>
              <a:cxnLst/>
              <a:rect l="l" t="t" r="r" b="b"/>
              <a:pathLst>
                <a:path w="1418" h="1294" extrusionOk="0">
                  <a:moveTo>
                    <a:pt x="218" y="0"/>
                  </a:moveTo>
                  <a:lnTo>
                    <a:pt x="1" y="1238"/>
                  </a:lnTo>
                  <a:lnTo>
                    <a:pt x="1198" y="1293"/>
                  </a:lnTo>
                  <a:lnTo>
                    <a:pt x="1417" y="62"/>
                  </a:lnTo>
                  <a:lnTo>
                    <a:pt x="2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54"/>
            <p:cNvSpPr/>
            <p:nvPr/>
          </p:nvSpPr>
          <p:spPr>
            <a:xfrm>
              <a:off x="5060100" y="3295675"/>
              <a:ext cx="44200" cy="20225"/>
            </a:xfrm>
            <a:custGeom>
              <a:avLst/>
              <a:gdLst/>
              <a:ahLst/>
              <a:cxnLst/>
              <a:rect l="l" t="t" r="r" b="b"/>
              <a:pathLst>
                <a:path w="1768" h="809" extrusionOk="0">
                  <a:moveTo>
                    <a:pt x="115" y="1"/>
                  </a:moveTo>
                  <a:lnTo>
                    <a:pt x="1" y="732"/>
                  </a:lnTo>
                  <a:lnTo>
                    <a:pt x="1654" y="808"/>
                  </a:lnTo>
                  <a:lnTo>
                    <a:pt x="1768" y="117"/>
                  </a:lnTo>
                  <a:lnTo>
                    <a:pt x="1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54"/>
            <p:cNvSpPr/>
            <p:nvPr/>
          </p:nvSpPr>
          <p:spPr>
            <a:xfrm>
              <a:off x="5072525" y="3204350"/>
              <a:ext cx="46900" cy="32125"/>
            </a:xfrm>
            <a:custGeom>
              <a:avLst/>
              <a:gdLst/>
              <a:ahLst/>
              <a:cxnLst/>
              <a:rect l="l" t="t" r="r" b="b"/>
              <a:pathLst>
                <a:path w="1876" h="1285" extrusionOk="0">
                  <a:moveTo>
                    <a:pt x="189" y="0"/>
                  </a:moveTo>
                  <a:lnTo>
                    <a:pt x="0" y="1207"/>
                  </a:lnTo>
                  <a:lnTo>
                    <a:pt x="1679" y="1284"/>
                  </a:lnTo>
                  <a:lnTo>
                    <a:pt x="1876" y="88"/>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54"/>
            <p:cNvSpPr/>
            <p:nvPr/>
          </p:nvSpPr>
          <p:spPr>
            <a:xfrm>
              <a:off x="4980225" y="3488125"/>
              <a:ext cx="34725" cy="28025"/>
            </a:xfrm>
            <a:custGeom>
              <a:avLst/>
              <a:gdLst/>
              <a:ahLst/>
              <a:cxnLst/>
              <a:rect l="l" t="t" r="r" b="b"/>
              <a:pathLst>
                <a:path w="1389" h="1121" extrusionOk="0">
                  <a:moveTo>
                    <a:pt x="178" y="1"/>
                  </a:moveTo>
                  <a:lnTo>
                    <a:pt x="0" y="1035"/>
                  </a:lnTo>
                  <a:lnTo>
                    <a:pt x="1223" y="1121"/>
                  </a:lnTo>
                  <a:lnTo>
                    <a:pt x="1388" y="57"/>
                  </a:lnTo>
                  <a:lnTo>
                    <a:pt x="1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54"/>
            <p:cNvSpPr/>
            <p:nvPr/>
          </p:nvSpPr>
          <p:spPr>
            <a:xfrm>
              <a:off x="4925800" y="3485600"/>
              <a:ext cx="41200" cy="27175"/>
            </a:xfrm>
            <a:custGeom>
              <a:avLst/>
              <a:gdLst/>
              <a:ahLst/>
              <a:cxnLst/>
              <a:rect l="l" t="t" r="r" b="b"/>
              <a:pathLst>
                <a:path w="1648" h="1087" extrusionOk="0">
                  <a:moveTo>
                    <a:pt x="175" y="1"/>
                  </a:moveTo>
                  <a:lnTo>
                    <a:pt x="0" y="983"/>
                  </a:lnTo>
                  <a:lnTo>
                    <a:pt x="1471" y="1087"/>
                  </a:lnTo>
                  <a:lnTo>
                    <a:pt x="1647" y="70"/>
                  </a:lnTo>
                  <a:lnTo>
                    <a:pt x="1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54"/>
            <p:cNvSpPr/>
            <p:nvPr/>
          </p:nvSpPr>
          <p:spPr>
            <a:xfrm>
              <a:off x="4973950" y="3531400"/>
              <a:ext cx="34125" cy="20175"/>
            </a:xfrm>
            <a:custGeom>
              <a:avLst/>
              <a:gdLst/>
              <a:ahLst/>
              <a:cxnLst/>
              <a:rect l="l" t="t" r="r" b="b"/>
              <a:pathLst>
                <a:path w="1365" h="807" extrusionOk="0">
                  <a:moveTo>
                    <a:pt x="130" y="0"/>
                  </a:moveTo>
                  <a:lnTo>
                    <a:pt x="1" y="749"/>
                  </a:lnTo>
                  <a:lnTo>
                    <a:pt x="1252" y="807"/>
                  </a:lnTo>
                  <a:lnTo>
                    <a:pt x="1364" y="86"/>
                  </a:lnTo>
                  <a:lnTo>
                    <a:pt x="1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54"/>
            <p:cNvSpPr/>
            <p:nvPr/>
          </p:nvSpPr>
          <p:spPr>
            <a:xfrm>
              <a:off x="4966425" y="3567525"/>
              <a:ext cx="36125" cy="28325"/>
            </a:xfrm>
            <a:custGeom>
              <a:avLst/>
              <a:gdLst/>
              <a:ahLst/>
              <a:cxnLst/>
              <a:rect l="l" t="t" r="r" b="b"/>
              <a:pathLst>
                <a:path w="1445" h="1133" extrusionOk="0">
                  <a:moveTo>
                    <a:pt x="181" y="1"/>
                  </a:moveTo>
                  <a:lnTo>
                    <a:pt x="0" y="1044"/>
                  </a:lnTo>
                  <a:lnTo>
                    <a:pt x="1276" y="1133"/>
                  </a:lnTo>
                  <a:lnTo>
                    <a:pt x="1445" y="59"/>
                  </a:lnTo>
                  <a:lnTo>
                    <a:pt x="1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54"/>
            <p:cNvSpPr/>
            <p:nvPr/>
          </p:nvSpPr>
          <p:spPr>
            <a:xfrm>
              <a:off x="4911650" y="3565000"/>
              <a:ext cx="41625" cy="27400"/>
            </a:xfrm>
            <a:custGeom>
              <a:avLst/>
              <a:gdLst/>
              <a:ahLst/>
              <a:cxnLst/>
              <a:rect l="l" t="t" r="r" b="b"/>
              <a:pathLst>
                <a:path w="1665" h="1096" extrusionOk="0">
                  <a:moveTo>
                    <a:pt x="176" y="1"/>
                  </a:moveTo>
                  <a:lnTo>
                    <a:pt x="0" y="991"/>
                  </a:lnTo>
                  <a:lnTo>
                    <a:pt x="1487" y="1095"/>
                  </a:lnTo>
                  <a:lnTo>
                    <a:pt x="1664" y="70"/>
                  </a:lnTo>
                  <a:lnTo>
                    <a:pt x="1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54"/>
            <p:cNvSpPr/>
            <p:nvPr/>
          </p:nvSpPr>
          <p:spPr>
            <a:xfrm>
              <a:off x="4919150" y="3527600"/>
              <a:ext cx="40450" cy="21700"/>
            </a:xfrm>
            <a:custGeom>
              <a:avLst/>
              <a:gdLst/>
              <a:ahLst/>
              <a:cxnLst/>
              <a:rect l="l" t="t" r="r" b="b"/>
              <a:pathLst>
                <a:path w="1618" h="868" extrusionOk="0">
                  <a:moveTo>
                    <a:pt x="142" y="0"/>
                  </a:moveTo>
                  <a:lnTo>
                    <a:pt x="0" y="799"/>
                  </a:lnTo>
                  <a:lnTo>
                    <a:pt x="1485" y="868"/>
                  </a:lnTo>
                  <a:lnTo>
                    <a:pt x="1618" y="103"/>
                  </a:lnTo>
                  <a:lnTo>
                    <a:pt x="1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54"/>
            <p:cNvSpPr/>
            <p:nvPr/>
          </p:nvSpPr>
          <p:spPr>
            <a:xfrm>
              <a:off x="4933275" y="3448000"/>
              <a:ext cx="40100" cy="21900"/>
            </a:xfrm>
            <a:custGeom>
              <a:avLst/>
              <a:gdLst/>
              <a:ahLst/>
              <a:cxnLst/>
              <a:rect l="l" t="t" r="r" b="b"/>
              <a:pathLst>
                <a:path w="1604" h="876" extrusionOk="0">
                  <a:moveTo>
                    <a:pt x="143" y="1"/>
                  </a:moveTo>
                  <a:lnTo>
                    <a:pt x="0" y="808"/>
                  </a:lnTo>
                  <a:lnTo>
                    <a:pt x="1469" y="876"/>
                  </a:lnTo>
                  <a:lnTo>
                    <a:pt x="1603" y="102"/>
                  </a:lnTo>
                  <a:lnTo>
                    <a:pt x="1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54"/>
            <p:cNvSpPr/>
            <p:nvPr/>
          </p:nvSpPr>
          <p:spPr>
            <a:xfrm>
              <a:off x="4902550" y="3607200"/>
              <a:ext cx="43275" cy="37600"/>
            </a:xfrm>
            <a:custGeom>
              <a:avLst/>
              <a:gdLst/>
              <a:ahLst/>
              <a:cxnLst/>
              <a:rect l="l" t="t" r="r" b="b"/>
              <a:pathLst>
                <a:path w="1731" h="1504" extrusionOk="0">
                  <a:moveTo>
                    <a:pt x="241" y="0"/>
                  </a:moveTo>
                  <a:lnTo>
                    <a:pt x="1" y="1353"/>
                  </a:lnTo>
                  <a:lnTo>
                    <a:pt x="1489" y="1503"/>
                  </a:lnTo>
                  <a:lnTo>
                    <a:pt x="1730" y="104"/>
                  </a:lnTo>
                  <a:lnTo>
                    <a:pt x="2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54"/>
            <p:cNvSpPr/>
            <p:nvPr/>
          </p:nvSpPr>
          <p:spPr>
            <a:xfrm>
              <a:off x="4957275" y="3611000"/>
              <a:ext cx="38350" cy="38925"/>
            </a:xfrm>
            <a:custGeom>
              <a:avLst/>
              <a:gdLst/>
              <a:ahLst/>
              <a:cxnLst/>
              <a:rect l="l" t="t" r="r" b="b"/>
              <a:pathLst>
                <a:path w="1534" h="1557" extrusionOk="0">
                  <a:moveTo>
                    <a:pt x="247" y="1"/>
                  </a:moveTo>
                  <a:lnTo>
                    <a:pt x="1" y="1423"/>
                  </a:lnTo>
                  <a:lnTo>
                    <a:pt x="1306" y="1556"/>
                  </a:lnTo>
                  <a:lnTo>
                    <a:pt x="1534" y="91"/>
                  </a:lnTo>
                  <a:lnTo>
                    <a:pt x="2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54"/>
            <p:cNvSpPr/>
            <p:nvPr/>
          </p:nvSpPr>
          <p:spPr>
            <a:xfrm>
              <a:off x="4947375" y="3368400"/>
              <a:ext cx="39750" cy="22100"/>
            </a:xfrm>
            <a:custGeom>
              <a:avLst/>
              <a:gdLst/>
              <a:ahLst/>
              <a:cxnLst/>
              <a:rect l="l" t="t" r="r" b="b"/>
              <a:pathLst>
                <a:path w="1590" h="884" extrusionOk="0">
                  <a:moveTo>
                    <a:pt x="145" y="1"/>
                  </a:moveTo>
                  <a:lnTo>
                    <a:pt x="0" y="817"/>
                  </a:lnTo>
                  <a:lnTo>
                    <a:pt x="1455" y="884"/>
                  </a:lnTo>
                  <a:lnTo>
                    <a:pt x="1590" y="103"/>
                  </a:lnTo>
                  <a:lnTo>
                    <a:pt x="1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54"/>
            <p:cNvSpPr/>
            <p:nvPr/>
          </p:nvSpPr>
          <p:spPr>
            <a:xfrm>
              <a:off x="4939950" y="3406250"/>
              <a:ext cx="40775" cy="26925"/>
            </a:xfrm>
            <a:custGeom>
              <a:avLst/>
              <a:gdLst/>
              <a:ahLst/>
              <a:cxnLst/>
              <a:rect l="l" t="t" r="r" b="b"/>
              <a:pathLst>
                <a:path w="1631" h="1077" extrusionOk="0">
                  <a:moveTo>
                    <a:pt x="173" y="0"/>
                  </a:moveTo>
                  <a:lnTo>
                    <a:pt x="0" y="975"/>
                  </a:lnTo>
                  <a:lnTo>
                    <a:pt x="1457" y="1077"/>
                  </a:lnTo>
                  <a:lnTo>
                    <a:pt x="1631" y="68"/>
                  </a:lnTo>
                  <a:lnTo>
                    <a:pt x="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54"/>
            <p:cNvSpPr/>
            <p:nvPr/>
          </p:nvSpPr>
          <p:spPr>
            <a:xfrm>
              <a:off x="4674550" y="3501850"/>
              <a:ext cx="1229550" cy="786750"/>
            </a:xfrm>
            <a:custGeom>
              <a:avLst/>
              <a:gdLst/>
              <a:ahLst/>
              <a:cxnLst/>
              <a:rect l="l" t="t" r="r" b="b"/>
              <a:pathLst>
                <a:path w="49182" h="31470" extrusionOk="0">
                  <a:moveTo>
                    <a:pt x="41692" y="0"/>
                  </a:moveTo>
                  <a:cubicBezTo>
                    <a:pt x="41692" y="0"/>
                    <a:pt x="40239" y="112"/>
                    <a:pt x="37780" y="2125"/>
                  </a:cubicBezTo>
                  <a:cubicBezTo>
                    <a:pt x="35321" y="4136"/>
                    <a:pt x="25597" y="21125"/>
                    <a:pt x="25597" y="21125"/>
                  </a:cubicBezTo>
                  <a:cubicBezTo>
                    <a:pt x="25597" y="21125"/>
                    <a:pt x="16767" y="15648"/>
                    <a:pt x="14531" y="14084"/>
                  </a:cubicBezTo>
                  <a:cubicBezTo>
                    <a:pt x="12296" y="12519"/>
                    <a:pt x="10507" y="9725"/>
                    <a:pt x="9277" y="8048"/>
                  </a:cubicBezTo>
                  <a:cubicBezTo>
                    <a:pt x="8047" y="6372"/>
                    <a:pt x="7825" y="6148"/>
                    <a:pt x="6148" y="6036"/>
                  </a:cubicBezTo>
                  <a:cubicBezTo>
                    <a:pt x="4900" y="5953"/>
                    <a:pt x="3900" y="5313"/>
                    <a:pt x="3378" y="5313"/>
                  </a:cubicBezTo>
                  <a:cubicBezTo>
                    <a:pt x="3198" y="5313"/>
                    <a:pt x="3075" y="5389"/>
                    <a:pt x="3018" y="5589"/>
                  </a:cubicBezTo>
                  <a:cubicBezTo>
                    <a:pt x="2795" y="6372"/>
                    <a:pt x="3466" y="6707"/>
                    <a:pt x="3913" y="6930"/>
                  </a:cubicBezTo>
                  <a:cubicBezTo>
                    <a:pt x="4360" y="7154"/>
                    <a:pt x="5142" y="7154"/>
                    <a:pt x="5142" y="7154"/>
                  </a:cubicBezTo>
                  <a:cubicBezTo>
                    <a:pt x="5142" y="7154"/>
                    <a:pt x="4927" y="7208"/>
                    <a:pt x="4562" y="7208"/>
                  </a:cubicBezTo>
                  <a:cubicBezTo>
                    <a:pt x="4015" y="7208"/>
                    <a:pt x="3130" y="7087"/>
                    <a:pt x="2124" y="6484"/>
                  </a:cubicBezTo>
                  <a:cubicBezTo>
                    <a:pt x="1221" y="5941"/>
                    <a:pt x="674" y="5626"/>
                    <a:pt x="362" y="5626"/>
                  </a:cubicBezTo>
                  <a:cubicBezTo>
                    <a:pt x="96" y="5626"/>
                    <a:pt x="1" y="5857"/>
                    <a:pt x="1" y="6372"/>
                  </a:cubicBezTo>
                  <a:cubicBezTo>
                    <a:pt x="1" y="7490"/>
                    <a:pt x="1230" y="9278"/>
                    <a:pt x="2124" y="10395"/>
                  </a:cubicBezTo>
                  <a:cubicBezTo>
                    <a:pt x="3018" y="11513"/>
                    <a:pt x="8160" y="11961"/>
                    <a:pt x="8160" y="11961"/>
                  </a:cubicBezTo>
                  <a:cubicBezTo>
                    <a:pt x="8160" y="11961"/>
                    <a:pt x="11066" y="17660"/>
                    <a:pt x="14419" y="22355"/>
                  </a:cubicBezTo>
                  <a:cubicBezTo>
                    <a:pt x="17568" y="26764"/>
                    <a:pt x="24069" y="31469"/>
                    <a:pt x="26516" y="31469"/>
                  </a:cubicBezTo>
                  <a:cubicBezTo>
                    <a:pt x="26674" y="31469"/>
                    <a:pt x="26816" y="31450"/>
                    <a:pt x="26938" y="31409"/>
                  </a:cubicBezTo>
                  <a:cubicBezTo>
                    <a:pt x="28950" y="30739"/>
                    <a:pt x="39568" y="17438"/>
                    <a:pt x="42475" y="13749"/>
                  </a:cubicBezTo>
                  <a:cubicBezTo>
                    <a:pt x="45380" y="10060"/>
                    <a:pt x="49181" y="5701"/>
                    <a:pt x="48286" y="3241"/>
                  </a:cubicBezTo>
                  <a:lnTo>
                    <a:pt x="416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54"/>
            <p:cNvSpPr/>
            <p:nvPr/>
          </p:nvSpPr>
          <p:spPr>
            <a:xfrm>
              <a:off x="4666900" y="3494150"/>
              <a:ext cx="1243575" cy="802025"/>
            </a:xfrm>
            <a:custGeom>
              <a:avLst/>
              <a:gdLst/>
              <a:ahLst/>
              <a:cxnLst/>
              <a:rect l="l" t="t" r="r" b="b"/>
              <a:pathLst>
                <a:path w="49743" h="32081" extrusionOk="0">
                  <a:moveTo>
                    <a:pt x="42011" y="1"/>
                  </a:moveTo>
                  <a:cubicBezTo>
                    <a:pt x="41999" y="1"/>
                    <a:pt x="41987" y="2"/>
                    <a:pt x="41975" y="3"/>
                  </a:cubicBezTo>
                  <a:cubicBezTo>
                    <a:pt x="41912" y="8"/>
                    <a:pt x="40397" y="145"/>
                    <a:pt x="37892" y="2195"/>
                  </a:cubicBezTo>
                  <a:cubicBezTo>
                    <a:pt x="35563" y="4101"/>
                    <a:pt x="27105" y="18728"/>
                    <a:pt x="25795" y="21006"/>
                  </a:cubicBezTo>
                  <a:cubicBezTo>
                    <a:pt x="24296" y="20075"/>
                    <a:pt x="16996" y="15530"/>
                    <a:pt x="15013" y="14141"/>
                  </a:cubicBezTo>
                  <a:cubicBezTo>
                    <a:pt x="13160" y="12845"/>
                    <a:pt x="11584" y="10629"/>
                    <a:pt x="10432" y="9012"/>
                  </a:cubicBezTo>
                  <a:cubicBezTo>
                    <a:pt x="10219" y="8712"/>
                    <a:pt x="10018" y="8430"/>
                    <a:pt x="9831" y="8174"/>
                  </a:cubicBezTo>
                  <a:cubicBezTo>
                    <a:pt x="8590" y="6483"/>
                    <a:pt x="8299" y="6160"/>
                    <a:pt x="6475" y="6039"/>
                  </a:cubicBezTo>
                  <a:cubicBezTo>
                    <a:pt x="5791" y="5993"/>
                    <a:pt x="5173" y="5764"/>
                    <a:pt x="4677" y="5581"/>
                  </a:cubicBezTo>
                  <a:cubicBezTo>
                    <a:pt x="4277" y="5434"/>
                    <a:pt x="3956" y="5314"/>
                    <a:pt x="3684" y="5314"/>
                  </a:cubicBezTo>
                  <a:cubicBezTo>
                    <a:pt x="3568" y="5314"/>
                    <a:pt x="3460" y="5336"/>
                    <a:pt x="3360" y="5387"/>
                  </a:cubicBezTo>
                  <a:cubicBezTo>
                    <a:pt x="3199" y="5469"/>
                    <a:pt x="3088" y="5612"/>
                    <a:pt x="3031" y="5813"/>
                  </a:cubicBezTo>
                  <a:cubicBezTo>
                    <a:pt x="2906" y="6248"/>
                    <a:pt x="2997" y="6579"/>
                    <a:pt x="3177" y="6835"/>
                  </a:cubicBezTo>
                  <a:cubicBezTo>
                    <a:pt x="2974" y="6745"/>
                    <a:pt x="2777" y="6643"/>
                    <a:pt x="2587" y="6529"/>
                  </a:cubicBezTo>
                  <a:cubicBezTo>
                    <a:pt x="1620" y="5948"/>
                    <a:pt x="1062" y="5628"/>
                    <a:pt x="664" y="5628"/>
                  </a:cubicBezTo>
                  <a:cubicBezTo>
                    <a:pt x="552" y="5628"/>
                    <a:pt x="453" y="5653"/>
                    <a:pt x="361" y="5705"/>
                  </a:cubicBezTo>
                  <a:cubicBezTo>
                    <a:pt x="43" y="5885"/>
                    <a:pt x="1" y="6299"/>
                    <a:pt x="1" y="6680"/>
                  </a:cubicBezTo>
                  <a:cubicBezTo>
                    <a:pt x="1" y="7965"/>
                    <a:pt x="1373" y="9871"/>
                    <a:pt x="2191" y="10895"/>
                  </a:cubicBezTo>
                  <a:cubicBezTo>
                    <a:pt x="3074" y="11998"/>
                    <a:pt x="7263" y="12461"/>
                    <a:pt x="8270" y="12558"/>
                  </a:cubicBezTo>
                  <a:cubicBezTo>
                    <a:pt x="8757" y="13495"/>
                    <a:pt x="11450" y="18605"/>
                    <a:pt x="14476" y="22841"/>
                  </a:cubicBezTo>
                  <a:cubicBezTo>
                    <a:pt x="17661" y="27301"/>
                    <a:pt x="24167" y="32080"/>
                    <a:pt x="26837" y="32080"/>
                  </a:cubicBezTo>
                  <a:cubicBezTo>
                    <a:pt x="27025" y="32080"/>
                    <a:pt x="27193" y="32057"/>
                    <a:pt x="27341" y="32008"/>
                  </a:cubicBezTo>
                  <a:cubicBezTo>
                    <a:pt x="29463" y="31300"/>
                    <a:pt x="39880" y="18234"/>
                    <a:pt x="43021" y="14246"/>
                  </a:cubicBezTo>
                  <a:cubicBezTo>
                    <a:pt x="43317" y="13872"/>
                    <a:pt x="43620" y="13491"/>
                    <a:pt x="43928" y="13105"/>
                  </a:cubicBezTo>
                  <a:cubicBezTo>
                    <a:pt x="46786" y="9521"/>
                    <a:pt x="49742" y="5817"/>
                    <a:pt x="48880" y="3446"/>
                  </a:cubicBezTo>
                  <a:cubicBezTo>
                    <a:pt x="48837" y="3319"/>
                    <a:pt x="48718" y="3239"/>
                    <a:pt x="48591" y="3239"/>
                  </a:cubicBezTo>
                  <a:cubicBezTo>
                    <a:pt x="48557" y="3239"/>
                    <a:pt x="48521" y="3245"/>
                    <a:pt x="48487" y="3258"/>
                  </a:cubicBezTo>
                  <a:cubicBezTo>
                    <a:pt x="48325" y="3317"/>
                    <a:pt x="48244" y="3495"/>
                    <a:pt x="48305" y="3656"/>
                  </a:cubicBezTo>
                  <a:cubicBezTo>
                    <a:pt x="49051" y="5703"/>
                    <a:pt x="46074" y="9433"/>
                    <a:pt x="43450" y="12724"/>
                  </a:cubicBezTo>
                  <a:cubicBezTo>
                    <a:pt x="43141" y="13109"/>
                    <a:pt x="42836" y="13492"/>
                    <a:pt x="42540" y="13867"/>
                  </a:cubicBezTo>
                  <a:cubicBezTo>
                    <a:pt x="35930" y="22257"/>
                    <a:pt x="28607" y="30940"/>
                    <a:pt x="27147" y="31428"/>
                  </a:cubicBezTo>
                  <a:cubicBezTo>
                    <a:pt x="27048" y="31460"/>
                    <a:pt x="26933" y="31476"/>
                    <a:pt x="26804" y="31476"/>
                  </a:cubicBezTo>
                  <a:cubicBezTo>
                    <a:pt x="24596" y="31476"/>
                    <a:pt x="18101" y="26862"/>
                    <a:pt x="14976" y="22486"/>
                  </a:cubicBezTo>
                  <a:cubicBezTo>
                    <a:pt x="11674" y="17865"/>
                    <a:pt x="8768" y="12187"/>
                    <a:pt x="8739" y="12130"/>
                  </a:cubicBezTo>
                  <a:cubicBezTo>
                    <a:pt x="8691" y="12036"/>
                    <a:pt x="8598" y="11973"/>
                    <a:pt x="8493" y="11964"/>
                  </a:cubicBezTo>
                  <a:cubicBezTo>
                    <a:pt x="6555" y="11796"/>
                    <a:pt x="3262" y="11253"/>
                    <a:pt x="2669" y="10513"/>
                  </a:cubicBezTo>
                  <a:cubicBezTo>
                    <a:pt x="1382" y="8903"/>
                    <a:pt x="613" y="7470"/>
                    <a:pt x="613" y="6680"/>
                  </a:cubicBezTo>
                  <a:cubicBezTo>
                    <a:pt x="613" y="6324"/>
                    <a:pt x="664" y="6241"/>
                    <a:pt x="655" y="6241"/>
                  </a:cubicBezTo>
                  <a:cubicBezTo>
                    <a:pt x="663" y="6239"/>
                    <a:pt x="673" y="6238"/>
                    <a:pt x="683" y="6238"/>
                  </a:cubicBezTo>
                  <a:cubicBezTo>
                    <a:pt x="911" y="6238"/>
                    <a:pt x="1697" y="6708"/>
                    <a:pt x="2274" y="7054"/>
                  </a:cubicBezTo>
                  <a:cubicBezTo>
                    <a:pt x="3336" y="7691"/>
                    <a:pt x="4274" y="7823"/>
                    <a:pt x="4866" y="7823"/>
                  </a:cubicBezTo>
                  <a:cubicBezTo>
                    <a:pt x="5259" y="7823"/>
                    <a:pt x="5499" y="7765"/>
                    <a:pt x="5523" y="7759"/>
                  </a:cubicBezTo>
                  <a:cubicBezTo>
                    <a:pt x="5674" y="7721"/>
                    <a:pt x="5771" y="7578"/>
                    <a:pt x="5752" y="7424"/>
                  </a:cubicBezTo>
                  <a:cubicBezTo>
                    <a:pt x="5733" y="7272"/>
                    <a:pt x="5604" y="7156"/>
                    <a:pt x="5449" y="7156"/>
                  </a:cubicBezTo>
                  <a:cubicBezTo>
                    <a:pt x="5252" y="7156"/>
                    <a:pt x="4670" y="7122"/>
                    <a:pt x="4355" y="6964"/>
                  </a:cubicBezTo>
                  <a:cubicBezTo>
                    <a:pt x="3753" y="6662"/>
                    <a:pt x="3489" y="6440"/>
                    <a:pt x="3638" y="5933"/>
                  </a:cubicBezTo>
                  <a:cubicBezTo>
                    <a:pt x="3651" y="5927"/>
                    <a:pt x="3669" y="5924"/>
                    <a:pt x="3691" y="5924"/>
                  </a:cubicBezTo>
                  <a:cubicBezTo>
                    <a:pt x="3844" y="5924"/>
                    <a:pt x="4198" y="6056"/>
                    <a:pt x="4465" y="6155"/>
                  </a:cubicBezTo>
                  <a:cubicBezTo>
                    <a:pt x="4998" y="6353"/>
                    <a:pt x="5663" y="6598"/>
                    <a:pt x="6435" y="6650"/>
                  </a:cubicBezTo>
                  <a:cubicBezTo>
                    <a:pt x="7988" y="6753"/>
                    <a:pt x="8143" y="6907"/>
                    <a:pt x="9337" y="8537"/>
                  </a:cubicBezTo>
                  <a:cubicBezTo>
                    <a:pt x="9523" y="8790"/>
                    <a:pt x="9721" y="9069"/>
                    <a:pt x="9933" y="9366"/>
                  </a:cubicBezTo>
                  <a:cubicBezTo>
                    <a:pt x="11111" y="11020"/>
                    <a:pt x="12724" y="13285"/>
                    <a:pt x="14662" y="14642"/>
                  </a:cubicBezTo>
                  <a:cubicBezTo>
                    <a:pt x="16879" y="16195"/>
                    <a:pt x="25653" y="21638"/>
                    <a:pt x="25742" y="21694"/>
                  </a:cubicBezTo>
                  <a:cubicBezTo>
                    <a:pt x="25790" y="21723"/>
                    <a:pt x="25846" y="21739"/>
                    <a:pt x="25902" y="21739"/>
                  </a:cubicBezTo>
                  <a:cubicBezTo>
                    <a:pt x="25928" y="21739"/>
                    <a:pt x="25953" y="21736"/>
                    <a:pt x="25978" y="21729"/>
                  </a:cubicBezTo>
                  <a:cubicBezTo>
                    <a:pt x="26059" y="21709"/>
                    <a:pt x="26128" y="21657"/>
                    <a:pt x="26169" y="21585"/>
                  </a:cubicBezTo>
                  <a:cubicBezTo>
                    <a:pt x="26266" y="21416"/>
                    <a:pt x="35893" y="4622"/>
                    <a:pt x="38280" y="2669"/>
                  </a:cubicBezTo>
                  <a:cubicBezTo>
                    <a:pt x="40604" y="768"/>
                    <a:pt x="42001" y="615"/>
                    <a:pt x="42024" y="613"/>
                  </a:cubicBezTo>
                  <a:cubicBezTo>
                    <a:pt x="42191" y="599"/>
                    <a:pt x="42317" y="452"/>
                    <a:pt x="42303" y="285"/>
                  </a:cubicBezTo>
                  <a:cubicBezTo>
                    <a:pt x="42292" y="128"/>
                    <a:pt x="42154" y="1"/>
                    <a:pt x="420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54"/>
            <p:cNvSpPr/>
            <p:nvPr/>
          </p:nvSpPr>
          <p:spPr>
            <a:xfrm>
              <a:off x="4674550" y="3634650"/>
              <a:ext cx="288050" cy="195200"/>
            </a:xfrm>
            <a:custGeom>
              <a:avLst/>
              <a:gdLst/>
              <a:ahLst/>
              <a:cxnLst/>
              <a:rect l="l" t="t" r="r" b="b"/>
              <a:pathLst>
                <a:path w="11522" h="7808" extrusionOk="0">
                  <a:moveTo>
                    <a:pt x="3379" y="1"/>
                  </a:moveTo>
                  <a:cubicBezTo>
                    <a:pt x="3199" y="1"/>
                    <a:pt x="3076" y="77"/>
                    <a:pt x="3019" y="277"/>
                  </a:cubicBezTo>
                  <a:cubicBezTo>
                    <a:pt x="2795" y="1060"/>
                    <a:pt x="3466" y="1395"/>
                    <a:pt x="3913" y="1618"/>
                  </a:cubicBezTo>
                  <a:cubicBezTo>
                    <a:pt x="4360" y="1842"/>
                    <a:pt x="5143" y="1842"/>
                    <a:pt x="5143" y="1842"/>
                  </a:cubicBezTo>
                  <a:cubicBezTo>
                    <a:pt x="5143" y="1842"/>
                    <a:pt x="4928" y="1896"/>
                    <a:pt x="4563" y="1896"/>
                  </a:cubicBezTo>
                  <a:cubicBezTo>
                    <a:pt x="4016" y="1896"/>
                    <a:pt x="3131" y="1775"/>
                    <a:pt x="2125" y="1171"/>
                  </a:cubicBezTo>
                  <a:cubicBezTo>
                    <a:pt x="1221" y="629"/>
                    <a:pt x="675" y="314"/>
                    <a:pt x="363" y="314"/>
                  </a:cubicBezTo>
                  <a:cubicBezTo>
                    <a:pt x="96" y="314"/>
                    <a:pt x="1" y="545"/>
                    <a:pt x="1" y="1060"/>
                  </a:cubicBezTo>
                  <a:cubicBezTo>
                    <a:pt x="1" y="2178"/>
                    <a:pt x="1230" y="3966"/>
                    <a:pt x="2125" y="5083"/>
                  </a:cubicBezTo>
                  <a:cubicBezTo>
                    <a:pt x="3019" y="6201"/>
                    <a:pt x="8160" y="6649"/>
                    <a:pt x="8160" y="6649"/>
                  </a:cubicBezTo>
                  <a:cubicBezTo>
                    <a:pt x="8160" y="6649"/>
                    <a:pt x="8385" y="7087"/>
                    <a:pt x="8772" y="7807"/>
                  </a:cubicBezTo>
                  <a:cubicBezTo>
                    <a:pt x="9317" y="7090"/>
                    <a:pt x="10175" y="6361"/>
                    <a:pt x="11521" y="5788"/>
                  </a:cubicBezTo>
                  <a:cubicBezTo>
                    <a:pt x="10643" y="4687"/>
                    <a:pt x="9891" y="3572"/>
                    <a:pt x="9278" y="2736"/>
                  </a:cubicBezTo>
                  <a:cubicBezTo>
                    <a:pt x="8048" y="1060"/>
                    <a:pt x="7825" y="836"/>
                    <a:pt x="6149" y="724"/>
                  </a:cubicBezTo>
                  <a:cubicBezTo>
                    <a:pt x="4901" y="641"/>
                    <a:pt x="3901" y="1"/>
                    <a:pt x="33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54"/>
            <p:cNvSpPr/>
            <p:nvPr/>
          </p:nvSpPr>
          <p:spPr>
            <a:xfrm>
              <a:off x="4666900" y="3627000"/>
              <a:ext cx="304825" cy="210500"/>
            </a:xfrm>
            <a:custGeom>
              <a:avLst/>
              <a:gdLst/>
              <a:ahLst/>
              <a:cxnLst/>
              <a:rect l="l" t="t" r="r" b="b"/>
              <a:pathLst>
                <a:path w="12193" h="8420" extrusionOk="0">
                  <a:moveTo>
                    <a:pt x="3689" y="611"/>
                  </a:moveTo>
                  <a:cubicBezTo>
                    <a:pt x="3842" y="611"/>
                    <a:pt x="4195" y="743"/>
                    <a:pt x="4463" y="842"/>
                  </a:cubicBezTo>
                  <a:cubicBezTo>
                    <a:pt x="4997" y="1039"/>
                    <a:pt x="5661" y="1285"/>
                    <a:pt x="6432" y="1336"/>
                  </a:cubicBezTo>
                  <a:cubicBezTo>
                    <a:pt x="7986" y="1440"/>
                    <a:pt x="8141" y="1594"/>
                    <a:pt x="9336" y="3224"/>
                  </a:cubicBezTo>
                  <a:cubicBezTo>
                    <a:pt x="9521" y="3476"/>
                    <a:pt x="9720" y="3755"/>
                    <a:pt x="9931" y="4051"/>
                  </a:cubicBezTo>
                  <a:cubicBezTo>
                    <a:pt x="10354" y="4644"/>
                    <a:pt x="10825" y="5306"/>
                    <a:pt x="11344" y="5975"/>
                  </a:cubicBezTo>
                  <a:cubicBezTo>
                    <a:pt x="10443" y="6405"/>
                    <a:pt x="9702" y="6939"/>
                    <a:pt x="9132" y="7568"/>
                  </a:cubicBezTo>
                  <a:cubicBezTo>
                    <a:pt x="8881" y="7094"/>
                    <a:pt x="8738" y="6816"/>
                    <a:pt x="8738" y="6815"/>
                  </a:cubicBezTo>
                  <a:cubicBezTo>
                    <a:pt x="8689" y="6722"/>
                    <a:pt x="8596" y="6659"/>
                    <a:pt x="8492" y="6650"/>
                  </a:cubicBezTo>
                  <a:cubicBezTo>
                    <a:pt x="6554" y="6482"/>
                    <a:pt x="3260" y="5938"/>
                    <a:pt x="2668" y="5199"/>
                  </a:cubicBezTo>
                  <a:cubicBezTo>
                    <a:pt x="1381" y="3589"/>
                    <a:pt x="612" y="2157"/>
                    <a:pt x="612" y="1366"/>
                  </a:cubicBezTo>
                  <a:cubicBezTo>
                    <a:pt x="612" y="1031"/>
                    <a:pt x="658" y="938"/>
                    <a:pt x="654" y="928"/>
                  </a:cubicBezTo>
                  <a:lnTo>
                    <a:pt x="654" y="928"/>
                  </a:lnTo>
                  <a:cubicBezTo>
                    <a:pt x="662" y="926"/>
                    <a:pt x="671" y="925"/>
                    <a:pt x="681" y="925"/>
                  </a:cubicBezTo>
                  <a:cubicBezTo>
                    <a:pt x="908" y="925"/>
                    <a:pt x="1695" y="1395"/>
                    <a:pt x="2272" y="1742"/>
                  </a:cubicBezTo>
                  <a:cubicBezTo>
                    <a:pt x="3334" y="2378"/>
                    <a:pt x="4273" y="2509"/>
                    <a:pt x="4865" y="2509"/>
                  </a:cubicBezTo>
                  <a:cubicBezTo>
                    <a:pt x="5257" y="2509"/>
                    <a:pt x="5497" y="2452"/>
                    <a:pt x="5521" y="2446"/>
                  </a:cubicBezTo>
                  <a:cubicBezTo>
                    <a:pt x="5671" y="2408"/>
                    <a:pt x="5770" y="2264"/>
                    <a:pt x="5751" y="2112"/>
                  </a:cubicBezTo>
                  <a:cubicBezTo>
                    <a:pt x="5732" y="1958"/>
                    <a:pt x="5602" y="1842"/>
                    <a:pt x="5447" y="1842"/>
                  </a:cubicBezTo>
                  <a:cubicBezTo>
                    <a:pt x="5249" y="1842"/>
                    <a:pt x="4667" y="1807"/>
                    <a:pt x="4353" y="1651"/>
                  </a:cubicBezTo>
                  <a:cubicBezTo>
                    <a:pt x="3751" y="1349"/>
                    <a:pt x="3487" y="1126"/>
                    <a:pt x="3635" y="620"/>
                  </a:cubicBezTo>
                  <a:cubicBezTo>
                    <a:pt x="3648" y="614"/>
                    <a:pt x="3666" y="611"/>
                    <a:pt x="3689" y="611"/>
                  </a:cubicBezTo>
                  <a:close/>
                  <a:moveTo>
                    <a:pt x="3684" y="1"/>
                  </a:moveTo>
                  <a:cubicBezTo>
                    <a:pt x="3568" y="1"/>
                    <a:pt x="3460" y="22"/>
                    <a:pt x="3360" y="73"/>
                  </a:cubicBezTo>
                  <a:cubicBezTo>
                    <a:pt x="3199" y="155"/>
                    <a:pt x="3088" y="299"/>
                    <a:pt x="3031" y="500"/>
                  </a:cubicBezTo>
                  <a:cubicBezTo>
                    <a:pt x="2906" y="934"/>
                    <a:pt x="2997" y="1265"/>
                    <a:pt x="3177" y="1520"/>
                  </a:cubicBezTo>
                  <a:cubicBezTo>
                    <a:pt x="2974" y="1431"/>
                    <a:pt x="2777" y="1329"/>
                    <a:pt x="2587" y="1215"/>
                  </a:cubicBezTo>
                  <a:cubicBezTo>
                    <a:pt x="1620" y="634"/>
                    <a:pt x="1062" y="314"/>
                    <a:pt x="664" y="314"/>
                  </a:cubicBezTo>
                  <a:cubicBezTo>
                    <a:pt x="552" y="314"/>
                    <a:pt x="453" y="339"/>
                    <a:pt x="361" y="391"/>
                  </a:cubicBezTo>
                  <a:cubicBezTo>
                    <a:pt x="43" y="571"/>
                    <a:pt x="1" y="985"/>
                    <a:pt x="1" y="1366"/>
                  </a:cubicBezTo>
                  <a:cubicBezTo>
                    <a:pt x="1" y="2651"/>
                    <a:pt x="1373" y="4557"/>
                    <a:pt x="2191" y="5581"/>
                  </a:cubicBezTo>
                  <a:cubicBezTo>
                    <a:pt x="3074" y="6686"/>
                    <a:pt x="7263" y="7147"/>
                    <a:pt x="8270" y="7244"/>
                  </a:cubicBezTo>
                  <a:cubicBezTo>
                    <a:pt x="8368" y="7431"/>
                    <a:pt x="8553" y="7783"/>
                    <a:pt x="8808" y="8257"/>
                  </a:cubicBezTo>
                  <a:cubicBezTo>
                    <a:pt x="8856" y="8349"/>
                    <a:pt x="8949" y="8410"/>
                    <a:pt x="9053" y="8418"/>
                  </a:cubicBezTo>
                  <a:cubicBezTo>
                    <a:pt x="9061" y="8419"/>
                    <a:pt x="9069" y="8419"/>
                    <a:pt x="9077" y="8419"/>
                  </a:cubicBezTo>
                  <a:cubicBezTo>
                    <a:pt x="9173" y="8419"/>
                    <a:pt x="9263" y="8375"/>
                    <a:pt x="9320" y="8298"/>
                  </a:cubicBezTo>
                  <a:cubicBezTo>
                    <a:pt x="9922" y="7509"/>
                    <a:pt x="10806" y="6862"/>
                    <a:pt x="11948" y="6375"/>
                  </a:cubicBezTo>
                  <a:cubicBezTo>
                    <a:pt x="12134" y="6296"/>
                    <a:pt x="12193" y="6062"/>
                    <a:pt x="12067" y="5903"/>
                  </a:cubicBezTo>
                  <a:cubicBezTo>
                    <a:pt x="11461" y="5143"/>
                    <a:pt x="10913" y="4374"/>
                    <a:pt x="10430" y="3696"/>
                  </a:cubicBezTo>
                  <a:cubicBezTo>
                    <a:pt x="10218" y="3398"/>
                    <a:pt x="10018" y="3116"/>
                    <a:pt x="9831" y="2861"/>
                  </a:cubicBezTo>
                  <a:cubicBezTo>
                    <a:pt x="8590" y="1169"/>
                    <a:pt x="8299" y="848"/>
                    <a:pt x="6475" y="725"/>
                  </a:cubicBezTo>
                  <a:cubicBezTo>
                    <a:pt x="5791" y="679"/>
                    <a:pt x="5173" y="451"/>
                    <a:pt x="4677" y="267"/>
                  </a:cubicBezTo>
                  <a:cubicBezTo>
                    <a:pt x="4277" y="120"/>
                    <a:pt x="3956" y="1"/>
                    <a:pt x="36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0" name="Google Shape;2330;p54"/>
          <p:cNvSpPr txBox="1">
            <a:spLocks noGrp="1"/>
          </p:cNvSpPr>
          <p:nvPr>
            <p:ph type="subTitle" idx="1"/>
          </p:nvPr>
        </p:nvSpPr>
        <p:spPr>
          <a:xfrm>
            <a:off x="995098" y="1362414"/>
            <a:ext cx="6918215" cy="201889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500" dirty="0"/>
              <a:t>This project proposes a multi-key and hybrid cryptography approach to provide robust security for video communication systems. The approach uses multiple cryptographic keys and the advanced Elliptic Curve Cryptography (ECC) technique to encrypt and decrypt video data in real-time. The implementation follows a client-server model, where the client requests video content from the server and the server dynamically generates multiple encryption keys based on the video data, encrypts the content, and sends it back to the client. The client then decrypts the received encrypted chunks using the corresponding keys for seamless playback.</a:t>
            </a:r>
          </a:p>
        </p:txBody>
      </p:sp>
      <p:sp>
        <p:nvSpPr>
          <p:cNvPr id="2332" name="Google Shape;2332;p5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38"/>
        <p:cNvGrpSpPr/>
        <p:nvPr/>
      </p:nvGrpSpPr>
      <p:grpSpPr>
        <a:xfrm>
          <a:off x="0" y="0"/>
          <a:ext cx="0" cy="0"/>
          <a:chOff x="0" y="0"/>
          <a:chExt cx="0" cy="0"/>
        </a:xfrm>
      </p:grpSpPr>
      <p:sp>
        <p:nvSpPr>
          <p:cNvPr id="3939" name="Google Shape;3939;p66"/>
          <p:cNvSpPr txBox="1">
            <a:spLocks noGrp="1"/>
          </p:cNvSpPr>
          <p:nvPr>
            <p:ph type="body" idx="1"/>
          </p:nvPr>
        </p:nvSpPr>
        <p:spPr>
          <a:xfrm>
            <a:off x="723390" y="1737501"/>
            <a:ext cx="7435420" cy="2333245"/>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GB" dirty="0">
                <a:solidFill>
                  <a:schemeClr val="accent1"/>
                </a:solidFill>
              </a:rPr>
              <a:t> As online video streaming becomes more popular, copyright infringement and piracy are becoming major problems. Researchers are working on new ways to protect copyright and prevent piracy using multi-key and hybrid cryptography techniques.</a:t>
            </a:r>
          </a:p>
          <a:p>
            <a:pPr marL="0" lvl="0" indent="0" algn="l" rtl="0">
              <a:spcBef>
                <a:spcPts val="1600"/>
              </a:spcBef>
              <a:spcAft>
                <a:spcPts val="1600"/>
              </a:spcAft>
              <a:buNone/>
            </a:pPr>
            <a:r>
              <a:rPr lang="en-GB" dirty="0">
                <a:solidFill>
                  <a:schemeClr val="accent1"/>
                </a:solidFill>
              </a:rPr>
              <a:t> Similarly, for security purposes, a hybrid multikey cryptography techniques can be applied for video communication to provide better security than traditional single-key cryptography approaches.</a:t>
            </a:r>
            <a:endParaRPr dirty="0">
              <a:solidFill>
                <a:schemeClr val="accent1"/>
              </a:solidFill>
            </a:endParaRPr>
          </a:p>
        </p:txBody>
      </p:sp>
      <p:sp>
        <p:nvSpPr>
          <p:cNvPr id="3940" name="Google Shape;3940;p66"/>
          <p:cNvSpPr txBox="1">
            <a:spLocks noGrp="1"/>
          </p:cNvSpPr>
          <p:nvPr>
            <p:ph type="title"/>
          </p:nvPr>
        </p:nvSpPr>
        <p:spPr>
          <a:xfrm>
            <a:off x="779025" y="4905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MOTIVATION</a:t>
            </a:r>
            <a:endParaRPr dirty="0"/>
          </a:p>
        </p:txBody>
      </p:sp>
      <p:grpSp>
        <p:nvGrpSpPr>
          <p:cNvPr id="2" name="Google Shape;3320;p64">
            <a:extLst>
              <a:ext uri="{FF2B5EF4-FFF2-40B4-BE49-F238E27FC236}">
                <a16:creationId xmlns:a16="http://schemas.microsoft.com/office/drawing/2014/main" id="{00ABD1AF-46B8-5FEA-5114-C99181E54E62}"/>
              </a:ext>
            </a:extLst>
          </p:cNvPr>
          <p:cNvGrpSpPr/>
          <p:nvPr/>
        </p:nvGrpSpPr>
        <p:grpSpPr>
          <a:xfrm>
            <a:off x="7059322" y="42530"/>
            <a:ext cx="1803978" cy="1633161"/>
            <a:chOff x="1158600" y="238100"/>
            <a:chExt cx="5295575" cy="5237900"/>
          </a:xfrm>
        </p:grpSpPr>
        <p:sp>
          <p:nvSpPr>
            <p:cNvPr id="3" name="Google Shape;3321;p64">
              <a:extLst>
                <a:ext uri="{FF2B5EF4-FFF2-40B4-BE49-F238E27FC236}">
                  <a16:creationId xmlns:a16="http://schemas.microsoft.com/office/drawing/2014/main" id="{81A56C95-BCEB-A07E-0B3E-C8D377386D65}"/>
                </a:ext>
              </a:extLst>
            </p:cNvPr>
            <p:cNvSpPr/>
            <p:nvPr/>
          </p:nvSpPr>
          <p:spPr>
            <a:xfrm>
              <a:off x="1158600" y="238100"/>
              <a:ext cx="5295575" cy="4235575"/>
            </a:xfrm>
            <a:custGeom>
              <a:avLst/>
              <a:gdLst/>
              <a:ahLst/>
              <a:cxnLst/>
              <a:rect l="l" t="t" r="r" b="b"/>
              <a:pathLst>
                <a:path w="211823" h="169423" extrusionOk="0">
                  <a:moveTo>
                    <a:pt x="126460" y="1"/>
                  </a:moveTo>
                  <a:cubicBezTo>
                    <a:pt x="118976" y="1"/>
                    <a:pt x="111395" y="984"/>
                    <a:pt x="103902" y="2949"/>
                  </a:cubicBezTo>
                  <a:cubicBezTo>
                    <a:pt x="88843" y="6899"/>
                    <a:pt x="78801" y="17143"/>
                    <a:pt x="70124" y="29492"/>
                  </a:cubicBezTo>
                  <a:cubicBezTo>
                    <a:pt x="62563" y="40250"/>
                    <a:pt x="54064" y="50620"/>
                    <a:pt x="42621" y="57428"/>
                  </a:cubicBezTo>
                  <a:cubicBezTo>
                    <a:pt x="31292" y="64169"/>
                    <a:pt x="19645" y="69546"/>
                    <a:pt x="13923" y="82356"/>
                  </a:cubicBezTo>
                  <a:cubicBezTo>
                    <a:pt x="0" y="113536"/>
                    <a:pt x="10175" y="149813"/>
                    <a:pt x="43103" y="162044"/>
                  </a:cubicBezTo>
                  <a:cubicBezTo>
                    <a:pt x="57586" y="167423"/>
                    <a:pt x="76041" y="169423"/>
                    <a:pt x="93913" y="169423"/>
                  </a:cubicBezTo>
                  <a:cubicBezTo>
                    <a:pt x="119804" y="169423"/>
                    <a:pt x="144470" y="165226"/>
                    <a:pt x="154062" y="161030"/>
                  </a:cubicBezTo>
                  <a:cubicBezTo>
                    <a:pt x="154062" y="161030"/>
                    <a:pt x="178383" y="159510"/>
                    <a:pt x="195103" y="129617"/>
                  </a:cubicBezTo>
                  <a:cubicBezTo>
                    <a:pt x="211822" y="99723"/>
                    <a:pt x="208783" y="54122"/>
                    <a:pt x="188009" y="28789"/>
                  </a:cubicBezTo>
                  <a:cubicBezTo>
                    <a:pt x="172271" y="9597"/>
                    <a:pt x="149846" y="1"/>
                    <a:pt x="126460"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322;p64">
              <a:extLst>
                <a:ext uri="{FF2B5EF4-FFF2-40B4-BE49-F238E27FC236}">
                  <a16:creationId xmlns:a16="http://schemas.microsoft.com/office/drawing/2014/main" id="{D3A0581B-710D-5AA1-F339-9B826E7F053F}"/>
                </a:ext>
              </a:extLst>
            </p:cNvPr>
            <p:cNvSpPr/>
            <p:nvPr/>
          </p:nvSpPr>
          <p:spPr>
            <a:xfrm>
              <a:off x="1943025" y="1626725"/>
              <a:ext cx="3843825" cy="2633725"/>
            </a:xfrm>
            <a:custGeom>
              <a:avLst/>
              <a:gdLst/>
              <a:ahLst/>
              <a:cxnLst/>
              <a:rect l="l" t="t" r="r" b="b"/>
              <a:pathLst>
                <a:path w="153753" h="105349" extrusionOk="0">
                  <a:moveTo>
                    <a:pt x="90" y="1"/>
                  </a:moveTo>
                  <a:cubicBezTo>
                    <a:pt x="41" y="1"/>
                    <a:pt x="1" y="40"/>
                    <a:pt x="1" y="90"/>
                  </a:cubicBezTo>
                  <a:lnTo>
                    <a:pt x="1" y="105349"/>
                  </a:lnTo>
                  <a:lnTo>
                    <a:pt x="153753" y="105349"/>
                  </a:lnTo>
                  <a:lnTo>
                    <a:pt x="153753" y="89"/>
                  </a:lnTo>
                  <a:cubicBezTo>
                    <a:pt x="153753" y="40"/>
                    <a:pt x="153713" y="1"/>
                    <a:pt x="153664"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323;p64">
              <a:extLst>
                <a:ext uri="{FF2B5EF4-FFF2-40B4-BE49-F238E27FC236}">
                  <a16:creationId xmlns:a16="http://schemas.microsoft.com/office/drawing/2014/main" id="{BDDBE5DD-AA84-D703-C230-F5118F6FBB1E}"/>
                </a:ext>
              </a:extLst>
            </p:cNvPr>
            <p:cNvSpPr/>
            <p:nvPr/>
          </p:nvSpPr>
          <p:spPr>
            <a:xfrm>
              <a:off x="1383675" y="4303900"/>
              <a:ext cx="4965450" cy="1164325"/>
            </a:xfrm>
            <a:custGeom>
              <a:avLst/>
              <a:gdLst/>
              <a:ahLst/>
              <a:cxnLst/>
              <a:rect l="l" t="t" r="r" b="b"/>
              <a:pathLst>
                <a:path w="198618" h="46573" extrusionOk="0">
                  <a:moveTo>
                    <a:pt x="22375" y="0"/>
                  </a:moveTo>
                  <a:lnTo>
                    <a:pt x="935" y="41662"/>
                  </a:lnTo>
                  <a:cubicBezTo>
                    <a:pt x="1" y="43548"/>
                    <a:pt x="1780" y="46572"/>
                    <a:pt x="3884" y="46572"/>
                  </a:cubicBezTo>
                  <a:lnTo>
                    <a:pt x="194618" y="46572"/>
                  </a:lnTo>
                  <a:cubicBezTo>
                    <a:pt x="196723" y="46572"/>
                    <a:pt x="198618" y="43400"/>
                    <a:pt x="197684" y="41514"/>
                  </a:cubicBezTo>
                  <a:lnTo>
                    <a:pt x="17612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324;p64">
              <a:extLst>
                <a:ext uri="{FF2B5EF4-FFF2-40B4-BE49-F238E27FC236}">
                  <a16:creationId xmlns:a16="http://schemas.microsoft.com/office/drawing/2014/main" id="{39791EC1-A0B7-AE34-F549-82BC48AE3CD0}"/>
                </a:ext>
              </a:extLst>
            </p:cNvPr>
            <p:cNvSpPr/>
            <p:nvPr/>
          </p:nvSpPr>
          <p:spPr>
            <a:xfrm>
              <a:off x="1387725" y="4296075"/>
              <a:ext cx="4957300" cy="1179925"/>
            </a:xfrm>
            <a:custGeom>
              <a:avLst/>
              <a:gdLst/>
              <a:ahLst/>
              <a:cxnLst/>
              <a:rect l="l" t="t" r="r" b="b"/>
              <a:pathLst>
                <a:path w="198292" h="47197" extrusionOk="0">
                  <a:moveTo>
                    <a:pt x="175776" y="625"/>
                  </a:moveTo>
                  <a:lnTo>
                    <a:pt x="197243" y="41965"/>
                  </a:lnTo>
                  <a:cubicBezTo>
                    <a:pt x="197632" y="42750"/>
                    <a:pt x="197470" y="43923"/>
                    <a:pt x="196831" y="44952"/>
                  </a:cubicBezTo>
                  <a:cubicBezTo>
                    <a:pt x="196211" y="45952"/>
                    <a:pt x="195301" y="46573"/>
                    <a:pt x="194457" y="46573"/>
                  </a:cubicBezTo>
                  <a:lnTo>
                    <a:pt x="3722" y="46573"/>
                  </a:lnTo>
                  <a:cubicBezTo>
                    <a:pt x="2885" y="46573"/>
                    <a:pt x="2001" y="45986"/>
                    <a:pt x="1415" y="45042"/>
                  </a:cubicBezTo>
                  <a:cubicBezTo>
                    <a:pt x="793" y="44040"/>
                    <a:pt x="654" y="42917"/>
                    <a:pt x="1050" y="42117"/>
                  </a:cubicBezTo>
                  <a:lnTo>
                    <a:pt x="22404" y="625"/>
                  </a:lnTo>
                  <a:close/>
                  <a:moveTo>
                    <a:pt x="22023" y="1"/>
                  </a:moveTo>
                  <a:lnTo>
                    <a:pt x="494" y="41836"/>
                  </a:lnTo>
                  <a:cubicBezTo>
                    <a:pt x="0" y="42833"/>
                    <a:pt x="150" y="44186"/>
                    <a:pt x="886" y="45370"/>
                  </a:cubicBezTo>
                  <a:cubicBezTo>
                    <a:pt x="1595" y="46514"/>
                    <a:pt x="2655" y="47197"/>
                    <a:pt x="3722" y="47197"/>
                  </a:cubicBezTo>
                  <a:lnTo>
                    <a:pt x="194457" y="47197"/>
                  </a:lnTo>
                  <a:cubicBezTo>
                    <a:pt x="195515" y="47197"/>
                    <a:pt x="196628" y="46462"/>
                    <a:pt x="197360" y="45280"/>
                  </a:cubicBezTo>
                  <a:cubicBezTo>
                    <a:pt x="198122" y="44053"/>
                    <a:pt x="198291" y="42677"/>
                    <a:pt x="197799" y="41683"/>
                  </a:cubicBezTo>
                  <a:lnTo>
                    <a:pt x="176242" y="169"/>
                  </a:lnTo>
                  <a:lnTo>
                    <a:pt x="1761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325;p64">
              <a:extLst>
                <a:ext uri="{FF2B5EF4-FFF2-40B4-BE49-F238E27FC236}">
                  <a16:creationId xmlns:a16="http://schemas.microsoft.com/office/drawing/2014/main" id="{51CB8194-9F95-F822-4CC7-1BBFA25FE05C}"/>
                </a:ext>
              </a:extLst>
            </p:cNvPr>
            <p:cNvSpPr/>
            <p:nvPr/>
          </p:nvSpPr>
          <p:spPr>
            <a:xfrm>
              <a:off x="1393850" y="4260425"/>
              <a:ext cx="4942200" cy="1164325"/>
            </a:xfrm>
            <a:custGeom>
              <a:avLst/>
              <a:gdLst/>
              <a:ahLst/>
              <a:cxnLst/>
              <a:rect l="l" t="t" r="r" b="b"/>
              <a:pathLst>
                <a:path w="197688" h="46573" extrusionOk="0">
                  <a:moveTo>
                    <a:pt x="21968" y="1"/>
                  </a:moveTo>
                  <a:lnTo>
                    <a:pt x="935" y="42476"/>
                  </a:lnTo>
                  <a:cubicBezTo>
                    <a:pt x="0" y="44362"/>
                    <a:pt x="1373" y="46573"/>
                    <a:pt x="3477" y="46573"/>
                  </a:cubicBezTo>
                  <a:lnTo>
                    <a:pt x="194211" y="46573"/>
                  </a:lnTo>
                  <a:cubicBezTo>
                    <a:pt x="196316" y="46573"/>
                    <a:pt x="197687" y="44362"/>
                    <a:pt x="196754" y="42475"/>
                  </a:cubicBezTo>
                  <a:lnTo>
                    <a:pt x="1757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326;p64">
              <a:extLst>
                <a:ext uri="{FF2B5EF4-FFF2-40B4-BE49-F238E27FC236}">
                  <a16:creationId xmlns:a16="http://schemas.microsoft.com/office/drawing/2014/main" id="{3D9C48CB-0B63-809D-0B9C-6A1B154B64E4}"/>
                </a:ext>
              </a:extLst>
            </p:cNvPr>
            <p:cNvSpPr/>
            <p:nvPr/>
          </p:nvSpPr>
          <p:spPr>
            <a:xfrm>
              <a:off x="1398125" y="4252650"/>
              <a:ext cx="4933650" cy="1179900"/>
            </a:xfrm>
            <a:custGeom>
              <a:avLst/>
              <a:gdLst/>
              <a:ahLst/>
              <a:cxnLst/>
              <a:rect l="l" t="t" r="r" b="b"/>
              <a:pathLst>
                <a:path w="197346" h="47196" extrusionOk="0">
                  <a:moveTo>
                    <a:pt x="175355" y="624"/>
                  </a:moveTo>
                  <a:lnTo>
                    <a:pt x="196304" y="42925"/>
                  </a:lnTo>
                  <a:cubicBezTo>
                    <a:pt x="196691" y="43708"/>
                    <a:pt x="196647" y="44635"/>
                    <a:pt x="196186" y="45378"/>
                  </a:cubicBezTo>
                  <a:cubicBezTo>
                    <a:pt x="195725" y="46121"/>
                    <a:pt x="194914" y="46571"/>
                    <a:pt x="194041" y="46572"/>
                  </a:cubicBezTo>
                  <a:lnTo>
                    <a:pt x="3306" y="46572"/>
                  </a:lnTo>
                  <a:cubicBezTo>
                    <a:pt x="2432" y="46572"/>
                    <a:pt x="1621" y="46121"/>
                    <a:pt x="1160" y="45378"/>
                  </a:cubicBezTo>
                  <a:cubicBezTo>
                    <a:pt x="700" y="44636"/>
                    <a:pt x="655" y="43708"/>
                    <a:pt x="1043" y="42925"/>
                  </a:cubicBezTo>
                  <a:lnTo>
                    <a:pt x="21991" y="624"/>
                  </a:lnTo>
                  <a:close/>
                  <a:moveTo>
                    <a:pt x="21797" y="0"/>
                  </a:moveTo>
                  <a:cubicBezTo>
                    <a:pt x="21679" y="0"/>
                    <a:pt x="21571" y="68"/>
                    <a:pt x="21518" y="174"/>
                  </a:cubicBezTo>
                  <a:lnTo>
                    <a:pt x="484" y="42649"/>
                  </a:lnTo>
                  <a:cubicBezTo>
                    <a:pt x="0" y="43626"/>
                    <a:pt x="56" y="44782"/>
                    <a:pt x="630" y="45708"/>
                  </a:cubicBezTo>
                  <a:cubicBezTo>
                    <a:pt x="1204" y="46633"/>
                    <a:pt x="2217" y="47195"/>
                    <a:pt x="3306" y="47195"/>
                  </a:cubicBezTo>
                  <a:lnTo>
                    <a:pt x="194041" y="47195"/>
                  </a:lnTo>
                  <a:cubicBezTo>
                    <a:pt x="195130" y="47194"/>
                    <a:pt x="196141" y="46632"/>
                    <a:pt x="196716" y="45706"/>
                  </a:cubicBezTo>
                  <a:cubicBezTo>
                    <a:pt x="197290" y="44781"/>
                    <a:pt x="197345" y="43625"/>
                    <a:pt x="196863" y="42648"/>
                  </a:cubicBezTo>
                  <a:lnTo>
                    <a:pt x="175828" y="174"/>
                  </a:lnTo>
                  <a:cubicBezTo>
                    <a:pt x="175776" y="68"/>
                    <a:pt x="175668" y="0"/>
                    <a:pt x="175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327;p64">
              <a:extLst>
                <a:ext uri="{FF2B5EF4-FFF2-40B4-BE49-F238E27FC236}">
                  <a16:creationId xmlns:a16="http://schemas.microsoft.com/office/drawing/2014/main" id="{91EBDC9F-5007-78C8-3D1E-4BF98A111927}"/>
                </a:ext>
              </a:extLst>
            </p:cNvPr>
            <p:cNvSpPr/>
            <p:nvPr/>
          </p:nvSpPr>
          <p:spPr>
            <a:xfrm>
              <a:off x="2175875" y="1835275"/>
              <a:ext cx="3378150" cy="2216650"/>
            </a:xfrm>
            <a:custGeom>
              <a:avLst/>
              <a:gdLst/>
              <a:ahLst/>
              <a:cxnLst/>
              <a:rect l="l" t="t" r="r" b="b"/>
              <a:pathLst>
                <a:path w="135126" h="88666" extrusionOk="0">
                  <a:moveTo>
                    <a:pt x="1" y="1"/>
                  </a:moveTo>
                  <a:lnTo>
                    <a:pt x="1" y="88666"/>
                  </a:lnTo>
                  <a:lnTo>
                    <a:pt x="135126" y="88666"/>
                  </a:lnTo>
                  <a:lnTo>
                    <a:pt x="1351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328;p64">
              <a:extLst>
                <a:ext uri="{FF2B5EF4-FFF2-40B4-BE49-F238E27FC236}">
                  <a16:creationId xmlns:a16="http://schemas.microsoft.com/office/drawing/2014/main" id="{0966CE5D-B278-8507-210F-282C88D7745A}"/>
                </a:ext>
              </a:extLst>
            </p:cNvPr>
            <p:cNvSpPr/>
            <p:nvPr/>
          </p:nvSpPr>
          <p:spPr>
            <a:xfrm>
              <a:off x="2168075" y="1827500"/>
              <a:ext cx="3393750" cy="2232225"/>
            </a:xfrm>
            <a:custGeom>
              <a:avLst/>
              <a:gdLst/>
              <a:ahLst/>
              <a:cxnLst/>
              <a:rect l="l" t="t" r="r" b="b"/>
              <a:pathLst>
                <a:path w="135750" h="89289" extrusionOk="0">
                  <a:moveTo>
                    <a:pt x="135127" y="623"/>
                  </a:moveTo>
                  <a:lnTo>
                    <a:pt x="135127" y="88665"/>
                  </a:lnTo>
                  <a:lnTo>
                    <a:pt x="624" y="88665"/>
                  </a:lnTo>
                  <a:lnTo>
                    <a:pt x="624" y="623"/>
                  </a:lnTo>
                  <a:close/>
                  <a:moveTo>
                    <a:pt x="0" y="0"/>
                  </a:moveTo>
                  <a:lnTo>
                    <a:pt x="0" y="89288"/>
                  </a:lnTo>
                  <a:lnTo>
                    <a:pt x="135749" y="89288"/>
                  </a:lnTo>
                  <a:lnTo>
                    <a:pt x="1357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29;p64">
              <a:extLst>
                <a:ext uri="{FF2B5EF4-FFF2-40B4-BE49-F238E27FC236}">
                  <a16:creationId xmlns:a16="http://schemas.microsoft.com/office/drawing/2014/main" id="{7800BCDE-0C23-4A69-4734-3D4B3BA681DF}"/>
                </a:ext>
              </a:extLst>
            </p:cNvPr>
            <p:cNvSpPr/>
            <p:nvPr/>
          </p:nvSpPr>
          <p:spPr>
            <a:xfrm>
              <a:off x="2263650" y="2845375"/>
              <a:ext cx="3215025" cy="1126650"/>
            </a:xfrm>
            <a:custGeom>
              <a:avLst/>
              <a:gdLst/>
              <a:ahLst/>
              <a:cxnLst/>
              <a:rect l="l" t="t" r="r" b="b"/>
              <a:pathLst>
                <a:path w="128601" h="45066" extrusionOk="0">
                  <a:moveTo>
                    <a:pt x="1" y="0"/>
                  </a:moveTo>
                  <a:lnTo>
                    <a:pt x="1" y="45066"/>
                  </a:lnTo>
                  <a:lnTo>
                    <a:pt x="128601" y="45066"/>
                  </a:lnTo>
                  <a:lnTo>
                    <a:pt x="128601"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30;p64">
              <a:extLst>
                <a:ext uri="{FF2B5EF4-FFF2-40B4-BE49-F238E27FC236}">
                  <a16:creationId xmlns:a16="http://schemas.microsoft.com/office/drawing/2014/main" id="{5F1A1399-68D0-5AFA-16E6-35B9DABAA7CC}"/>
                </a:ext>
              </a:extLst>
            </p:cNvPr>
            <p:cNvSpPr/>
            <p:nvPr/>
          </p:nvSpPr>
          <p:spPr>
            <a:xfrm>
              <a:off x="2344125" y="3343550"/>
              <a:ext cx="330500" cy="330525"/>
            </a:xfrm>
            <a:custGeom>
              <a:avLst/>
              <a:gdLst/>
              <a:ahLst/>
              <a:cxnLst/>
              <a:rect l="l" t="t" r="r" b="b"/>
              <a:pathLst>
                <a:path w="13220" h="13221" extrusionOk="0">
                  <a:moveTo>
                    <a:pt x="6611" y="4013"/>
                  </a:moveTo>
                  <a:cubicBezTo>
                    <a:pt x="7296" y="4013"/>
                    <a:pt x="7957" y="4284"/>
                    <a:pt x="8446" y="4773"/>
                  </a:cubicBezTo>
                  <a:cubicBezTo>
                    <a:pt x="8998" y="5326"/>
                    <a:pt x="9273" y="6098"/>
                    <a:pt x="9194" y="6874"/>
                  </a:cubicBezTo>
                  <a:cubicBezTo>
                    <a:pt x="9073" y="8090"/>
                    <a:pt x="8091" y="9073"/>
                    <a:pt x="6876" y="9193"/>
                  </a:cubicBezTo>
                  <a:cubicBezTo>
                    <a:pt x="6787" y="9202"/>
                    <a:pt x="6699" y="9207"/>
                    <a:pt x="6611" y="9207"/>
                  </a:cubicBezTo>
                  <a:cubicBezTo>
                    <a:pt x="5926" y="9207"/>
                    <a:pt x="5263" y="8935"/>
                    <a:pt x="4774" y="8446"/>
                  </a:cubicBezTo>
                  <a:cubicBezTo>
                    <a:pt x="4222" y="7893"/>
                    <a:pt x="3948" y="7121"/>
                    <a:pt x="4027" y="6345"/>
                  </a:cubicBezTo>
                  <a:cubicBezTo>
                    <a:pt x="4148" y="5130"/>
                    <a:pt x="5131" y="4146"/>
                    <a:pt x="6345" y="4027"/>
                  </a:cubicBezTo>
                  <a:cubicBezTo>
                    <a:pt x="6434" y="4018"/>
                    <a:pt x="6522" y="4013"/>
                    <a:pt x="6611" y="4013"/>
                  </a:cubicBezTo>
                  <a:close/>
                  <a:moveTo>
                    <a:pt x="6043" y="1"/>
                  </a:moveTo>
                  <a:cubicBezTo>
                    <a:pt x="5707" y="1"/>
                    <a:pt x="5435" y="273"/>
                    <a:pt x="5435" y="608"/>
                  </a:cubicBezTo>
                  <a:lnTo>
                    <a:pt x="5435" y="1485"/>
                  </a:lnTo>
                  <a:cubicBezTo>
                    <a:pt x="4861" y="1616"/>
                    <a:pt x="4314" y="1842"/>
                    <a:pt x="3816" y="2156"/>
                  </a:cubicBezTo>
                  <a:lnTo>
                    <a:pt x="3197" y="1536"/>
                  </a:lnTo>
                  <a:cubicBezTo>
                    <a:pt x="3078" y="1417"/>
                    <a:pt x="2922" y="1358"/>
                    <a:pt x="2767" y="1358"/>
                  </a:cubicBezTo>
                  <a:cubicBezTo>
                    <a:pt x="2612" y="1358"/>
                    <a:pt x="2456" y="1417"/>
                    <a:pt x="2337" y="1536"/>
                  </a:cubicBezTo>
                  <a:lnTo>
                    <a:pt x="1536" y="2339"/>
                  </a:lnTo>
                  <a:cubicBezTo>
                    <a:pt x="1298" y="2576"/>
                    <a:pt x="1298" y="2960"/>
                    <a:pt x="1536" y="3197"/>
                  </a:cubicBezTo>
                  <a:lnTo>
                    <a:pt x="2155" y="3817"/>
                  </a:lnTo>
                  <a:cubicBezTo>
                    <a:pt x="1841" y="4315"/>
                    <a:pt x="1615" y="4862"/>
                    <a:pt x="1485" y="5436"/>
                  </a:cubicBezTo>
                  <a:lnTo>
                    <a:pt x="608" y="5436"/>
                  </a:lnTo>
                  <a:cubicBezTo>
                    <a:pt x="272" y="5436"/>
                    <a:pt x="0" y="5708"/>
                    <a:pt x="0" y="6044"/>
                  </a:cubicBezTo>
                  <a:lnTo>
                    <a:pt x="0" y="7179"/>
                  </a:lnTo>
                  <a:cubicBezTo>
                    <a:pt x="0" y="7514"/>
                    <a:pt x="272" y="7786"/>
                    <a:pt x="608" y="7786"/>
                  </a:cubicBezTo>
                  <a:lnTo>
                    <a:pt x="1485" y="7786"/>
                  </a:lnTo>
                  <a:cubicBezTo>
                    <a:pt x="1615" y="8360"/>
                    <a:pt x="1841" y="8906"/>
                    <a:pt x="2155" y="9404"/>
                  </a:cubicBezTo>
                  <a:lnTo>
                    <a:pt x="1536" y="10024"/>
                  </a:lnTo>
                  <a:cubicBezTo>
                    <a:pt x="1298" y="10261"/>
                    <a:pt x="1298" y="10646"/>
                    <a:pt x="1536" y="10882"/>
                  </a:cubicBezTo>
                  <a:lnTo>
                    <a:pt x="2340" y="11684"/>
                  </a:lnTo>
                  <a:cubicBezTo>
                    <a:pt x="2458" y="11803"/>
                    <a:pt x="2613" y="11862"/>
                    <a:pt x="2768" y="11862"/>
                  </a:cubicBezTo>
                  <a:cubicBezTo>
                    <a:pt x="2924" y="11862"/>
                    <a:pt x="3079" y="11803"/>
                    <a:pt x="3198" y="11684"/>
                  </a:cubicBezTo>
                  <a:lnTo>
                    <a:pt x="3817" y="11064"/>
                  </a:lnTo>
                  <a:cubicBezTo>
                    <a:pt x="4315" y="11378"/>
                    <a:pt x="4862" y="11604"/>
                    <a:pt x="5437" y="11736"/>
                  </a:cubicBezTo>
                  <a:lnTo>
                    <a:pt x="5437" y="12613"/>
                  </a:lnTo>
                  <a:cubicBezTo>
                    <a:pt x="5437" y="12948"/>
                    <a:pt x="5708" y="13220"/>
                    <a:pt x="6044" y="13220"/>
                  </a:cubicBezTo>
                  <a:lnTo>
                    <a:pt x="7179" y="13220"/>
                  </a:lnTo>
                  <a:cubicBezTo>
                    <a:pt x="7515" y="13220"/>
                    <a:pt x="7787" y="12948"/>
                    <a:pt x="7787" y="12613"/>
                  </a:cubicBezTo>
                  <a:lnTo>
                    <a:pt x="7787" y="11736"/>
                  </a:lnTo>
                  <a:cubicBezTo>
                    <a:pt x="8360" y="11606"/>
                    <a:pt x="8907" y="11378"/>
                    <a:pt x="9405" y="11066"/>
                  </a:cubicBezTo>
                  <a:lnTo>
                    <a:pt x="10024" y="11685"/>
                  </a:lnTo>
                  <a:cubicBezTo>
                    <a:pt x="10143" y="11804"/>
                    <a:pt x="10299" y="11863"/>
                    <a:pt x="10454" y="11863"/>
                  </a:cubicBezTo>
                  <a:cubicBezTo>
                    <a:pt x="10610" y="11863"/>
                    <a:pt x="10765" y="11804"/>
                    <a:pt x="10884" y="11685"/>
                  </a:cubicBezTo>
                  <a:lnTo>
                    <a:pt x="11687" y="10882"/>
                  </a:lnTo>
                  <a:cubicBezTo>
                    <a:pt x="11923" y="10645"/>
                    <a:pt x="11923" y="10260"/>
                    <a:pt x="11687" y="10024"/>
                  </a:cubicBezTo>
                  <a:lnTo>
                    <a:pt x="11067" y="9404"/>
                  </a:lnTo>
                  <a:cubicBezTo>
                    <a:pt x="11380" y="8906"/>
                    <a:pt x="11606" y="8358"/>
                    <a:pt x="11737" y="7785"/>
                  </a:cubicBezTo>
                  <a:lnTo>
                    <a:pt x="12613" y="7785"/>
                  </a:lnTo>
                  <a:cubicBezTo>
                    <a:pt x="12948" y="7784"/>
                    <a:pt x="13220" y="7512"/>
                    <a:pt x="13220" y="7178"/>
                  </a:cubicBezTo>
                  <a:lnTo>
                    <a:pt x="13220" y="6042"/>
                  </a:lnTo>
                  <a:cubicBezTo>
                    <a:pt x="13220" y="5707"/>
                    <a:pt x="12948" y="5435"/>
                    <a:pt x="12612" y="5435"/>
                  </a:cubicBezTo>
                  <a:lnTo>
                    <a:pt x="11735" y="5435"/>
                  </a:lnTo>
                  <a:cubicBezTo>
                    <a:pt x="11605" y="4862"/>
                    <a:pt x="11379" y="4314"/>
                    <a:pt x="11065" y="3816"/>
                  </a:cubicBezTo>
                  <a:lnTo>
                    <a:pt x="11686" y="3197"/>
                  </a:lnTo>
                  <a:cubicBezTo>
                    <a:pt x="11922" y="2960"/>
                    <a:pt x="11922" y="2576"/>
                    <a:pt x="11686" y="2338"/>
                  </a:cubicBezTo>
                  <a:lnTo>
                    <a:pt x="10883" y="1535"/>
                  </a:lnTo>
                  <a:cubicBezTo>
                    <a:pt x="10764" y="1417"/>
                    <a:pt x="10608" y="1358"/>
                    <a:pt x="10453" y="1358"/>
                  </a:cubicBezTo>
                  <a:cubicBezTo>
                    <a:pt x="10298" y="1358"/>
                    <a:pt x="10143" y="1417"/>
                    <a:pt x="10024" y="1535"/>
                  </a:cubicBezTo>
                  <a:lnTo>
                    <a:pt x="9405" y="2155"/>
                  </a:lnTo>
                  <a:cubicBezTo>
                    <a:pt x="8906" y="1842"/>
                    <a:pt x="8359" y="1616"/>
                    <a:pt x="7786" y="1485"/>
                  </a:cubicBezTo>
                  <a:lnTo>
                    <a:pt x="7786" y="608"/>
                  </a:lnTo>
                  <a:cubicBezTo>
                    <a:pt x="7786" y="273"/>
                    <a:pt x="7513" y="1"/>
                    <a:pt x="71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331;p64">
              <a:extLst>
                <a:ext uri="{FF2B5EF4-FFF2-40B4-BE49-F238E27FC236}">
                  <a16:creationId xmlns:a16="http://schemas.microsoft.com/office/drawing/2014/main" id="{5AF62F2B-7101-DF9F-4444-D43FB5066F62}"/>
                </a:ext>
              </a:extLst>
            </p:cNvPr>
            <p:cNvSpPr/>
            <p:nvPr/>
          </p:nvSpPr>
          <p:spPr>
            <a:xfrm>
              <a:off x="2611625" y="3542250"/>
              <a:ext cx="330475" cy="330525"/>
            </a:xfrm>
            <a:custGeom>
              <a:avLst/>
              <a:gdLst/>
              <a:ahLst/>
              <a:cxnLst/>
              <a:rect l="l" t="t" r="r" b="b"/>
              <a:pathLst>
                <a:path w="13219" h="13221" extrusionOk="0">
                  <a:moveTo>
                    <a:pt x="6610" y="4014"/>
                  </a:moveTo>
                  <a:cubicBezTo>
                    <a:pt x="7295" y="4014"/>
                    <a:pt x="7957" y="4285"/>
                    <a:pt x="8446" y="4774"/>
                  </a:cubicBezTo>
                  <a:cubicBezTo>
                    <a:pt x="8998" y="5326"/>
                    <a:pt x="9272" y="6098"/>
                    <a:pt x="9193" y="6875"/>
                  </a:cubicBezTo>
                  <a:cubicBezTo>
                    <a:pt x="9072" y="8090"/>
                    <a:pt x="8091" y="9073"/>
                    <a:pt x="6875" y="9193"/>
                  </a:cubicBezTo>
                  <a:cubicBezTo>
                    <a:pt x="6786" y="9202"/>
                    <a:pt x="6698" y="9207"/>
                    <a:pt x="6610" y="9207"/>
                  </a:cubicBezTo>
                  <a:cubicBezTo>
                    <a:pt x="5925" y="9207"/>
                    <a:pt x="5263" y="8936"/>
                    <a:pt x="4774" y="8447"/>
                  </a:cubicBezTo>
                  <a:cubicBezTo>
                    <a:pt x="4222" y="7894"/>
                    <a:pt x="3948" y="7122"/>
                    <a:pt x="4027" y="6346"/>
                  </a:cubicBezTo>
                  <a:cubicBezTo>
                    <a:pt x="4148" y="5131"/>
                    <a:pt x="5129" y="4147"/>
                    <a:pt x="6345" y="4028"/>
                  </a:cubicBezTo>
                  <a:cubicBezTo>
                    <a:pt x="6434" y="4019"/>
                    <a:pt x="6522" y="4014"/>
                    <a:pt x="6610" y="4014"/>
                  </a:cubicBezTo>
                  <a:close/>
                  <a:moveTo>
                    <a:pt x="6042" y="1"/>
                  </a:moveTo>
                  <a:cubicBezTo>
                    <a:pt x="5706" y="1"/>
                    <a:pt x="5434" y="272"/>
                    <a:pt x="5434" y="608"/>
                  </a:cubicBezTo>
                  <a:lnTo>
                    <a:pt x="5434" y="1484"/>
                  </a:lnTo>
                  <a:cubicBezTo>
                    <a:pt x="4861" y="1615"/>
                    <a:pt x="4313" y="1842"/>
                    <a:pt x="3816" y="2154"/>
                  </a:cubicBezTo>
                  <a:lnTo>
                    <a:pt x="3196" y="1535"/>
                  </a:lnTo>
                  <a:cubicBezTo>
                    <a:pt x="3077" y="1417"/>
                    <a:pt x="2922" y="1358"/>
                    <a:pt x="2767" y="1358"/>
                  </a:cubicBezTo>
                  <a:cubicBezTo>
                    <a:pt x="2612" y="1358"/>
                    <a:pt x="2456" y="1417"/>
                    <a:pt x="2337" y="1535"/>
                  </a:cubicBezTo>
                  <a:lnTo>
                    <a:pt x="1534" y="2338"/>
                  </a:lnTo>
                  <a:cubicBezTo>
                    <a:pt x="1298" y="2575"/>
                    <a:pt x="1298" y="2960"/>
                    <a:pt x="1534" y="3197"/>
                  </a:cubicBezTo>
                  <a:lnTo>
                    <a:pt x="2154" y="3817"/>
                  </a:lnTo>
                  <a:cubicBezTo>
                    <a:pt x="1841" y="4315"/>
                    <a:pt x="1614" y="4861"/>
                    <a:pt x="1484" y="5435"/>
                  </a:cubicBezTo>
                  <a:lnTo>
                    <a:pt x="608" y="5435"/>
                  </a:lnTo>
                  <a:cubicBezTo>
                    <a:pt x="272" y="5435"/>
                    <a:pt x="0" y="5706"/>
                    <a:pt x="0" y="6042"/>
                  </a:cubicBezTo>
                  <a:lnTo>
                    <a:pt x="0" y="7178"/>
                  </a:lnTo>
                  <a:cubicBezTo>
                    <a:pt x="0" y="7513"/>
                    <a:pt x="272" y="7785"/>
                    <a:pt x="608" y="7785"/>
                  </a:cubicBezTo>
                  <a:lnTo>
                    <a:pt x="1484" y="7785"/>
                  </a:lnTo>
                  <a:cubicBezTo>
                    <a:pt x="1614" y="8358"/>
                    <a:pt x="1841" y="8906"/>
                    <a:pt x="2154" y="9404"/>
                  </a:cubicBezTo>
                  <a:lnTo>
                    <a:pt x="1534" y="10024"/>
                  </a:lnTo>
                  <a:cubicBezTo>
                    <a:pt x="1298" y="10261"/>
                    <a:pt x="1298" y="10646"/>
                    <a:pt x="1534" y="10882"/>
                  </a:cubicBezTo>
                  <a:lnTo>
                    <a:pt x="2337" y="11685"/>
                  </a:lnTo>
                  <a:cubicBezTo>
                    <a:pt x="2456" y="11804"/>
                    <a:pt x="2612" y="11863"/>
                    <a:pt x="2767" y="11863"/>
                  </a:cubicBezTo>
                  <a:cubicBezTo>
                    <a:pt x="2922" y="11863"/>
                    <a:pt x="3077" y="11804"/>
                    <a:pt x="3196" y="11685"/>
                  </a:cubicBezTo>
                  <a:lnTo>
                    <a:pt x="3816" y="11065"/>
                  </a:lnTo>
                  <a:cubicBezTo>
                    <a:pt x="4313" y="11379"/>
                    <a:pt x="4861" y="11605"/>
                    <a:pt x="5434" y="11736"/>
                  </a:cubicBezTo>
                  <a:lnTo>
                    <a:pt x="5434" y="12613"/>
                  </a:lnTo>
                  <a:cubicBezTo>
                    <a:pt x="5434" y="12947"/>
                    <a:pt x="5706" y="13220"/>
                    <a:pt x="6042" y="13220"/>
                  </a:cubicBezTo>
                  <a:lnTo>
                    <a:pt x="7177" y="13220"/>
                  </a:lnTo>
                  <a:cubicBezTo>
                    <a:pt x="7513" y="13220"/>
                    <a:pt x="7785" y="12947"/>
                    <a:pt x="7785" y="12613"/>
                  </a:cubicBezTo>
                  <a:lnTo>
                    <a:pt x="7785" y="11736"/>
                  </a:lnTo>
                  <a:cubicBezTo>
                    <a:pt x="8358" y="11605"/>
                    <a:pt x="8906" y="11378"/>
                    <a:pt x="9403" y="11065"/>
                  </a:cubicBezTo>
                  <a:lnTo>
                    <a:pt x="10023" y="11685"/>
                  </a:lnTo>
                  <a:cubicBezTo>
                    <a:pt x="10142" y="11804"/>
                    <a:pt x="10297" y="11863"/>
                    <a:pt x="10452" y="11863"/>
                  </a:cubicBezTo>
                  <a:cubicBezTo>
                    <a:pt x="10607" y="11863"/>
                    <a:pt x="10763" y="11804"/>
                    <a:pt x="10881" y="11685"/>
                  </a:cubicBezTo>
                  <a:lnTo>
                    <a:pt x="11684" y="10882"/>
                  </a:lnTo>
                  <a:cubicBezTo>
                    <a:pt x="11921" y="10646"/>
                    <a:pt x="11921" y="10261"/>
                    <a:pt x="11684" y="10024"/>
                  </a:cubicBezTo>
                  <a:lnTo>
                    <a:pt x="11065" y="9404"/>
                  </a:lnTo>
                  <a:cubicBezTo>
                    <a:pt x="11377" y="8906"/>
                    <a:pt x="11604" y="8358"/>
                    <a:pt x="11735" y="7785"/>
                  </a:cubicBezTo>
                  <a:lnTo>
                    <a:pt x="12611" y="7785"/>
                  </a:lnTo>
                  <a:cubicBezTo>
                    <a:pt x="12947" y="7785"/>
                    <a:pt x="13219" y="7513"/>
                    <a:pt x="13219" y="7178"/>
                  </a:cubicBezTo>
                  <a:lnTo>
                    <a:pt x="13219" y="6042"/>
                  </a:lnTo>
                  <a:cubicBezTo>
                    <a:pt x="13219" y="5706"/>
                    <a:pt x="12947" y="5435"/>
                    <a:pt x="12611" y="5435"/>
                  </a:cubicBezTo>
                  <a:lnTo>
                    <a:pt x="11735" y="5435"/>
                  </a:lnTo>
                  <a:cubicBezTo>
                    <a:pt x="11604" y="4861"/>
                    <a:pt x="11377" y="4315"/>
                    <a:pt x="11065" y="3817"/>
                  </a:cubicBezTo>
                  <a:lnTo>
                    <a:pt x="11684" y="3197"/>
                  </a:lnTo>
                  <a:cubicBezTo>
                    <a:pt x="11921" y="2960"/>
                    <a:pt x="11921" y="2575"/>
                    <a:pt x="11684" y="2338"/>
                  </a:cubicBezTo>
                  <a:lnTo>
                    <a:pt x="10881" y="1535"/>
                  </a:lnTo>
                  <a:cubicBezTo>
                    <a:pt x="10763" y="1417"/>
                    <a:pt x="10607" y="1358"/>
                    <a:pt x="10452" y="1358"/>
                  </a:cubicBezTo>
                  <a:cubicBezTo>
                    <a:pt x="10297" y="1358"/>
                    <a:pt x="10142" y="1417"/>
                    <a:pt x="10023" y="1535"/>
                  </a:cubicBezTo>
                  <a:lnTo>
                    <a:pt x="9403" y="2154"/>
                  </a:lnTo>
                  <a:cubicBezTo>
                    <a:pt x="8906" y="1842"/>
                    <a:pt x="8358" y="1615"/>
                    <a:pt x="7785" y="1484"/>
                  </a:cubicBezTo>
                  <a:lnTo>
                    <a:pt x="7785" y="608"/>
                  </a:lnTo>
                  <a:cubicBezTo>
                    <a:pt x="7785" y="272"/>
                    <a:pt x="7513" y="1"/>
                    <a:pt x="71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332;p64">
              <a:extLst>
                <a:ext uri="{FF2B5EF4-FFF2-40B4-BE49-F238E27FC236}">
                  <a16:creationId xmlns:a16="http://schemas.microsoft.com/office/drawing/2014/main" id="{74608244-13F8-D859-A217-4F73A3732DA5}"/>
                </a:ext>
              </a:extLst>
            </p:cNvPr>
            <p:cNvSpPr/>
            <p:nvPr/>
          </p:nvSpPr>
          <p:spPr>
            <a:xfrm>
              <a:off x="2383000" y="2940375"/>
              <a:ext cx="596350" cy="13525"/>
            </a:xfrm>
            <a:custGeom>
              <a:avLst/>
              <a:gdLst/>
              <a:ahLst/>
              <a:cxnLst/>
              <a:rect l="l" t="t" r="r" b="b"/>
              <a:pathLst>
                <a:path w="23854" h="541" extrusionOk="0">
                  <a:moveTo>
                    <a:pt x="271" y="1"/>
                  </a:moveTo>
                  <a:cubicBezTo>
                    <a:pt x="122" y="1"/>
                    <a:pt x="0" y="121"/>
                    <a:pt x="0" y="271"/>
                  </a:cubicBezTo>
                  <a:cubicBezTo>
                    <a:pt x="0" y="420"/>
                    <a:pt x="122" y="541"/>
                    <a:pt x="271" y="541"/>
                  </a:cubicBezTo>
                  <a:lnTo>
                    <a:pt x="23583" y="541"/>
                  </a:lnTo>
                  <a:cubicBezTo>
                    <a:pt x="23733" y="541"/>
                    <a:pt x="23853" y="420"/>
                    <a:pt x="23853" y="271"/>
                  </a:cubicBezTo>
                  <a:cubicBezTo>
                    <a:pt x="23853" y="121"/>
                    <a:pt x="23733" y="1"/>
                    <a:pt x="23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333;p64">
              <a:extLst>
                <a:ext uri="{FF2B5EF4-FFF2-40B4-BE49-F238E27FC236}">
                  <a16:creationId xmlns:a16="http://schemas.microsoft.com/office/drawing/2014/main" id="{E2217A6F-C81B-5F2E-2EE1-E7D4504E1579}"/>
                </a:ext>
              </a:extLst>
            </p:cNvPr>
            <p:cNvSpPr/>
            <p:nvPr/>
          </p:nvSpPr>
          <p:spPr>
            <a:xfrm>
              <a:off x="2382850" y="3024450"/>
              <a:ext cx="596675" cy="13525"/>
            </a:xfrm>
            <a:custGeom>
              <a:avLst/>
              <a:gdLst/>
              <a:ahLst/>
              <a:cxnLst/>
              <a:rect l="l" t="t" r="r" b="b"/>
              <a:pathLst>
                <a:path w="23867" h="541" extrusionOk="0">
                  <a:moveTo>
                    <a:pt x="271" y="1"/>
                  </a:moveTo>
                  <a:cubicBezTo>
                    <a:pt x="122" y="1"/>
                    <a:pt x="1" y="121"/>
                    <a:pt x="1" y="270"/>
                  </a:cubicBezTo>
                  <a:cubicBezTo>
                    <a:pt x="1" y="421"/>
                    <a:pt x="122" y="541"/>
                    <a:pt x="271" y="541"/>
                  </a:cubicBezTo>
                  <a:cubicBezTo>
                    <a:pt x="273" y="541"/>
                    <a:pt x="275" y="541"/>
                    <a:pt x="277" y="541"/>
                  </a:cubicBezTo>
                  <a:lnTo>
                    <a:pt x="23589" y="541"/>
                  </a:lnTo>
                  <a:cubicBezTo>
                    <a:pt x="23591" y="541"/>
                    <a:pt x="23593" y="541"/>
                    <a:pt x="23595" y="541"/>
                  </a:cubicBezTo>
                  <a:cubicBezTo>
                    <a:pt x="23745" y="541"/>
                    <a:pt x="23866" y="421"/>
                    <a:pt x="23866" y="270"/>
                  </a:cubicBezTo>
                  <a:cubicBezTo>
                    <a:pt x="23866" y="121"/>
                    <a:pt x="23745" y="1"/>
                    <a:pt x="23595" y="1"/>
                  </a:cubicBezTo>
                  <a:cubicBezTo>
                    <a:pt x="23593" y="1"/>
                    <a:pt x="23591" y="1"/>
                    <a:pt x="23589" y="1"/>
                  </a:cubicBezTo>
                  <a:lnTo>
                    <a:pt x="277" y="1"/>
                  </a:lnTo>
                  <a:cubicBezTo>
                    <a:pt x="275" y="1"/>
                    <a:pt x="273" y="1"/>
                    <a:pt x="2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334;p64">
              <a:extLst>
                <a:ext uri="{FF2B5EF4-FFF2-40B4-BE49-F238E27FC236}">
                  <a16:creationId xmlns:a16="http://schemas.microsoft.com/office/drawing/2014/main" id="{E01F49A1-9F90-1ACA-67BA-BCC9004F02AE}"/>
                </a:ext>
              </a:extLst>
            </p:cNvPr>
            <p:cNvSpPr/>
            <p:nvPr/>
          </p:nvSpPr>
          <p:spPr>
            <a:xfrm>
              <a:off x="2382850" y="3108525"/>
              <a:ext cx="596675" cy="13525"/>
            </a:xfrm>
            <a:custGeom>
              <a:avLst/>
              <a:gdLst/>
              <a:ahLst/>
              <a:cxnLst/>
              <a:rect l="l" t="t" r="r" b="b"/>
              <a:pathLst>
                <a:path w="23867" h="541" extrusionOk="0">
                  <a:moveTo>
                    <a:pt x="271" y="1"/>
                  </a:moveTo>
                  <a:cubicBezTo>
                    <a:pt x="122" y="1"/>
                    <a:pt x="1" y="121"/>
                    <a:pt x="1" y="270"/>
                  </a:cubicBezTo>
                  <a:cubicBezTo>
                    <a:pt x="1" y="421"/>
                    <a:pt x="122" y="541"/>
                    <a:pt x="271" y="541"/>
                  </a:cubicBezTo>
                  <a:cubicBezTo>
                    <a:pt x="273" y="541"/>
                    <a:pt x="275" y="541"/>
                    <a:pt x="277" y="541"/>
                  </a:cubicBezTo>
                  <a:lnTo>
                    <a:pt x="23589" y="541"/>
                  </a:lnTo>
                  <a:cubicBezTo>
                    <a:pt x="23591" y="541"/>
                    <a:pt x="23593" y="541"/>
                    <a:pt x="23595" y="541"/>
                  </a:cubicBezTo>
                  <a:cubicBezTo>
                    <a:pt x="23745" y="541"/>
                    <a:pt x="23866" y="421"/>
                    <a:pt x="23866" y="270"/>
                  </a:cubicBezTo>
                  <a:cubicBezTo>
                    <a:pt x="23866" y="121"/>
                    <a:pt x="23745" y="1"/>
                    <a:pt x="23595" y="1"/>
                  </a:cubicBezTo>
                  <a:cubicBezTo>
                    <a:pt x="23593" y="1"/>
                    <a:pt x="23591" y="1"/>
                    <a:pt x="23589" y="1"/>
                  </a:cubicBezTo>
                  <a:lnTo>
                    <a:pt x="277" y="1"/>
                  </a:lnTo>
                  <a:cubicBezTo>
                    <a:pt x="275" y="1"/>
                    <a:pt x="273" y="1"/>
                    <a:pt x="2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335;p64">
              <a:extLst>
                <a:ext uri="{FF2B5EF4-FFF2-40B4-BE49-F238E27FC236}">
                  <a16:creationId xmlns:a16="http://schemas.microsoft.com/office/drawing/2014/main" id="{2A309DAD-68ED-023B-12BF-A590DD3BD8D9}"/>
                </a:ext>
              </a:extLst>
            </p:cNvPr>
            <p:cNvSpPr/>
            <p:nvPr/>
          </p:nvSpPr>
          <p:spPr>
            <a:xfrm>
              <a:off x="2382850" y="3192600"/>
              <a:ext cx="596675" cy="13550"/>
            </a:xfrm>
            <a:custGeom>
              <a:avLst/>
              <a:gdLst/>
              <a:ahLst/>
              <a:cxnLst/>
              <a:rect l="l" t="t" r="r" b="b"/>
              <a:pathLst>
                <a:path w="23867" h="542" extrusionOk="0">
                  <a:moveTo>
                    <a:pt x="271" y="1"/>
                  </a:moveTo>
                  <a:cubicBezTo>
                    <a:pt x="122" y="1"/>
                    <a:pt x="1" y="121"/>
                    <a:pt x="1" y="270"/>
                  </a:cubicBezTo>
                  <a:cubicBezTo>
                    <a:pt x="1" y="421"/>
                    <a:pt x="122" y="541"/>
                    <a:pt x="271" y="541"/>
                  </a:cubicBezTo>
                  <a:cubicBezTo>
                    <a:pt x="273" y="541"/>
                    <a:pt x="275" y="541"/>
                    <a:pt x="277" y="541"/>
                  </a:cubicBezTo>
                  <a:lnTo>
                    <a:pt x="23589" y="541"/>
                  </a:lnTo>
                  <a:cubicBezTo>
                    <a:pt x="23591" y="541"/>
                    <a:pt x="23593" y="541"/>
                    <a:pt x="23595" y="541"/>
                  </a:cubicBezTo>
                  <a:cubicBezTo>
                    <a:pt x="23745" y="541"/>
                    <a:pt x="23866" y="421"/>
                    <a:pt x="23866" y="270"/>
                  </a:cubicBezTo>
                  <a:cubicBezTo>
                    <a:pt x="23866" y="121"/>
                    <a:pt x="23745" y="1"/>
                    <a:pt x="23595" y="1"/>
                  </a:cubicBezTo>
                  <a:cubicBezTo>
                    <a:pt x="23593" y="1"/>
                    <a:pt x="23591" y="1"/>
                    <a:pt x="23589" y="1"/>
                  </a:cubicBezTo>
                  <a:lnTo>
                    <a:pt x="277" y="1"/>
                  </a:lnTo>
                  <a:cubicBezTo>
                    <a:pt x="275" y="1"/>
                    <a:pt x="273" y="1"/>
                    <a:pt x="2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336;p64">
              <a:extLst>
                <a:ext uri="{FF2B5EF4-FFF2-40B4-BE49-F238E27FC236}">
                  <a16:creationId xmlns:a16="http://schemas.microsoft.com/office/drawing/2014/main" id="{625712C2-C312-10AD-8DB7-4E8393B1AC44}"/>
                </a:ext>
              </a:extLst>
            </p:cNvPr>
            <p:cNvSpPr/>
            <p:nvPr/>
          </p:nvSpPr>
          <p:spPr>
            <a:xfrm>
              <a:off x="2263650" y="1939725"/>
              <a:ext cx="3215025" cy="130500"/>
            </a:xfrm>
            <a:custGeom>
              <a:avLst/>
              <a:gdLst/>
              <a:ahLst/>
              <a:cxnLst/>
              <a:rect l="l" t="t" r="r" b="b"/>
              <a:pathLst>
                <a:path w="128601" h="5220" extrusionOk="0">
                  <a:moveTo>
                    <a:pt x="55" y="1"/>
                  </a:moveTo>
                  <a:cubicBezTo>
                    <a:pt x="25" y="1"/>
                    <a:pt x="1" y="25"/>
                    <a:pt x="1" y="56"/>
                  </a:cubicBezTo>
                  <a:lnTo>
                    <a:pt x="1" y="5164"/>
                  </a:lnTo>
                  <a:cubicBezTo>
                    <a:pt x="1" y="5195"/>
                    <a:pt x="25" y="5219"/>
                    <a:pt x="55" y="5219"/>
                  </a:cubicBezTo>
                  <a:lnTo>
                    <a:pt x="128546" y="5219"/>
                  </a:lnTo>
                  <a:cubicBezTo>
                    <a:pt x="128577" y="5219"/>
                    <a:pt x="128601" y="5195"/>
                    <a:pt x="128601" y="5164"/>
                  </a:cubicBezTo>
                  <a:lnTo>
                    <a:pt x="128601" y="56"/>
                  </a:lnTo>
                  <a:cubicBezTo>
                    <a:pt x="128601" y="25"/>
                    <a:pt x="128577" y="1"/>
                    <a:pt x="128546"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337;p64">
              <a:extLst>
                <a:ext uri="{FF2B5EF4-FFF2-40B4-BE49-F238E27FC236}">
                  <a16:creationId xmlns:a16="http://schemas.microsoft.com/office/drawing/2014/main" id="{45328A2B-229A-1614-07C7-7819D6BF3DCA}"/>
                </a:ext>
              </a:extLst>
            </p:cNvPr>
            <p:cNvSpPr/>
            <p:nvPr/>
          </p:nvSpPr>
          <p:spPr>
            <a:xfrm>
              <a:off x="2263650" y="2369800"/>
              <a:ext cx="3215025" cy="130475"/>
            </a:xfrm>
            <a:custGeom>
              <a:avLst/>
              <a:gdLst/>
              <a:ahLst/>
              <a:cxnLst/>
              <a:rect l="l" t="t" r="r" b="b"/>
              <a:pathLst>
                <a:path w="128601" h="5219" extrusionOk="0">
                  <a:moveTo>
                    <a:pt x="55" y="1"/>
                  </a:moveTo>
                  <a:cubicBezTo>
                    <a:pt x="25" y="1"/>
                    <a:pt x="1" y="25"/>
                    <a:pt x="1" y="55"/>
                  </a:cubicBezTo>
                  <a:lnTo>
                    <a:pt x="1" y="5164"/>
                  </a:lnTo>
                  <a:cubicBezTo>
                    <a:pt x="1" y="5194"/>
                    <a:pt x="25" y="5218"/>
                    <a:pt x="55" y="5218"/>
                  </a:cubicBezTo>
                  <a:lnTo>
                    <a:pt x="128546" y="5218"/>
                  </a:lnTo>
                  <a:cubicBezTo>
                    <a:pt x="128577" y="5218"/>
                    <a:pt x="128601" y="5194"/>
                    <a:pt x="128601" y="5164"/>
                  </a:cubicBezTo>
                  <a:lnTo>
                    <a:pt x="128601" y="55"/>
                  </a:lnTo>
                  <a:cubicBezTo>
                    <a:pt x="128601" y="25"/>
                    <a:pt x="128577" y="1"/>
                    <a:pt x="128546"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338;p64">
              <a:extLst>
                <a:ext uri="{FF2B5EF4-FFF2-40B4-BE49-F238E27FC236}">
                  <a16:creationId xmlns:a16="http://schemas.microsoft.com/office/drawing/2014/main" id="{0CF086E2-9DF2-3A92-3903-5D9AD6C2CEEA}"/>
                </a:ext>
              </a:extLst>
            </p:cNvPr>
            <p:cNvSpPr/>
            <p:nvPr/>
          </p:nvSpPr>
          <p:spPr>
            <a:xfrm>
              <a:off x="3494725" y="4487125"/>
              <a:ext cx="216575" cy="141900"/>
            </a:xfrm>
            <a:custGeom>
              <a:avLst/>
              <a:gdLst/>
              <a:ahLst/>
              <a:cxnLst/>
              <a:rect l="l" t="t" r="r" b="b"/>
              <a:pathLst>
                <a:path w="8663" h="5676" extrusionOk="0">
                  <a:moveTo>
                    <a:pt x="538" y="0"/>
                  </a:moveTo>
                  <a:lnTo>
                    <a:pt x="0" y="5675"/>
                  </a:lnTo>
                  <a:lnTo>
                    <a:pt x="8395" y="5675"/>
                  </a:lnTo>
                  <a:lnTo>
                    <a:pt x="8663"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339;p64">
              <a:extLst>
                <a:ext uri="{FF2B5EF4-FFF2-40B4-BE49-F238E27FC236}">
                  <a16:creationId xmlns:a16="http://schemas.microsoft.com/office/drawing/2014/main" id="{5149177A-7590-5230-9FF2-5718B58B9818}"/>
                </a:ext>
              </a:extLst>
            </p:cNvPr>
            <p:cNvSpPr/>
            <p:nvPr/>
          </p:nvSpPr>
          <p:spPr>
            <a:xfrm>
              <a:off x="3486150" y="4479350"/>
              <a:ext cx="233300" cy="157450"/>
            </a:xfrm>
            <a:custGeom>
              <a:avLst/>
              <a:gdLst/>
              <a:ahLst/>
              <a:cxnLst/>
              <a:rect l="l" t="t" r="r" b="b"/>
              <a:pathLst>
                <a:path w="9332" h="6298" extrusionOk="0">
                  <a:moveTo>
                    <a:pt x="8679" y="623"/>
                  </a:moveTo>
                  <a:lnTo>
                    <a:pt x="8441" y="5675"/>
                  </a:lnTo>
                  <a:lnTo>
                    <a:pt x="686" y="5675"/>
                  </a:lnTo>
                  <a:lnTo>
                    <a:pt x="1165" y="623"/>
                  </a:lnTo>
                  <a:close/>
                  <a:moveTo>
                    <a:pt x="597" y="0"/>
                  </a:moveTo>
                  <a:lnTo>
                    <a:pt x="1" y="6298"/>
                  </a:lnTo>
                  <a:lnTo>
                    <a:pt x="9036" y="6298"/>
                  </a:lnTo>
                  <a:lnTo>
                    <a:pt x="93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340;p64">
              <a:extLst>
                <a:ext uri="{FF2B5EF4-FFF2-40B4-BE49-F238E27FC236}">
                  <a16:creationId xmlns:a16="http://schemas.microsoft.com/office/drawing/2014/main" id="{2BE406B9-00CD-A37D-A945-2524D8DB3634}"/>
                </a:ext>
              </a:extLst>
            </p:cNvPr>
            <p:cNvSpPr/>
            <p:nvPr/>
          </p:nvSpPr>
          <p:spPr>
            <a:xfrm>
              <a:off x="3914350" y="4487125"/>
              <a:ext cx="210050" cy="141900"/>
            </a:xfrm>
            <a:custGeom>
              <a:avLst/>
              <a:gdLst/>
              <a:ahLst/>
              <a:cxnLst/>
              <a:rect l="l" t="t" r="r" b="b"/>
              <a:pathLst>
                <a:path w="8402" h="5676" extrusionOk="0">
                  <a:moveTo>
                    <a:pt x="1" y="0"/>
                  </a:moveTo>
                  <a:lnTo>
                    <a:pt x="6" y="5675"/>
                  </a:lnTo>
                  <a:lnTo>
                    <a:pt x="8401" y="5675"/>
                  </a:lnTo>
                  <a:lnTo>
                    <a:pt x="812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341;p64">
              <a:extLst>
                <a:ext uri="{FF2B5EF4-FFF2-40B4-BE49-F238E27FC236}">
                  <a16:creationId xmlns:a16="http://schemas.microsoft.com/office/drawing/2014/main" id="{2BDBED13-B1BF-E58C-7C1B-BCED5A258C04}"/>
                </a:ext>
              </a:extLst>
            </p:cNvPr>
            <p:cNvSpPr/>
            <p:nvPr/>
          </p:nvSpPr>
          <p:spPr>
            <a:xfrm>
              <a:off x="3906575" y="4479350"/>
              <a:ext cx="226025" cy="157450"/>
            </a:xfrm>
            <a:custGeom>
              <a:avLst/>
              <a:gdLst/>
              <a:ahLst/>
              <a:cxnLst/>
              <a:rect l="l" t="t" r="r" b="b"/>
              <a:pathLst>
                <a:path w="9041" h="6298" extrusionOk="0">
                  <a:moveTo>
                    <a:pt x="8139" y="623"/>
                  </a:moveTo>
                  <a:lnTo>
                    <a:pt x="8385" y="5675"/>
                  </a:lnTo>
                  <a:lnTo>
                    <a:pt x="629" y="5675"/>
                  </a:lnTo>
                  <a:lnTo>
                    <a:pt x="623" y="623"/>
                  </a:lnTo>
                  <a:close/>
                  <a:moveTo>
                    <a:pt x="0" y="0"/>
                  </a:moveTo>
                  <a:lnTo>
                    <a:pt x="7" y="6298"/>
                  </a:lnTo>
                  <a:lnTo>
                    <a:pt x="9040" y="6298"/>
                  </a:lnTo>
                  <a:lnTo>
                    <a:pt x="873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342;p64">
              <a:extLst>
                <a:ext uri="{FF2B5EF4-FFF2-40B4-BE49-F238E27FC236}">
                  <a16:creationId xmlns:a16="http://schemas.microsoft.com/office/drawing/2014/main" id="{E65B20A5-219E-A495-5042-6D16DE6FB63D}"/>
                </a:ext>
              </a:extLst>
            </p:cNvPr>
            <p:cNvSpPr/>
            <p:nvPr/>
          </p:nvSpPr>
          <p:spPr>
            <a:xfrm>
              <a:off x="5173825" y="4629000"/>
              <a:ext cx="260900" cy="151725"/>
            </a:xfrm>
            <a:custGeom>
              <a:avLst/>
              <a:gdLst/>
              <a:ahLst/>
              <a:cxnLst/>
              <a:rect l="l" t="t" r="r" b="b"/>
              <a:pathLst>
                <a:path w="10436" h="6069" extrusionOk="0">
                  <a:moveTo>
                    <a:pt x="1" y="0"/>
                  </a:moveTo>
                  <a:lnTo>
                    <a:pt x="1749" y="6068"/>
                  </a:lnTo>
                  <a:lnTo>
                    <a:pt x="10436" y="6068"/>
                  </a:lnTo>
                  <a:lnTo>
                    <a:pt x="839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343;p64">
              <a:extLst>
                <a:ext uri="{FF2B5EF4-FFF2-40B4-BE49-F238E27FC236}">
                  <a16:creationId xmlns:a16="http://schemas.microsoft.com/office/drawing/2014/main" id="{ECBAE2FB-E644-BC2F-B771-FC4AE84FCCD0}"/>
                </a:ext>
              </a:extLst>
            </p:cNvPr>
            <p:cNvSpPr/>
            <p:nvPr/>
          </p:nvSpPr>
          <p:spPr>
            <a:xfrm>
              <a:off x="5163500" y="4621200"/>
              <a:ext cx="282050" cy="167300"/>
            </a:xfrm>
            <a:custGeom>
              <a:avLst/>
              <a:gdLst/>
              <a:ahLst/>
              <a:cxnLst/>
              <a:rect l="l" t="t" r="r" b="b"/>
              <a:pathLst>
                <a:path w="11282" h="6692" extrusionOk="0">
                  <a:moveTo>
                    <a:pt x="8586" y="624"/>
                  </a:moveTo>
                  <a:lnTo>
                    <a:pt x="10415" y="6068"/>
                  </a:lnTo>
                  <a:lnTo>
                    <a:pt x="2396" y="6068"/>
                  </a:lnTo>
                  <a:lnTo>
                    <a:pt x="828" y="624"/>
                  </a:lnTo>
                  <a:close/>
                  <a:moveTo>
                    <a:pt x="1" y="1"/>
                  </a:moveTo>
                  <a:lnTo>
                    <a:pt x="1928" y="6692"/>
                  </a:lnTo>
                  <a:lnTo>
                    <a:pt x="11282" y="6692"/>
                  </a:lnTo>
                  <a:lnTo>
                    <a:pt x="90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344;p64">
              <a:extLst>
                <a:ext uri="{FF2B5EF4-FFF2-40B4-BE49-F238E27FC236}">
                  <a16:creationId xmlns:a16="http://schemas.microsoft.com/office/drawing/2014/main" id="{1BD73568-128F-EC7E-A52D-9F06F5E2D732}"/>
                </a:ext>
              </a:extLst>
            </p:cNvPr>
            <p:cNvSpPr/>
            <p:nvPr/>
          </p:nvSpPr>
          <p:spPr>
            <a:xfrm>
              <a:off x="3284825" y="4487125"/>
              <a:ext cx="223375" cy="141900"/>
            </a:xfrm>
            <a:custGeom>
              <a:avLst/>
              <a:gdLst/>
              <a:ahLst/>
              <a:cxnLst/>
              <a:rect l="l" t="t" r="r" b="b"/>
              <a:pathLst>
                <a:path w="8935" h="5676" extrusionOk="0">
                  <a:moveTo>
                    <a:pt x="810" y="0"/>
                  </a:moveTo>
                  <a:lnTo>
                    <a:pt x="0" y="5675"/>
                  </a:lnTo>
                  <a:lnTo>
                    <a:pt x="8396" y="5675"/>
                  </a:lnTo>
                  <a:lnTo>
                    <a:pt x="8934"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345;p64">
              <a:extLst>
                <a:ext uri="{FF2B5EF4-FFF2-40B4-BE49-F238E27FC236}">
                  <a16:creationId xmlns:a16="http://schemas.microsoft.com/office/drawing/2014/main" id="{4AB9BB72-A979-AAA4-33B4-514B7B29EA94}"/>
                </a:ext>
              </a:extLst>
            </p:cNvPr>
            <p:cNvSpPr/>
            <p:nvPr/>
          </p:nvSpPr>
          <p:spPr>
            <a:xfrm>
              <a:off x="3275850" y="4479350"/>
              <a:ext cx="240900" cy="157450"/>
            </a:xfrm>
            <a:custGeom>
              <a:avLst/>
              <a:gdLst/>
              <a:ahLst/>
              <a:cxnLst/>
              <a:rect l="l" t="t" r="r" b="b"/>
              <a:pathLst>
                <a:path w="9636" h="6298" extrusionOk="0">
                  <a:moveTo>
                    <a:pt x="8951" y="623"/>
                  </a:moveTo>
                  <a:lnTo>
                    <a:pt x="8471" y="5675"/>
                  </a:lnTo>
                  <a:lnTo>
                    <a:pt x="719" y="5675"/>
                  </a:lnTo>
                  <a:lnTo>
                    <a:pt x="1439" y="623"/>
                  </a:lnTo>
                  <a:close/>
                  <a:moveTo>
                    <a:pt x="899" y="0"/>
                  </a:moveTo>
                  <a:lnTo>
                    <a:pt x="0" y="6298"/>
                  </a:lnTo>
                  <a:lnTo>
                    <a:pt x="9039" y="6298"/>
                  </a:lnTo>
                  <a:lnTo>
                    <a:pt x="96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346;p64">
              <a:extLst>
                <a:ext uri="{FF2B5EF4-FFF2-40B4-BE49-F238E27FC236}">
                  <a16:creationId xmlns:a16="http://schemas.microsoft.com/office/drawing/2014/main" id="{9AC70882-546E-FC77-4323-EB28EBBD3FA7}"/>
                </a:ext>
              </a:extLst>
            </p:cNvPr>
            <p:cNvSpPr/>
            <p:nvPr/>
          </p:nvSpPr>
          <p:spPr>
            <a:xfrm>
              <a:off x="2865050" y="4487125"/>
              <a:ext cx="236950" cy="141900"/>
            </a:xfrm>
            <a:custGeom>
              <a:avLst/>
              <a:gdLst/>
              <a:ahLst/>
              <a:cxnLst/>
              <a:rect l="l" t="t" r="r" b="b"/>
              <a:pathLst>
                <a:path w="9478" h="5676" extrusionOk="0">
                  <a:moveTo>
                    <a:pt x="1353" y="0"/>
                  </a:moveTo>
                  <a:lnTo>
                    <a:pt x="0" y="5675"/>
                  </a:lnTo>
                  <a:lnTo>
                    <a:pt x="8396" y="5675"/>
                  </a:lnTo>
                  <a:lnTo>
                    <a:pt x="947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347;p64">
              <a:extLst>
                <a:ext uri="{FF2B5EF4-FFF2-40B4-BE49-F238E27FC236}">
                  <a16:creationId xmlns:a16="http://schemas.microsoft.com/office/drawing/2014/main" id="{1195BFC0-A650-0FA5-BBEA-A08E31A4AEAE}"/>
                </a:ext>
              </a:extLst>
            </p:cNvPr>
            <p:cNvSpPr/>
            <p:nvPr/>
          </p:nvSpPr>
          <p:spPr>
            <a:xfrm>
              <a:off x="2855175" y="4479350"/>
              <a:ext cx="256250" cy="157450"/>
            </a:xfrm>
            <a:custGeom>
              <a:avLst/>
              <a:gdLst/>
              <a:ahLst/>
              <a:cxnLst/>
              <a:rect l="l" t="t" r="r" b="b"/>
              <a:pathLst>
                <a:path w="10250" h="6298" extrusionOk="0">
                  <a:moveTo>
                    <a:pt x="9496" y="623"/>
                  </a:moveTo>
                  <a:lnTo>
                    <a:pt x="8534" y="5675"/>
                  </a:lnTo>
                  <a:lnTo>
                    <a:pt x="789" y="5675"/>
                  </a:lnTo>
                  <a:lnTo>
                    <a:pt x="1994" y="623"/>
                  </a:lnTo>
                  <a:close/>
                  <a:moveTo>
                    <a:pt x="1502" y="0"/>
                  </a:moveTo>
                  <a:lnTo>
                    <a:pt x="1" y="6298"/>
                  </a:lnTo>
                  <a:lnTo>
                    <a:pt x="9049" y="6298"/>
                  </a:lnTo>
                  <a:lnTo>
                    <a:pt x="102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348;p64">
              <a:extLst>
                <a:ext uri="{FF2B5EF4-FFF2-40B4-BE49-F238E27FC236}">
                  <a16:creationId xmlns:a16="http://schemas.microsoft.com/office/drawing/2014/main" id="{B0FF1539-1B4D-8C52-C879-9811723C7589}"/>
                </a:ext>
              </a:extLst>
            </p:cNvPr>
            <p:cNvSpPr/>
            <p:nvPr/>
          </p:nvSpPr>
          <p:spPr>
            <a:xfrm>
              <a:off x="4726750" y="4487125"/>
              <a:ext cx="237225" cy="141900"/>
            </a:xfrm>
            <a:custGeom>
              <a:avLst/>
              <a:gdLst/>
              <a:ahLst/>
              <a:cxnLst/>
              <a:rect l="l" t="t" r="r" b="b"/>
              <a:pathLst>
                <a:path w="9489" h="5676" extrusionOk="0">
                  <a:moveTo>
                    <a:pt x="0" y="0"/>
                  </a:moveTo>
                  <a:lnTo>
                    <a:pt x="1093" y="5675"/>
                  </a:lnTo>
                  <a:lnTo>
                    <a:pt x="9489" y="5675"/>
                  </a:lnTo>
                  <a:lnTo>
                    <a:pt x="812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49;p64">
              <a:extLst>
                <a:ext uri="{FF2B5EF4-FFF2-40B4-BE49-F238E27FC236}">
                  <a16:creationId xmlns:a16="http://schemas.microsoft.com/office/drawing/2014/main" id="{19069C25-B22B-15EF-338C-F8500DBCC1BA}"/>
                </a:ext>
              </a:extLst>
            </p:cNvPr>
            <p:cNvSpPr/>
            <p:nvPr/>
          </p:nvSpPr>
          <p:spPr>
            <a:xfrm>
              <a:off x="4717325" y="4479350"/>
              <a:ext cx="256550" cy="157450"/>
            </a:xfrm>
            <a:custGeom>
              <a:avLst/>
              <a:gdLst/>
              <a:ahLst/>
              <a:cxnLst/>
              <a:rect l="l" t="t" r="r" b="b"/>
              <a:pathLst>
                <a:path w="10262" h="6298" extrusionOk="0">
                  <a:moveTo>
                    <a:pt x="8255" y="623"/>
                  </a:moveTo>
                  <a:lnTo>
                    <a:pt x="9469" y="5675"/>
                  </a:lnTo>
                  <a:lnTo>
                    <a:pt x="1727" y="5675"/>
                  </a:lnTo>
                  <a:lnTo>
                    <a:pt x="755" y="623"/>
                  </a:lnTo>
                  <a:close/>
                  <a:moveTo>
                    <a:pt x="1" y="0"/>
                  </a:moveTo>
                  <a:lnTo>
                    <a:pt x="1212" y="6298"/>
                  </a:lnTo>
                  <a:lnTo>
                    <a:pt x="10261" y="6298"/>
                  </a:lnTo>
                  <a:lnTo>
                    <a:pt x="87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50;p64">
              <a:extLst>
                <a:ext uri="{FF2B5EF4-FFF2-40B4-BE49-F238E27FC236}">
                  <a16:creationId xmlns:a16="http://schemas.microsoft.com/office/drawing/2014/main" id="{7A5EFC04-56C0-CE4E-3ACC-EE9E773DAC7A}"/>
                </a:ext>
              </a:extLst>
            </p:cNvPr>
            <p:cNvSpPr/>
            <p:nvPr/>
          </p:nvSpPr>
          <p:spPr>
            <a:xfrm>
              <a:off x="4929850" y="4487125"/>
              <a:ext cx="244000" cy="141900"/>
            </a:xfrm>
            <a:custGeom>
              <a:avLst/>
              <a:gdLst/>
              <a:ahLst/>
              <a:cxnLst/>
              <a:rect l="l" t="t" r="r" b="b"/>
              <a:pathLst>
                <a:path w="9760" h="5676" extrusionOk="0">
                  <a:moveTo>
                    <a:pt x="1" y="0"/>
                  </a:moveTo>
                  <a:lnTo>
                    <a:pt x="1365" y="5675"/>
                  </a:lnTo>
                  <a:lnTo>
                    <a:pt x="9760" y="5675"/>
                  </a:lnTo>
                  <a:lnTo>
                    <a:pt x="812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51;p64">
              <a:extLst>
                <a:ext uri="{FF2B5EF4-FFF2-40B4-BE49-F238E27FC236}">
                  <a16:creationId xmlns:a16="http://schemas.microsoft.com/office/drawing/2014/main" id="{F4B46842-722D-52A8-123A-A78079FC5A52}"/>
                </a:ext>
              </a:extLst>
            </p:cNvPr>
            <p:cNvSpPr/>
            <p:nvPr/>
          </p:nvSpPr>
          <p:spPr>
            <a:xfrm>
              <a:off x="4919975" y="4479350"/>
              <a:ext cx="264225" cy="157450"/>
            </a:xfrm>
            <a:custGeom>
              <a:avLst/>
              <a:gdLst/>
              <a:ahLst/>
              <a:cxnLst/>
              <a:rect l="l" t="t" r="r" b="b"/>
              <a:pathLst>
                <a:path w="10569" h="6298" extrusionOk="0">
                  <a:moveTo>
                    <a:pt x="8285" y="623"/>
                  </a:moveTo>
                  <a:lnTo>
                    <a:pt x="9742" y="5675"/>
                  </a:lnTo>
                  <a:lnTo>
                    <a:pt x="2005" y="5675"/>
                  </a:lnTo>
                  <a:lnTo>
                    <a:pt x="791" y="623"/>
                  </a:lnTo>
                  <a:close/>
                  <a:moveTo>
                    <a:pt x="0" y="0"/>
                  </a:moveTo>
                  <a:lnTo>
                    <a:pt x="1513" y="6298"/>
                  </a:lnTo>
                  <a:lnTo>
                    <a:pt x="10569" y="6298"/>
                  </a:lnTo>
                  <a:lnTo>
                    <a:pt x="87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52;p64">
              <a:extLst>
                <a:ext uri="{FF2B5EF4-FFF2-40B4-BE49-F238E27FC236}">
                  <a16:creationId xmlns:a16="http://schemas.microsoft.com/office/drawing/2014/main" id="{5B21C70A-2B77-57AD-E358-02504DCC7FE9}"/>
                </a:ext>
              </a:extLst>
            </p:cNvPr>
            <p:cNvSpPr/>
            <p:nvPr/>
          </p:nvSpPr>
          <p:spPr>
            <a:xfrm>
              <a:off x="2655175" y="4487125"/>
              <a:ext cx="243725" cy="141900"/>
            </a:xfrm>
            <a:custGeom>
              <a:avLst/>
              <a:gdLst/>
              <a:ahLst/>
              <a:cxnLst/>
              <a:rect l="l" t="t" r="r" b="b"/>
              <a:pathLst>
                <a:path w="9749" h="5676" extrusionOk="0">
                  <a:moveTo>
                    <a:pt x="1625" y="0"/>
                  </a:moveTo>
                  <a:lnTo>
                    <a:pt x="0" y="5675"/>
                  </a:lnTo>
                  <a:lnTo>
                    <a:pt x="8395" y="5675"/>
                  </a:lnTo>
                  <a:lnTo>
                    <a:pt x="9748"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53;p64">
              <a:extLst>
                <a:ext uri="{FF2B5EF4-FFF2-40B4-BE49-F238E27FC236}">
                  <a16:creationId xmlns:a16="http://schemas.microsoft.com/office/drawing/2014/main" id="{0B27D6E4-2D46-2B35-E23A-18BCEEBEAD66}"/>
                </a:ext>
              </a:extLst>
            </p:cNvPr>
            <p:cNvSpPr/>
            <p:nvPr/>
          </p:nvSpPr>
          <p:spPr>
            <a:xfrm>
              <a:off x="2644850" y="4479350"/>
              <a:ext cx="263925" cy="157450"/>
            </a:xfrm>
            <a:custGeom>
              <a:avLst/>
              <a:gdLst/>
              <a:ahLst/>
              <a:cxnLst/>
              <a:rect l="l" t="t" r="r" b="b"/>
              <a:pathLst>
                <a:path w="10557" h="6298" extrusionOk="0">
                  <a:moveTo>
                    <a:pt x="9767" y="623"/>
                  </a:moveTo>
                  <a:lnTo>
                    <a:pt x="8563" y="5675"/>
                  </a:lnTo>
                  <a:lnTo>
                    <a:pt x="826" y="5675"/>
                  </a:lnTo>
                  <a:lnTo>
                    <a:pt x="2272" y="623"/>
                  </a:lnTo>
                  <a:close/>
                  <a:moveTo>
                    <a:pt x="1803" y="0"/>
                  </a:moveTo>
                  <a:lnTo>
                    <a:pt x="0" y="6298"/>
                  </a:lnTo>
                  <a:lnTo>
                    <a:pt x="9054" y="6298"/>
                  </a:lnTo>
                  <a:lnTo>
                    <a:pt x="105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54;p64">
              <a:extLst>
                <a:ext uri="{FF2B5EF4-FFF2-40B4-BE49-F238E27FC236}">
                  <a16:creationId xmlns:a16="http://schemas.microsoft.com/office/drawing/2014/main" id="{EBADEF43-7B71-2797-DE08-605CD05C2FB6}"/>
                </a:ext>
              </a:extLst>
            </p:cNvPr>
            <p:cNvSpPr/>
            <p:nvPr/>
          </p:nvSpPr>
          <p:spPr>
            <a:xfrm>
              <a:off x="4117475" y="4487125"/>
              <a:ext cx="216825" cy="141900"/>
            </a:xfrm>
            <a:custGeom>
              <a:avLst/>
              <a:gdLst/>
              <a:ahLst/>
              <a:cxnLst/>
              <a:rect l="l" t="t" r="r" b="b"/>
              <a:pathLst>
                <a:path w="8673" h="5676" extrusionOk="0">
                  <a:moveTo>
                    <a:pt x="0" y="0"/>
                  </a:moveTo>
                  <a:lnTo>
                    <a:pt x="276" y="5675"/>
                  </a:lnTo>
                  <a:lnTo>
                    <a:pt x="8672" y="5675"/>
                  </a:lnTo>
                  <a:lnTo>
                    <a:pt x="8124"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355;p64">
              <a:extLst>
                <a:ext uri="{FF2B5EF4-FFF2-40B4-BE49-F238E27FC236}">
                  <a16:creationId xmlns:a16="http://schemas.microsoft.com/office/drawing/2014/main" id="{E2A8F647-AB5D-D32E-346D-64C16E15413C}"/>
                </a:ext>
              </a:extLst>
            </p:cNvPr>
            <p:cNvSpPr/>
            <p:nvPr/>
          </p:nvSpPr>
          <p:spPr>
            <a:xfrm>
              <a:off x="4109275" y="4479350"/>
              <a:ext cx="233600" cy="157450"/>
            </a:xfrm>
            <a:custGeom>
              <a:avLst/>
              <a:gdLst/>
              <a:ahLst/>
              <a:cxnLst/>
              <a:rect l="l" t="t" r="r" b="b"/>
              <a:pathLst>
                <a:path w="9344" h="6298" extrusionOk="0">
                  <a:moveTo>
                    <a:pt x="8169" y="623"/>
                  </a:moveTo>
                  <a:lnTo>
                    <a:pt x="8657" y="5675"/>
                  </a:lnTo>
                  <a:lnTo>
                    <a:pt x="901" y="5675"/>
                  </a:lnTo>
                  <a:lnTo>
                    <a:pt x="655" y="623"/>
                  </a:lnTo>
                  <a:close/>
                  <a:moveTo>
                    <a:pt x="0" y="0"/>
                  </a:moveTo>
                  <a:lnTo>
                    <a:pt x="307" y="6298"/>
                  </a:lnTo>
                  <a:lnTo>
                    <a:pt x="9344" y="6298"/>
                  </a:lnTo>
                  <a:lnTo>
                    <a:pt x="87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356;p64">
              <a:extLst>
                <a:ext uri="{FF2B5EF4-FFF2-40B4-BE49-F238E27FC236}">
                  <a16:creationId xmlns:a16="http://schemas.microsoft.com/office/drawing/2014/main" id="{953E88F1-C9D0-1515-95AC-1E5930CA3DB5}"/>
                </a:ext>
              </a:extLst>
            </p:cNvPr>
            <p:cNvSpPr/>
            <p:nvPr/>
          </p:nvSpPr>
          <p:spPr>
            <a:xfrm>
              <a:off x="5132975" y="4487125"/>
              <a:ext cx="250775" cy="141900"/>
            </a:xfrm>
            <a:custGeom>
              <a:avLst/>
              <a:gdLst/>
              <a:ahLst/>
              <a:cxnLst/>
              <a:rect l="l" t="t" r="r" b="b"/>
              <a:pathLst>
                <a:path w="10031" h="5676" extrusionOk="0">
                  <a:moveTo>
                    <a:pt x="0" y="0"/>
                  </a:moveTo>
                  <a:lnTo>
                    <a:pt x="1635" y="5675"/>
                  </a:lnTo>
                  <a:lnTo>
                    <a:pt x="10031" y="5675"/>
                  </a:lnTo>
                  <a:lnTo>
                    <a:pt x="8123"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357;p64">
              <a:extLst>
                <a:ext uri="{FF2B5EF4-FFF2-40B4-BE49-F238E27FC236}">
                  <a16:creationId xmlns:a16="http://schemas.microsoft.com/office/drawing/2014/main" id="{DF0BDF4D-29CB-60EE-2218-BDADC52710FC}"/>
                </a:ext>
              </a:extLst>
            </p:cNvPr>
            <p:cNvSpPr/>
            <p:nvPr/>
          </p:nvSpPr>
          <p:spPr>
            <a:xfrm>
              <a:off x="5122600" y="4479350"/>
              <a:ext cx="271975" cy="157450"/>
            </a:xfrm>
            <a:custGeom>
              <a:avLst/>
              <a:gdLst/>
              <a:ahLst/>
              <a:cxnLst/>
              <a:rect l="l" t="t" r="r" b="b"/>
              <a:pathLst>
                <a:path w="10879" h="6298" extrusionOk="0">
                  <a:moveTo>
                    <a:pt x="8315" y="623"/>
                  </a:moveTo>
                  <a:lnTo>
                    <a:pt x="10013" y="5675"/>
                  </a:lnTo>
                  <a:lnTo>
                    <a:pt x="2284" y="5675"/>
                  </a:lnTo>
                  <a:lnTo>
                    <a:pt x="829" y="623"/>
                  </a:lnTo>
                  <a:close/>
                  <a:moveTo>
                    <a:pt x="1" y="0"/>
                  </a:moveTo>
                  <a:lnTo>
                    <a:pt x="1816" y="6298"/>
                  </a:lnTo>
                  <a:lnTo>
                    <a:pt x="10879" y="6298"/>
                  </a:lnTo>
                  <a:lnTo>
                    <a:pt x="87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358;p64">
              <a:extLst>
                <a:ext uri="{FF2B5EF4-FFF2-40B4-BE49-F238E27FC236}">
                  <a16:creationId xmlns:a16="http://schemas.microsoft.com/office/drawing/2014/main" id="{D1262C50-939D-4AA2-AA7C-6E80619C7E78}"/>
                </a:ext>
              </a:extLst>
            </p:cNvPr>
            <p:cNvSpPr/>
            <p:nvPr/>
          </p:nvSpPr>
          <p:spPr>
            <a:xfrm>
              <a:off x="4523650" y="4487125"/>
              <a:ext cx="230425" cy="141900"/>
            </a:xfrm>
            <a:custGeom>
              <a:avLst/>
              <a:gdLst/>
              <a:ahLst/>
              <a:cxnLst/>
              <a:rect l="l" t="t" r="r" b="b"/>
              <a:pathLst>
                <a:path w="9217" h="5676" extrusionOk="0">
                  <a:moveTo>
                    <a:pt x="1" y="0"/>
                  </a:moveTo>
                  <a:lnTo>
                    <a:pt x="820" y="5675"/>
                  </a:lnTo>
                  <a:lnTo>
                    <a:pt x="9217" y="5675"/>
                  </a:lnTo>
                  <a:lnTo>
                    <a:pt x="8124"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59;p64">
              <a:extLst>
                <a:ext uri="{FF2B5EF4-FFF2-40B4-BE49-F238E27FC236}">
                  <a16:creationId xmlns:a16="http://schemas.microsoft.com/office/drawing/2014/main" id="{75546962-7160-6880-8872-C4D59908240B}"/>
                </a:ext>
              </a:extLst>
            </p:cNvPr>
            <p:cNvSpPr/>
            <p:nvPr/>
          </p:nvSpPr>
          <p:spPr>
            <a:xfrm>
              <a:off x="4514625" y="4479350"/>
              <a:ext cx="248900" cy="157450"/>
            </a:xfrm>
            <a:custGeom>
              <a:avLst/>
              <a:gdLst/>
              <a:ahLst/>
              <a:cxnLst/>
              <a:rect l="l" t="t" r="r" b="b"/>
              <a:pathLst>
                <a:path w="9956" h="6298" extrusionOk="0">
                  <a:moveTo>
                    <a:pt x="8228" y="623"/>
                  </a:moveTo>
                  <a:lnTo>
                    <a:pt x="9200" y="5675"/>
                  </a:lnTo>
                  <a:lnTo>
                    <a:pt x="1452" y="5675"/>
                  </a:lnTo>
                  <a:lnTo>
                    <a:pt x="721" y="623"/>
                  </a:lnTo>
                  <a:close/>
                  <a:moveTo>
                    <a:pt x="1" y="0"/>
                  </a:moveTo>
                  <a:lnTo>
                    <a:pt x="912" y="6298"/>
                  </a:lnTo>
                  <a:lnTo>
                    <a:pt x="9955" y="6298"/>
                  </a:lnTo>
                  <a:lnTo>
                    <a:pt x="87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360;p64">
              <a:extLst>
                <a:ext uri="{FF2B5EF4-FFF2-40B4-BE49-F238E27FC236}">
                  <a16:creationId xmlns:a16="http://schemas.microsoft.com/office/drawing/2014/main" id="{45D54597-E0A1-7205-AD04-F4ED787E61A7}"/>
                </a:ext>
              </a:extLst>
            </p:cNvPr>
            <p:cNvSpPr/>
            <p:nvPr/>
          </p:nvSpPr>
          <p:spPr>
            <a:xfrm>
              <a:off x="4320550" y="4487125"/>
              <a:ext cx="223625" cy="141900"/>
            </a:xfrm>
            <a:custGeom>
              <a:avLst/>
              <a:gdLst/>
              <a:ahLst/>
              <a:cxnLst/>
              <a:rect l="l" t="t" r="r" b="b"/>
              <a:pathLst>
                <a:path w="8945" h="5676" extrusionOk="0">
                  <a:moveTo>
                    <a:pt x="1" y="0"/>
                  </a:moveTo>
                  <a:lnTo>
                    <a:pt x="549" y="5675"/>
                  </a:lnTo>
                  <a:lnTo>
                    <a:pt x="8944" y="5675"/>
                  </a:lnTo>
                  <a:lnTo>
                    <a:pt x="812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361;p64">
              <a:extLst>
                <a:ext uri="{FF2B5EF4-FFF2-40B4-BE49-F238E27FC236}">
                  <a16:creationId xmlns:a16="http://schemas.microsoft.com/office/drawing/2014/main" id="{C758629F-7B82-0C6D-9D7D-E25F405340B1}"/>
                </a:ext>
              </a:extLst>
            </p:cNvPr>
            <p:cNvSpPr/>
            <p:nvPr/>
          </p:nvSpPr>
          <p:spPr>
            <a:xfrm>
              <a:off x="4312000" y="4479350"/>
              <a:ext cx="241200" cy="157450"/>
            </a:xfrm>
            <a:custGeom>
              <a:avLst/>
              <a:gdLst/>
              <a:ahLst/>
              <a:cxnLst/>
              <a:rect l="l" t="t" r="r" b="b"/>
              <a:pathLst>
                <a:path w="9648" h="6298" extrusionOk="0">
                  <a:moveTo>
                    <a:pt x="8197" y="623"/>
                  </a:moveTo>
                  <a:lnTo>
                    <a:pt x="8928" y="5675"/>
                  </a:lnTo>
                  <a:lnTo>
                    <a:pt x="1175" y="5675"/>
                  </a:lnTo>
                  <a:lnTo>
                    <a:pt x="687" y="623"/>
                  </a:lnTo>
                  <a:close/>
                  <a:moveTo>
                    <a:pt x="0" y="0"/>
                  </a:moveTo>
                  <a:lnTo>
                    <a:pt x="609" y="6298"/>
                  </a:lnTo>
                  <a:lnTo>
                    <a:pt x="9648" y="6298"/>
                  </a:lnTo>
                  <a:lnTo>
                    <a:pt x="87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362;p64">
              <a:extLst>
                <a:ext uri="{FF2B5EF4-FFF2-40B4-BE49-F238E27FC236}">
                  <a16:creationId xmlns:a16="http://schemas.microsoft.com/office/drawing/2014/main" id="{BB3BD6E8-A431-9166-90AF-383E71B0AFCA}"/>
                </a:ext>
              </a:extLst>
            </p:cNvPr>
            <p:cNvSpPr/>
            <p:nvPr/>
          </p:nvSpPr>
          <p:spPr>
            <a:xfrm>
              <a:off x="3704600" y="4487125"/>
              <a:ext cx="209925" cy="141900"/>
            </a:xfrm>
            <a:custGeom>
              <a:avLst/>
              <a:gdLst/>
              <a:ahLst/>
              <a:cxnLst/>
              <a:rect l="l" t="t" r="r" b="b"/>
              <a:pathLst>
                <a:path w="8397" h="5676" extrusionOk="0">
                  <a:moveTo>
                    <a:pt x="268" y="0"/>
                  </a:moveTo>
                  <a:lnTo>
                    <a:pt x="0" y="5675"/>
                  </a:lnTo>
                  <a:lnTo>
                    <a:pt x="8396" y="5675"/>
                  </a:lnTo>
                  <a:lnTo>
                    <a:pt x="839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363;p64">
              <a:extLst>
                <a:ext uri="{FF2B5EF4-FFF2-40B4-BE49-F238E27FC236}">
                  <a16:creationId xmlns:a16="http://schemas.microsoft.com/office/drawing/2014/main" id="{096E2D00-0FC9-ED75-F01B-DAF15A6A5398}"/>
                </a:ext>
              </a:extLst>
            </p:cNvPr>
            <p:cNvSpPr/>
            <p:nvPr/>
          </p:nvSpPr>
          <p:spPr>
            <a:xfrm>
              <a:off x="3696450" y="4479350"/>
              <a:ext cx="225850" cy="157450"/>
            </a:xfrm>
            <a:custGeom>
              <a:avLst/>
              <a:gdLst/>
              <a:ahLst/>
              <a:cxnLst/>
              <a:rect l="l" t="t" r="r" b="b"/>
              <a:pathLst>
                <a:path w="9034" h="6298" extrusionOk="0">
                  <a:moveTo>
                    <a:pt x="8405" y="623"/>
                  </a:moveTo>
                  <a:lnTo>
                    <a:pt x="8410" y="5675"/>
                  </a:lnTo>
                  <a:lnTo>
                    <a:pt x="653" y="5675"/>
                  </a:lnTo>
                  <a:lnTo>
                    <a:pt x="891" y="623"/>
                  </a:lnTo>
                  <a:close/>
                  <a:moveTo>
                    <a:pt x="295" y="0"/>
                  </a:moveTo>
                  <a:lnTo>
                    <a:pt x="0" y="6298"/>
                  </a:lnTo>
                  <a:lnTo>
                    <a:pt x="9034" y="6298"/>
                  </a:lnTo>
                  <a:lnTo>
                    <a:pt x="90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364;p64">
              <a:extLst>
                <a:ext uri="{FF2B5EF4-FFF2-40B4-BE49-F238E27FC236}">
                  <a16:creationId xmlns:a16="http://schemas.microsoft.com/office/drawing/2014/main" id="{B236311E-FAF6-82BD-6563-37C1AF9D8318}"/>
                </a:ext>
              </a:extLst>
            </p:cNvPr>
            <p:cNvSpPr/>
            <p:nvPr/>
          </p:nvSpPr>
          <p:spPr>
            <a:xfrm>
              <a:off x="2177425" y="4629000"/>
              <a:ext cx="267850" cy="151725"/>
            </a:xfrm>
            <a:custGeom>
              <a:avLst/>
              <a:gdLst/>
              <a:ahLst/>
              <a:cxnLst/>
              <a:rect l="l" t="t" r="r" b="b"/>
              <a:pathLst>
                <a:path w="10714" h="6069" extrusionOk="0">
                  <a:moveTo>
                    <a:pt x="2319" y="0"/>
                  </a:moveTo>
                  <a:lnTo>
                    <a:pt x="1" y="6068"/>
                  </a:lnTo>
                  <a:lnTo>
                    <a:pt x="8686" y="6068"/>
                  </a:lnTo>
                  <a:lnTo>
                    <a:pt x="10714"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365;p64">
              <a:extLst>
                <a:ext uri="{FF2B5EF4-FFF2-40B4-BE49-F238E27FC236}">
                  <a16:creationId xmlns:a16="http://schemas.microsoft.com/office/drawing/2014/main" id="{BA021559-E07A-4540-F3B6-1D39042D0988}"/>
                </a:ext>
              </a:extLst>
            </p:cNvPr>
            <p:cNvSpPr/>
            <p:nvPr/>
          </p:nvSpPr>
          <p:spPr>
            <a:xfrm>
              <a:off x="2166100" y="4621200"/>
              <a:ext cx="290000" cy="167300"/>
            </a:xfrm>
            <a:custGeom>
              <a:avLst/>
              <a:gdLst/>
              <a:ahLst/>
              <a:cxnLst/>
              <a:rect l="l" t="t" r="r" b="b"/>
              <a:pathLst>
                <a:path w="11600" h="6692" extrusionOk="0">
                  <a:moveTo>
                    <a:pt x="10734" y="624"/>
                  </a:moveTo>
                  <a:lnTo>
                    <a:pt x="8915" y="6068"/>
                  </a:lnTo>
                  <a:lnTo>
                    <a:pt x="905" y="6068"/>
                  </a:lnTo>
                  <a:lnTo>
                    <a:pt x="2986" y="624"/>
                  </a:lnTo>
                  <a:close/>
                  <a:moveTo>
                    <a:pt x="2558" y="1"/>
                  </a:moveTo>
                  <a:lnTo>
                    <a:pt x="1" y="6692"/>
                  </a:lnTo>
                  <a:lnTo>
                    <a:pt x="9363" y="6692"/>
                  </a:lnTo>
                  <a:lnTo>
                    <a:pt x="116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366;p64">
              <a:extLst>
                <a:ext uri="{FF2B5EF4-FFF2-40B4-BE49-F238E27FC236}">
                  <a16:creationId xmlns:a16="http://schemas.microsoft.com/office/drawing/2014/main" id="{10F6C602-81DE-977F-45DE-F317C63682C8}"/>
                </a:ext>
              </a:extLst>
            </p:cNvPr>
            <p:cNvSpPr/>
            <p:nvPr/>
          </p:nvSpPr>
          <p:spPr>
            <a:xfrm>
              <a:off x="2235375" y="4487125"/>
              <a:ext cx="257325" cy="141900"/>
            </a:xfrm>
            <a:custGeom>
              <a:avLst/>
              <a:gdLst/>
              <a:ahLst/>
              <a:cxnLst/>
              <a:rect l="l" t="t" r="r" b="b"/>
              <a:pathLst>
                <a:path w="10293" h="5676" extrusionOk="0">
                  <a:moveTo>
                    <a:pt x="2169" y="0"/>
                  </a:moveTo>
                  <a:lnTo>
                    <a:pt x="1" y="5675"/>
                  </a:lnTo>
                  <a:lnTo>
                    <a:pt x="8396" y="5675"/>
                  </a:lnTo>
                  <a:lnTo>
                    <a:pt x="10292"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367;p64">
              <a:extLst>
                <a:ext uri="{FF2B5EF4-FFF2-40B4-BE49-F238E27FC236}">
                  <a16:creationId xmlns:a16="http://schemas.microsoft.com/office/drawing/2014/main" id="{187EEC44-F4B9-F07A-E402-030A42A32602}"/>
                </a:ext>
              </a:extLst>
            </p:cNvPr>
            <p:cNvSpPr/>
            <p:nvPr/>
          </p:nvSpPr>
          <p:spPr>
            <a:xfrm>
              <a:off x="2224075" y="4479350"/>
              <a:ext cx="279450" cy="157450"/>
            </a:xfrm>
            <a:custGeom>
              <a:avLst/>
              <a:gdLst/>
              <a:ahLst/>
              <a:cxnLst/>
              <a:rect l="l" t="t" r="r" b="b"/>
              <a:pathLst>
                <a:path w="11178" h="6298" extrusionOk="0">
                  <a:moveTo>
                    <a:pt x="10313" y="623"/>
                  </a:moveTo>
                  <a:lnTo>
                    <a:pt x="8624" y="5675"/>
                  </a:lnTo>
                  <a:lnTo>
                    <a:pt x="905" y="5675"/>
                  </a:lnTo>
                  <a:lnTo>
                    <a:pt x="2835" y="623"/>
                  </a:lnTo>
                  <a:close/>
                  <a:moveTo>
                    <a:pt x="2406" y="0"/>
                  </a:moveTo>
                  <a:lnTo>
                    <a:pt x="0" y="6298"/>
                  </a:lnTo>
                  <a:lnTo>
                    <a:pt x="9072" y="6298"/>
                  </a:lnTo>
                  <a:lnTo>
                    <a:pt x="111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368;p64">
              <a:extLst>
                <a:ext uri="{FF2B5EF4-FFF2-40B4-BE49-F238E27FC236}">
                  <a16:creationId xmlns:a16="http://schemas.microsoft.com/office/drawing/2014/main" id="{2A9B8932-0CE2-A2DC-E555-6E2E94E5562C}"/>
                </a:ext>
              </a:extLst>
            </p:cNvPr>
            <p:cNvSpPr/>
            <p:nvPr/>
          </p:nvSpPr>
          <p:spPr>
            <a:xfrm>
              <a:off x="2445250" y="4487125"/>
              <a:ext cx="250550" cy="141900"/>
            </a:xfrm>
            <a:custGeom>
              <a:avLst/>
              <a:gdLst/>
              <a:ahLst/>
              <a:cxnLst/>
              <a:rect l="l" t="t" r="r" b="b"/>
              <a:pathLst>
                <a:path w="10022" h="5676" extrusionOk="0">
                  <a:moveTo>
                    <a:pt x="1897" y="0"/>
                  </a:moveTo>
                  <a:lnTo>
                    <a:pt x="1" y="5675"/>
                  </a:lnTo>
                  <a:lnTo>
                    <a:pt x="8397" y="5675"/>
                  </a:lnTo>
                  <a:lnTo>
                    <a:pt x="10022"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369;p64">
              <a:extLst>
                <a:ext uri="{FF2B5EF4-FFF2-40B4-BE49-F238E27FC236}">
                  <a16:creationId xmlns:a16="http://schemas.microsoft.com/office/drawing/2014/main" id="{2AB9C5C5-4E3F-2FEA-84CE-CDE21B2A79BE}"/>
                </a:ext>
              </a:extLst>
            </p:cNvPr>
            <p:cNvSpPr/>
            <p:nvPr/>
          </p:nvSpPr>
          <p:spPr>
            <a:xfrm>
              <a:off x="2434450" y="4479350"/>
              <a:ext cx="271675" cy="157450"/>
            </a:xfrm>
            <a:custGeom>
              <a:avLst/>
              <a:gdLst/>
              <a:ahLst/>
              <a:cxnLst/>
              <a:rect l="l" t="t" r="r" b="b"/>
              <a:pathLst>
                <a:path w="10867" h="6298" extrusionOk="0">
                  <a:moveTo>
                    <a:pt x="10041" y="623"/>
                  </a:moveTo>
                  <a:lnTo>
                    <a:pt x="8594" y="5675"/>
                  </a:lnTo>
                  <a:lnTo>
                    <a:pt x="866" y="5675"/>
                  </a:lnTo>
                  <a:lnTo>
                    <a:pt x="2554" y="623"/>
                  </a:lnTo>
                  <a:close/>
                  <a:moveTo>
                    <a:pt x="2105" y="0"/>
                  </a:moveTo>
                  <a:lnTo>
                    <a:pt x="0" y="6298"/>
                  </a:lnTo>
                  <a:lnTo>
                    <a:pt x="9064" y="6298"/>
                  </a:lnTo>
                  <a:lnTo>
                    <a:pt x="108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370;p64">
              <a:extLst>
                <a:ext uri="{FF2B5EF4-FFF2-40B4-BE49-F238E27FC236}">
                  <a16:creationId xmlns:a16="http://schemas.microsoft.com/office/drawing/2014/main" id="{EE48FFFC-AFE0-BC3A-58DC-B168241C64B4}"/>
                </a:ext>
              </a:extLst>
            </p:cNvPr>
            <p:cNvSpPr/>
            <p:nvPr/>
          </p:nvSpPr>
          <p:spPr>
            <a:xfrm>
              <a:off x="2048600" y="4943250"/>
              <a:ext cx="291675" cy="174650"/>
            </a:xfrm>
            <a:custGeom>
              <a:avLst/>
              <a:gdLst/>
              <a:ahLst/>
              <a:cxnLst/>
              <a:rect l="l" t="t" r="r" b="b"/>
              <a:pathLst>
                <a:path w="11667" h="6986" extrusionOk="0">
                  <a:moveTo>
                    <a:pt x="2669" y="0"/>
                  </a:moveTo>
                  <a:lnTo>
                    <a:pt x="0" y="6986"/>
                  </a:lnTo>
                  <a:lnTo>
                    <a:pt x="9332" y="6986"/>
                  </a:lnTo>
                  <a:lnTo>
                    <a:pt x="1166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371;p64">
              <a:extLst>
                <a:ext uri="{FF2B5EF4-FFF2-40B4-BE49-F238E27FC236}">
                  <a16:creationId xmlns:a16="http://schemas.microsoft.com/office/drawing/2014/main" id="{A8EF5E86-A2A7-3DF9-07E4-48C678075EB1}"/>
                </a:ext>
              </a:extLst>
            </p:cNvPr>
            <p:cNvSpPr/>
            <p:nvPr/>
          </p:nvSpPr>
          <p:spPr>
            <a:xfrm>
              <a:off x="2037250" y="4935450"/>
              <a:ext cx="313825" cy="190275"/>
            </a:xfrm>
            <a:custGeom>
              <a:avLst/>
              <a:gdLst/>
              <a:ahLst/>
              <a:cxnLst/>
              <a:rect l="l" t="t" r="r" b="b"/>
              <a:pathLst>
                <a:path w="12553" h="7611" extrusionOk="0">
                  <a:moveTo>
                    <a:pt x="11688" y="624"/>
                  </a:moveTo>
                  <a:lnTo>
                    <a:pt x="9562" y="6986"/>
                  </a:lnTo>
                  <a:lnTo>
                    <a:pt x="907" y="6986"/>
                  </a:lnTo>
                  <a:lnTo>
                    <a:pt x="3338" y="624"/>
                  </a:lnTo>
                  <a:close/>
                  <a:moveTo>
                    <a:pt x="2908" y="1"/>
                  </a:moveTo>
                  <a:lnTo>
                    <a:pt x="0" y="7610"/>
                  </a:lnTo>
                  <a:lnTo>
                    <a:pt x="10010" y="7610"/>
                  </a:lnTo>
                  <a:lnTo>
                    <a:pt x="1255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372;p64">
              <a:extLst>
                <a:ext uri="{FF2B5EF4-FFF2-40B4-BE49-F238E27FC236}">
                  <a16:creationId xmlns:a16="http://schemas.microsoft.com/office/drawing/2014/main" id="{E845EF3C-C177-349D-96E9-06AE56EB13EA}"/>
                </a:ext>
              </a:extLst>
            </p:cNvPr>
            <p:cNvSpPr/>
            <p:nvPr/>
          </p:nvSpPr>
          <p:spPr>
            <a:xfrm>
              <a:off x="2115300" y="4780700"/>
              <a:ext cx="279300" cy="162575"/>
            </a:xfrm>
            <a:custGeom>
              <a:avLst/>
              <a:gdLst/>
              <a:ahLst/>
              <a:cxnLst/>
              <a:rect l="l" t="t" r="r" b="b"/>
              <a:pathLst>
                <a:path w="11172" h="6503" extrusionOk="0">
                  <a:moveTo>
                    <a:pt x="2486" y="0"/>
                  </a:moveTo>
                  <a:lnTo>
                    <a:pt x="1" y="6502"/>
                  </a:lnTo>
                  <a:lnTo>
                    <a:pt x="8999" y="6502"/>
                  </a:lnTo>
                  <a:lnTo>
                    <a:pt x="1117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373;p64">
              <a:extLst>
                <a:ext uri="{FF2B5EF4-FFF2-40B4-BE49-F238E27FC236}">
                  <a16:creationId xmlns:a16="http://schemas.microsoft.com/office/drawing/2014/main" id="{14B7B289-EBD6-A673-627D-6B798D5639F3}"/>
                </a:ext>
              </a:extLst>
            </p:cNvPr>
            <p:cNvSpPr/>
            <p:nvPr/>
          </p:nvSpPr>
          <p:spPr>
            <a:xfrm>
              <a:off x="2104000" y="4772875"/>
              <a:ext cx="301425" cy="178175"/>
            </a:xfrm>
            <a:custGeom>
              <a:avLst/>
              <a:gdLst/>
              <a:ahLst/>
              <a:cxnLst/>
              <a:rect l="l" t="t" r="r" b="b"/>
              <a:pathLst>
                <a:path w="12057" h="7127" extrusionOk="0">
                  <a:moveTo>
                    <a:pt x="11190" y="625"/>
                  </a:moveTo>
                  <a:lnTo>
                    <a:pt x="9227" y="6504"/>
                  </a:lnTo>
                  <a:lnTo>
                    <a:pt x="906" y="6504"/>
                  </a:lnTo>
                  <a:lnTo>
                    <a:pt x="3152" y="625"/>
                  </a:lnTo>
                  <a:close/>
                  <a:moveTo>
                    <a:pt x="2722" y="1"/>
                  </a:moveTo>
                  <a:lnTo>
                    <a:pt x="1" y="7127"/>
                  </a:lnTo>
                  <a:lnTo>
                    <a:pt x="9675" y="7127"/>
                  </a:lnTo>
                  <a:lnTo>
                    <a:pt x="120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74;p64">
              <a:extLst>
                <a:ext uri="{FF2B5EF4-FFF2-40B4-BE49-F238E27FC236}">
                  <a16:creationId xmlns:a16="http://schemas.microsoft.com/office/drawing/2014/main" id="{E7835183-EABA-9BBE-B0BF-B7B05F9CC660}"/>
                </a:ext>
              </a:extLst>
            </p:cNvPr>
            <p:cNvSpPr/>
            <p:nvPr/>
          </p:nvSpPr>
          <p:spPr>
            <a:xfrm>
              <a:off x="2281875" y="4943250"/>
              <a:ext cx="283325" cy="174650"/>
            </a:xfrm>
            <a:custGeom>
              <a:avLst/>
              <a:gdLst/>
              <a:ahLst/>
              <a:cxnLst/>
              <a:rect l="l" t="t" r="r" b="b"/>
              <a:pathLst>
                <a:path w="11333" h="6986" extrusionOk="0">
                  <a:moveTo>
                    <a:pt x="2336" y="0"/>
                  </a:moveTo>
                  <a:lnTo>
                    <a:pt x="1" y="6986"/>
                  </a:lnTo>
                  <a:lnTo>
                    <a:pt x="9332" y="6986"/>
                  </a:lnTo>
                  <a:lnTo>
                    <a:pt x="11333"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375;p64">
              <a:extLst>
                <a:ext uri="{FF2B5EF4-FFF2-40B4-BE49-F238E27FC236}">
                  <a16:creationId xmlns:a16="http://schemas.microsoft.com/office/drawing/2014/main" id="{F73D6880-264C-1AE0-A03A-B61AE7A08131}"/>
                </a:ext>
              </a:extLst>
            </p:cNvPr>
            <p:cNvSpPr/>
            <p:nvPr/>
          </p:nvSpPr>
          <p:spPr>
            <a:xfrm>
              <a:off x="2271050" y="4935450"/>
              <a:ext cx="304475" cy="190275"/>
            </a:xfrm>
            <a:custGeom>
              <a:avLst/>
              <a:gdLst/>
              <a:ahLst/>
              <a:cxnLst/>
              <a:rect l="l" t="t" r="r" b="b"/>
              <a:pathLst>
                <a:path w="12179" h="7611" extrusionOk="0">
                  <a:moveTo>
                    <a:pt x="11353" y="624"/>
                  </a:moveTo>
                  <a:lnTo>
                    <a:pt x="9530" y="6986"/>
                  </a:lnTo>
                  <a:lnTo>
                    <a:pt x="867" y="6986"/>
                  </a:lnTo>
                  <a:lnTo>
                    <a:pt x="2993" y="624"/>
                  </a:lnTo>
                  <a:close/>
                  <a:moveTo>
                    <a:pt x="2545" y="1"/>
                  </a:moveTo>
                  <a:lnTo>
                    <a:pt x="1" y="7610"/>
                  </a:lnTo>
                  <a:lnTo>
                    <a:pt x="10001" y="7610"/>
                  </a:lnTo>
                  <a:lnTo>
                    <a:pt x="121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376;p64">
              <a:extLst>
                <a:ext uri="{FF2B5EF4-FFF2-40B4-BE49-F238E27FC236}">
                  <a16:creationId xmlns:a16="http://schemas.microsoft.com/office/drawing/2014/main" id="{5AE78001-BA43-3C89-68A5-3C8C79404EF3}"/>
                </a:ext>
              </a:extLst>
            </p:cNvPr>
            <p:cNvSpPr/>
            <p:nvPr/>
          </p:nvSpPr>
          <p:spPr>
            <a:xfrm>
              <a:off x="3074950" y="4487125"/>
              <a:ext cx="230125" cy="141900"/>
            </a:xfrm>
            <a:custGeom>
              <a:avLst/>
              <a:gdLst/>
              <a:ahLst/>
              <a:cxnLst/>
              <a:rect l="l" t="t" r="r" b="b"/>
              <a:pathLst>
                <a:path w="9205" h="5676" extrusionOk="0">
                  <a:moveTo>
                    <a:pt x="1081" y="0"/>
                  </a:moveTo>
                  <a:lnTo>
                    <a:pt x="0" y="5675"/>
                  </a:lnTo>
                  <a:lnTo>
                    <a:pt x="8395" y="5675"/>
                  </a:lnTo>
                  <a:lnTo>
                    <a:pt x="920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377;p64">
              <a:extLst>
                <a:ext uri="{FF2B5EF4-FFF2-40B4-BE49-F238E27FC236}">
                  <a16:creationId xmlns:a16="http://schemas.microsoft.com/office/drawing/2014/main" id="{B7319B31-FFE4-5B8F-4237-847A3CE674A9}"/>
                </a:ext>
              </a:extLst>
            </p:cNvPr>
            <p:cNvSpPr/>
            <p:nvPr/>
          </p:nvSpPr>
          <p:spPr>
            <a:xfrm>
              <a:off x="3065500" y="4479350"/>
              <a:ext cx="248550" cy="157450"/>
            </a:xfrm>
            <a:custGeom>
              <a:avLst/>
              <a:gdLst/>
              <a:ahLst/>
              <a:cxnLst/>
              <a:rect l="l" t="t" r="r" b="b"/>
              <a:pathLst>
                <a:path w="9942" h="6298" extrusionOk="0">
                  <a:moveTo>
                    <a:pt x="9224" y="623"/>
                  </a:moveTo>
                  <a:lnTo>
                    <a:pt x="8503" y="5675"/>
                  </a:lnTo>
                  <a:lnTo>
                    <a:pt x="755" y="5675"/>
                  </a:lnTo>
                  <a:lnTo>
                    <a:pt x="1717" y="623"/>
                  </a:lnTo>
                  <a:close/>
                  <a:moveTo>
                    <a:pt x="1201" y="0"/>
                  </a:moveTo>
                  <a:lnTo>
                    <a:pt x="0" y="6298"/>
                  </a:lnTo>
                  <a:lnTo>
                    <a:pt x="9044" y="6298"/>
                  </a:lnTo>
                  <a:lnTo>
                    <a:pt x="99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378;p64">
              <a:extLst>
                <a:ext uri="{FF2B5EF4-FFF2-40B4-BE49-F238E27FC236}">
                  <a16:creationId xmlns:a16="http://schemas.microsoft.com/office/drawing/2014/main" id="{194F8F1C-B510-2001-E714-FDD0E60223EB}"/>
                </a:ext>
              </a:extLst>
            </p:cNvPr>
            <p:cNvSpPr/>
            <p:nvPr/>
          </p:nvSpPr>
          <p:spPr>
            <a:xfrm>
              <a:off x="3046025" y="4629000"/>
              <a:ext cx="238825" cy="151725"/>
            </a:xfrm>
            <a:custGeom>
              <a:avLst/>
              <a:gdLst/>
              <a:ahLst/>
              <a:cxnLst/>
              <a:rect l="l" t="t" r="r" b="b"/>
              <a:pathLst>
                <a:path w="9553" h="6069" extrusionOk="0">
                  <a:moveTo>
                    <a:pt x="1157" y="0"/>
                  </a:moveTo>
                  <a:lnTo>
                    <a:pt x="1" y="6068"/>
                  </a:lnTo>
                  <a:lnTo>
                    <a:pt x="8686" y="6068"/>
                  </a:lnTo>
                  <a:lnTo>
                    <a:pt x="9552"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379;p64">
              <a:extLst>
                <a:ext uri="{FF2B5EF4-FFF2-40B4-BE49-F238E27FC236}">
                  <a16:creationId xmlns:a16="http://schemas.microsoft.com/office/drawing/2014/main" id="{A87C0DA1-2817-D7E2-4990-B0726D5E4B56}"/>
                </a:ext>
              </a:extLst>
            </p:cNvPr>
            <p:cNvSpPr/>
            <p:nvPr/>
          </p:nvSpPr>
          <p:spPr>
            <a:xfrm>
              <a:off x="3036625" y="4621200"/>
              <a:ext cx="257225" cy="167300"/>
            </a:xfrm>
            <a:custGeom>
              <a:avLst/>
              <a:gdLst/>
              <a:ahLst/>
              <a:cxnLst/>
              <a:rect l="l" t="t" r="r" b="b"/>
              <a:pathLst>
                <a:path w="10289" h="6692" extrusionOk="0">
                  <a:moveTo>
                    <a:pt x="9569" y="624"/>
                  </a:moveTo>
                  <a:lnTo>
                    <a:pt x="8793" y="6068"/>
                  </a:lnTo>
                  <a:lnTo>
                    <a:pt x="753" y="6068"/>
                  </a:lnTo>
                  <a:lnTo>
                    <a:pt x="1791" y="624"/>
                  </a:lnTo>
                  <a:close/>
                  <a:moveTo>
                    <a:pt x="1276" y="1"/>
                  </a:moveTo>
                  <a:lnTo>
                    <a:pt x="0" y="6692"/>
                  </a:lnTo>
                  <a:lnTo>
                    <a:pt x="9333" y="6692"/>
                  </a:lnTo>
                  <a:lnTo>
                    <a:pt x="1028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380;p64">
              <a:extLst>
                <a:ext uri="{FF2B5EF4-FFF2-40B4-BE49-F238E27FC236}">
                  <a16:creationId xmlns:a16="http://schemas.microsoft.com/office/drawing/2014/main" id="{ED438142-A1F8-8D14-7CDA-4F62CAA0F992}"/>
                </a:ext>
              </a:extLst>
            </p:cNvPr>
            <p:cNvSpPr/>
            <p:nvPr/>
          </p:nvSpPr>
          <p:spPr>
            <a:xfrm>
              <a:off x="2828875" y="4629000"/>
              <a:ext cx="246100" cy="151725"/>
            </a:xfrm>
            <a:custGeom>
              <a:avLst/>
              <a:gdLst/>
              <a:ahLst/>
              <a:cxnLst/>
              <a:rect l="l" t="t" r="r" b="b"/>
              <a:pathLst>
                <a:path w="9844" h="6069" extrusionOk="0">
                  <a:moveTo>
                    <a:pt x="1447" y="0"/>
                  </a:moveTo>
                  <a:lnTo>
                    <a:pt x="0" y="6068"/>
                  </a:lnTo>
                  <a:lnTo>
                    <a:pt x="8687" y="6068"/>
                  </a:lnTo>
                  <a:lnTo>
                    <a:pt x="9843"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381;p64">
              <a:extLst>
                <a:ext uri="{FF2B5EF4-FFF2-40B4-BE49-F238E27FC236}">
                  <a16:creationId xmlns:a16="http://schemas.microsoft.com/office/drawing/2014/main" id="{3DF01484-70E7-945F-036E-53CDDCFFB39A}"/>
                </a:ext>
              </a:extLst>
            </p:cNvPr>
            <p:cNvSpPr/>
            <p:nvPr/>
          </p:nvSpPr>
          <p:spPr>
            <a:xfrm>
              <a:off x="2819000" y="4621200"/>
              <a:ext cx="265375" cy="167300"/>
            </a:xfrm>
            <a:custGeom>
              <a:avLst/>
              <a:gdLst/>
              <a:ahLst/>
              <a:cxnLst/>
              <a:rect l="l" t="t" r="r" b="b"/>
              <a:pathLst>
                <a:path w="10615" h="6692" extrusionOk="0">
                  <a:moveTo>
                    <a:pt x="9862" y="624"/>
                  </a:moveTo>
                  <a:lnTo>
                    <a:pt x="8823" y="6068"/>
                  </a:lnTo>
                  <a:lnTo>
                    <a:pt x="791" y="6068"/>
                  </a:lnTo>
                  <a:lnTo>
                    <a:pt x="2088" y="624"/>
                  </a:lnTo>
                  <a:close/>
                  <a:moveTo>
                    <a:pt x="1596" y="1"/>
                  </a:moveTo>
                  <a:lnTo>
                    <a:pt x="1" y="6692"/>
                  </a:lnTo>
                  <a:lnTo>
                    <a:pt x="9339" y="6692"/>
                  </a:lnTo>
                  <a:lnTo>
                    <a:pt x="106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382;p64">
              <a:extLst>
                <a:ext uri="{FF2B5EF4-FFF2-40B4-BE49-F238E27FC236}">
                  <a16:creationId xmlns:a16="http://schemas.microsoft.com/office/drawing/2014/main" id="{4167D8DC-FF09-5630-4605-7F71B528BF55}"/>
                </a:ext>
              </a:extLst>
            </p:cNvPr>
            <p:cNvSpPr/>
            <p:nvPr/>
          </p:nvSpPr>
          <p:spPr>
            <a:xfrm>
              <a:off x="3263175" y="4629000"/>
              <a:ext cx="231575" cy="151725"/>
            </a:xfrm>
            <a:custGeom>
              <a:avLst/>
              <a:gdLst/>
              <a:ahLst/>
              <a:cxnLst/>
              <a:rect l="l" t="t" r="r" b="b"/>
              <a:pathLst>
                <a:path w="9263" h="6069" extrusionOk="0">
                  <a:moveTo>
                    <a:pt x="866" y="0"/>
                  </a:moveTo>
                  <a:lnTo>
                    <a:pt x="0" y="6068"/>
                  </a:lnTo>
                  <a:lnTo>
                    <a:pt x="8687" y="6068"/>
                  </a:lnTo>
                  <a:lnTo>
                    <a:pt x="9262"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383;p64">
              <a:extLst>
                <a:ext uri="{FF2B5EF4-FFF2-40B4-BE49-F238E27FC236}">
                  <a16:creationId xmlns:a16="http://schemas.microsoft.com/office/drawing/2014/main" id="{404FA06B-14B8-27CA-40E0-CF7970FE7B2B}"/>
                </a:ext>
              </a:extLst>
            </p:cNvPr>
            <p:cNvSpPr/>
            <p:nvPr/>
          </p:nvSpPr>
          <p:spPr>
            <a:xfrm>
              <a:off x="3254200" y="4621200"/>
              <a:ext cx="249100" cy="167300"/>
            </a:xfrm>
            <a:custGeom>
              <a:avLst/>
              <a:gdLst/>
              <a:ahLst/>
              <a:cxnLst/>
              <a:rect l="l" t="t" r="r" b="b"/>
              <a:pathLst>
                <a:path w="9964" h="6692" extrusionOk="0">
                  <a:moveTo>
                    <a:pt x="9279" y="624"/>
                  </a:moveTo>
                  <a:lnTo>
                    <a:pt x="8762" y="6068"/>
                  </a:lnTo>
                  <a:lnTo>
                    <a:pt x="719" y="6068"/>
                  </a:lnTo>
                  <a:lnTo>
                    <a:pt x="1496" y="624"/>
                  </a:lnTo>
                  <a:close/>
                  <a:moveTo>
                    <a:pt x="955" y="1"/>
                  </a:moveTo>
                  <a:lnTo>
                    <a:pt x="0" y="6692"/>
                  </a:lnTo>
                  <a:lnTo>
                    <a:pt x="9330" y="6692"/>
                  </a:lnTo>
                  <a:lnTo>
                    <a:pt x="996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384;p64">
              <a:extLst>
                <a:ext uri="{FF2B5EF4-FFF2-40B4-BE49-F238E27FC236}">
                  <a16:creationId xmlns:a16="http://schemas.microsoft.com/office/drawing/2014/main" id="{ADD3A5AA-B2C3-0C32-B458-D482119DFD78}"/>
                </a:ext>
              </a:extLst>
            </p:cNvPr>
            <p:cNvSpPr/>
            <p:nvPr/>
          </p:nvSpPr>
          <p:spPr>
            <a:xfrm>
              <a:off x="2394575" y="4629000"/>
              <a:ext cx="260625" cy="151725"/>
            </a:xfrm>
            <a:custGeom>
              <a:avLst/>
              <a:gdLst/>
              <a:ahLst/>
              <a:cxnLst/>
              <a:rect l="l" t="t" r="r" b="b"/>
              <a:pathLst>
                <a:path w="10425" h="6069" extrusionOk="0">
                  <a:moveTo>
                    <a:pt x="2028" y="0"/>
                  </a:moveTo>
                  <a:lnTo>
                    <a:pt x="0" y="6068"/>
                  </a:lnTo>
                  <a:lnTo>
                    <a:pt x="8687" y="6068"/>
                  </a:lnTo>
                  <a:lnTo>
                    <a:pt x="10424"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385;p64">
              <a:extLst>
                <a:ext uri="{FF2B5EF4-FFF2-40B4-BE49-F238E27FC236}">
                  <a16:creationId xmlns:a16="http://schemas.microsoft.com/office/drawing/2014/main" id="{29F6C3A8-D4EA-4A8E-16CB-BF1D528C7D3E}"/>
                </a:ext>
              </a:extLst>
            </p:cNvPr>
            <p:cNvSpPr/>
            <p:nvPr/>
          </p:nvSpPr>
          <p:spPr>
            <a:xfrm>
              <a:off x="2383750" y="4621200"/>
              <a:ext cx="281775" cy="167300"/>
            </a:xfrm>
            <a:custGeom>
              <a:avLst/>
              <a:gdLst/>
              <a:ahLst/>
              <a:cxnLst/>
              <a:rect l="l" t="t" r="r" b="b"/>
              <a:pathLst>
                <a:path w="11271" h="6692" extrusionOk="0">
                  <a:moveTo>
                    <a:pt x="10444" y="624"/>
                  </a:moveTo>
                  <a:lnTo>
                    <a:pt x="8886" y="6068"/>
                  </a:lnTo>
                  <a:lnTo>
                    <a:pt x="867" y="6068"/>
                  </a:lnTo>
                  <a:lnTo>
                    <a:pt x="2685" y="624"/>
                  </a:lnTo>
                  <a:close/>
                  <a:moveTo>
                    <a:pt x="2237" y="1"/>
                  </a:moveTo>
                  <a:lnTo>
                    <a:pt x="0" y="6692"/>
                  </a:lnTo>
                  <a:lnTo>
                    <a:pt x="9355" y="6692"/>
                  </a:lnTo>
                  <a:lnTo>
                    <a:pt x="112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386;p64">
              <a:extLst>
                <a:ext uri="{FF2B5EF4-FFF2-40B4-BE49-F238E27FC236}">
                  <a16:creationId xmlns:a16="http://schemas.microsoft.com/office/drawing/2014/main" id="{2BECDF73-B1E1-BFD3-C883-ECC5688B455F}"/>
                </a:ext>
              </a:extLst>
            </p:cNvPr>
            <p:cNvSpPr/>
            <p:nvPr/>
          </p:nvSpPr>
          <p:spPr>
            <a:xfrm>
              <a:off x="5217550" y="4780700"/>
              <a:ext cx="271800" cy="162575"/>
            </a:xfrm>
            <a:custGeom>
              <a:avLst/>
              <a:gdLst/>
              <a:ahLst/>
              <a:cxnLst/>
              <a:rect l="l" t="t" r="r" b="b"/>
              <a:pathLst>
                <a:path w="10872" h="6503" extrusionOk="0">
                  <a:moveTo>
                    <a:pt x="0" y="0"/>
                  </a:moveTo>
                  <a:lnTo>
                    <a:pt x="1874" y="6502"/>
                  </a:lnTo>
                  <a:lnTo>
                    <a:pt x="10871" y="6502"/>
                  </a:lnTo>
                  <a:lnTo>
                    <a:pt x="868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387;p64">
              <a:extLst>
                <a:ext uri="{FF2B5EF4-FFF2-40B4-BE49-F238E27FC236}">
                  <a16:creationId xmlns:a16="http://schemas.microsoft.com/office/drawing/2014/main" id="{6D4682F4-7763-7884-8E63-F3656ACF34BC}"/>
                </a:ext>
              </a:extLst>
            </p:cNvPr>
            <p:cNvSpPr/>
            <p:nvPr/>
          </p:nvSpPr>
          <p:spPr>
            <a:xfrm>
              <a:off x="5207175" y="4772875"/>
              <a:ext cx="293025" cy="178175"/>
            </a:xfrm>
            <a:custGeom>
              <a:avLst/>
              <a:gdLst/>
              <a:ahLst/>
              <a:cxnLst/>
              <a:rect l="l" t="t" r="r" b="b"/>
              <a:pathLst>
                <a:path w="11721" h="7127" extrusionOk="0">
                  <a:moveTo>
                    <a:pt x="8879" y="625"/>
                  </a:moveTo>
                  <a:lnTo>
                    <a:pt x="10854" y="6504"/>
                  </a:lnTo>
                  <a:lnTo>
                    <a:pt x="2523" y="6504"/>
                  </a:lnTo>
                  <a:lnTo>
                    <a:pt x="829" y="625"/>
                  </a:lnTo>
                  <a:close/>
                  <a:moveTo>
                    <a:pt x="1" y="1"/>
                  </a:moveTo>
                  <a:lnTo>
                    <a:pt x="2054" y="7127"/>
                  </a:lnTo>
                  <a:lnTo>
                    <a:pt x="11720" y="7127"/>
                  </a:lnTo>
                  <a:lnTo>
                    <a:pt x="93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388;p64">
              <a:extLst>
                <a:ext uri="{FF2B5EF4-FFF2-40B4-BE49-F238E27FC236}">
                  <a16:creationId xmlns:a16="http://schemas.microsoft.com/office/drawing/2014/main" id="{F55CD99A-8813-6C42-64C1-566993FBDB2D}"/>
                </a:ext>
              </a:extLst>
            </p:cNvPr>
            <p:cNvSpPr/>
            <p:nvPr/>
          </p:nvSpPr>
          <p:spPr>
            <a:xfrm>
              <a:off x="2611725" y="4629000"/>
              <a:ext cx="253350" cy="151725"/>
            </a:xfrm>
            <a:custGeom>
              <a:avLst/>
              <a:gdLst/>
              <a:ahLst/>
              <a:cxnLst/>
              <a:rect l="l" t="t" r="r" b="b"/>
              <a:pathLst>
                <a:path w="10134" h="6069" extrusionOk="0">
                  <a:moveTo>
                    <a:pt x="1738" y="0"/>
                  </a:moveTo>
                  <a:lnTo>
                    <a:pt x="1" y="6068"/>
                  </a:lnTo>
                  <a:lnTo>
                    <a:pt x="8686" y="6068"/>
                  </a:lnTo>
                  <a:lnTo>
                    <a:pt x="10133"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389;p64">
              <a:extLst>
                <a:ext uri="{FF2B5EF4-FFF2-40B4-BE49-F238E27FC236}">
                  <a16:creationId xmlns:a16="http://schemas.microsoft.com/office/drawing/2014/main" id="{7985A48E-3E09-302D-4606-48032041DEF7}"/>
                </a:ext>
              </a:extLst>
            </p:cNvPr>
            <p:cNvSpPr/>
            <p:nvPr/>
          </p:nvSpPr>
          <p:spPr>
            <a:xfrm>
              <a:off x="2601400" y="4621200"/>
              <a:ext cx="273550" cy="167300"/>
            </a:xfrm>
            <a:custGeom>
              <a:avLst/>
              <a:gdLst/>
              <a:ahLst/>
              <a:cxnLst/>
              <a:rect l="l" t="t" r="r" b="b"/>
              <a:pathLst>
                <a:path w="10942" h="6692" extrusionOk="0">
                  <a:moveTo>
                    <a:pt x="10152" y="624"/>
                  </a:moveTo>
                  <a:lnTo>
                    <a:pt x="8854" y="6068"/>
                  </a:lnTo>
                  <a:lnTo>
                    <a:pt x="828" y="6068"/>
                  </a:lnTo>
                  <a:lnTo>
                    <a:pt x="2386" y="624"/>
                  </a:lnTo>
                  <a:close/>
                  <a:moveTo>
                    <a:pt x="1916" y="1"/>
                  </a:moveTo>
                  <a:lnTo>
                    <a:pt x="1" y="6692"/>
                  </a:lnTo>
                  <a:lnTo>
                    <a:pt x="9346" y="6692"/>
                  </a:lnTo>
                  <a:lnTo>
                    <a:pt x="109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390;p64">
              <a:extLst>
                <a:ext uri="{FF2B5EF4-FFF2-40B4-BE49-F238E27FC236}">
                  <a16:creationId xmlns:a16="http://schemas.microsoft.com/office/drawing/2014/main" id="{4751B56E-4B57-1808-7BF8-0A8E07590BF3}"/>
                </a:ext>
              </a:extLst>
            </p:cNvPr>
            <p:cNvSpPr/>
            <p:nvPr/>
          </p:nvSpPr>
          <p:spPr>
            <a:xfrm>
              <a:off x="2340250" y="4780700"/>
              <a:ext cx="271500" cy="162575"/>
            </a:xfrm>
            <a:custGeom>
              <a:avLst/>
              <a:gdLst/>
              <a:ahLst/>
              <a:cxnLst/>
              <a:rect l="l" t="t" r="r" b="b"/>
              <a:pathLst>
                <a:path w="10860" h="6503" extrusionOk="0">
                  <a:moveTo>
                    <a:pt x="2173" y="0"/>
                  </a:moveTo>
                  <a:lnTo>
                    <a:pt x="1" y="6502"/>
                  </a:lnTo>
                  <a:lnTo>
                    <a:pt x="8998" y="6502"/>
                  </a:lnTo>
                  <a:lnTo>
                    <a:pt x="10860"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391;p64">
              <a:extLst>
                <a:ext uri="{FF2B5EF4-FFF2-40B4-BE49-F238E27FC236}">
                  <a16:creationId xmlns:a16="http://schemas.microsoft.com/office/drawing/2014/main" id="{10366EE8-5425-5FD7-7177-124FAA1A71E5}"/>
                </a:ext>
              </a:extLst>
            </p:cNvPr>
            <p:cNvSpPr/>
            <p:nvPr/>
          </p:nvSpPr>
          <p:spPr>
            <a:xfrm>
              <a:off x="2329425" y="4772875"/>
              <a:ext cx="292650" cy="178175"/>
            </a:xfrm>
            <a:custGeom>
              <a:avLst/>
              <a:gdLst/>
              <a:ahLst/>
              <a:cxnLst/>
              <a:rect l="l" t="t" r="r" b="b"/>
              <a:pathLst>
                <a:path w="11706" h="7127" extrusionOk="0">
                  <a:moveTo>
                    <a:pt x="10880" y="625"/>
                  </a:moveTo>
                  <a:lnTo>
                    <a:pt x="9195" y="6504"/>
                  </a:lnTo>
                  <a:lnTo>
                    <a:pt x="867" y="6504"/>
                  </a:lnTo>
                  <a:lnTo>
                    <a:pt x="2830" y="625"/>
                  </a:lnTo>
                  <a:close/>
                  <a:moveTo>
                    <a:pt x="2382" y="1"/>
                  </a:moveTo>
                  <a:lnTo>
                    <a:pt x="1" y="7127"/>
                  </a:lnTo>
                  <a:lnTo>
                    <a:pt x="9666" y="7127"/>
                  </a:lnTo>
                  <a:lnTo>
                    <a:pt x="117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392;p64">
              <a:extLst>
                <a:ext uri="{FF2B5EF4-FFF2-40B4-BE49-F238E27FC236}">
                  <a16:creationId xmlns:a16="http://schemas.microsoft.com/office/drawing/2014/main" id="{CA863C59-E158-D5BE-32DB-F4489BC790DD}"/>
                </a:ext>
              </a:extLst>
            </p:cNvPr>
            <p:cNvSpPr/>
            <p:nvPr/>
          </p:nvSpPr>
          <p:spPr>
            <a:xfrm>
              <a:off x="4544150" y="4629000"/>
              <a:ext cx="239100" cy="151725"/>
            </a:xfrm>
            <a:custGeom>
              <a:avLst/>
              <a:gdLst/>
              <a:ahLst/>
              <a:cxnLst/>
              <a:rect l="l" t="t" r="r" b="b"/>
              <a:pathLst>
                <a:path w="9564" h="6069" extrusionOk="0">
                  <a:moveTo>
                    <a:pt x="0" y="0"/>
                  </a:moveTo>
                  <a:lnTo>
                    <a:pt x="879" y="6068"/>
                  </a:lnTo>
                  <a:lnTo>
                    <a:pt x="9564" y="6068"/>
                  </a:lnTo>
                  <a:lnTo>
                    <a:pt x="839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393;p64">
              <a:extLst>
                <a:ext uri="{FF2B5EF4-FFF2-40B4-BE49-F238E27FC236}">
                  <a16:creationId xmlns:a16="http://schemas.microsoft.com/office/drawing/2014/main" id="{2F742437-A907-C587-D10E-1B9D7F22C231}"/>
                </a:ext>
              </a:extLst>
            </p:cNvPr>
            <p:cNvSpPr/>
            <p:nvPr/>
          </p:nvSpPr>
          <p:spPr>
            <a:xfrm>
              <a:off x="4535175" y="4621200"/>
              <a:ext cx="257500" cy="167300"/>
            </a:xfrm>
            <a:custGeom>
              <a:avLst/>
              <a:gdLst/>
              <a:ahLst/>
              <a:cxnLst/>
              <a:rect l="l" t="t" r="r" b="b"/>
              <a:pathLst>
                <a:path w="10300" h="6692" extrusionOk="0">
                  <a:moveTo>
                    <a:pt x="8498" y="624"/>
                  </a:moveTo>
                  <a:lnTo>
                    <a:pt x="9546" y="6068"/>
                  </a:lnTo>
                  <a:lnTo>
                    <a:pt x="1508" y="6068"/>
                  </a:lnTo>
                  <a:lnTo>
                    <a:pt x="721" y="624"/>
                  </a:lnTo>
                  <a:close/>
                  <a:moveTo>
                    <a:pt x="1" y="1"/>
                  </a:moveTo>
                  <a:lnTo>
                    <a:pt x="967" y="6692"/>
                  </a:lnTo>
                  <a:lnTo>
                    <a:pt x="10300" y="6692"/>
                  </a:lnTo>
                  <a:lnTo>
                    <a:pt x="90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394;p64">
              <a:extLst>
                <a:ext uri="{FF2B5EF4-FFF2-40B4-BE49-F238E27FC236}">
                  <a16:creationId xmlns:a16="http://schemas.microsoft.com/office/drawing/2014/main" id="{6E56D8C0-1E94-55B6-A36A-EC0238230818}"/>
                </a:ext>
              </a:extLst>
            </p:cNvPr>
            <p:cNvSpPr/>
            <p:nvPr/>
          </p:nvSpPr>
          <p:spPr>
            <a:xfrm>
              <a:off x="4334275" y="4629000"/>
              <a:ext cx="231850" cy="151725"/>
            </a:xfrm>
            <a:custGeom>
              <a:avLst/>
              <a:gdLst/>
              <a:ahLst/>
              <a:cxnLst/>
              <a:rect l="l" t="t" r="r" b="b"/>
              <a:pathLst>
                <a:path w="9274" h="6069" extrusionOk="0">
                  <a:moveTo>
                    <a:pt x="0" y="0"/>
                  </a:moveTo>
                  <a:lnTo>
                    <a:pt x="587" y="6068"/>
                  </a:lnTo>
                  <a:lnTo>
                    <a:pt x="9274" y="6068"/>
                  </a:lnTo>
                  <a:lnTo>
                    <a:pt x="839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395;p64">
              <a:extLst>
                <a:ext uri="{FF2B5EF4-FFF2-40B4-BE49-F238E27FC236}">
                  <a16:creationId xmlns:a16="http://schemas.microsoft.com/office/drawing/2014/main" id="{43502C44-970A-13F6-8807-3C65EBC7788D}"/>
                </a:ext>
              </a:extLst>
            </p:cNvPr>
            <p:cNvSpPr/>
            <p:nvPr/>
          </p:nvSpPr>
          <p:spPr>
            <a:xfrm>
              <a:off x="4325675" y="4621200"/>
              <a:ext cx="249450" cy="167300"/>
            </a:xfrm>
            <a:custGeom>
              <a:avLst/>
              <a:gdLst/>
              <a:ahLst/>
              <a:cxnLst/>
              <a:rect l="l" t="t" r="r" b="b"/>
              <a:pathLst>
                <a:path w="9978" h="6692" extrusionOk="0">
                  <a:moveTo>
                    <a:pt x="8470" y="624"/>
                  </a:moveTo>
                  <a:lnTo>
                    <a:pt x="9257" y="6068"/>
                  </a:lnTo>
                  <a:lnTo>
                    <a:pt x="1214" y="6068"/>
                  </a:lnTo>
                  <a:lnTo>
                    <a:pt x="688" y="624"/>
                  </a:lnTo>
                  <a:close/>
                  <a:moveTo>
                    <a:pt x="1" y="1"/>
                  </a:moveTo>
                  <a:lnTo>
                    <a:pt x="647" y="6692"/>
                  </a:lnTo>
                  <a:lnTo>
                    <a:pt x="9978" y="6692"/>
                  </a:lnTo>
                  <a:lnTo>
                    <a:pt x="90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396;p64">
              <a:extLst>
                <a:ext uri="{FF2B5EF4-FFF2-40B4-BE49-F238E27FC236}">
                  <a16:creationId xmlns:a16="http://schemas.microsoft.com/office/drawing/2014/main" id="{44E2AEFF-879F-9B6E-9467-8E087767A9B9}"/>
                </a:ext>
              </a:extLst>
            </p:cNvPr>
            <p:cNvSpPr/>
            <p:nvPr/>
          </p:nvSpPr>
          <p:spPr>
            <a:xfrm>
              <a:off x="4963950" y="4629000"/>
              <a:ext cx="253625" cy="151725"/>
            </a:xfrm>
            <a:custGeom>
              <a:avLst/>
              <a:gdLst/>
              <a:ahLst/>
              <a:cxnLst/>
              <a:rect l="l" t="t" r="r" b="b"/>
              <a:pathLst>
                <a:path w="10145" h="6069" extrusionOk="0">
                  <a:moveTo>
                    <a:pt x="1" y="0"/>
                  </a:moveTo>
                  <a:lnTo>
                    <a:pt x="1459" y="6068"/>
                  </a:lnTo>
                  <a:lnTo>
                    <a:pt x="10144" y="6068"/>
                  </a:lnTo>
                  <a:lnTo>
                    <a:pt x="8396"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397;p64">
              <a:extLst>
                <a:ext uri="{FF2B5EF4-FFF2-40B4-BE49-F238E27FC236}">
                  <a16:creationId xmlns:a16="http://schemas.microsoft.com/office/drawing/2014/main" id="{1F1125C1-FCF1-EB68-6573-87345A777591}"/>
                </a:ext>
              </a:extLst>
            </p:cNvPr>
            <p:cNvSpPr/>
            <p:nvPr/>
          </p:nvSpPr>
          <p:spPr>
            <a:xfrm>
              <a:off x="4954050" y="4621200"/>
              <a:ext cx="273875" cy="167300"/>
            </a:xfrm>
            <a:custGeom>
              <a:avLst/>
              <a:gdLst/>
              <a:ahLst/>
              <a:cxnLst/>
              <a:rect l="l" t="t" r="r" b="b"/>
              <a:pathLst>
                <a:path w="10955" h="6692" extrusionOk="0">
                  <a:moveTo>
                    <a:pt x="8558" y="624"/>
                  </a:moveTo>
                  <a:lnTo>
                    <a:pt x="10126" y="6068"/>
                  </a:lnTo>
                  <a:lnTo>
                    <a:pt x="2100" y="6068"/>
                  </a:lnTo>
                  <a:lnTo>
                    <a:pt x="792" y="624"/>
                  </a:lnTo>
                  <a:close/>
                  <a:moveTo>
                    <a:pt x="0" y="1"/>
                  </a:moveTo>
                  <a:lnTo>
                    <a:pt x="1607" y="6692"/>
                  </a:lnTo>
                  <a:lnTo>
                    <a:pt x="10954" y="6692"/>
                  </a:lnTo>
                  <a:lnTo>
                    <a:pt x="90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398;p64">
              <a:extLst>
                <a:ext uri="{FF2B5EF4-FFF2-40B4-BE49-F238E27FC236}">
                  <a16:creationId xmlns:a16="http://schemas.microsoft.com/office/drawing/2014/main" id="{23FEFF07-766A-C215-1DA2-08773FD58A9A}"/>
                </a:ext>
              </a:extLst>
            </p:cNvPr>
            <p:cNvSpPr/>
            <p:nvPr/>
          </p:nvSpPr>
          <p:spPr>
            <a:xfrm>
              <a:off x="3697475" y="4629000"/>
              <a:ext cx="217175" cy="151725"/>
            </a:xfrm>
            <a:custGeom>
              <a:avLst/>
              <a:gdLst/>
              <a:ahLst/>
              <a:cxnLst/>
              <a:rect l="l" t="t" r="r" b="b"/>
              <a:pathLst>
                <a:path w="8687" h="6069" extrusionOk="0">
                  <a:moveTo>
                    <a:pt x="285" y="0"/>
                  </a:moveTo>
                  <a:lnTo>
                    <a:pt x="0" y="6068"/>
                  </a:lnTo>
                  <a:lnTo>
                    <a:pt x="8687" y="6068"/>
                  </a:lnTo>
                  <a:lnTo>
                    <a:pt x="868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399;p64">
              <a:extLst>
                <a:ext uri="{FF2B5EF4-FFF2-40B4-BE49-F238E27FC236}">
                  <a16:creationId xmlns:a16="http://schemas.microsoft.com/office/drawing/2014/main" id="{3F74D598-ED81-C092-C037-89D3055AC1E2}"/>
                </a:ext>
              </a:extLst>
            </p:cNvPr>
            <p:cNvSpPr/>
            <p:nvPr/>
          </p:nvSpPr>
          <p:spPr>
            <a:xfrm>
              <a:off x="3689325" y="4621200"/>
              <a:ext cx="233125" cy="167300"/>
            </a:xfrm>
            <a:custGeom>
              <a:avLst/>
              <a:gdLst/>
              <a:ahLst/>
              <a:cxnLst/>
              <a:rect l="l" t="t" r="r" b="b"/>
              <a:pathLst>
                <a:path w="9325" h="6692" extrusionOk="0">
                  <a:moveTo>
                    <a:pt x="8696" y="624"/>
                  </a:moveTo>
                  <a:lnTo>
                    <a:pt x="8701" y="6068"/>
                  </a:lnTo>
                  <a:lnTo>
                    <a:pt x="653" y="6068"/>
                  </a:lnTo>
                  <a:lnTo>
                    <a:pt x="909" y="624"/>
                  </a:lnTo>
                  <a:close/>
                  <a:moveTo>
                    <a:pt x="314" y="1"/>
                  </a:moveTo>
                  <a:lnTo>
                    <a:pt x="1" y="6692"/>
                  </a:lnTo>
                  <a:lnTo>
                    <a:pt x="9324" y="6692"/>
                  </a:lnTo>
                  <a:lnTo>
                    <a:pt x="93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400;p64">
              <a:extLst>
                <a:ext uri="{FF2B5EF4-FFF2-40B4-BE49-F238E27FC236}">
                  <a16:creationId xmlns:a16="http://schemas.microsoft.com/office/drawing/2014/main" id="{9F06CE5E-0A08-AF97-B860-EC32C93C70D5}"/>
                </a:ext>
              </a:extLst>
            </p:cNvPr>
            <p:cNvSpPr/>
            <p:nvPr/>
          </p:nvSpPr>
          <p:spPr>
            <a:xfrm>
              <a:off x="4124375" y="4629000"/>
              <a:ext cx="224575" cy="151725"/>
            </a:xfrm>
            <a:custGeom>
              <a:avLst/>
              <a:gdLst/>
              <a:ahLst/>
              <a:cxnLst/>
              <a:rect l="l" t="t" r="r" b="b"/>
              <a:pathLst>
                <a:path w="8983" h="6069" extrusionOk="0">
                  <a:moveTo>
                    <a:pt x="0" y="0"/>
                  </a:moveTo>
                  <a:lnTo>
                    <a:pt x="297" y="6068"/>
                  </a:lnTo>
                  <a:lnTo>
                    <a:pt x="8983" y="6068"/>
                  </a:lnTo>
                  <a:lnTo>
                    <a:pt x="8396"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401;p64">
              <a:extLst>
                <a:ext uri="{FF2B5EF4-FFF2-40B4-BE49-F238E27FC236}">
                  <a16:creationId xmlns:a16="http://schemas.microsoft.com/office/drawing/2014/main" id="{A3FF2A07-E629-4AFE-118D-D74212672789}"/>
                </a:ext>
              </a:extLst>
            </p:cNvPr>
            <p:cNvSpPr/>
            <p:nvPr/>
          </p:nvSpPr>
          <p:spPr>
            <a:xfrm>
              <a:off x="4116200" y="4621200"/>
              <a:ext cx="241350" cy="167300"/>
            </a:xfrm>
            <a:custGeom>
              <a:avLst/>
              <a:gdLst/>
              <a:ahLst/>
              <a:cxnLst/>
              <a:rect l="l" t="t" r="r" b="b"/>
              <a:pathLst>
                <a:path w="9654" h="6692" extrusionOk="0">
                  <a:moveTo>
                    <a:pt x="8441" y="624"/>
                  </a:moveTo>
                  <a:lnTo>
                    <a:pt x="8966" y="6068"/>
                  </a:lnTo>
                  <a:lnTo>
                    <a:pt x="922" y="6068"/>
                  </a:lnTo>
                  <a:lnTo>
                    <a:pt x="655" y="624"/>
                  </a:lnTo>
                  <a:close/>
                  <a:moveTo>
                    <a:pt x="0" y="1"/>
                  </a:moveTo>
                  <a:lnTo>
                    <a:pt x="327" y="6692"/>
                  </a:lnTo>
                  <a:lnTo>
                    <a:pt x="9653" y="6692"/>
                  </a:lnTo>
                  <a:lnTo>
                    <a:pt x="90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402;p64">
              <a:extLst>
                <a:ext uri="{FF2B5EF4-FFF2-40B4-BE49-F238E27FC236}">
                  <a16:creationId xmlns:a16="http://schemas.microsoft.com/office/drawing/2014/main" id="{EBCB5B36-C5EA-2DC9-5DDD-9816ED1F2FB9}"/>
                </a:ext>
              </a:extLst>
            </p:cNvPr>
            <p:cNvSpPr/>
            <p:nvPr/>
          </p:nvSpPr>
          <p:spPr>
            <a:xfrm>
              <a:off x="3914500" y="4629000"/>
              <a:ext cx="217325" cy="151725"/>
            </a:xfrm>
            <a:custGeom>
              <a:avLst/>
              <a:gdLst/>
              <a:ahLst/>
              <a:cxnLst/>
              <a:rect l="l" t="t" r="r" b="b"/>
              <a:pathLst>
                <a:path w="8693" h="6069" extrusionOk="0">
                  <a:moveTo>
                    <a:pt x="0" y="0"/>
                  </a:moveTo>
                  <a:lnTo>
                    <a:pt x="6" y="6068"/>
                  </a:lnTo>
                  <a:lnTo>
                    <a:pt x="8692" y="6068"/>
                  </a:lnTo>
                  <a:lnTo>
                    <a:pt x="839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403;p64">
              <a:extLst>
                <a:ext uri="{FF2B5EF4-FFF2-40B4-BE49-F238E27FC236}">
                  <a16:creationId xmlns:a16="http://schemas.microsoft.com/office/drawing/2014/main" id="{C666B6B4-C85D-FCCC-687D-8184ABDA2230}"/>
                </a:ext>
              </a:extLst>
            </p:cNvPr>
            <p:cNvSpPr/>
            <p:nvPr/>
          </p:nvSpPr>
          <p:spPr>
            <a:xfrm>
              <a:off x="3906700" y="4621200"/>
              <a:ext cx="233300" cy="167300"/>
            </a:xfrm>
            <a:custGeom>
              <a:avLst/>
              <a:gdLst/>
              <a:ahLst/>
              <a:cxnLst/>
              <a:rect l="l" t="t" r="r" b="b"/>
              <a:pathLst>
                <a:path w="9332" h="6692" extrusionOk="0">
                  <a:moveTo>
                    <a:pt x="8410" y="624"/>
                  </a:moveTo>
                  <a:lnTo>
                    <a:pt x="8676" y="6068"/>
                  </a:lnTo>
                  <a:lnTo>
                    <a:pt x="629" y="6068"/>
                  </a:lnTo>
                  <a:lnTo>
                    <a:pt x="624" y="624"/>
                  </a:lnTo>
                  <a:close/>
                  <a:moveTo>
                    <a:pt x="1" y="1"/>
                  </a:moveTo>
                  <a:lnTo>
                    <a:pt x="6" y="6692"/>
                  </a:lnTo>
                  <a:lnTo>
                    <a:pt x="9331" y="6692"/>
                  </a:lnTo>
                  <a:lnTo>
                    <a:pt x="90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404;p64">
              <a:extLst>
                <a:ext uri="{FF2B5EF4-FFF2-40B4-BE49-F238E27FC236}">
                  <a16:creationId xmlns:a16="http://schemas.microsoft.com/office/drawing/2014/main" id="{8831AF66-085A-FE16-F3E8-98F0F18F6590}"/>
                </a:ext>
              </a:extLst>
            </p:cNvPr>
            <p:cNvSpPr/>
            <p:nvPr/>
          </p:nvSpPr>
          <p:spPr>
            <a:xfrm>
              <a:off x="3480325" y="4629000"/>
              <a:ext cx="224300" cy="151725"/>
            </a:xfrm>
            <a:custGeom>
              <a:avLst/>
              <a:gdLst/>
              <a:ahLst/>
              <a:cxnLst/>
              <a:rect l="l" t="t" r="r" b="b"/>
              <a:pathLst>
                <a:path w="8972" h="6069" extrusionOk="0">
                  <a:moveTo>
                    <a:pt x="576" y="0"/>
                  </a:moveTo>
                  <a:lnTo>
                    <a:pt x="1" y="6068"/>
                  </a:lnTo>
                  <a:lnTo>
                    <a:pt x="8686" y="6068"/>
                  </a:lnTo>
                  <a:lnTo>
                    <a:pt x="897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405;p64">
              <a:extLst>
                <a:ext uri="{FF2B5EF4-FFF2-40B4-BE49-F238E27FC236}">
                  <a16:creationId xmlns:a16="http://schemas.microsoft.com/office/drawing/2014/main" id="{4D2A7666-D29C-0AB6-F580-7596DA341934}"/>
                </a:ext>
              </a:extLst>
            </p:cNvPr>
            <p:cNvSpPr/>
            <p:nvPr/>
          </p:nvSpPr>
          <p:spPr>
            <a:xfrm>
              <a:off x="3471775" y="4621200"/>
              <a:ext cx="241025" cy="167300"/>
            </a:xfrm>
            <a:custGeom>
              <a:avLst/>
              <a:gdLst/>
              <a:ahLst/>
              <a:cxnLst/>
              <a:rect l="l" t="t" r="r" b="b"/>
              <a:pathLst>
                <a:path w="9641" h="6692" extrusionOk="0">
                  <a:moveTo>
                    <a:pt x="8987" y="624"/>
                  </a:moveTo>
                  <a:lnTo>
                    <a:pt x="8731" y="6068"/>
                  </a:lnTo>
                  <a:lnTo>
                    <a:pt x="685" y="6068"/>
                  </a:lnTo>
                  <a:lnTo>
                    <a:pt x="1202" y="624"/>
                  </a:lnTo>
                  <a:close/>
                  <a:moveTo>
                    <a:pt x="634" y="1"/>
                  </a:moveTo>
                  <a:lnTo>
                    <a:pt x="0" y="6692"/>
                  </a:lnTo>
                  <a:lnTo>
                    <a:pt x="9327" y="6692"/>
                  </a:lnTo>
                  <a:lnTo>
                    <a:pt x="96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406;p64">
              <a:extLst>
                <a:ext uri="{FF2B5EF4-FFF2-40B4-BE49-F238E27FC236}">
                  <a16:creationId xmlns:a16="http://schemas.microsoft.com/office/drawing/2014/main" id="{4F8FC0EF-F1C7-1317-21F5-6ADA98969CB5}"/>
                </a:ext>
              </a:extLst>
            </p:cNvPr>
            <p:cNvSpPr/>
            <p:nvPr/>
          </p:nvSpPr>
          <p:spPr>
            <a:xfrm>
              <a:off x="4348925" y="4780700"/>
              <a:ext cx="240700" cy="162575"/>
            </a:xfrm>
            <a:custGeom>
              <a:avLst/>
              <a:gdLst/>
              <a:ahLst/>
              <a:cxnLst/>
              <a:rect l="l" t="t" r="r" b="b"/>
              <a:pathLst>
                <a:path w="9628" h="6503" extrusionOk="0">
                  <a:moveTo>
                    <a:pt x="1" y="0"/>
                  </a:moveTo>
                  <a:lnTo>
                    <a:pt x="629" y="6502"/>
                  </a:lnTo>
                  <a:lnTo>
                    <a:pt x="9627" y="6502"/>
                  </a:lnTo>
                  <a:lnTo>
                    <a:pt x="8688"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407;p64">
              <a:extLst>
                <a:ext uri="{FF2B5EF4-FFF2-40B4-BE49-F238E27FC236}">
                  <a16:creationId xmlns:a16="http://schemas.microsoft.com/office/drawing/2014/main" id="{6C05AE2A-9B49-A444-5F6C-5E0A37AD189A}"/>
                </a:ext>
              </a:extLst>
            </p:cNvPr>
            <p:cNvSpPr/>
            <p:nvPr/>
          </p:nvSpPr>
          <p:spPr>
            <a:xfrm>
              <a:off x="4340350" y="4772875"/>
              <a:ext cx="258250" cy="178175"/>
            </a:xfrm>
            <a:custGeom>
              <a:avLst/>
              <a:gdLst/>
              <a:ahLst/>
              <a:cxnLst/>
              <a:rect l="l" t="t" r="r" b="b"/>
              <a:pathLst>
                <a:path w="10330" h="7127" extrusionOk="0">
                  <a:moveTo>
                    <a:pt x="8761" y="625"/>
                  </a:moveTo>
                  <a:lnTo>
                    <a:pt x="9610" y="6504"/>
                  </a:lnTo>
                  <a:lnTo>
                    <a:pt x="1255" y="6504"/>
                  </a:lnTo>
                  <a:lnTo>
                    <a:pt x="687" y="625"/>
                  </a:lnTo>
                  <a:close/>
                  <a:moveTo>
                    <a:pt x="0" y="1"/>
                  </a:moveTo>
                  <a:lnTo>
                    <a:pt x="690" y="7127"/>
                  </a:lnTo>
                  <a:lnTo>
                    <a:pt x="10329" y="7127"/>
                  </a:lnTo>
                  <a:lnTo>
                    <a:pt x="93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408;p64">
              <a:extLst>
                <a:ext uri="{FF2B5EF4-FFF2-40B4-BE49-F238E27FC236}">
                  <a16:creationId xmlns:a16="http://schemas.microsoft.com/office/drawing/2014/main" id="{03ABA754-974C-54AC-4BE4-8C907DAAF18A}"/>
                </a:ext>
              </a:extLst>
            </p:cNvPr>
            <p:cNvSpPr/>
            <p:nvPr/>
          </p:nvSpPr>
          <p:spPr>
            <a:xfrm>
              <a:off x="4566100" y="4780700"/>
              <a:ext cx="248450" cy="162575"/>
            </a:xfrm>
            <a:custGeom>
              <a:avLst/>
              <a:gdLst/>
              <a:ahLst/>
              <a:cxnLst/>
              <a:rect l="l" t="t" r="r" b="b"/>
              <a:pathLst>
                <a:path w="9938" h="6503" extrusionOk="0">
                  <a:moveTo>
                    <a:pt x="1" y="0"/>
                  </a:moveTo>
                  <a:lnTo>
                    <a:pt x="940" y="6502"/>
                  </a:lnTo>
                  <a:lnTo>
                    <a:pt x="9937" y="6502"/>
                  </a:lnTo>
                  <a:lnTo>
                    <a:pt x="8686"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409;p64">
              <a:extLst>
                <a:ext uri="{FF2B5EF4-FFF2-40B4-BE49-F238E27FC236}">
                  <a16:creationId xmlns:a16="http://schemas.microsoft.com/office/drawing/2014/main" id="{5E6FCCFC-F9D8-E85A-1C9C-074E870427BC}"/>
                </a:ext>
              </a:extLst>
            </p:cNvPr>
            <p:cNvSpPr/>
            <p:nvPr/>
          </p:nvSpPr>
          <p:spPr>
            <a:xfrm>
              <a:off x="4557100" y="4772875"/>
              <a:ext cx="266900" cy="178175"/>
            </a:xfrm>
            <a:custGeom>
              <a:avLst/>
              <a:gdLst/>
              <a:ahLst/>
              <a:cxnLst/>
              <a:rect l="l" t="t" r="r" b="b"/>
              <a:pathLst>
                <a:path w="10676" h="7127" extrusionOk="0">
                  <a:moveTo>
                    <a:pt x="8788" y="625"/>
                  </a:moveTo>
                  <a:lnTo>
                    <a:pt x="9920" y="6504"/>
                  </a:lnTo>
                  <a:lnTo>
                    <a:pt x="1570" y="6504"/>
                  </a:lnTo>
                  <a:lnTo>
                    <a:pt x="721" y="625"/>
                  </a:lnTo>
                  <a:close/>
                  <a:moveTo>
                    <a:pt x="0" y="1"/>
                  </a:moveTo>
                  <a:lnTo>
                    <a:pt x="1031" y="7127"/>
                  </a:lnTo>
                  <a:lnTo>
                    <a:pt x="10675" y="7127"/>
                  </a:lnTo>
                  <a:lnTo>
                    <a:pt x="9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410;p64">
              <a:extLst>
                <a:ext uri="{FF2B5EF4-FFF2-40B4-BE49-F238E27FC236}">
                  <a16:creationId xmlns:a16="http://schemas.microsoft.com/office/drawing/2014/main" id="{373D48FE-52E1-9617-E655-E479FCF748B4}"/>
                </a:ext>
              </a:extLst>
            </p:cNvPr>
            <p:cNvSpPr/>
            <p:nvPr/>
          </p:nvSpPr>
          <p:spPr>
            <a:xfrm>
              <a:off x="2565175" y="4780700"/>
              <a:ext cx="263725" cy="162575"/>
            </a:xfrm>
            <a:custGeom>
              <a:avLst/>
              <a:gdLst/>
              <a:ahLst/>
              <a:cxnLst/>
              <a:rect l="l" t="t" r="r" b="b"/>
              <a:pathLst>
                <a:path w="10549" h="6503" extrusionOk="0">
                  <a:moveTo>
                    <a:pt x="1863" y="0"/>
                  </a:moveTo>
                  <a:lnTo>
                    <a:pt x="1" y="6502"/>
                  </a:lnTo>
                  <a:lnTo>
                    <a:pt x="8998" y="6502"/>
                  </a:lnTo>
                  <a:lnTo>
                    <a:pt x="10548"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411;p64">
              <a:extLst>
                <a:ext uri="{FF2B5EF4-FFF2-40B4-BE49-F238E27FC236}">
                  <a16:creationId xmlns:a16="http://schemas.microsoft.com/office/drawing/2014/main" id="{79DF2F42-2E0E-7D3C-7295-892DC3BF86F5}"/>
                </a:ext>
              </a:extLst>
            </p:cNvPr>
            <p:cNvSpPr/>
            <p:nvPr/>
          </p:nvSpPr>
          <p:spPr>
            <a:xfrm>
              <a:off x="2554850" y="4772875"/>
              <a:ext cx="283925" cy="178175"/>
            </a:xfrm>
            <a:custGeom>
              <a:avLst/>
              <a:gdLst/>
              <a:ahLst/>
              <a:cxnLst/>
              <a:rect l="l" t="t" r="r" b="b"/>
              <a:pathLst>
                <a:path w="11357" h="7127" extrusionOk="0">
                  <a:moveTo>
                    <a:pt x="10567" y="625"/>
                  </a:moveTo>
                  <a:lnTo>
                    <a:pt x="9165" y="6504"/>
                  </a:lnTo>
                  <a:lnTo>
                    <a:pt x="827" y="6504"/>
                  </a:lnTo>
                  <a:lnTo>
                    <a:pt x="2511" y="625"/>
                  </a:lnTo>
                  <a:close/>
                  <a:moveTo>
                    <a:pt x="2041" y="1"/>
                  </a:moveTo>
                  <a:lnTo>
                    <a:pt x="1" y="7127"/>
                  </a:lnTo>
                  <a:lnTo>
                    <a:pt x="9657" y="7127"/>
                  </a:lnTo>
                  <a:lnTo>
                    <a:pt x="113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412;p64">
              <a:extLst>
                <a:ext uri="{FF2B5EF4-FFF2-40B4-BE49-F238E27FC236}">
                  <a16:creationId xmlns:a16="http://schemas.microsoft.com/office/drawing/2014/main" id="{47E22C43-682E-28EE-4B37-34DF19FE0037}"/>
                </a:ext>
              </a:extLst>
            </p:cNvPr>
            <p:cNvSpPr/>
            <p:nvPr/>
          </p:nvSpPr>
          <p:spPr>
            <a:xfrm>
              <a:off x="4783225" y="4780700"/>
              <a:ext cx="256250" cy="162575"/>
            </a:xfrm>
            <a:custGeom>
              <a:avLst/>
              <a:gdLst/>
              <a:ahLst/>
              <a:cxnLst/>
              <a:rect l="l" t="t" r="r" b="b"/>
              <a:pathLst>
                <a:path w="10250" h="6503" extrusionOk="0">
                  <a:moveTo>
                    <a:pt x="1" y="0"/>
                  </a:moveTo>
                  <a:lnTo>
                    <a:pt x="1252" y="6502"/>
                  </a:lnTo>
                  <a:lnTo>
                    <a:pt x="10249" y="6502"/>
                  </a:lnTo>
                  <a:lnTo>
                    <a:pt x="8688"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413;p64">
              <a:extLst>
                <a:ext uri="{FF2B5EF4-FFF2-40B4-BE49-F238E27FC236}">
                  <a16:creationId xmlns:a16="http://schemas.microsoft.com/office/drawing/2014/main" id="{24117AA1-E521-C42B-C860-542AAD88D7D2}"/>
                </a:ext>
              </a:extLst>
            </p:cNvPr>
            <p:cNvSpPr/>
            <p:nvPr/>
          </p:nvSpPr>
          <p:spPr>
            <a:xfrm>
              <a:off x="4773800" y="4772875"/>
              <a:ext cx="275575" cy="178175"/>
            </a:xfrm>
            <a:custGeom>
              <a:avLst/>
              <a:gdLst/>
              <a:ahLst/>
              <a:cxnLst/>
              <a:rect l="l" t="t" r="r" b="b"/>
              <a:pathLst>
                <a:path w="11023" h="7127" extrusionOk="0">
                  <a:moveTo>
                    <a:pt x="8818" y="625"/>
                  </a:moveTo>
                  <a:lnTo>
                    <a:pt x="10231" y="6504"/>
                  </a:lnTo>
                  <a:lnTo>
                    <a:pt x="1887" y="6504"/>
                  </a:lnTo>
                  <a:lnTo>
                    <a:pt x="756" y="625"/>
                  </a:lnTo>
                  <a:close/>
                  <a:moveTo>
                    <a:pt x="0" y="1"/>
                  </a:moveTo>
                  <a:lnTo>
                    <a:pt x="1372" y="7127"/>
                  </a:lnTo>
                  <a:lnTo>
                    <a:pt x="11023" y="7127"/>
                  </a:lnTo>
                  <a:lnTo>
                    <a:pt x="93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414;p64">
              <a:extLst>
                <a:ext uri="{FF2B5EF4-FFF2-40B4-BE49-F238E27FC236}">
                  <a16:creationId xmlns:a16="http://schemas.microsoft.com/office/drawing/2014/main" id="{D6B803F1-E791-636A-F33A-A71D2653FD27}"/>
                </a:ext>
              </a:extLst>
            </p:cNvPr>
            <p:cNvSpPr/>
            <p:nvPr/>
          </p:nvSpPr>
          <p:spPr>
            <a:xfrm>
              <a:off x="3914625" y="4780700"/>
              <a:ext cx="225125" cy="162575"/>
            </a:xfrm>
            <a:custGeom>
              <a:avLst/>
              <a:gdLst/>
              <a:ahLst/>
              <a:cxnLst/>
              <a:rect l="l" t="t" r="r" b="b"/>
              <a:pathLst>
                <a:path w="9005" h="6503" extrusionOk="0">
                  <a:moveTo>
                    <a:pt x="1" y="0"/>
                  </a:moveTo>
                  <a:lnTo>
                    <a:pt x="6" y="6502"/>
                  </a:lnTo>
                  <a:lnTo>
                    <a:pt x="9004" y="6502"/>
                  </a:lnTo>
                  <a:lnTo>
                    <a:pt x="868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415;p64">
              <a:extLst>
                <a:ext uri="{FF2B5EF4-FFF2-40B4-BE49-F238E27FC236}">
                  <a16:creationId xmlns:a16="http://schemas.microsoft.com/office/drawing/2014/main" id="{B1FBE880-E5AB-781B-43B0-3E270A26F15B}"/>
                </a:ext>
              </a:extLst>
            </p:cNvPr>
            <p:cNvSpPr/>
            <p:nvPr/>
          </p:nvSpPr>
          <p:spPr>
            <a:xfrm>
              <a:off x="3906825" y="4772875"/>
              <a:ext cx="241100" cy="178175"/>
            </a:xfrm>
            <a:custGeom>
              <a:avLst/>
              <a:gdLst/>
              <a:ahLst/>
              <a:cxnLst/>
              <a:rect l="l" t="t" r="r" b="b"/>
              <a:pathLst>
                <a:path w="9644" h="7127" extrusionOk="0">
                  <a:moveTo>
                    <a:pt x="8702" y="625"/>
                  </a:moveTo>
                  <a:lnTo>
                    <a:pt x="8988" y="6504"/>
                  </a:lnTo>
                  <a:lnTo>
                    <a:pt x="631" y="6504"/>
                  </a:lnTo>
                  <a:lnTo>
                    <a:pt x="624" y="625"/>
                  </a:lnTo>
                  <a:close/>
                  <a:moveTo>
                    <a:pt x="0" y="1"/>
                  </a:moveTo>
                  <a:lnTo>
                    <a:pt x="7" y="7127"/>
                  </a:lnTo>
                  <a:lnTo>
                    <a:pt x="9643" y="7127"/>
                  </a:lnTo>
                  <a:lnTo>
                    <a:pt x="92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416;p64">
              <a:extLst>
                <a:ext uri="{FF2B5EF4-FFF2-40B4-BE49-F238E27FC236}">
                  <a16:creationId xmlns:a16="http://schemas.microsoft.com/office/drawing/2014/main" id="{E2DB1CED-E131-AAB1-51C7-1185D3D1233C}"/>
                </a:ext>
              </a:extLst>
            </p:cNvPr>
            <p:cNvSpPr/>
            <p:nvPr/>
          </p:nvSpPr>
          <p:spPr>
            <a:xfrm>
              <a:off x="5000400" y="4780700"/>
              <a:ext cx="264025" cy="162575"/>
            </a:xfrm>
            <a:custGeom>
              <a:avLst/>
              <a:gdLst/>
              <a:ahLst/>
              <a:cxnLst/>
              <a:rect l="l" t="t" r="r" b="b"/>
              <a:pathLst>
                <a:path w="10561" h="6503" extrusionOk="0">
                  <a:moveTo>
                    <a:pt x="1" y="0"/>
                  </a:moveTo>
                  <a:lnTo>
                    <a:pt x="1562" y="6502"/>
                  </a:lnTo>
                  <a:lnTo>
                    <a:pt x="10560" y="6502"/>
                  </a:lnTo>
                  <a:lnTo>
                    <a:pt x="8686"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417;p64">
              <a:extLst>
                <a:ext uri="{FF2B5EF4-FFF2-40B4-BE49-F238E27FC236}">
                  <a16:creationId xmlns:a16="http://schemas.microsoft.com/office/drawing/2014/main" id="{8869B63C-872E-677A-E23E-AE38F9439D77}"/>
                </a:ext>
              </a:extLst>
            </p:cNvPr>
            <p:cNvSpPr/>
            <p:nvPr/>
          </p:nvSpPr>
          <p:spPr>
            <a:xfrm>
              <a:off x="4990525" y="4772875"/>
              <a:ext cx="284225" cy="178175"/>
            </a:xfrm>
            <a:custGeom>
              <a:avLst/>
              <a:gdLst/>
              <a:ahLst/>
              <a:cxnLst/>
              <a:rect l="l" t="t" r="r" b="b"/>
              <a:pathLst>
                <a:path w="11369" h="7127" extrusionOk="0">
                  <a:moveTo>
                    <a:pt x="8847" y="625"/>
                  </a:moveTo>
                  <a:lnTo>
                    <a:pt x="10541" y="6504"/>
                  </a:lnTo>
                  <a:lnTo>
                    <a:pt x="2204" y="6504"/>
                  </a:lnTo>
                  <a:lnTo>
                    <a:pt x="791" y="625"/>
                  </a:lnTo>
                  <a:close/>
                  <a:moveTo>
                    <a:pt x="0" y="1"/>
                  </a:moveTo>
                  <a:lnTo>
                    <a:pt x="1712" y="7127"/>
                  </a:lnTo>
                  <a:lnTo>
                    <a:pt x="11368" y="7127"/>
                  </a:lnTo>
                  <a:lnTo>
                    <a:pt x="93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418;p64">
              <a:extLst>
                <a:ext uri="{FF2B5EF4-FFF2-40B4-BE49-F238E27FC236}">
                  <a16:creationId xmlns:a16="http://schemas.microsoft.com/office/drawing/2014/main" id="{3D7ED95E-D2DE-7C65-4B66-688E0C6D8DCD}"/>
                </a:ext>
              </a:extLst>
            </p:cNvPr>
            <p:cNvSpPr/>
            <p:nvPr/>
          </p:nvSpPr>
          <p:spPr>
            <a:xfrm>
              <a:off x="4131800" y="4780700"/>
              <a:ext cx="232875" cy="162575"/>
            </a:xfrm>
            <a:custGeom>
              <a:avLst/>
              <a:gdLst/>
              <a:ahLst/>
              <a:cxnLst/>
              <a:rect l="l" t="t" r="r" b="b"/>
              <a:pathLst>
                <a:path w="9315" h="6503" extrusionOk="0">
                  <a:moveTo>
                    <a:pt x="0" y="0"/>
                  </a:moveTo>
                  <a:lnTo>
                    <a:pt x="317" y="6502"/>
                  </a:lnTo>
                  <a:lnTo>
                    <a:pt x="9314" y="6502"/>
                  </a:lnTo>
                  <a:lnTo>
                    <a:pt x="8686"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419;p64">
              <a:extLst>
                <a:ext uri="{FF2B5EF4-FFF2-40B4-BE49-F238E27FC236}">
                  <a16:creationId xmlns:a16="http://schemas.microsoft.com/office/drawing/2014/main" id="{75F68531-E3E4-4D7D-0998-90BD7BB1BBA5}"/>
                </a:ext>
              </a:extLst>
            </p:cNvPr>
            <p:cNvSpPr/>
            <p:nvPr/>
          </p:nvSpPr>
          <p:spPr>
            <a:xfrm>
              <a:off x="4123600" y="4772875"/>
              <a:ext cx="249650" cy="178175"/>
            </a:xfrm>
            <a:custGeom>
              <a:avLst/>
              <a:gdLst/>
              <a:ahLst/>
              <a:cxnLst/>
              <a:rect l="l" t="t" r="r" b="b"/>
              <a:pathLst>
                <a:path w="9986" h="7127" extrusionOk="0">
                  <a:moveTo>
                    <a:pt x="8730" y="625"/>
                  </a:moveTo>
                  <a:lnTo>
                    <a:pt x="9299" y="6504"/>
                  </a:lnTo>
                  <a:lnTo>
                    <a:pt x="943" y="6504"/>
                  </a:lnTo>
                  <a:lnTo>
                    <a:pt x="655" y="625"/>
                  </a:lnTo>
                  <a:close/>
                  <a:moveTo>
                    <a:pt x="0" y="1"/>
                  </a:moveTo>
                  <a:lnTo>
                    <a:pt x="348" y="7127"/>
                  </a:lnTo>
                  <a:lnTo>
                    <a:pt x="9986" y="7127"/>
                  </a:lnTo>
                  <a:lnTo>
                    <a:pt x="92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420;p64">
              <a:extLst>
                <a:ext uri="{FF2B5EF4-FFF2-40B4-BE49-F238E27FC236}">
                  <a16:creationId xmlns:a16="http://schemas.microsoft.com/office/drawing/2014/main" id="{56DB6551-106F-817E-EB48-4A0F530D4450}"/>
                </a:ext>
              </a:extLst>
            </p:cNvPr>
            <p:cNvSpPr/>
            <p:nvPr/>
          </p:nvSpPr>
          <p:spPr>
            <a:xfrm>
              <a:off x="3015050" y="4780700"/>
              <a:ext cx="248150" cy="162575"/>
            </a:xfrm>
            <a:custGeom>
              <a:avLst/>
              <a:gdLst/>
              <a:ahLst/>
              <a:cxnLst/>
              <a:rect l="l" t="t" r="r" b="b"/>
              <a:pathLst>
                <a:path w="9926" h="6503" extrusionOk="0">
                  <a:moveTo>
                    <a:pt x="1240" y="0"/>
                  </a:moveTo>
                  <a:lnTo>
                    <a:pt x="1" y="6502"/>
                  </a:lnTo>
                  <a:lnTo>
                    <a:pt x="8998" y="6502"/>
                  </a:lnTo>
                  <a:lnTo>
                    <a:pt x="992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421;p64">
              <a:extLst>
                <a:ext uri="{FF2B5EF4-FFF2-40B4-BE49-F238E27FC236}">
                  <a16:creationId xmlns:a16="http://schemas.microsoft.com/office/drawing/2014/main" id="{080FE69D-E71F-B49D-99D0-2FE9BB39AC30}"/>
                </a:ext>
              </a:extLst>
            </p:cNvPr>
            <p:cNvSpPr/>
            <p:nvPr/>
          </p:nvSpPr>
          <p:spPr>
            <a:xfrm>
              <a:off x="3005625" y="4772875"/>
              <a:ext cx="266550" cy="178175"/>
            </a:xfrm>
            <a:custGeom>
              <a:avLst/>
              <a:gdLst/>
              <a:ahLst/>
              <a:cxnLst/>
              <a:rect l="l" t="t" r="r" b="b"/>
              <a:pathLst>
                <a:path w="10662" h="7127" extrusionOk="0">
                  <a:moveTo>
                    <a:pt x="9943" y="625"/>
                  </a:moveTo>
                  <a:lnTo>
                    <a:pt x="9104" y="6504"/>
                  </a:lnTo>
                  <a:lnTo>
                    <a:pt x="754" y="6504"/>
                  </a:lnTo>
                  <a:lnTo>
                    <a:pt x="1874" y="625"/>
                  </a:lnTo>
                  <a:close/>
                  <a:moveTo>
                    <a:pt x="1358" y="1"/>
                  </a:moveTo>
                  <a:lnTo>
                    <a:pt x="1" y="7127"/>
                  </a:lnTo>
                  <a:lnTo>
                    <a:pt x="9645" y="7127"/>
                  </a:lnTo>
                  <a:lnTo>
                    <a:pt x="106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422;p64">
              <a:extLst>
                <a:ext uri="{FF2B5EF4-FFF2-40B4-BE49-F238E27FC236}">
                  <a16:creationId xmlns:a16="http://schemas.microsoft.com/office/drawing/2014/main" id="{355BCF55-A3B4-7D38-D3CB-A181D7270144}"/>
                </a:ext>
              </a:extLst>
            </p:cNvPr>
            <p:cNvSpPr/>
            <p:nvPr/>
          </p:nvSpPr>
          <p:spPr>
            <a:xfrm>
              <a:off x="2790100" y="4780700"/>
              <a:ext cx="255950" cy="162575"/>
            </a:xfrm>
            <a:custGeom>
              <a:avLst/>
              <a:gdLst/>
              <a:ahLst/>
              <a:cxnLst/>
              <a:rect l="l" t="t" r="r" b="b"/>
              <a:pathLst>
                <a:path w="10238" h="6503" extrusionOk="0">
                  <a:moveTo>
                    <a:pt x="1551" y="0"/>
                  </a:moveTo>
                  <a:lnTo>
                    <a:pt x="1" y="6502"/>
                  </a:lnTo>
                  <a:lnTo>
                    <a:pt x="8999" y="6502"/>
                  </a:lnTo>
                  <a:lnTo>
                    <a:pt x="10238"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423;p64">
              <a:extLst>
                <a:ext uri="{FF2B5EF4-FFF2-40B4-BE49-F238E27FC236}">
                  <a16:creationId xmlns:a16="http://schemas.microsoft.com/office/drawing/2014/main" id="{46F125C3-C9F4-46B9-F4FE-5B6BCC64C0A9}"/>
                </a:ext>
              </a:extLst>
            </p:cNvPr>
            <p:cNvSpPr/>
            <p:nvPr/>
          </p:nvSpPr>
          <p:spPr>
            <a:xfrm>
              <a:off x="2780250" y="4772875"/>
              <a:ext cx="275225" cy="178175"/>
            </a:xfrm>
            <a:custGeom>
              <a:avLst/>
              <a:gdLst/>
              <a:ahLst/>
              <a:cxnLst/>
              <a:rect l="l" t="t" r="r" b="b"/>
              <a:pathLst>
                <a:path w="11009" h="7127" extrusionOk="0">
                  <a:moveTo>
                    <a:pt x="10255" y="625"/>
                  </a:moveTo>
                  <a:lnTo>
                    <a:pt x="9134" y="6504"/>
                  </a:lnTo>
                  <a:lnTo>
                    <a:pt x="790" y="6504"/>
                  </a:lnTo>
                  <a:lnTo>
                    <a:pt x="2192" y="625"/>
                  </a:lnTo>
                  <a:close/>
                  <a:moveTo>
                    <a:pt x="1699" y="1"/>
                  </a:moveTo>
                  <a:lnTo>
                    <a:pt x="0" y="7127"/>
                  </a:lnTo>
                  <a:lnTo>
                    <a:pt x="9650" y="7127"/>
                  </a:lnTo>
                  <a:lnTo>
                    <a:pt x="110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424;p64">
              <a:extLst>
                <a:ext uri="{FF2B5EF4-FFF2-40B4-BE49-F238E27FC236}">
                  <a16:creationId xmlns:a16="http://schemas.microsoft.com/office/drawing/2014/main" id="{3127D3D4-4938-91E0-09AE-E6EE79183790}"/>
                </a:ext>
              </a:extLst>
            </p:cNvPr>
            <p:cNvSpPr/>
            <p:nvPr/>
          </p:nvSpPr>
          <p:spPr>
            <a:xfrm>
              <a:off x="3689850" y="4780700"/>
              <a:ext cx="224950" cy="162575"/>
            </a:xfrm>
            <a:custGeom>
              <a:avLst/>
              <a:gdLst/>
              <a:ahLst/>
              <a:cxnLst/>
              <a:rect l="l" t="t" r="r" b="b"/>
              <a:pathLst>
                <a:path w="8998" h="6503" extrusionOk="0">
                  <a:moveTo>
                    <a:pt x="305" y="0"/>
                  </a:moveTo>
                  <a:lnTo>
                    <a:pt x="1" y="6502"/>
                  </a:lnTo>
                  <a:lnTo>
                    <a:pt x="8997" y="6502"/>
                  </a:lnTo>
                  <a:lnTo>
                    <a:pt x="8992"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425;p64">
              <a:extLst>
                <a:ext uri="{FF2B5EF4-FFF2-40B4-BE49-F238E27FC236}">
                  <a16:creationId xmlns:a16="http://schemas.microsoft.com/office/drawing/2014/main" id="{6A057A0D-3415-6291-D4B1-5559215A6E1A}"/>
                </a:ext>
              </a:extLst>
            </p:cNvPr>
            <p:cNvSpPr/>
            <p:nvPr/>
          </p:nvSpPr>
          <p:spPr>
            <a:xfrm>
              <a:off x="3681700" y="4772875"/>
              <a:ext cx="240900" cy="178175"/>
            </a:xfrm>
            <a:custGeom>
              <a:avLst/>
              <a:gdLst/>
              <a:ahLst/>
              <a:cxnLst/>
              <a:rect l="l" t="t" r="r" b="b"/>
              <a:pathLst>
                <a:path w="9636" h="7127" extrusionOk="0">
                  <a:moveTo>
                    <a:pt x="9006" y="625"/>
                  </a:moveTo>
                  <a:lnTo>
                    <a:pt x="9012" y="6504"/>
                  </a:lnTo>
                  <a:lnTo>
                    <a:pt x="653" y="6504"/>
                  </a:lnTo>
                  <a:lnTo>
                    <a:pt x="930" y="625"/>
                  </a:lnTo>
                  <a:close/>
                  <a:moveTo>
                    <a:pt x="334" y="1"/>
                  </a:moveTo>
                  <a:lnTo>
                    <a:pt x="1" y="7127"/>
                  </a:lnTo>
                  <a:lnTo>
                    <a:pt x="9636" y="7127"/>
                  </a:lnTo>
                  <a:lnTo>
                    <a:pt x="96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426;p64">
              <a:extLst>
                <a:ext uri="{FF2B5EF4-FFF2-40B4-BE49-F238E27FC236}">
                  <a16:creationId xmlns:a16="http://schemas.microsoft.com/office/drawing/2014/main" id="{437A1CCA-CB67-7D81-2401-1508923BAD1F}"/>
                </a:ext>
              </a:extLst>
            </p:cNvPr>
            <p:cNvSpPr/>
            <p:nvPr/>
          </p:nvSpPr>
          <p:spPr>
            <a:xfrm>
              <a:off x="3464925" y="4780700"/>
              <a:ext cx="232575" cy="162575"/>
            </a:xfrm>
            <a:custGeom>
              <a:avLst/>
              <a:gdLst/>
              <a:ahLst/>
              <a:cxnLst/>
              <a:rect l="l" t="t" r="r" b="b"/>
              <a:pathLst>
                <a:path w="9303" h="6503" extrusionOk="0">
                  <a:moveTo>
                    <a:pt x="617" y="0"/>
                  </a:moveTo>
                  <a:lnTo>
                    <a:pt x="1" y="6502"/>
                  </a:lnTo>
                  <a:lnTo>
                    <a:pt x="8998" y="6502"/>
                  </a:lnTo>
                  <a:lnTo>
                    <a:pt x="9302"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427;p64">
              <a:extLst>
                <a:ext uri="{FF2B5EF4-FFF2-40B4-BE49-F238E27FC236}">
                  <a16:creationId xmlns:a16="http://schemas.microsoft.com/office/drawing/2014/main" id="{2245F88D-8F4A-EF0C-A732-5A0362692B84}"/>
                </a:ext>
              </a:extLst>
            </p:cNvPr>
            <p:cNvSpPr/>
            <p:nvPr/>
          </p:nvSpPr>
          <p:spPr>
            <a:xfrm>
              <a:off x="3456350" y="4772875"/>
              <a:ext cx="249325" cy="178175"/>
            </a:xfrm>
            <a:custGeom>
              <a:avLst/>
              <a:gdLst/>
              <a:ahLst/>
              <a:cxnLst/>
              <a:rect l="l" t="t" r="r" b="b"/>
              <a:pathLst>
                <a:path w="9973" h="7127" extrusionOk="0">
                  <a:moveTo>
                    <a:pt x="9320" y="625"/>
                  </a:moveTo>
                  <a:lnTo>
                    <a:pt x="9043" y="6504"/>
                  </a:lnTo>
                  <a:lnTo>
                    <a:pt x="686" y="6504"/>
                  </a:lnTo>
                  <a:lnTo>
                    <a:pt x="1243" y="625"/>
                  </a:lnTo>
                  <a:close/>
                  <a:moveTo>
                    <a:pt x="677" y="1"/>
                  </a:moveTo>
                  <a:lnTo>
                    <a:pt x="0" y="7127"/>
                  </a:lnTo>
                  <a:lnTo>
                    <a:pt x="9638" y="7127"/>
                  </a:lnTo>
                  <a:lnTo>
                    <a:pt x="99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428;p64">
              <a:extLst>
                <a:ext uri="{FF2B5EF4-FFF2-40B4-BE49-F238E27FC236}">
                  <a16:creationId xmlns:a16="http://schemas.microsoft.com/office/drawing/2014/main" id="{EB796AE9-A0B8-9D61-884C-92376B4FE7FC}"/>
                </a:ext>
              </a:extLst>
            </p:cNvPr>
            <p:cNvSpPr/>
            <p:nvPr/>
          </p:nvSpPr>
          <p:spPr>
            <a:xfrm>
              <a:off x="3239975" y="4780700"/>
              <a:ext cx="240375" cy="162575"/>
            </a:xfrm>
            <a:custGeom>
              <a:avLst/>
              <a:gdLst/>
              <a:ahLst/>
              <a:cxnLst/>
              <a:rect l="l" t="t" r="r" b="b"/>
              <a:pathLst>
                <a:path w="9615" h="6503" extrusionOk="0">
                  <a:moveTo>
                    <a:pt x="928" y="0"/>
                  </a:moveTo>
                  <a:lnTo>
                    <a:pt x="1" y="6502"/>
                  </a:lnTo>
                  <a:lnTo>
                    <a:pt x="8999" y="6502"/>
                  </a:lnTo>
                  <a:lnTo>
                    <a:pt x="961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429;p64">
              <a:extLst>
                <a:ext uri="{FF2B5EF4-FFF2-40B4-BE49-F238E27FC236}">
                  <a16:creationId xmlns:a16="http://schemas.microsoft.com/office/drawing/2014/main" id="{CB1C9E4B-6B82-D50E-8425-1C943A0211C3}"/>
                </a:ext>
              </a:extLst>
            </p:cNvPr>
            <p:cNvSpPr/>
            <p:nvPr/>
          </p:nvSpPr>
          <p:spPr>
            <a:xfrm>
              <a:off x="3231000" y="4772875"/>
              <a:ext cx="257925" cy="178175"/>
            </a:xfrm>
            <a:custGeom>
              <a:avLst/>
              <a:gdLst/>
              <a:ahLst/>
              <a:cxnLst/>
              <a:rect l="l" t="t" r="r" b="b"/>
              <a:pathLst>
                <a:path w="10317" h="7127" extrusionOk="0">
                  <a:moveTo>
                    <a:pt x="9631" y="625"/>
                  </a:moveTo>
                  <a:lnTo>
                    <a:pt x="9074" y="6504"/>
                  </a:lnTo>
                  <a:lnTo>
                    <a:pt x="718" y="6504"/>
                  </a:lnTo>
                  <a:lnTo>
                    <a:pt x="1558" y="625"/>
                  </a:lnTo>
                  <a:close/>
                  <a:moveTo>
                    <a:pt x="1017" y="1"/>
                  </a:moveTo>
                  <a:lnTo>
                    <a:pt x="1" y="7127"/>
                  </a:lnTo>
                  <a:lnTo>
                    <a:pt x="9640" y="7127"/>
                  </a:lnTo>
                  <a:lnTo>
                    <a:pt x="103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430;p64">
              <a:extLst>
                <a:ext uri="{FF2B5EF4-FFF2-40B4-BE49-F238E27FC236}">
                  <a16:creationId xmlns:a16="http://schemas.microsoft.com/office/drawing/2014/main" id="{2D73828B-627C-F155-FD6E-B52E383221F8}"/>
                </a:ext>
              </a:extLst>
            </p:cNvPr>
            <p:cNvSpPr/>
            <p:nvPr/>
          </p:nvSpPr>
          <p:spPr>
            <a:xfrm>
              <a:off x="4754050" y="4629000"/>
              <a:ext cx="246375" cy="151725"/>
            </a:xfrm>
            <a:custGeom>
              <a:avLst/>
              <a:gdLst/>
              <a:ahLst/>
              <a:cxnLst/>
              <a:rect l="l" t="t" r="r" b="b"/>
              <a:pathLst>
                <a:path w="9855" h="6069" extrusionOk="0">
                  <a:moveTo>
                    <a:pt x="1" y="0"/>
                  </a:moveTo>
                  <a:lnTo>
                    <a:pt x="1168" y="6068"/>
                  </a:lnTo>
                  <a:lnTo>
                    <a:pt x="9855" y="6068"/>
                  </a:lnTo>
                  <a:lnTo>
                    <a:pt x="839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431;p64">
              <a:extLst>
                <a:ext uri="{FF2B5EF4-FFF2-40B4-BE49-F238E27FC236}">
                  <a16:creationId xmlns:a16="http://schemas.microsoft.com/office/drawing/2014/main" id="{7E3C50F5-A141-390E-7E65-FC055061A373}"/>
                </a:ext>
              </a:extLst>
            </p:cNvPr>
            <p:cNvSpPr/>
            <p:nvPr/>
          </p:nvSpPr>
          <p:spPr>
            <a:xfrm>
              <a:off x="4744600" y="4621200"/>
              <a:ext cx="265700" cy="167300"/>
            </a:xfrm>
            <a:custGeom>
              <a:avLst/>
              <a:gdLst/>
              <a:ahLst/>
              <a:cxnLst/>
              <a:rect l="l" t="t" r="r" b="b"/>
              <a:pathLst>
                <a:path w="10628" h="6692" extrusionOk="0">
                  <a:moveTo>
                    <a:pt x="8528" y="624"/>
                  </a:moveTo>
                  <a:lnTo>
                    <a:pt x="9836" y="6068"/>
                  </a:lnTo>
                  <a:lnTo>
                    <a:pt x="1803" y="6068"/>
                  </a:lnTo>
                  <a:lnTo>
                    <a:pt x="755" y="624"/>
                  </a:lnTo>
                  <a:close/>
                  <a:moveTo>
                    <a:pt x="1" y="1"/>
                  </a:moveTo>
                  <a:lnTo>
                    <a:pt x="1289" y="6692"/>
                  </a:lnTo>
                  <a:lnTo>
                    <a:pt x="10628" y="6692"/>
                  </a:lnTo>
                  <a:lnTo>
                    <a:pt x="90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432;p64">
              <a:extLst>
                <a:ext uri="{FF2B5EF4-FFF2-40B4-BE49-F238E27FC236}">
                  <a16:creationId xmlns:a16="http://schemas.microsoft.com/office/drawing/2014/main" id="{37ED3FEF-4E37-4096-1666-794774D45961}"/>
                </a:ext>
              </a:extLst>
            </p:cNvPr>
            <p:cNvSpPr/>
            <p:nvPr/>
          </p:nvSpPr>
          <p:spPr>
            <a:xfrm>
              <a:off x="2289600" y="4341925"/>
              <a:ext cx="251625" cy="145225"/>
            </a:xfrm>
            <a:custGeom>
              <a:avLst/>
              <a:gdLst/>
              <a:ahLst/>
              <a:cxnLst/>
              <a:rect l="l" t="t" r="r" b="b"/>
              <a:pathLst>
                <a:path w="10065" h="5809" extrusionOk="0">
                  <a:moveTo>
                    <a:pt x="2219" y="0"/>
                  </a:moveTo>
                  <a:lnTo>
                    <a:pt x="0" y="5808"/>
                  </a:lnTo>
                  <a:lnTo>
                    <a:pt x="8123" y="5808"/>
                  </a:lnTo>
                  <a:lnTo>
                    <a:pt x="1006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433;p64">
              <a:extLst>
                <a:ext uri="{FF2B5EF4-FFF2-40B4-BE49-F238E27FC236}">
                  <a16:creationId xmlns:a16="http://schemas.microsoft.com/office/drawing/2014/main" id="{A9A39041-018C-8B63-80BD-FDEC9AEF14A4}"/>
                </a:ext>
              </a:extLst>
            </p:cNvPr>
            <p:cNvSpPr/>
            <p:nvPr/>
          </p:nvSpPr>
          <p:spPr>
            <a:xfrm>
              <a:off x="2278275" y="4334125"/>
              <a:ext cx="273775" cy="160800"/>
            </a:xfrm>
            <a:custGeom>
              <a:avLst/>
              <a:gdLst/>
              <a:ahLst/>
              <a:cxnLst/>
              <a:rect l="l" t="t" r="r" b="b"/>
              <a:pathLst>
                <a:path w="10951" h="6432" extrusionOk="0">
                  <a:moveTo>
                    <a:pt x="10085" y="624"/>
                  </a:moveTo>
                  <a:lnTo>
                    <a:pt x="8352" y="5809"/>
                  </a:lnTo>
                  <a:lnTo>
                    <a:pt x="905" y="5809"/>
                  </a:lnTo>
                  <a:lnTo>
                    <a:pt x="2886" y="624"/>
                  </a:lnTo>
                  <a:close/>
                  <a:moveTo>
                    <a:pt x="2458" y="1"/>
                  </a:moveTo>
                  <a:lnTo>
                    <a:pt x="0" y="6432"/>
                  </a:lnTo>
                  <a:lnTo>
                    <a:pt x="8801" y="6432"/>
                  </a:lnTo>
                  <a:lnTo>
                    <a:pt x="109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434;p64">
              <a:extLst>
                <a:ext uri="{FF2B5EF4-FFF2-40B4-BE49-F238E27FC236}">
                  <a16:creationId xmlns:a16="http://schemas.microsoft.com/office/drawing/2014/main" id="{ABFC9D7F-B707-A663-D427-7347B1B2EC68}"/>
                </a:ext>
              </a:extLst>
            </p:cNvPr>
            <p:cNvSpPr/>
            <p:nvPr/>
          </p:nvSpPr>
          <p:spPr>
            <a:xfrm>
              <a:off x="2041650" y="4487125"/>
              <a:ext cx="247975" cy="141900"/>
            </a:xfrm>
            <a:custGeom>
              <a:avLst/>
              <a:gdLst/>
              <a:ahLst/>
              <a:cxnLst/>
              <a:rect l="l" t="t" r="r" b="b"/>
              <a:pathLst>
                <a:path w="9919" h="5676" extrusionOk="0">
                  <a:moveTo>
                    <a:pt x="2419" y="0"/>
                  </a:moveTo>
                  <a:lnTo>
                    <a:pt x="0" y="5675"/>
                  </a:lnTo>
                  <a:lnTo>
                    <a:pt x="7750" y="5675"/>
                  </a:lnTo>
                  <a:lnTo>
                    <a:pt x="9918"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435;p64">
              <a:extLst>
                <a:ext uri="{FF2B5EF4-FFF2-40B4-BE49-F238E27FC236}">
                  <a16:creationId xmlns:a16="http://schemas.microsoft.com/office/drawing/2014/main" id="{B9F822BE-8465-0236-063C-B855F074CBCE}"/>
                </a:ext>
              </a:extLst>
            </p:cNvPr>
            <p:cNvSpPr/>
            <p:nvPr/>
          </p:nvSpPr>
          <p:spPr>
            <a:xfrm>
              <a:off x="2029850" y="4479350"/>
              <a:ext cx="271050" cy="157450"/>
            </a:xfrm>
            <a:custGeom>
              <a:avLst/>
              <a:gdLst/>
              <a:ahLst/>
              <a:cxnLst/>
              <a:rect l="l" t="t" r="r" b="b"/>
              <a:pathLst>
                <a:path w="10842" h="6298" extrusionOk="0">
                  <a:moveTo>
                    <a:pt x="9937" y="623"/>
                  </a:moveTo>
                  <a:lnTo>
                    <a:pt x="8008" y="5675"/>
                  </a:lnTo>
                  <a:lnTo>
                    <a:pt x="944" y="5675"/>
                  </a:lnTo>
                  <a:lnTo>
                    <a:pt x="3097" y="623"/>
                  </a:lnTo>
                  <a:close/>
                  <a:moveTo>
                    <a:pt x="2684" y="0"/>
                  </a:moveTo>
                  <a:lnTo>
                    <a:pt x="0" y="6298"/>
                  </a:lnTo>
                  <a:lnTo>
                    <a:pt x="8436" y="6298"/>
                  </a:lnTo>
                  <a:lnTo>
                    <a:pt x="108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436;p64">
              <a:extLst>
                <a:ext uri="{FF2B5EF4-FFF2-40B4-BE49-F238E27FC236}">
                  <a16:creationId xmlns:a16="http://schemas.microsoft.com/office/drawing/2014/main" id="{BAB40595-C87D-BC11-B25C-DB4AFEE377C4}"/>
                </a:ext>
              </a:extLst>
            </p:cNvPr>
            <p:cNvSpPr/>
            <p:nvPr/>
          </p:nvSpPr>
          <p:spPr>
            <a:xfrm>
              <a:off x="2102100" y="4341925"/>
              <a:ext cx="242975" cy="145225"/>
            </a:xfrm>
            <a:custGeom>
              <a:avLst/>
              <a:gdLst/>
              <a:ahLst/>
              <a:cxnLst/>
              <a:rect l="l" t="t" r="r" b="b"/>
              <a:pathLst>
                <a:path w="9719" h="5809" extrusionOk="0">
                  <a:moveTo>
                    <a:pt x="2477" y="0"/>
                  </a:moveTo>
                  <a:lnTo>
                    <a:pt x="1" y="5808"/>
                  </a:lnTo>
                  <a:lnTo>
                    <a:pt x="7500" y="5808"/>
                  </a:lnTo>
                  <a:lnTo>
                    <a:pt x="9719"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437;p64">
              <a:extLst>
                <a:ext uri="{FF2B5EF4-FFF2-40B4-BE49-F238E27FC236}">
                  <a16:creationId xmlns:a16="http://schemas.microsoft.com/office/drawing/2014/main" id="{D043C9B3-A919-E3D0-3EC7-85B5A86A68AF}"/>
                </a:ext>
              </a:extLst>
            </p:cNvPr>
            <p:cNvSpPr/>
            <p:nvPr/>
          </p:nvSpPr>
          <p:spPr>
            <a:xfrm>
              <a:off x="2090325" y="4334125"/>
              <a:ext cx="266075" cy="160800"/>
            </a:xfrm>
            <a:custGeom>
              <a:avLst/>
              <a:gdLst/>
              <a:ahLst/>
              <a:cxnLst/>
              <a:rect l="l" t="t" r="r" b="b"/>
              <a:pathLst>
                <a:path w="10643" h="6432" extrusionOk="0">
                  <a:moveTo>
                    <a:pt x="9737" y="624"/>
                  </a:moveTo>
                  <a:lnTo>
                    <a:pt x="7756" y="5809"/>
                  </a:lnTo>
                  <a:lnTo>
                    <a:pt x="943" y="5809"/>
                  </a:lnTo>
                  <a:lnTo>
                    <a:pt x="3153" y="624"/>
                  </a:lnTo>
                  <a:close/>
                  <a:moveTo>
                    <a:pt x="2741" y="1"/>
                  </a:moveTo>
                  <a:lnTo>
                    <a:pt x="0" y="6432"/>
                  </a:lnTo>
                  <a:lnTo>
                    <a:pt x="8185" y="6432"/>
                  </a:lnTo>
                  <a:lnTo>
                    <a:pt x="106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438;p64">
              <a:extLst>
                <a:ext uri="{FF2B5EF4-FFF2-40B4-BE49-F238E27FC236}">
                  <a16:creationId xmlns:a16="http://schemas.microsoft.com/office/drawing/2014/main" id="{5CC4AB4C-97B9-F2AF-DFD7-32741666FBAD}"/>
                </a:ext>
              </a:extLst>
            </p:cNvPr>
            <p:cNvSpPr/>
            <p:nvPr/>
          </p:nvSpPr>
          <p:spPr>
            <a:xfrm>
              <a:off x="1976975" y="4629000"/>
              <a:ext cx="258425" cy="151725"/>
            </a:xfrm>
            <a:custGeom>
              <a:avLst/>
              <a:gdLst/>
              <a:ahLst/>
              <a:cxnLst/>
              <a:rect l="l" t="t" r="r" b="b"/>
              <a:pathLst>
                <a:path w="10337" h="6069" extrusionOk="0">
                  <a:moveTo>
                    <a:pt x="2587" y="0"/>
                  </a:moveTo>
                  <a:lnTo>
                    <a:pt x="0" y="6068"/>
                  </a:lnTo>
                  <a:lnTo>
                    <a:pt x="8019" y="6068"/>
                  </a:lnTo>
                  <a:lnTo>
                    <a:pt x="1033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439;p64">
              <a:extLst>
                <a:ext uri="{FF2B5EF4-FFF2-40B4-BE49-F238E27FC236}">
                  <a16:creationId xmlns:a16="http://schemas.microsoft.com/office/drawing/2014/main" id="{0807188E-0232-8090-A20F-3BE88F351855}"/>
                </a:ext>
              </a:extLst>
            </p:cNvPr>
            <p:cNvSpPr/>
            <p:nvPr/>
          </p:nvSpPr>
          <p:spPr>
            <a:xfrm>
              <a:off x="1965175" y="4621200"/>
              <a:ext cx="281525" cy="167300"/>
            </a:xfrm>
            <a:custGeom>
              <a:avLst/>
              <a:gdLst/>
              <a:ahLst/>
              <a:cxnLst/>
              <a:rect l="l" t="t" r="r" b="b"/>
              <a:pathLst>
                <a:path w="11261" h="6692" extrusionOk="0">
                  <a:moveTo>
                    <a:pt x="10355" y="624"/>
                  </a:moveTo>
                  <a:lnTo>
                    <a:pt x="8275" y="6068"/>
                  </a:lnTo>
                  <a:lnTo>
                    <a:pt x="944" y="6068"/>
                  </a:lnTo>
                  <a:lnTo>
                    <a:pt x="3264" y="624"/>
                  </a:lnTo>
                  <a:close/>
                  <a:moveTo>
                    <a:pt x="2852" y="1"/>
                  </a:moveTo>
                  <a:lnTo>
                    <a:pt x="1" y="6692"/>
                  </a:lnTo>
                  <a:lnTo>
                    <a:pt x="8705" y="6692"/>
                  </a:lnTo>
                  <a:lnTo>
                    <a:pt x="112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440;p64">
              <a:extLst>
                <a:ext uri="{FF2B5EF4-FFF2-40B4-BE49-F238E27FC236}">
                  <a16:creationId xmlns:a16="http://schemas.microsoft.com/office/drawing/2014/main" id="{7FDD0685-CE67-C57B-099F-31F03195CA9D}"/>
                </a:ext>
              </a:extLst>
            </p:cNvPr>
            <p:cNvSpPr/>
            <p:nvPr/>
          </p:nvSpPr>
          <p:spPr>
            <a:xfrm>
              <a:off x="1907700" y="4780700"/>
              <a:ext cx="269750" cy="162575"/>
            </a:xfrm>
            <a:custGeom>
              <a:avLst/>
              <a:gdLst/>
              <a:ahLst/>
              <a:cxnLst/>
              <a:rect l="l" t="t" r="r" b="b"/>
              <a:pathLst>
                <a:path w="10790" h="6503" extrusionOk="0">
                  <a:moveTo>
                    <a:pt x="2771" y="0"/>
                  </a:moveTo>
                  <a:lnTo>
                    <a:pt x="0" y="6502"/>
                  </a:lnTo>
                  <a:lnTo>
                    <a:pt x="8305" y="6502"/>
                  </a:lnTo>
                  <a:lnTo>
                    <a:pt x="10790"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441;p64">
              <a:extLst>
                <a:ext uri="{FF2B5EF4-FFF2-40B4-BE49-F238E27FC236}">
                  <a16:creationId xmlns:a16="http://schemas.microsoft.com/office/drawing/2014/main" id="{556208FD-044D-2629-C723-02CA69D20EC5}"/>
                </a:ext>
              </a:extLst>
            </p:cNvPr>
            <p:cNvSpPr/>
            <p:nvPr/>
          </p:nvSpPr>
          <p:spPr>
            <a:xfrm>
              <a:off x="1895875" y="4772875"/>
              <a:ext cx="292875" cy="178175"/>
            </a:xfrm>
            <a:custGeom>
              <a:avLst/>
              <a:gdLst/>
              <a:ahLst/>
              <a:cxnLst/>
              <a:rect l="l" t="t" r="r" b="b"/>
              <a:pathLst>
                <a:path w="11715" h="7127" extrusionOk="0">
                  <a:moveTo>
                    <a:pt x="10809" y="625"/>
                  </a:moveTo>
                  <a:lnTo>
                    <a:pt x="8563" y="6504"/>
                  </a:lnTo>
                  <a:lnTo>
                    <a:pt x="944" y="6504"/>
                  </a:lnTo>
                  <a:lnTo>
                    <a:pt x="3451" y="625"/>
                  </a:lnTo>
                  <a:close/>
                  <a:moveTo>
                    <a:pt x="3038" y="1"/>
                  </a:moveTo>
                  <a:lnTo>
                    <a:pt x="1" y="7127"/>
                  </a:lnTo>
                  <a:lnTo>
                    <a:pt x="8993" y="7127"/>
                  </a:lnTo>
                  <a:lnTo>
                    <a:pt x="117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442;p64">
              <a:extLst>
                <a:ext uri="{FF2B5EF4-FFF2-40B4-BE49-F238E27FC236}">
                  <a16:creationId xmlns:a16="http://schemas.microsoft.com/office/drawing/2014/main" id="{79D02AD0-2EF4-B822-269F-C933191BC391}"/>
                </a:ext>
              </a:extLst>
            </p:cNvPr>
            <p:cNvSpPr/>
            <p:nvPr/>
          </p:nvSpPr>
          <p:spPr>
            <a:xfrm>
              <a:off x="1833225" y="4943250"/>
              <a:ext cx="282100" cy="174650"/>
            </a:xfrm>
            <a:custGeom>
              <a:avLst/>
              <a:gdLst/>
              <a:ahLst/>
              <a:cxnLst/>
              <a:rect l="l" t="t" r="r" b="b"/>
              <a:pathLst>
                <a:path w="11284" h="6986" extrusionOk="0">
                  <a:moveTo>
                    <a:pt x="2979" y="0"/>
                  </a:moveTo>
                  <a:lnTo>
                    <a:pt x="1" y="6986"/>
                  </a:lnTo>
                  <a:lnTo>
                    <a:pt x="8615" y="6986"/>
                  </a:lnTo>
                  <a:lnTo>
                    <a:pt x="11284"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443;p64">
              <a:extLst>
                <a:ext uri="{FF2B5EF4-FFF2-40B4-BE49-F238E27FC236}">
                  <a16:creationId xmlns:a16="http://schemas.microsoft.com/office/drawing/2014/main" id="{A6CA2AB8-D2E1-467C-D566-72345AFCEC5D}"/>
                </a:ext>
              </a:extLst>
            </p:cNvPr>
            <p:cNvSpPr/>
            <p:nvPr/>
          </p:nvSpPr>
          <p:spPr>
            <a:xfrm>
              <a:off x="1821425" y="4935450"/>
              <a:ext cx="305225" cy="190275"/>
            </a:xfrm>
            <a:custGeom>
              <a:avLst/>
              <a:gdLst/>
              <a:ahLst/>
              <a:cxnLst/>
              <a:rect l="l" t="t" r="r" b="b"/>
              <a:pathLst>
                <a:path w="12209" h="7611" extrusionOk="0">
                  <a:moveTo>
                    <a:pt x="11304" y="624"/>
                  </a:moveTo>
                  <a:lnTo>
                    <a:pt x="8872" y="6986"/>
                  </a:lnTo>
                  <a:lnTo>
                    <a:pt x="945" y="6986"/>
                  </a:lnTo>
                  <a:lnTo>
                    <a:pt x="3657" y="624"/>
                  </a:lnTo>
                  <a:close/>
                  <a:moveTo>
                    <a:pt x="3245" y="1"/>
                  </a:moveTo>
                  <a:lnTo>
                    <a:pt x="1" y="7610"/>
                  </a:lnTo>
                  <a:lnTo>
                    <a:pt x="9302" y="7610"/>
                  </a:lnTo>
                  <a:lnTo>
                    <a:pt x="122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444;p64">
              <a:extLst>
                <a:ext uri="{FF2B5EF4-FFF2-40B4-BE49-F238E27FC236}">
                  <a16:creationId xmlns:a16="http://schemas.microsoft.com/office/drawing/2014/main" id="{B389B21F-D6D2-972B-27E8-DBCE4D0BB5D0}"/>
                </a:ext>
              </a:extLst>
            </p:cNvPr>
            <p:cNvSpPr/>
            <p:nvPr/>
          </p:nvSpPr>
          <p:spPr>
            <a:xfrm>
              <a:off x="5593600" y="4629000"/>
              <a:ext cx="250350" cy="151725"/>
            </a:xfrm>
            <a:custGeom>
              <a:avLst/>
              <a:gdLst/>
              <a:ahLst/>
              <a:cxnLst/>
              <a:rect l="l" t="t" r="r" b="b"/>
              <a:pathLst>
                <a:path w="10014" h="6069" extrusionOk="0">
                  <a:moveTo>
                    <a:pt x="1" y="0"/>
                  </a:moveTo>
                  <a:lnTo>
                    <a:pt x="2330" y="6068"/>
                  </a:lnTo>
                  <a:lnTo>
                    <a:pt x="10014" y="6068"/>
                  </a:lnTo>
                  <a:lnTo>
                    <a:pt x="7428"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445;p64">
              <a:extLst>
                <a:ext uri="{FF2B5EF4-FFF2-40B4-BE49-F238E27FC236}">
                  <a16:creationId xmlns:a16="http://schemas.microsoft.com/office/drawing/2014/main" id="{196B432F-2966-EB4A-2587-C0B77A845111}"/>
                </a:ext>
              </a:extLst>
            </p:cNvPr>
            <p:cNvSpPr/>
            <p:nvPr/>
          </p:nvSpPr>
          <p:spPr>
            <a:xfrm>
              <a:off x="5582275" y="4621200"/>
              <a:ext cx="273500" cy="167300"/>
            </a:xfrm>
            <a:custGeom>
              <a:avLst/>
              <a:gdLst/>
              <a:ahLst/>
              <a:cxnLst/>
              <a:rect l="l" t="t" r="r" b="b"/>
              <a:pathLst>
                <a:path w="10940" h="6692" extrusionOk="0">
                  <a:moveTo>
                    <a:pt x="7676" y="624"/>
                  </a:moveTo>
                  <a:lnTo>
                    <a:pt x="9996" y="6068"/>
                  </a:lnTo>
                  <a:lnTo>
                    <a:pt x="2998" y="6068"/>
                  </a:lnTo>
                  <a:lnTo>
                    <a:pt x="908" y="624"/>
                  </a:lnTo>
                  <a:close/>
                  <a:moveTo>
                    <a:pt x="1" y="1"/>
                  </a:moveTo>
                  <a:lnTo>
                    <a:pt x="2569" y="6692"/>
                  </a:lnTo>
                  <a:lnTo>
                    <a:pt x="10940" y="6692"/>
                  </a:lnTo>
                  <a:lnTo>
                    <a:pt x="80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446;p64">
              <a:extLst>
                <a:ext uri="{FF2B5EF4-FFF2-40B4-BE49-F238E27FC236}">
                  <a16:creationId xmlns:a16="http://schemas.microsoft.com/office/drawing/2014/main" id="{9368D649-AD42-FA83-9F15-82EE27C3F551}"/>
                </a:ext>
              </a:extLst>
            </p:cNvPr>
            <p:cNvSpPr/>
            <p:nvPr/>
          </p:nvSpPr>
          <p:spPr>
            <a:xfrm>
              <a:off x="5651850" y="4780700"/>
              <a:ext cx="261400" cy="162575"/>
            </a:xfrm>
            <a:custGeom>
              <a:avLst/>
              <a:gdLst/>
              <a:ahLst/>
              <a:cxnLst/>
              <a:rect l="l" t="t" r="r" b="b"/>
              <a:pathLst>
                <a:path w="10456" h="6503" extrusionOk="0">
                  <a:moveTo>
                    <a:pt x="0" y="0"/>
                  </a:moveTo>
                  <a:lnTo>
                    <a:pt x="2496" y="6502"/>
                  </a:lnTo>
                  <a:lnTo>
                    <a:pt x="10456" y="6502"/>
                  </a:lnTo>
                  <a:lnTo>
                    <a:pt x="7684"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447;p64">
              <a:extLst>
                <a:ext uri="{FF2B5EF4-FFF2-40B4-BE49-F238E27FC236}">
                  <a16:creationId xmlns:a16="http://schemas.microsoft.com/office/drawing/2014/main" id="{3853D267-40D3-B8CB-D2AF-BF4E1B462632}"/>
                </a:ext>
              </a:extLst>
            </p:cNvPr>
            <p:cNvSpPr/>
            <p:nvPr/>
          </p:nvSpPr>
          <p:spPr>
            <a:xfrm>
              <a:off x="5640525" y="4772875"/>
              <a:ext cx="284525" cy="178175"/>
            </a:xfrm>
            <a:custGeom>
              <a:avLst/>
              <a:gdLst/>
              <a:ahLst/>
              <a:cxnLst/>
              <a:rect l="l" t="t" r="r" b="b"/>
              <a:pathLst>
                <a:path w="11381" h="7127" extrusionOk="0">
                  <a:moveTo>
                    <a:pt x="7931" y="625"/>
                  </a:moveTo>
                  <a:lnTo>
                    <a:pt x="10437" y="6504"/>
                  </a:lnTo>
                  <a:lnTo>
                    <a:pt x="3165" y="6504"/>
                  </a:lnTo>
                  <a:lnTo>
                    <a:pt x="907" y="625"/>
                  </a:lnTo>
                  <a:close/>
                  <a:moveTo>
                    <a:pt x="0" y="1"/>
                  </a:moveTo>
                  <a:lnTo>
                    <a:pt x="2736" y="7127"/>
                  </a:lnTo>
                  <a:lnTo>
                    <a:pt x="11381" y="7127"/>
                  </a:lnTo>
                  <a:lnTo>
                    <a:pt x="83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448;p64">
              <a:extLst>
                <a:ext uri="{FF2B5EF4-FFF2-40B4-BE49-F238E27FC236}">
                  <a16:creationId xmlns:a16="http://schemas.microsoft.com/office/drawing/2014/main" id="{E56E4138-C01E-8518-EC5E-AEF970B4A9D8}"/>
                </a:ext>
              </a:extLst>
            </p:cNvPr>
            <p:cNvSpPr/>
            <p:nvPr/>
          </p:nvSpPr>
          <p:spPr>
            <a:xfrm>
              <a:off x="5714250" y="4943250"/>
              <a:ext cx="273450" cy="174650"/>
            </a:xfrm>
            <a:custGeom>
              <a:avLst/>
              <a:gdLst/>
              <a:ahLst/>
              <a:cxnLst/>
              <a:rect l="l" t="t" r="r" b="b"/>
              <a:pathLst>
                <a:path w="10938" h="6986" extrusionOk="0">
                  <a:moveTo>
                    <a:pt x="0" y="0"/>
                  </a:moveTo>
                  <a:lnTo>
                    <a:pt x="2683" y="6986"/>
                  </a:lnTo>
                  <a:lnTo>
                    <a:pt x="10938" y="6986"/>
                  </a:lnTo>
                  <a:lnTo>
                    <a:pt x="7960"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449;p64">
              <a:extLst>
                <a:ext uri="{FF2B5EF4-FFF2-40B4-BE49-F238E27FC236}">
                  <a16:creationId xmlns:a16="http://schemas.microsoft.com/office/drawing/2014/main" id="{08F65BFC-F50D-5C07-7CB3-B89A2177F8F8}"/>
                </a:ext>
              </a:extLst>
            </p:cNvPr>
            <p:cNvSpPr/>
            <p:nvPr/>
          </p:nvSpPr>
          <p:spPr>
            <a:xfrm>
              <a:off x="5702925" y="4935450"/>
              <a:ext cx="296575" cy="190275"/>
            </a:xfrm>
            <a:custGeom>
              <a:avLst/>
              <a:gdLst/>
              <a:ahLst/>
              <a:cxnLst/>
              <a:rect l="l" t="t" r="r" b="b"/>
              <a:pathLst>
                <a:path w="11863" h="7611" extrusionOk="0">
                  <a:moveTo>
                    <a:pt x="8206" y="624"/>
                  </a:moveTo>
                  <a:lnTo>
                    <a:pt x="10918" y="6986"/>
                  </a:lnTo>
                  <a:lnTo>
                    <a:pt x="3350" y="6986"/>
                  </a:lnTo>
                  <a:lnTo>
                    <a:pt x="907" y="624"/>
                  </a:lnTo>
                  <a:close/>
                  <a:moveTo>
                    <a:pt x="0" y="1"/>
                  </a:moveTo>
                  <a:lnTo>
                    <a:pt x="2922" y="7610"/>
                  </a:lnTo>
                  <a:lnTo>
                    <a:pt x="11862" y="7610"/>
                  </a:lnTo>
                  <a:lnTo>
                    <a:pt x="86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450;p64">
              <a:extLst>
                <a:ext uri="{FF2B5EF4-FFF2-40B4-BE49-F238E27FC236}">
                  <a16:creationId xmlns:a16="http://schemas.microsoft.com/office/drawing/2014/main" id="{FEC88254-2E78-03F1-6CCE-8E2160369ACE}"/>
                </a:ext>
              </a:extLst>
            </p:cNvPr>
            <p:cNvSpPr/>
            <p:nvPr/>
          </p:nvSpPr>
          <p:spPr>
            <a:xfrm>
              <a:off x="3914225" y="4341925"/>
              <a:ext cx="203275" cy="145225"/>
            </a:xfrm>
            <a:custGeom>
              <a:avLst/>
              <a:gdLst/>
              <a:ahLst/>
              <a:cxnLst/>
              <a:rect l="l" t="t" r="r" b="b"/>
              <a:pathLst>
                <a:path w="8131" h="5809" extrusionOk="0">
                  <a:moveTo>
                    <a:pt x="0" y="0"/>
                  </a:moveTo>
                  <a:lnTo>
                    <a:pt x="6" y="5808"/>
                  </a:lnTo>
                  <a:lnTo>
                    <a:pt x="8130" y="5808"/>
                  </a:lnTo>
                  <a:lnTo>
                    <a:pt x="7846"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451;p64">
              <a:extLst>
                <a:ext uri="{FF2B5EF4-FFF2-40B4-BE49-F238E27FC236}">
                  <a16:creationId xmlns:a16="http://schemas.microsoft.com/office/drawing/2014/main" id="{907260B7-1CA0-FDEA-028F-DB7F416BD8DE}"/>
                </a:ext>
              </a:extLst>
            </p:cNvPr>
            <p:cNvSpPr/>
            <p:nvPr/>
          </p:nvSpPr>
          <p:spPr>
            <a:xfrm>
              <a:off x="3906425" y="4334125"/>
              <a:ext cx="219250" cy="160800"/>
            </a:xfrm>
            <a:custGeom>
              <a:avLst/>
              <a:gdLst/>
              <a:ahLst/>
              <a:cxnLst/>
              <a:rect l="l" t="t" r="r" b="b"/>
              <a:pathLst>
                <a:path w="8770" h="6432" extrusionOk="0">
                  <a:moveTo>
                    <a:pt x="7861" y="624"/>
                  </a:moveTo>
                  <a:lnTo>
                    <a:pt x="8114" y="5809"/>
                  </a:lnTo>
                  <a:lnTo>
                    <a:pt x="629" y="5809"/>
                  </a:lnTo>
                  <a:lnTo>
                    <a:pt x="624" y="624"/>
                  </a:lnTo>
                  <a:close/>
                  <a:moveTo>
                    <a:pt x="1" y="1"/>
                  </a:moveTo>
                  <a:lnTo>
                    <a:pt x="6" y="6432"/>
                  </a:lnTo>
                  <a:lnTo>
                    <a:pt x="8769" y="6432"/>
                  </a:lnTo>
                  <a:lnTo>
                    <a:pt x="84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452;p64">
              <a:extLst>
                <a:ext uri="{FF2B5EF4-FFF2-40B4-BE49-F238E27FC236}">
                  <a16:creationId xmlns:a16="http://schemas.microsoft.com/office/drawing/2014/main" id="{F2D44929-1872-5060-2497-CC773EE09F88}"/>
                </a:ext>
              </a:extLst>
            </p:cNvPr>
            <p:cNvSpPr/>
            <p:nvPr/>
          </p:nvSpPr>
          <p:spPr>
            <a:xfrm>
              <a:off x="5539150" y="4487125"/>
              <a:ext cx="240175" cy="141900"/>
            </a:xfrm>
            <a:custGeom>
              <a:avLst/>
              <a:gdLst/>
              <a:ahLst/>
              <a:cxnLst/>
              <a:rect l="l" t="t" r="r" b="b"/>
              <a:pathLst>
                <a:path w="9607" h="5676" extrusionOk="0">
                  <a:moveTo>
                    <a:pt x="1" y="0"/>
                  </a:moveTo>
                  <a:lnTo>
                    <a:pt x="2179" y="5675"/>
                  </a:lnTo>
                  <a:lnTo>
                    <a:pt x="9606" y="5675"/>
                  </a:lnTo>
                  <a:lnTo>
                    <a:pt x="718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453;p64">
              <a:extLst>
                <a:ext uri="{FF2B5EF4-FFF2-40B4-BE49-F238E27FC236}">
                  <a16:creationId xmlns:a16="http://schemas.microsoft.com/office/drawing/2014/main" id="{0602DD03-65B8-DA2A-EDBC-7A7BAEC61B8A}"/>
                </a:ext>
              </a:extLst>
            </p:cNvPr>
            <p:cNvSpPr/>
            <p:nvPr/>
          </p:nvSpPr>
          <p:spPr>
            <a:xfrm>
              <a:off x="5527800" y="4479350"/>
              <a:ext cx="263300" cy="157450"/>
            </a:xfrm>
            <a:custGeom>
              <a:avLst/>
              <a:gdLst/>
              <a:ahLst/>
              <a:cxnLst/>
              <a:rect l="l" t="t" r="r" b="b"/>
              <a:pathLst>
                <a:path w="10532" h="6298" extrusionOk="0">
                  <a:moveTo>
                    <a:pt x="7434" y="623"/>
                  </a:moveTo>
                  <a:lnTo>
                    <a:pt x="9588" y="5675"/>
                  </a:lnTo>
                  <a:lnTo>
                    <a:pt x="2847" y="5675"/>
                  </a:lnTo>
                  <a:lnTo>
                    <a:pt x="908" y="623"/>
                  </a:lnTo>
                  <a:close/>
                  <a:moveTo>
                    <a:pt x="1" y="0"/>
                  </a:moveTo>
                  <a:lnTo>
                    <a:pt x="2420" y="6298"/>
                  </a:lnTo>
                  <a:lnTo>
                    <a:pt x="10532" y="6298"/>
                  </a:lnTo>
                  <a:lnTo>
                    <a:pt x="7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454;p64">
              <a:extLst>
                <a:ext uri="{FF2B5EF4-FFF2-40B4-BE49-F238E27FC236}">
                  <a16:creationId xmlns:a16="http://schemas.microsoft.com/office/drawing/2014/main" id="{A65DA641-AD3E-F01A-2788-0F5131CD3DA4}"/>
                </a:ext>
              </a:extLst>
            </p:cNvPr>
            <p:cNvSpPr/>
            <p:nvPr/>
          </p:nvSpPr>
          <p:spPr>
            <a:xfrm>
              <a:off x="5434700" y="4780700"/>
              <a:ext cx="279575" cy="162575"/>
            </a:xfrm>
            <a:custGeom>
              <a:avLst/>
              <a:gdLst/>
              <a:ahLst/>
              <a:cxnLst/>
              <a:rect l="l" t="t" r="r" b="b"/>
              <a:pathLst>
                <a:path w="11183" h="6503" extrusionOk="0">
                  <a:moveTo>
                    <a:pt x="1" y="0"/>
                  </a:moveTo>
                  <a:lnTo>
                    <a:pt x="2185" y="6502"/>
                  </a:lnTo>
                  <a:lnTo>
                    <a:pt x="11182" y="6502"/>
                  </a:lnTo>
                  <a:lnTo>
                    <a:pt x="8686"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455;p64">
              <a:extLst>
                <a:ext uri="{FF2B5EF4-FFF2-40B4-BE49-F238E27FC236}">
                  <a16:creationId xmlns:a16="http://schemas.microsoft.com/office/drawing/2014/main" id="{8521F11E-3482-ECD6-B91A-7E40CB96D5F0}"/>
                </a:ext>
              </a:extLst>
            </p:cNvPr>
            <p:cNvSpPr/>
            <p:nvPr/>
          </p:nvSpPr>
          <p:spPr>
            <a:xfrm>
              <a:off x="5423850" y="4772875"/>
              <a:ext cx="301775" cy="178175"/>
            </a:xfrm>
            <a:custGeom>
              <a:avLst/>
              <a:gdLst/>
              <a:ahLst/>
              <a:cxnLst/>
              <a:rect l="l" t="t" r="r" b="b"/>
              <a:pathLst>
                <a:path w="12071" h="7127" extrusionOk="0">
                  <a:moveTo>
                    <a:pt x="8906" y="625"/>
                  </a:moveTo>
                  <a:lnTo>
                    <a:pt x="11163" y="6504"/>
                  </a:lnTo>
                  <a:lnTo>
                    <a:pt x="2843" y="6504"/>
                  </a:lnTo>
                  <a:lnTo>
                    <a:pt x="868" y="625"/>
                  </a:lnTo>
                  <a:close/>
                  <a:moveTo>
                    <a:pt x="1" y="1"/>
                  </a:moveTo>
                  <a:lnTo>
                    <a:pt x="2395" y="7127"/>
                  </a:lnTo>
                  <a:lnTo>
                    <a:pt x="12070" y="7127"/>
                  </a:lnTo>
                  <a:lnTo>
                    <a:pt x="93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456;p64">
              <a:extLst>
                <a:ext uri="{FF2B5EF4-FFF2-40B4-BE49-F238E27FC236}">
                  <a16:creationId xmlns:a16="http://schemas.microsoft.com/office/drawing/2014/main" id="{EBF6456A-3478-1BCB-6048-3EE6554A791B}"/>
                </a:ext>
              </a:extLst>
            </p:cNvPr>
            <p:cNvSpPr/>
            <p:nvPr/>
          </p:nvSpPr>
          <p:spPr>
            <a:xfrm>
              <a:off x="2492675" y="4341925"/>
              <a:ext cx="244675" cy="145225"/>
            </a:xfrm>
            <a:custGeom>
              <a:avLst/>
              <a:gdLst/>
              <a:ahLst/>
              <a:cxnLst/>
              <a:rect l="l" t="t" r="r" b="b"/>
              <a:pathLst>
                <a:path w="9787" h="5809" extrusionOk="0">
                  <a:moveTo>
                    <a:pt x="1942" y="0"/>
                  </a:moveTo>
                  <a:lnTo>
                    <a:pt x="0" y="5808"/>
                  </a:lnTo>
                  <a:lnTo>
                    <a:pt x="8125" y="5808"/>
                  </a:lnTo>
                  <a:lnTo>
                    <a:pt x="978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457;p64">
              <a:extLst>
                <a:ext uri="{FF2B5EF4-FFF2-40B4-BE49-F238E27FC236}">
                  <a16:creationId xmlns:a16="http://schemas.microsoft.com/office/drawing/2014/main" id="{8287AF7D-2FB3-6849-1B01-602B516880BD}"/>
                </a:ext>
              </a:extLst>
            </p:cNvPr>
            <p:cNvSpPr/>
            <p:nvPr/>
          </p:nvSpPr>
          <p:spPr>
            <a:xfrm>
              <a:off x="2481875" y="4334125"/>
              <a:ext cx="265850" cy="160800"/>
            </a:xfrm>
            <a:custGeom>
              <a:avLst/>
              <a:gdLst/>
              <a:ahLst/>
              <a:cxnLst/>
              <a:rect l="l" t="t" r="r" b="b"/>
              <a:pathLst>
                <a:path w="10634" h="6432" extrusionOk="0">
                  <a:moveTo>
                    <a:pt x="9807" y="624"/>
                  </a:moveTo>
                  <a:lnTo>
                    <a:pt x="8322" y="5809"/>
                  </a:lnTo>
                  <a:lnTo>
                    <a:pt x="865" y="5809"/>
                  </a:lnTo>
                  <a:lnTo>
                    <a:pt x="2598" y="624"/>
                  </a:lnTo>
                  <a:close/>
                  <a:moveTo>
                    <a:pt x="2149" y="1"/>
                  </a:moveTo>
                  <a:lnTo>
                    <a:pt x="1" y="6432"/>
                  </a:lnTo>
                  <a:lnTo>
                    <a:pt x="8791" y="6432"/>
                  </a:lnTo>
                  <a:lnTo>
                    <a:pt x="10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458;p64">
              <a:extLst>
                <a:ext uri="{FF2B5EF4-FFF2-40B4-BE49-F238E27FC236}">
                  <a16:creationId xmlns:a16="http://schemas.microsoft.com/office/drawing/2014/main" id="{BC8A8175-9DFC-EB6F-031E-7E017BC02CF6}"/>
                </a:ext>
              </a:extLst>
            </p:cNvPr>
            <p:cNvSpPr/>
            <p:nvPr/>
          </p:nvSpPr>
          <p:spPr>
            <a:xfrm>
              <a:off x="5336050" y="4487125"/>
              <a:ext cx="257575" cy="141900"/>
            </a:xfrm>
            <a:custGeom>
              <a:avLst/>
              <a:gdLst/>
              <a:ahLst/>
              <a:cxnLst/>
              <a:rect l="l" t="t" r="r" b="b"/>
              <a:pathLst>
                <a:path w="10303" h="5676" extrusionOk="0">
                  <a:moveTo>
                    <a:pt x="0" y="0"/>
                  </a:moveTo>
                  <a:lnTo>
                    <a:pt x="1908" y="5675"/>
                  </a:lnTo>
                  <a:lnTo>
                    <a:pt x="10303" y="5675"/>
                  </a:lnTo>
                  <a:lnTo>
                    <a:pt x="812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459;p64">
              <a:extLst>
                <a:ext uri="{FF2B5EF4-FFF2-40B4-BE49-F238E27FC236}">
                  <a16:creationId xmlns:a16="http://schemas.microsoft.com/office/drawing/2014/main" id="{283DD4A0-6C92-B74A-4DDE-113DB9F0474D}"/>
                </a:ext>
              </a:extLst>
            </p:cNvPr>
            <p:cNvSpPr/>
            <p:nvPr/>
          </p:nvSpPr>
          <p:spPr>
            <a:xfrm>
              <a:off x="5325225" y="4479350"/>
              <a:ext cx="279750" cy="157450"/>
            </a:xfrm>
            <a:custGeom>
              <a:avLst/>
              <a:gdLst/>
              <a:ahLst/>
              <a:cxnLst/>
              <a:rect l="l" t="t" r="r" b="b"/>
              <a:pathLst>
                <a:path w="11190" h="6298" extrusionOk="0">
                  <a:moveTo>
                    <a:pt x="8344" y="623"/>
                  </a:moveTo>
                  <a:lnTo>
                    <a:pt x="10283" y="5675"/>
                  </a:lnTo>
                  <a:lnTo>
                    <a:pt x="2564" y="5675"/>
                  </a:lnTo>
                  <a:lnTo>
                    <a:pt x="867" y="623"/>
                  </a:lnTo>
                  <a:close/>
                  <a:moveTo>
                    <a:pt x="0" y="0"/>
                  </a:moveTo>
                  <a:lnTo>
                    <a:pt x="2117" y="6298"/>
                  </a:lnTo>
                  <a:lnTo>
                    <a:pt x="11190" y="6298"/>
                  </a:lnTo>
                  <a:lnTo>
                    <a:pt x="87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460;p64">
              <a:extLst>
                <a:ext uri="{FF2B5EF4-FFF2-40B4-BE49-F238E27FC236}">
                  <a16:creationId xmlns:a16="http://schemas.microsoft.com/office/drawing/2014/main" id="{23894C8F-B21C-7918-4F63-BB4705EEAA0F}"/>
                </a:ext>
              </a:extLst>
            </p:cNvPr>
            <p:cNvSpPr/>
            <p:nvPr/>
          </p:nvSpPr>
          <p:spPr>
            <a:xfrm>
              <a:off x="5483400" y="4341925"/>
              <a:ext cx="235450" cy="145225"/>
            </a:xfrm>
            <a:custGeom>
              <a:avLst/>
              <a:gdLst/>
              <a:ahLst/>
              <a:cxnLst/>
              <a:rect l="l" t="t" r="r" b="b"/>
              <a:pathLst>
                <a:path w="9418" h="5809" extrusionOk="0">
                  <a:moveTo>
                    <a:pt x="1" y="0"/>
                  </a:moveTo>
                  <a:lnTo>
                    <a:pt x="2231" y="5808"/>
                  </a:lnTo>
                  <a:lnTo>
                    <a:pt x="9417" y="5808"/>
                  </a:lnTo>
                  <a:lnTo>
                    <a:pt x="694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461;p64">
              <a:extLst>
                <a:ext uri="{FF2B5EF4-FFF2-40B4-BE49-F238E27FC236}">
                  <a16:creationId xmlns:a16="http://schemas.microsoft.com/office/drawing/2014/main" id="{805F1E40-D1D1-A55B-190E-6555D647E2B9}"/>
                </a:ext>
              </a:extLst>
            </p:cNvPr>
            <p:cNvSpPr/>
            <p:nvPr/>
          </p:nvSpPr>
          <p:spPr>
            <a:xfrm>
              <a:off x="5472050" y="4334125"/>
              <a:ext cx="258550" cy="160800"/>
            </a:xfrm>
            <a:custGeom>
              <a:avLst/>
              <a:gdLst/>
              <a:ahLst/>
              <a:cxnLst/>
              <a:rect l="l" t="t" r="r" b="b"/>
              <a:pathLst>
                <a:path w="10342" h="6432" extrusionOk="0">
                  <a:moveTo>
                    <a:pt x="7190" y="624"/>
                  </a:moveTo>
                  <a:lnTo>
                    <a:pt x="9399" y="5809"/>
                  </a:lnTo>
                  <a:lnTo>
                    <a:pt x="2899" y="5809"/>
                  </a:lnTo>
                  <a:lnTo>
                    <a:pt x="909" y="624"/>
                  </a:lnTo>
                  <a:close/>
                  <a:moveTo>
                    <a:pt x="1" y="1"/>
                  </a:moveTo>
                  <a:lnTo>
                    <a:pt x="2471" y="6432"/>
                  </a:lnTo>
                  <a:lnTo>
                    <a:pt x="10342" y="6432"/>
                  </a:lnTo>
                  <a:lnTo>
                    <a:pt x="76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462;p64">
              <a:extLst>
                <a:ext uri="{FF2B5EF4-FFF2-40B4-BE49-F238E27FC236}">
                  <a16:creationId xmlns:a16="http://schemas.microsoft.com/office/drawing/2014/main" id="{A6FD6FDA-75EA-49A3-F0A2-D4C0C47BF39F}"/>
                </a:ext>
              </a:extLst>
            </p:cNvPr>
            <p:cNvSpPr/>
            <p:nvPr/>
          </p:nvSpPr>
          <p:spPr>
            <a:xfrm>
              <a:off x="5287250" y="4341925"/>
              <a:ext cx="251925" cy="145225"/>
            </a:xfrm>
            <a:custGeom>
              <a:avLst/>
              <a:gdLst/>
              <a:ahLst/>
              <a:cxnLst/>
              <a:rect l="l" t="t" r="r" b="b"/>
              <a:pathLst>
                <a:path w="10077" h="5809" extrusionOk="0">
                  <a:moveTo>
                    <a:pt x="1" y="0"/>
                  </a:moveTo>
                  <a:lnTo>
                    <a:pt x="1952" y="5808"/>
                  </a:lnTo>
                  <a:lnTo>
                    <a:pt x="10077" y="5808"/>
                  </a:lnTo>
                  <a:lnTo>
                    <a:pt x="784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463;p64">
              <a:extLst>
                <a:ext uri="{FF2B5EF4-FFF2-40B4-BE49-F238E27FC236}">
                  <a16:creationId xmlns:a16="http://schemas.microsoft.com/office/drawing/2014/main" id="{92521418-1437-BE31-A2E4-D47B51F1EAF5}"/>
                </a:ext>
              </a:extLst>
            </p:cNvPr>
            <p:cNvSpPr/>
            <p:nvPr/>
          </p:nvSpPr>
          <p:spPr>
            <a:xfrm>
              <a:off x="5276400" y="4334125"/>
              <a:ext cx="274100" cy="160800"/>
            </a:xfrm>
            <a:custGeom>
              <a:avLst/>
              <a:gdLst/>
              <a:ahLst/>
              <a:cxnLst/>
              <a:rect l="l" t="t" r="r" b="b"/>
              <a:pathLst>
                <a:path w="10964" h="6432" extrusionOk="0">
                  <a:moveTo>
                    <a:pt x="8067" y="624"/>
                  </a:moveTo>
                  <a:lnTo>
                    <a:pt x="10057" y="5809"/>
                  </a:lnTo>
                  <a:lnTo>
                    <a:pt x="2611" y="5809"/>
                  </a:lnTo>
                  <a:lnTo>
                    <a:pt x="868" y="624"/>
                  </a:lnTo>
                  <a:close/>
                  <a:moveTo>
                    <a:pt x="1" y="1"/>
                  </a:moveTo>
                  <a:lnTo>
                    <a:pt x="2162" y="6432"/>
                  </a:lnTo>
                  <a:lnTo>
                    <a:pt x="10964" y="6432"/>
                  </a:lnTo>
                  <a:lnTo>
                    <a:pt x="84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464;p64">
              <a:extLst>
                <a:ext uri="{FF2B5EF4-FFF2-40B4-BE49-F238E27FC236}">
                  <a16:creationId xmlns:a16="http://schemas.microsoft.com/office/drawing/2014/main" id="{D0297741-E7FB-97BC-B7FC-787D6A43FD89}"/>
                </a:ext>
              </a:extLst>
            </p:cNvPr>
            <p:cNvSpPr/>
            <p:nvPr/>
          </p:nvSpPr>
          <p:spPr>
            <a:xfrm>
              <a:off x="4814525" y="4943250"/>
              <a:ext cx="266925" cy="174650"/>
            </a:xfrm>
            <a:custGeom>
              <a:avLst/>
              <a:gdLst/>
              <a:ahLst/>
              <a:cxnLst/>
              <a:rect l="l" t="t" r="r" b="b"/>
              <a:pathLst>
                <a:path w="10677" h="6986" extrusionOk="0">
                  <a:moveTo>
                    <a:pt x="0" y="0"/>
                  </a:moveTo>
                  <a:lnTo>
                    <a:pt x="1344" y="6986"/>
                  </a:lnTo>
                  <a:lnTo>
                    <a:pt x="10676" y="6986"/>
                  </a:lnTo>
                  <a:lnTo>
                    <a:pt x="899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465;p64">
              <a:extLst>
                <a:ext uri="{FF2B5EF4-FFF2-40B4-BE49-F238E27FC236}">
                  <a16:creationId xmlns:a16="http://schemas.microsoft.com/office/drawing/2014/main" id="{675192AE-4BA9-F9C7-3AD1-0D86CC1E20C6}"/>
                </a:ext>
              </a:extLst>
            </p:cNvPr>
            <p:cNvSpPr/>
            <p:nvPr/>
          </p:nvSpPr>
          <p:spPr>
            <a:xfrm>
              <a:off x="4805100" y="4935450"/>
              <a:ext cx="286250" cy="190275"/>
            </a:xfrm>
            <a:custGeom>
              <a:avLst/>
              <a:gdLst/>
              <a:ahLst/>
              <a:cxnLst/>
              <a:rect l="l" t="t" r="r" b="b"/>
              <a:pathLst>
                <a:path w="11450" h="7611" extrusionOk="0">
                  <a:moveTo>
                    <a:pt x="9128" y="624"/>
                  </a:moveTo>
                  <a:lnTo>
                    <a:pt x="10658" y="6986"/>
                  </a:lnTo>
                  <a:lnTo>
                    <a:pt x="1979" y="6986"/>
                  </a:lnTo>
                  <a:lnTo>
                    <a:pt x="754" y="624"/>
                  </a:lnTo>
                  <a:close/>
                  <a:moveTo>
                    <a:pt x="1" y="1"/>
                  </a:moveTo>
                  <a:lnTo>
                    <a:pt x="1464" y="7610"/>
                  </a:lnTo>
                  <a:lnTo>
                    <a:pt x="11450" y="7610"/>
                  </a:lnTo>
                  <a:lnTo>
                    <a:pt x="96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466;p64">
              <a:extLst>
                <a:ext uri="{FF2B5EF4-FFF2-40B4-BE49-F238E27FC236}">
                  <a16:creationId xmlns:a16="http://schemas.microsoft.com/office/drawing/2014/main" id="{A70B20CC-8895-E1E1-AF53-10EBDF8785AC}"/>
                </a:ext>
              </a:extLst>
            </p:cNvPr>
            <p:cNvSpPr/>
            <p:nvPr/>
          </p:nvSpPr>
          <p:spPr>
            <a:xfrm>
              <a:off x="5489325" y="4943250"/>
              <a:ext cx="292000" cy="174650"/>
            </a:xfrm>
            <a:custGeom>
              <a:avLst/>
              <a:gdLst/>
              <a:ahLst/>
              <a:cxnLst/>
              <a:rect l="l" t="t" r="r" b="b"/>
              <a:pathLst>
                <a:path w="11680" h="6986" extrusionOk="0">
                  <a:moveTo>
                    <a:pt x="0" y="0"/>
                  </a:moveTo>
                  <a:lnTo>
                    <a:pt x="2347" y="6986"/>
                  </a:lnTo>
                  <a:lnTo>
                    <a:pt x="11680" y="6986"/>
                  </a:lnTo>
                  <a:lnTo>
                    <a:pt x="899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467;p64">
              <a:extLst>
                <a:ext uri="{FF2B5EF4-FFF2-40B4-BE49-F238E27FC236}">
                  <a16:creationId xmlns:a16="http://schemas.microsoft.com/office/drawing/2014/main" id="{803F6600-B577-CF9D-06B7-5D39B3D890B2}"/>
                </a:ext>
              </a:extLst>
            </p:cNvPr>
            <p:cNvSpPr/>
            <p:nvPr/>
          </p:nvSpPr>
          <p:spPr>
            <a:xfrm>
              <a:off x="5478525" y="4935450"/>
              <a:ext cx="314125" cy="190275"/>
            </a:xfrm>
            <a:custGeom>
              <a:avLst/>
              <a:gdLst/>
              <a:ahLst/>
              <a:cxnLst/>
              <a:rect l="l" t="t" r="r" b="b"/>
              <a:pathLst>
                <a:path w="12565" h="7611" extrusionOk="0">
                  <a:moveTo>
                    <a:pt x="9216" y="624"/>
                  </a:moveTo>
                  <a:lnTo>
                    <a:pt x="11658" y="6986"/>
                  </a:lnTo>
                  <a:lnTo>
                    <a:pt x="3003" y="6986"/>
                  </a:lnTo>
                  <a:lnTo>
                    <a:pt x="866" y="624"/>
                  </a:lnTo>
                  <a:close/>
                  <a:moveTo>
                    <a:pt x="0" y="1"/>
                  </a:moveTo>
                  <a:lnTo>
                    <a:pt x="2556" y="7610"/>
                  </a:lnTo>
                  <a:lnTo>
                    <a:pt x="12565" y="7610"/>
                  </a:lnTo>
                  <a:lnTo>
                    <a:pt x="96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468;p64">
              <a:extLst>
                <a:ext uri="{FF2B5EF4-FFF2-40B4-BE49-F238E27FC236}">
                  <a16:creationId xmlns:a16="http://schemas.microsoft.com/office/drawing/2014/main" id="{2C1E5F12-3A4A-488D-6B46-7127F40F35F5}"/>
                </a:ext>
              </a:extLst>
            </p:cNvPr>
            <p:cNvSpPr/>
            <p:nvPr/>
          </p:nvSpPr>
          <p:spPr>
            <a:xfrm>
              <a:off x="5091100" y="4341925"/>
              <a:ext cx="244975" cy="145225"/>
            </a:xfrm>
            <a:custGeom>
              <a:avLst/>
              <a:gdLst/>
              <a:ahLst/>
              <a:cxnLst/>
              <a:rect l="l" t="t" r="r" b="b"/>
              <a:pathLst>
                <a:path w="9799" h="5809" extrusionOk="0">
                  <a:moveTo>
                    <a:pt x="1" y="0"/>
                  </a:moveTo>
                  <a:lnTo>
                    <a:pt x="1675" y="5808"/>
                  </a:lnTo>
                  <a:lnTo>
                    <a:pt x="9798" y="5808"/>
                  </a:lnTo>
                  <a:lnTo>
                    <a:pt x="784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469;p64">
              <a:extLst>
                <a:ext uri="{FF2B5EF4-FFF2-40B4-BE49-F238E27FC236}">
                  <a16:creationId xmlns:a16="http://schemas.microsoft.com/office/drawing/2014/main" id="{1CDE1899-3A59-7F09-7CCA-1108BE11DD83}"/>
                </a:ext>
              </a:extLst>
            </p:cNvPr>
            <p:cNvSpPr/>
            <p:nvPr/>
          </p:nvSpPr>
          <p:spPr>
            <a:xfrm>
              <a:off x="5080775" y="4334125"/>
              <a:ext cx="266150" cy="160800"/>
            </a:xfrm>
            <a:custGeom>
              <a:avLst/>
              <a:gdLst/>
              <a:ahLst/>
              <a:cxnLst/>
              <a:rect l="l" t="t" r="r" b="b"/>
              <a:pathLst>
                <a:path w="10646" h="6432" extrusionOk="0">
                  <a:moveTo>
                    <a:pt x="8036" y="624"/>
                  </a:moveTo>
                  <a:lnTo>
                    <a:pt x="9778" y="5809"/>
                  </a:lnTo>
                  <a:lnTo>
                    <a:pt x="2322" y="5809"/>
                  </a:lnTo>
                  <a:lnTo>
                    <a:pt x="828" y="624"/>
                  </a:lnTo>
                  <a:close/>
                  <a:moveTo>
                    <a:pt x="1" y="1"/>
                  </a:moveTo>
                  <a:lnTo>
                    <a:pt x="1853" y="6432"/>
                  </a:lnTo>
                  <a:lnTo>
                    <a:pt x="10645" y="6432"/>
                  </a:lnTo>
                  <a:lnTo>
                    <a:pt x="84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470;p64">
              <a:extLst>
                <a:ext uri="{FF2B5EF4-FFF2-40B4-BE49-F238E27FC236}">
                  <a16:creationId xmlns:a16="http://schemas.microsoft.com/office/drawing/2014/main" id="{01940305-F496-A718-E1F0-C1972040F4BB}"/>
                </a:ext>
              </a:extLst>
            </p:cNvPr>
            <p:cNvSpPr/>
            <p:nvPr/>
          </p:nvSpPr>
          <p:spPr>
            <a:xfrm>
              <a:off x="5264400" y="4943250"/>
              <a:ext cx="283625" cy="174650"/>
            </a:xfrm>
            <a:custGeom>
              <a:avLst/>
              <a:gdLst/>
              <a:ahLst/>
              <a:cxnLst/>
              <a:rect l="l" t="t" r="r" b="b"/>
              <a:pathLst>
                <a:path w="11345" h="6986" extrusionOk="0">
                  <a:moveTo>
                    <a:pt x="0" y="0"/>
                  </a:moveTo>
                  <a:lnTo>
                    <a:pt x="2013" y="6986"/>
                  </a:lnTo>
                  <a:lnTo>
                    <a:pt x="11344" y="6986"/>
                  </a:lnTo>
                  <a:lnTo>
                    <a:pt x="899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471;p64">
              <a:extLst>
                <a:ext uri="{FF2B5EF4-FFF2-40B4-BE49-F238E27FC236}">
                  <a16:creationId xmlns:a16="http://schemas.microsoft.com/office/drawing/2014/main" id="{F3EC3312-1926-F3B5-EE14-D5EDE9747D97}"/>
                </a:ext>
              </a:extLst>
            </p:cNvPr>
            <p:cNvSpPr/>
            <p:nvPr/>
          </p:nvSpPr>
          <p:spPr>
            <a:xfrm>
              <a:off x="5254050" y="4935450"/>
              <a:ext cx="304825" cy="190275"/>
            </a:xfrm>
            <a:custGeom>
              <a:avLst/>
              <a:gdLst/>
              <a:ahLst/>
              <a:cxnLst/>
              <a:rect l="l" t="t" r="r" b="b"/>
              <a:pathLst>
                <a:path w="12193" h="7611" extrusionOk="0">
                  <a:moveTo>
                    <a:pt x="9188" y="624"/>
                  </a:moveTo>
                  <a:lnTo>
                    <a:pt x="11326" y="6986"/>
                  </a:lnTo>
                  <a:lnTo>
                    <a:pt x="2661" y="6986"/>
                  </a:lnTo>
                  <a:lnTo>
                    <a:pt x="828" y="624"/>
                  </a:lnTo>
                  <a:close/>
                  <a:moveTo>
                    <a:pt x="0" y="1"/>
                  </a:moveTo>
                  <a:lnTo>
                    <a:pt x="2192" y="7610"/>
                  </a:lnTo>
                  <a:lnTo>
                    <a:pt x="12192" y="7610"/>
                  </a:lnTo>
                  <a:lnTo>
                    <a:pt x="96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472;p64">
              <a:extLst>
                <a:ext uri="{FF2B5EF4-FFF2-40B4-BE49-F238E27FC236}">
                  <a16:creationId xmlns:a16="http://schemas.microsoft.com/office/drawing/2014/main" id="{767B837D-0A97-326C-4F89-36D1296577E2}"/>
                </a:ext>
              </a:extLst>
            </p:cNvPr>
            <p:cNvSpPr/>
            <p:nvPr/>
          </p:nvSpPr>
          <p:spPr>
            <a:xfrm>
              <a:off x="5039450" y="4943250"/>
              <a:ext cx="275275" cy="174650"/>
            </a:xfrm>
            <a:custGeom>
              <a:avLst/>
              <a:gdLst/>
              <a:ahLst/>
              <a:cxnLst/>
              <a:rect l="l" t="t" r="r" b="b"/>
              <a:pathLst>
                <a:path w="11011" h="6986" extrusionOk="0">
                  <a:moveTo>
                    <a:pt x="0" y="0"/>
                  </a:moveTo>
                  <a:lnTo>
                    <a:pt x="1679" y="6986"/>
                  </a:lnTo>
                  <a:lnTo>
                    <a:pt x="11011" y="6986"/>
                  </a:lnTo>
                  <a:lnTo>
                    <a:pt x="8998"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473;p64">
              <a:extLst>
                <a:ext uri="{FF2B5EF4-FFF2-40B4-BE49-F238E27FC236}">
                  <a16:creationId xmlns:a16="http://schemas.microsoft.com/office/drawing/2014/main" id="{AEB9D5C5-2D36-C722-36E5-EB31BCCF2ACC}"/>
                </a:ext>
              </a:extLst>
            </p:cNvPr>
            <p:cNvSpPr/>
            <p:nvPr/>
          </p:nvSpPr>
          <p:spPr>
            <a:xfrm>
              <a:off x="5029550" y="4935450"/>
              <a:ext cx="295525" cy="190275"/>
            </a:xfrm>
            <a:custGeom>
              <a:avLst/>
              <a:gdLst/>
              <a:ahLst/>
              <a:cxnLst/>
              <a:rect l="l" t="t" r="r" b="b"/>
              <a:pathLst>
                <a:path w="11821" h="7611" extrusionOk="0">
                  <a:moveTo>
                    <a:pt x="9159" y="624"/>
                  </a:moveTo>
                  <a:lnTo>
                    <a:pt x="10992" y="6986"/>
                  </a:lnTo>
                  <a:lnTo>
                    <a:pt x="2321" y="6986"/>
                  </a:lnTo>
                  <a:lnTo>
                    <a:pt x="793" y="624"/>
                  </a:lnTo>
                  <a:close/>
                  <a:moveTo>
                    <a:pt x="1" y="1"/>
                  </a:moveTo>
                  <a:lnTo>
                    <a:pt x="1830" y="7610"/>
                  </a:lnTo>
                  <a:lnTo>
                    <a:pt x="11821" y="7610"/>
                  </a:lnTo>
                  <a:lnTo>
                    <a:pt x="96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474;p64">
              <a:extLst>
                <a:ext uri="{FF2B5EF4-FFF2-40B4-BE49-F238E27FC236}">
                  <a16:creationId xmlns:a16="http://schemas.microsoft.com/office/drawing/2014/main" id="{C51F5611-6DB5-0873-BF7E-18F7BFDD825A}"/>
                </a:ext>
              </a:extLst>
            </p:cNvPr>
            <p:cNvSpPr/>
            <p:nvPr/>
          </p:nvSpPr>
          <p:spPr>
            <a:xfrm>
              <a:off x="5383725" y="4629000"/>
              <a:ext cx="268150" cy="151725"/>
            </a:xfrm>
            <a:custGeom>
              <a:avLst/>
              <a:gdLst/>
              <a:ahLst/>
              <a:cxnLst/>
              <a:rect l="l" t="t" r="r" b="b"/>
              <a:pathLst>
                <a:path w="10726" h="6069" extrusionOk="0">
                  <a:moveTo>
                    <a:pt x="1" y="0"/>
                  </a:moveTo>
                  <a:lnTo>
                    <a:pt x="2040" y="6068"/>
                  </a:lnTo>
                  <a:lnTo>
                    <a:pt x="10725" y="6068"/>
                  </a:lnTo>
                  <a:lnTo>
                    <a:pt x="8396"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475;p64">
              <a:extLst>
                <a:ext uri="{FF2B5EF4-FFF2-40B4-BE49-F238E27FC236}">
                  <a16:creationId xmlns:a16="http://schemas.microsoft.com/office/drawing/2014/main" id="{D76F0543-B842-DADD-3FAF-B40B4571E36C}"/>
                </a:ext>
              </a:extLst>
            </p:cNvPr>
            <p:cNvSpPr/>
            <p:nvPr/>
          </p:nvSpPr>
          <p:spPr>
            <a:xfrm>
              <a:off x="5372900" y="4621200"/>
              <a:ext cx="290300" cy="167300"/>
            </a:xfrm>
            <a:custGeom>
              <a:avLst/>
              <a:gdLst/>
              <a:ahLst/>
              <a:cxnLst/>
              <a:rect l="l" t="t" r="r" b="b"/>
              <a:pathLst>
                <a:path w="11612" h="6692" extrusionOk="0">
                  <a:moveTo>
                    <a:pt x="8616" y="624"/>
                  </a:moveTo>
                  <a:lnTo>
                    <a:pt x="10705" y="6068"/>
                  </a:lnTo>
                  <a:lnTo>
                    <a:pt x="2697" y="6068"/>
                  </a:lnTo>
                  <a:lnTo>
                    <a:pt x="867" y="624"/>
                  </a:lnTo>
                  <a:close/>
                  <a:moveTo>
                    <a:pt x="1" y="1"/>
                  </a:moveTo>
                  <a:lnTo>
                    <a:pt x="2248" y="6692"/>
                  </a:lnTo>
                  <a:lnTo>
                    <a:pt x="11612" y="6692"/>
                  </a:lnTo>
                  <a:lnTo>
                    <a:pt x="90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3476;p64">
              <a:extLst>
                <a:ext uri="{FF2B5EF4-FFF2-40B4-BE49-F238E27FC236}">
                  <a16:creationId xmlns:a16="http://schemas.microsoft.com/office/drawing/2014/main" id="{49DDB797-54AD-FAEE-C6AB-34387ED4771E}"/>
                </a:ext>
              </a:extLst>
            </p:cNvPr>
            <p:cNvSpPr/>
            <p:nvPr/>
          </p:nvSpPr>
          <p:spPr>
            <a:xfrm>
              <a:off x="3305050" y="4341925"/>
              <a:ext cx="216925" cy="145225"/>
            </a:xfrm>
            <a:custGeom>
              <a:avLst/>
              <a:gdLst/>
              <a:ahLst/>
              <a:cxnLst/>
              <a:rect l="l" t="t" r="r" b="b"/>
              <a:pathLst>
                <a:path w="8677" h="5809" extrusionOk="0">
                  <a:moveTo>
                    <a:pt x="830" y="0"/>
                  </a:moveTo>
                  <a:lnTo>
                    <a:pt x="1" y="5808"/>
                  </a:lnTo>
                  <a:lnTo>
                    <a:pt x="8125" y="5808"/>
                  </a:lnTo>
                  <a:lnTo>
                    <a:pt x="8676"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3477;p64">
              <a:extLst>
                <a:ext uri="{FF2B5EF4-FFF2-40B4-BE49-F238E27FC236}">
                  <a16:creationId xmlns:a16="http://schemas.microsoft.com/office/drawing/2014/main" id="{98319B2B-5E7C-B855-2C27-C1E6B863865E}"/>
                </a:ext>
              </a:extLst>
            </p:cNvPr>
            <p:cNvSpPr/>
            <p:nvPr/>
          </p:nvSpPr>
          <p:spPr>
            <a:xfrm>
              <a:off x="3296075" y="4334125"/>
              <a:ext cx="234475" cy="160800"/>
            </a:xfrm>
            <a:custGeom>
              <a:avLst/>
              <a:gdLst/>
              <a:ahLst/>
              <a:cxnLst/>
              <a:rect l="l" t="t" r="r" b="b"/>
              <a:pathLst>
                <a:path w="9379" h="6432" extrusionOk="0">
                  <a:moveTo>
                    <a:pt x="8693" y="624"/>
                  </a:moveTo>
                  <a:lnTo>
                    <a:pt x="8200" y="5809"/>
                  </a:lnTo>
                  <a:lnTo>
                    <a:pt x="720" y="5809"/>
                  </a:lnTo>
                  <a:lnTo>
                    <a:pt x="1460" y="624"/>
                  </a:lnTo>
                  <a:close/>
                  <a:moveTo>
                    <a:pt x="919" y="1"/>
                  </a:moveTo>
                  <a:lnTo>
                    <a:pt x="1" y="6432"/>
                  </a:lnTo>
                  <a:lnTo>
                    <a:pt x="8768" y="6432"/>
                  </a:lnTo>
                  <a:lnTo>
                    <a:pt x="93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3478;p64">
              <a:extLst>
                <a:ext uri="{FF2B5EF4-FFF2-40B4-BE49-F238E27FC236}">
                  <a16:creationId xmlns:a16="http://schemas.microsoft.com/office/drawing/2014/main" id="{8CBB4B6C-EF20-A168-AD9F-D4422213FE23}"/>
                </a:ext>
              </a:extLst>
            </p:cNvPr>
            <p:cNvSpPr/>
            <p:nvPr/>
          </p:nvSpPr>
          <p:spPr>
            <a:xfrm>
              <a:off x="4894950" y="4341925"/>
              <a:ext cx="238050" cy="145225"/>
            </a:xfrm>
            <a:custGeom>
              <a:avLst/>
              <a:gdLst/>
              <a:ahLst/>
              <a:cxnLst/>
              <a:rect l="l" t="t" r="r" b="b"/>
              <a:pathLst>
                <a:path w="9522" h="5809" extrusionOk="0">
                  <a:moveTo>
                    <a:pt x="1" y="0"/>
                  </a:moveTo>
                  <a:lnTo>
                    <a:pt x="1397" y="5808"/>
                  </a:lnTo>
                  <a:lnTo>
                    <a:pt x="9521" y="5808"/>
                  </a:lnTo>
                  <a:lnTo>
                    <a:pt x="784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3479;p64">
              <a:extLst>
                <a:ext uri="{FF2B5EF4-FFF2-40B4-BE49-F238E27FC236}">
                  <a16:creationId xmlns:a16="http://schemas.microsoft.com/office/drawing/2014/main" id="{0F39D5D6-737C-1EF1-9A80-8C4DBBAA21FA}"/>
                </a:ext>
              </a:extLst>
            </p:cNvPr>
            <p:cNvSpPr/>
            <p:nvPr/>
          </p:nvSpPr>
          <p:spPr>
            <a:xfrm>
              <a:off x="4885075" y="4334125"/>
              <a:ext cx="258250" cy="160800"/>
            </a:xfrm>
            <a:custGeom>
              <a:avLst/>
              <a:gdLst/>
              <a:ahLst/>
              <a:cxnLst/>
              <a:rect l="l" t="t" r="r" b="b"/>
              <a:pathLst>
                <a:path w="10330" h="6432" extrusionOk="0">
                  <a:moveTo>
                    <a:pt x="8008" y="624"/>
                  </a:moveTo>
                  <a:lnTo>
                    <a:pt x="9502" y="5809"/>
                  </a:lnTo>
                  <a:lnTo>
                    <a:pt x="2038" y="5809"/>
                  </a:lnTo>
                  <a:lnTo>
                    <a:pt x="791" y="624"/>
                  </a:lnTo>
                  <a:close/>
                  <a:moveTo>
                    <a:pt x="0" y="1"/>
                  </a:moveTo>
                  <a:lnTo>
                    <a:pt x="1545" y="6432"/>
                  </a:lnTo>
                  <a:lnTo>
                    <a:pt x="10329" y="6432"/>
                  </a:lnTo>
                  <a:lnTo>
                    <a:pt x="84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3480;p64">
              <a:extLst>
                <a:ext uri="{FF2B5EF4-FFF2-40B4-BE49-F238E27FC236}">
                  <a16:creationId xmlns:a16="http://schemas.microsoft.com/office/drawing/2014/main" id="{969D87B9-8EA0-35B6-5362-F127A1B21EC1}"/>
                </a:ext>
              </a:extLst>
            </p:cNvPr>
            <p:cNvSpPr/>
            <p:nvPr/>
          </p:nvSpPr>
          <p:spPr>
            <a:xfrm>
              <a:off x="3101975" y="4341925"/>
              <a:ext cx="223850" cy="145225"/>
            </a:xfrm>
            <a:custGeom>
              <a:avLst/>
              <a:gdLst/>
              <a:ahLst/>
              <a:cxnLst/>
              <a:rect l="l" t="t" r="r" b="b"/>
              <a:pathLst>
                <a:path w="8954" h="5809" extrusionOk="0">
                  <a:moveTo>
                    <a:pt x="1107" y="0"/>
                  </a:moveTo>
                  <a:lnTo>
                    <a:pt x="0" y="5808"/>
                  </a:lnTo>
                  <a:lnTo>
                    <a:pt x="8124" y="5808"/>
                  </a:lnTo>
                  <a:lnTo>
                    <a:pt x="8953"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3481;p64">
              <a:extLst>
                <a:ext uri="{FF2B5EF4-FFF2-40B4-BE49-F238E27FC236}">
                  <a16:creationId xmlns:a16="http://schemas.microsoft.com/office/drawing/2014/main" id="{15B18983-3DD4-E3DD-8A83-0F89C538BBF6}"/>
                </a:ext>
              </a:extLst>
            </p:cNvPr>
            <p:cNvSpPr/>
            <p:nvPr/>
          </p:nvSpPr>
          <p:spPr>
            <a:xfrm>
              <a:off x="3092550" y="4334125"/>
              <a:ext cx="242250" cy="160800"/>
            </a:xfrm>
            <a:custGeom>
              <a:avLst/>
              <a:gdLst/>
              <a:ahLst/>
              <a:cxnLst/>
              <a:rect l="l" t="t" r="r" b="b"/>
              <a:pathLst>
                <a:path w="9690" h="6432" extrusionOk="0">
                  <a:moveTo>
                    <a:pt x="8970" y="624"/>
                  </a:moveTo>
                  <a:lnTo>
                    <a:pt x="8231" y="5809"/>
                  </a:lnTo>
                  <a:lnTo>
                    <a:pt x="754" y="5809"/>
                  </a:lnTo>
                  <a:lnTo>
                    <a:pt x="1743" y="624"/>
                  </a:lnTo>
                  <a:close/>
                  <a:moveTo>
                    <a:pt x="1227" y="1"/>
                  </a:moveTo>
                  <a:lnTo>
                    <a:pt x="1" y="6432"/>
                  </a:lnTo>
                  <a:lnTo>
                    <a:pt x="8771" y="6432"/>
                  </a:lnTo>
                  <a:lnTo>
                    <a:pt x="96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3482;p64">
              <a:extLst>
                <a:ext uri="{FF2B5EF4-FFF2-40B4-BE49-F238E27FC236}">
                  <a16:creationId xmlns:a16="http://schemas.microsoft.com/office/drawing/2014/main" id="{374FD1AC-280A-AF5D-8C76-35DE5E00C9CD}"/>
                </a:ext>
              </a:extLst>
            </p:cNvPr>
            <p:cNvSpPr/>
            <p:nvPr/>
          </p:nvSpPr>
          <p:spPr>
            <a:xfrm>
              <a:off x="3711275" y="4341925"/>
              <a:ext cx="203100" cy="145225"/>
            </a:xfrm>
            <a:custGeom>
              <a:avLst/>
              <a:gdLst/>
              <a:ahLst/>
              <a:cxnLst/>
              <a:rect l="l" t="t" r="r" b="b"/>
              <a:pathLst>
                <a:path w="8124" h="5809" extrusionOk="0">
                  <a:moveTo>
                    <a:pt x="273" y="0"/>
                  </a:moveTo>
                  <a:lnTo>
                    <a:pt x="1" y="5808"/>
                  </a:lnTo>
                  <a:lnTo>
                    <a:pt x="8124" y="5808"/>
                  </a:lnTo>
                  <a:lnTo>
                    <a:pt x="8118"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3483;p64">
              <a:extLst>
                <a:ext uri="{FF2B5EF4-FFF2-40B4-BE49-F238E27FC236}">
                  <a16:creationId xmlns:a16="http://schemas.microsoft.com/office/drawing/2014/main" id="{5FC63F8E-2507-8EED-D78C-B574AE20158F}"/>
                </a:ext>
              </a:extLst>
            </p:cNvPr>
            <p:cNvSpPr/>
            <p:nvPr/>
          </p:nvSpPr>
          <p:spPr>
            <a:xfrm>
              <a:off x="3703100" y="4334125"/>
              <a:ext cx="219075" cy="160800"/>
            </a:xfrm>
            <a:custGeom>
              <a:avLst/>
              <a:gdLst/>
              <a:ahLst/>
              <a:cxnLst/>
              <a:rect l="l" t="t" r="r" b="b"/>
              <a:pathLst>
                <a:path w="8763" h="6432" extrusionOk="0">
                  <a:moveTo>
                    <a:pt x="8134" y="624"/>
                  </a:moveTo>
                  <a:lnTo>
                    <a:pt x="8139" y="5809"/>
                  </a:lnTo>
                  <a:lnTo>
                    <a:pt x="653" y="5809"/>
                  </a:lnTo>
                  <a:lnTo>
                    <a:pt x="897" y="624"/>
                  </a:lnTo>
                  <a:close/>
                  <a:moveTo>
                    <a:pt x="302" y="1"/>
                  </a:moveTo>
                  <a:lnTo>
                    <a:pt x="1" y="6432"/>
                  </a:lnTo>
                  <a:lnTo>
                    <a:pt x="8762" y="6432"/>
                  </a:lnTo>
                  <a:lnTo>
                    <a:pt x="87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3484;p64">
              <a:extLst>
                <a:ext uri="{FF2B5EF4-FFF2-40B4-BE49-F238E27FC236}">
                  <a16:creationId xmlns:a16="http://schemas.microsoft.com/office/drawing/2014/main" id="{02FC5E27-BCF5-4932-6E5F-8C07DA38ECDD}"/>
                </a:ext>
              </a:extLst>
            </p:cNvPr>
            <p:cNvSpPr/>
            <p:nvPr/>
          </p:nvSpPr>
          <p:spPr>
            <a:xfrm>
              <a:off x="2898875" y="4341925"/>
              <a:ext cx="230800" cy="145225"/>
            </a:xfrm>
            <a:custGeom>
              <a:avLst/>
              <a:gdLst/>
              <a:ahLst/>
              <a:cxnLst/>
              <a:rect l="l" t="t" r="r" b="b"/>
              <a:pathLst>
                <a:path w="9232" h="5809" extrusionOk="0">
                  <a:moveTo>
                    <a:pt x="1385" y="0"/>
                  </a:moveTo>
                  <a:lnTo>
                    <a:pt x="0" y="5808"/>
                  </a:lnTo>
                  <a:lnTo>
                    <a:pt x="8124" y="5808"/>
                  </a:lnTo>
                  <a:lnTo>
                    <a:pt x="923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3485;p64">
              <a:extLst>
                <a:ext uri="{FF2B5EF4-FFF2-40B4-BE49-F238E27FC236}">
                  <a16:creationId xmlns:a16="http://schemas.microsoft.com/office/drawing/2014/main" id="{EB343455-6D0F-FDE0-5F84-63B521575A92}"/>
                </a:ext>
              </a:extLst>
            </p:cNvPr>
            <p:cNvSpPr/>
            <p:nvPr/>
          </p:nvSpPr>
          <p:spPr>
            <a:xfrm>
              <a:off x="2889000" y="4334125"/>
              <a:ext cx="250075" cy="160800"/>
            </a:xfrm>
            <a:custGeom>
              <a:avLst/>
              <a:gdLst/>
              <a:ahLst/>
              <a:cxnLst/>
              <a:rect l="l" t="t" r="r" b="b"/>
              <a:pathLst>
                <a:path w="10003" h="6432" extrusionOk="0">
                  <a:moveTo>
                    <a:pt x="9250" y="624"/>
                  </a:moveTo>
                  <a:lnTo>
                    <a:pt x="8261" y="5809"/>
                  </a:lnTo>
                  <a:lnTo>
                    <a:pt x="789" y="5809"/>
                  </a:lnTo>
                  <a:lnTo>
                    <a:pt x="2026" y="624"/>
                  </a:lnTo>
                  <a:close/>
                  <a:moveTo>
                    <a:pt x="1534" y="1"/>
                  </a:moveTo>
                  <a:lnTo>
                    <a:pt x="1" y="6432"/>
                  </a:lnTo>
                  <a:lnTo>
                    <a:pt x="8777" y="6432"/>
                  </a:lnTo>
                  <a:lnTo>
                    <a:pt x="100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3486;p64">
              <a:extLst>
                <a:ext uri="{FF2B5EF4-FFF2-40B4-BE49-F238E27FC236}">
                  <a16:creationId xmlns:a16="http://schemas.microsoft.com/office/drawing/2014/main" id="{A62D7283-E9E0-4953-7F4B-98F2D4EADE2E}"/>
                </a:ext>
              </a:extLst>
            </p:cNvPr>
            <p:cNvSpPr/>
            <p:nvPr/>
          </p:nvSpPr>
          <p:spPr>
            <a:xfrm>
              <a:off x="2695775" y="4341925"/>
              <a:ext cx="237750" cy="145225"/>
            </a:xfrm>
            <a:custGeom>
              <a:avLst/>
              <a:gdLst/>
              <a:ahLst/>
              <a:cxnLst/>
              <a:rect l="l" t="t" r="r" b="b"/>
              <a:pathLst>
                <a:path w="9510" h="5809" extrusionOk="0">
                  <a:moveTo>
                    <a:pt x="1663" y="0"/>
                  </a:moveTo>
                  <a:lnTo>
                    <a:pt x="1" y="5808"/>
                  </a:lnTo>
                  <a:lnTo>
                    <a:pt x="8124" y="5808"/>
                  </a:lnTo>
                  <a:lnTo>
                    <a:pt x="9509"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3487;p64">
              <a:extLst>
                <a:ext uri="{FF2B5EF4-FFF2-40B4-BE49-F238E27FC236}">
                  <a16:creationId xmlns:a16="http://schemas.microsoft.com/office/drawing/2014/main" id="{1B7B7866-80D4-85D2-5E5D-B76839F8E22C}"/>
                </a:ext>
              </a:extLst>
            </p:cNvPr>
            <p:cNvSpPr/>
            <p:nvPr/>
          </p:nvSpPr>
          <p:spPr>
            <a:xfrm>
              <a:off x="2685450" y="4334125"/>
              <a:ext cx="257950" cy="160800"/>
            </a:xfrm>
            <a:custGeom>
              <a:avLst/>
              <a:gdLst/>
              <a:ahLst/>
              <a:cxnLst/>
              <a:rect l="l" t="t" r="r" b="b"/>
              <a:pathLst>
                <a:path w="10318" h="6432" extrusionOk="0">
                  <a:moveTo>
                    <a:pt x="9528" y="624"/>
                  </a:moveTo>
                  <a:lnTo>
                    <a:pt x="8291" y="5809"/>
                  </a:lnTo>
                  <a:lnTo>
                    <a:pt x="827" y="5809"/>
                  </a:lnTo>
                  <a:lnTo>
                    <a:pt x="2311" y="624"/>
                  </a:lnTo>
                  <a:close/>
                  <a:moveTo>
                    <a:pt x="1842" y="1"/>
                  </a:moveTo>
                  <a:lnTo>
                    <a:pt x="1" y="6432"/>
                  </a:lnTo>
                  <a:lnTo>
                    <a:pt x="8783" y="6432"/>
                  </a:lnTo>
                  <a:lnTo>
                    <a:pt x="103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3488;p64">
              <a:extLst>
                <a:ext uri="{FF2B5EF4-FFF2-40B4-BE49-F238E27FC236}">
                  <a16:creationId xmlns:a16="http://schemas.microsoft.com/office/drawing/2014/main" id="{5F2BE7F0-E0B4-7DEA-F1BF-C0EBBFFEB4CA}"/>
                </a:ext>
              </a:extLst>
            </p:cNvPr>
            <p:cNvSpPr/>
            <p:nvPr/>
          </p:nvSpPr>
          <p:spPr>
            <a:xfrm>
              <a:off x="3508175" y="4341925"/>
              <a:ext cx="209950" cy="145225"/>
            </a:xfrm>
            <a:custGeom>
              <a:avLst/>
              <a:gdLst/>
              <a:ahLst/>
              <a:cxnLst/>
              <a:rect l="l" t="t" r="r" b="b"/>
              <a:pathLst>
                <a:path w="8398" h="5809" extrusionOk="0">
                  <a:moveTo>
                    <a:pt x="551" y="0"/>
                  </a:moveTo>
                  <a:lnTo>
                    <a:pt x="0" y="5808"/>
                  </a:lnTo>
                  <a:lnTo>
                    <a:pt x="8125" y="5808"/>
                  </a:lnTo>
                  <a:lnTo>
                    <a:pt x="839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3489;p64">
              <a:extLst>
                <a:ext uri="{FF2B5EF4-FFF2-40B4-BE49-F238E27FC236}">
                  <a16:creationId xmlns:a16="http://schemas.microsoft.com/office/drawing/2014/main" id="{A3E6FC9A-0645-483C-8FBF-8FF06BC1AC40}"/>
                </a:ext>
              </a:extLst>
            </p:cNvPr>
            <p:cNvSpPr/>
            <p:nvPr/>
          </p:nvSpPr>
          <p:spPr>
            <a:xfrm>
              <a:off x="3499600" y="4334125"/>
              <a:ext cx="226675" cy="160800"/>
            </a:xfrm>
            <a:custGeom>
              <a:avLst/>
              <a:gdLst/>
              <a:ahLst/>
              <a:cxnLst/>
              <a:rect l="l" t="t" r="r" b="b"/>
              <a:pathLst>
                <a:path w="9067" h="6432" extrusionOk="0">
                  <a:moveTo>
                    <a:pt x="8413" y="624"/>
                  </a:moveTo>
                  <a:lnTo>
                    <a:pt x="8169" y="5809"/>
                  </a:lnTo>
                  <a:lnTo>
                    <a:pt x="686" y="5809"/>
                  </a:lnTo>
                  <a:lnTo>
                    <a:pt x="1177" y="624"/>
                  </a:lnTo>
                  <a:close/>
                  <a:moveTo>
                    <a:pt x="610" y="1"/>
                  </a:moveTo>
                  <a:lnTo>
                    <a:pt x="1" y="6432"/>
                  </a:lnTo>
                  <a:lnTo>
                    <a:pt x="8765" y="6432"/>
                  </a:lnTo>
                  <a:lnTo>
                    <a:pt x="9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3490;p64">
              <a:extLst>
                <a:ext uri="{FF2B5EF4-FFF2-40B4-BE49-F238E27FC236}">
                  <a16:creationId xmlns:a16="http://schemas.microsoft.com/office/drawing/2014/main" id="{4C7BC264-A55E-D9F3-4476-2540E4C923FB}"/>
                </a:ext>
              </a:extLst>
            </p:cNvPr>
            <p:cNvSpPr/>
            <p:nvPr/>
          </p:nvSpPr>
          <p:spPr>
            <a:xfrm>
              <a:off x="4698800" y="4341925"/>
              <a:ext cx="231075" cy="145225"/>
            </a:xfrm>
            <a:custGeom>
              <a:avLst/>
              <a:gdLst/>
              <a:ahLst/>
              <a:cxnLst/>
              <a:rect l="l" t="t" r="r" b="b"/>
              <a:pathLst>
                <a:path w="9243" h="5809" extrusionOk="0">
                  <a:moveTo>
                    <a:pt x="1" y="0"/>
                  </a:moveTo>
                  <a:lnTo>
                    <a:pt x="1118" y="5808"/>
                  </a:lnTo>
                  <a:lnTo>
                    <a:pt x="9243" y="5808"/>
                  </a:lnTo>
                  <a:lnTo>
                    <a:pt x="784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3491;p64">
              <a:extLst>
                <a:ext uri="{FF2B5EF4-FFF2-40B4-BE49-F238E27FC236}">
                  <a16:creationId xmlns:a16="http://schemas.microsoft.com/office/drawing/2014/main" id="{67B2732B-75E0-D0AD-4250-8BC4EA98A7DF}"/>
                </a:ext>
              </a:extLst>
            </p:cNvPr>
            <p:cNvSpPr/>
            <p:nvPr/>
          </p:nvSpPr>
          <p:spPr>
            <a:xfrm>
              <a:off x="4689350" y="4334125"/>
              <a:ext cx="250425" cy="160800"/>
            </a:xfrm>
            <a:custGeom>
              <a:avLst/>
              <a:gdLst/>
              <a:ahLst/>
              <a:cxnLst/>
              <a:rect l="l" t="t" r="r" b="b"/>
              <a:pathLst>
                <a:path w="10017" h="6432" extrusionOk="0">
                  <a:moveTo>
                    <a:pt x="7978" y="624"/>
                  </a:moveTo>
                  <a:lnTo>
                    <a:pt x="9225" y="5809"/>
                  </a:lnTo>
                  <a:lnTo>
                    <a:pt x="1755" y="5809"/>
                  </a:lnTo>
                  <a:lnTo>
                    <a:pt x="756" y="624"/>
                  </a:lnTo>
                  <a:close/>
                  <a:moveTo>
                    <a:pt x="1" y="1"/>
                  </a:moveTo>
                  <a:lnTo>
                    <a:pt x="1239" y="6432"/>
                  </a:lnTo>
                  <a:lnTo>
                    <a:pt x="10016" y="6432"/>
                  </a:lnTo>
                  <a:lnTo>
                    <a:pt x="84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3492;p64">
              <a:extLst>
                <a:ext uri="{FF2B5EF4-FFF2-40B4-BE49-F238E27FC236}">
                  <a16:creationId xmlns:a16="http://schemas.microsoft.com/office/drawing/2014/main" id="{8350B313-E871-B442-1C5F-0E51E4C04D61}"/>
                </a:ext>
              </a:extLst>
            </p:cNvPr>
            <p:cNvSpPr/>
            <p:nvPr/>
          </p:nvSpPr>
          <p:spPr>
            <a:xfrm>
              <a:off x="4502675" y="4341925"/>
              <a:ext cx="224100" cy="145225"/>
            </a:xfrm>
            <a:custGeom>
              <a:avLst/>
              <a:gdLst/>
              <a:ahLst/>
              <a:cxnLst/>
              <a:rect l="l" t="t" r="r" b="b"/>
              <a:pathLst>
                <a:path w="8964" h="5809" extrusionOk="0">
                  <a:moveTo>
                    <a:pt x="1" y="0"/>
                  </a:moveTo>
                  <a:lnTo>
                    <a:pt x="840" y="5808"/>
                  </a:lnTo>
                  <a:lnTo>
                    <a:pt x="8963" y="5808"/>
                  </a:lnTo>
                  <a:lnTo>
                    <a:pt x="7846"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3493;p64">
              <a:extLst>
                <a:ext uri="{FF2B5EF4-FFF2-40B4-BE49-F238E27FC236}">
                  <a16:creationId xmlns:a16="http://schemas.microsoft.com/office/drawing/2014/main" id="{065B08D6-4C32-B795-BAEE-87741031146B}"/>
                </a:ext>
              </a:extLst>
            </p:cNvPr>
            <p:cNvSpPr/>
            <p:nvPr/>
          </p:nvSpPr>
          <p:spPr>
            <a:xfrm>
              <a:off x="4493675" y="4334125"/>
              <a:ext cx="242525" cy="160800"/>
            </a:xfrm>
            <a:custGeom>
              <a:avLst/>
              <a:gdLst/>
              <a:ahLst/>
              <a:cxnLst/>
              <a:rect l="l" t="t" r="r" b="b"/>
              <a:pathLst>
                <a:path w="9701" h="6432" extrusionOk="0">
                  <a:moveTo>
                    <a:pt x="7948" y="624"/>
                  </a:moveTo>
                  <a:lnTo>
                    <a:pt x="8947" y="5809"/>
                  </a:lnTo>
                  <a:lnTo>
                    <a:pt x="1469" y="5809"/>
                  </a:lnTo>
                  <a:lnTo>
                    <a:pt x="720" y="624"/>
                  </a:lnTo>
                  <a:close/>
                  <a:moveTo>
                    <a:pt x="1" y="1"/>
                  </a:moveTo>
                  <a:lnTo>
                    <a:pt x="930" y="6432"/>
                  </a:lnTo>
                  <a:lnTo>
                    <a:pt x="9701" y="6432"/>
                  </a:lnTo>
                  <a:lnTo>
                    <a:pt x="846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3494;p64">
              <a:extLst>
                <a:ext uri="{FF2B5EF4-FFF2-40B4-BE49-F238E27FC236}">
                  <a16:creationId xmlns:a16="http://schemas.microsoft.com/office/drawing/2014/main" id="{886FAB9B-3554-50A8-25A6-566AFBB4C53F}"/>
                </a:ext>
              </a:extLst>
            </p:cNvPr>
            <p:cNvSpPr/>
            <p:nvPr/>
          </p:nvSpPr>
          <p:spPr>
            <a:xfrm>
              <a:off x="4110375" y="4341925"/>
              <a:ext cx="210200" cy="145225"/>
            </a:xfrm>
            <a:custGeom>
              <a:avLst/>
              <a:gdLst/>
              <a:ahLst/>
              <a:cxnLst/>
              <a:rect l="l" t="t" r="r" b="b"/>
              <a:pathLst>
                <a:path w="8408" h="5809" extrusionOk="0">
                  <a:moveTo>
                    <a:pt x="0" y="0"/>
                  </a:moveTo>
                  <a:lnTo>
                    <a:pt x="284" y="5808"/>
                  </a:lnTo>
                  <a:lnTo>
                    <a:pt x="8408" y="5808"/>
                  </a:lnTo>
                  <a:lnTo>
                    <a:pt x="784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3495;p64">
              <a:extLst>
                <a:ext uri="{FF2B5EF4-FFF2-40B4-BE49-F238E27FC236}">
                  <a16:creationId xmlns:a16="http://schemas.microsoft.com/office/drawing/2014/main" id="{A567229B-7635-02D5-877B-F17DCBB0F04E}"/>
                </a:ext>
              </a:extLst>
            </p:cNvPr>
            <p:cNvSpPr/>
            <p:nvPr/>
          </p:nvSpPr>
          <p:spPr>
            <a:xfrm>
              <a:off x="4102200" y="4334125"/>
              <a:ext cx="226975" cy="160800"/>
            </a:xfrm>
            <a:custGeom>
              <a:avLst/>
              <a:gdLst/>
              <a:ahLst/>
              <a:cxnLst/>
              <a:rect l="l" t="t" r="r" b="b"/>
              <a:pathLst>
                <a:path w="9079" h="6432" extrusionOk="0">
                  <a:moveTo>
                    <a:pt x="7890" y="624"/>
                  </a:moveTo>
                  <a:lnTo>
                    <a:pt x="8391" y="5809"/>
                  </a:lnTo>
                  <a:lnTo>
                    <a:pt x="908" y="5809"/>
                  </a:lnTo>
                  <a:lnTo>
                    <a:pt x="655" y="624"/>
                  </a:lnTo>
                  <a:close/>
                  <a:moveTo>
                    <a:pt x="1" y="1"/>
                  </a:moveTo>
                  <a:lnTo>
                    <a:pt x="314" y="6432"/>
                  </a:lnTo>
                  <a:lnTo>
                    <a:pt x="9078" y="6432"/>
                  </a:lnTo>
                  <a:lnTo>
                    <a:pt x="84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3496;p64">
              <a:extLst>
                <a:ext uri="{FF2B5EF4-FFF2-40B4-BE49-F238E27FC236}">
                  <a16:creationId xmlns:a16="http://schemas.microsoft.com/office/drawing/2014/main" id="{5D8117C5-0A67-AF65-63EE-7B7B7D902ED9}"/>
                </a:ext>
              </a:extLst>
            </p:cNvPr>
            <p:cNvSpPr/>
            <p:nvPr/>
          </p:nvSpPr>
          <p:spPr>
            <a:xfrm>
              <a:off x="2515175" y="4943250"/>
              <a:ext cx="2332975" cy="174675"/>
            </a:xfrm>
            <a:custGeom>
              <a:avLst/>
              <a:gdLst/>
              <a:ahLst/>
              <a:cxnLst/>
              <a:rect l="l" t="t" r="r" b="b"/>
              <a:pathLst>
                <a:path w="93319" h="6987" extrusionOk="0">
                  <a:moveTo>
                    <a:pt x="2001" y="0"/>
                  </a:moveTo>
                  <a:lnTo>
                    <a:pt x="0" y="6987"/>
                  </a:lnTo>
                  <a:lnTo>
                    <a:pt x="93318" y="6987"/>
                  </a:lnTo>
                  <a:lnTo>
                    <a:pt x="91974"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3497;p64">
              <a:extLst>
                <a:ext uri="{FF2B5EF4-FFF2-40B4-BE49-F238E27FC236}">
                  <a16:creationId xmlns:a16="http://schemas.microsoft.com/office/drawing/2014/main" id="{B44F76DC-E86F-A3BC-7275-7BC83B22C3F8}"/>
                </a:ext>
              </a:extLst>
            </p:cNvPr>
            <p:cNvSpPr/>
            <p:nvPr/>
          </p:nvSpPr>
          <p:spPr>
            <a:xfrm>
              <a:off x="2504850" y="4935450"/>
              <a:ext cx="2352750" cy="190275"/>
            </a:xfrm>
            <a:custGeom>
              <a:avLst/>
              <a:gdLst/>
              <a:ahLst/>
              <a:cxnLst/>
              <a:rect l="l" t="t" r="r" b="b"/>
              <a:pathLst>
                <a:path w="94110" h="7611" extrusionOk="0">
                  <a:moveTo>
                    <a:pt x="92130" y="624"/>
                  </a:moveTo>
                  <a:lnTo>
                    <a:pt x="93354" y="6986"/>
                  </a:lnTo>
                  <a:lnTo>
                    <a:pt x="827" y="6986"/>
                  </a:lnTo>
                  <a:lnTo>
                    <a:pt x="2649" y="624"/>
                  </a:lnTo>
                  <a:close/>
                  <a:moveTo>
                    <a:pt x="2178" y="1"/>
                  </a:moveTo>
                  <a:lnTo>
                    <a:pt x="0" y="7610"/>
                  </a:lnTo>
                  <a:lnTo>
                    <a:pt x="94109" y="7610"/>
                  </a:lnTo>
                  <a:lnTo>
                    <a:pt x="926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3498;p64">
              <a:extLst>
                <a:ext uri="{FF2B5EF4-FFF2-40B4-BE49-F238E27FC236}">
                  <a16:creationId xmlns:a16="http://schemas.microsoft.com/office/drawing/2014/main" id="{387F590B-16FC-AD1E-36F0-E081EE3AA117}"/>
                </a:ext>
              </a:extLst>
            </p:cNvPr>
            <p:cNvSpPr/>
            <p:nvPr/>
          </p:nvSpPr>
          <p:spPr>
            <a:xfrm>
              <a:off x="4306525" y="4341925"/>
              <a:ext cx="217150" cy="145225"/>
            </a:xfrm>
            <a:custGeom>
              <a:avLst/>
              <a:gdLst/>
              <a:ahLst/>
              <a:cxnLst/>
              <a:rect l="l" t="t" r="r" b="b"/>
              <a:pathLst>
                <a:path w="8686" h="5809" extrusionOk="0">
                  <a:moveTo>
                    <a:pt x="1" y="0"/>
                  </a:moveTo>
                  <a:lnTo>
                    <a:pt x="562" y="5808"/>
                  </a:lnTo>
                  <a:lnTo>
                    <a:pt x="8686" y="5808"/>
                  </a:lnTo>
                  <a:lnTo>
                    <a:pt x="784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3499;p64">
              <a:extLst>
                <a:ext uri="{FF2B5EF4-FFF2-40B4-BE49-F238E27FC236}">
                  <a16:creationId xmlns:a16="http://schemas.microsoft.com/office/drawing/2014/main" id="{A318B68F-C902-6F0E-7678-7E1E3B765C96}"/>
                </a:ext>
              </a:extLst>
            </p:cNvPr>
            <p:cNvSpPr/>
            <p:nvPr/>
          </p:nvSpPr>
          <p:spPr>
            <a:xfrm>
              <a:off x="4297950" y="4334125"/>
              <a:ext cx="234700" cy="160800"/>
            </a:xfrm>
            <a:custGeom>
              <a:avLst/>
              <a:gdLst/>
              <a:ahLst/>
              <a:cxnLst/>
              <a:rect l="l" t="t" r="r" b="b"/>
              <a:pathLst>
                <a:path w="9388" h="6432" extrusionOk="0">
                  <a:moveTo>
                    <a:pt x="7919" y="624"/>
                  </a:moveTo>
                  <a:lnTo>
                    <a:pt x="8669" y="5809"/>
                  </a:lnTo>
                  <a:lnTo>
                    <a:pt x="1187" y="5809"/>
                  </a:lnTo>
                  <a:lnTo>
                    <a:pt x="687" y="624"/>
                  </a:lnTo>
                  <a:close/>
                  <a:moveTo>
                    <a:pt x="0" y="1"/>
                  </a:moveTo>
                  <a:lnTo>
                    <a:pt x="622" y="6432"/>
                  </a:lnTo>
                  <a:lnTo>
                    <a:pt x="9388" y="6432"/>
                  </a:lnTo>
                  <a:lnTo>
                    <a:pt x="84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3500;p64">
              <a:extLst>
                <a:ext uri="{FF2B5EF4-FFF2-40B4-BE49-F238E27FC236}">
                  <a16:creationId xmlns:a16="http://schemas.microsoft.com/office/drawing/2014/main" id="{89F1CA79-56AE-39D6-038D-00DF76ABB60B}"/>
                </a:ext>
              </a:extLst>
            </p:cNvPr>
            <p:cNvSpPr/>
            <p:nvPr/>
          </p:nvSpPr>
          <p:spPr>
            <a:xfrm>
              <a:off x="3753875" y="2050075"/>
              <a:ext cx="831275" cy="1058025"/>
            </a:xfrm>
            <a:custGeom>
              <a:avLst/>
              <a:gdLst/>
              <a:ahLst/>
              <a:cxnLst/>
              <a:rect l="l" t="t" r="r" b="b"/>
              <a:pathLst>
                <a:path w="33251" h="42321" extrusionOk="0">
                  <a:moveTo>
                    <a:pt x="16626" y="0"/>
                  </a:moveTo>
                  <a:cubicBezTo>
                    <a:pt x="12216" y="0"/>
                    <a:pt x="7987" y="2229"/>
                    <a:pt x="4870" y="6197"/>
                  </a:cubicBezTo>
                  <a:cubicBezTo>
                    <a:pt x="1752" y="10166"/>
                    <a:pt x="1" y="15548"/>
                    <a:pt x="1" y="21160"/>
                  </a:cubicBezTo>
                  <a:cubicBezTo>
                    <a:pt x="1" y="26771"/>
                    <a:pt x="1752" y="32153"/>
                    <a:pt x="4870" y="36122"/>
                  </a:cubicBezTo>
                  <a:cubicBezTo>
                    <a:pt x="7987" y="40090"/>
                    <a:pt x="12216" y="42320"/>
                    <a:pt x="16626" y="42320"/>
                  </a:cubicBezTo>
                  <a:cubicBezTo>
                    <a:pt x="21035" y="42320"/>
                    <a:pt x="25264" y="40090"/>
                    <a:pt x="28381" y="36122"/>
                  </a:cubicBezTo>
                  <a:cubicBezTo>
                    <a:pt x="31499" y="32153"/>
                    <a:pt x="33250" y="26771"/>
                    <a:pt x="33250" y="21160"/>
                  </a:cubicBezTo>
                  <a:cubicBezTo>
                    <a:pt x="33250" y="15548"/>
                    <a:pt x="31499" y="10166"/>
                    <a:pt x="28381" y="6197"/>
                  </a:cubicBezTo>
                  <a:cubicBezTo>
                    <a:pt x="25264" y="2229"/>
                    <a:pt x="21035" y="0"/>
                    <a:pt x="166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3501;p64">
              <a:extLst>
                <a:ext uri="{FF2B5EF4-FFF2-40B4-BE49-F238E27FC236}">
                  <a16:creationId xmlns:a16="http://schemas.microsoft.com/office/drawing/2014/main" id="{B905B148-FC4C-80DC-4C8A-7CAD5D2434AF}"/>
                </a:ext>
              </a:extLst>
            </p:cNvPr>
            <p:cNvSpPr/>
            <p:nvPr/>
          </p:nvSpPr>
          <p:spPr>
            <a:xfrm>
              <a:off x="3746075" y="2042275"/>
              <a:ext cx="846850" cy="1073600"/>
            </a:xfrm>
            <a:custGeom>
              <a:avLst/>
              <a:gdLst/>
              <a:ahLst/>
              <a:cxnLst/>
              <a:rect l="l" t="t" r="r" b="b"/>
              <a:pathLst>
                <a:path w="33874" h="42944" extrusionOk="0">
                  <a:moveTo>
                    <a:pt x="16937" y="624"/>
                  </a:moveTo>
                  <a:cubicBezTo>
                    <a:pt x="25933" y="624"/>
                    <a:pt x="33251" y="9976"/>
                    <a:pt x="33251" y="21472"/>
                  </a:cubicBezTo>
                  <a:cubicBezTo>
                    <a:pt x="33251" y="32968"/>
                    <a:pt x="25933" y="42321"/>
                    <a:pt x="16937" y="42321"/>
                  </a:cubicBezTo>
                  <a:cubicBezTo>
                    <a:pt x="7942" y="42321"/>
                    <a:pt x="624" y="32968"/>
                    <a:pt x="624" y="21472"/>
                  </a:cubicBezTo>
                  <a:cubicBezTo>
                    <a:pt x="624" y="9976"/>
                    <a:pt x="7942" y="624"/>
                    <a:pt x="16937" y="624"/>
                  </a:cubicBezTo>
                  <a:close/>
                  <a:moveTo>
                    <a:pt x="16937" y="1"/>
                  </a:moveTo>
                  <a:cubicBezTo>
                    <a:pt x="7599" y="1"/>
                    <a:pt x="0" y="9633"/>
                    <a:pt x="0" y="21472"/>
                  </a:cubicBezTo>
                  <a:cubicBezTo>
                    <a:pt x="0" y="33311"/>
                    <a:pt x="7599" y="42943"/>
                    <a:pt x="16937" y="42943"/>
                  </a:cubicBezTo>
                  <a:cubicBezTo>
                    <a:pt x="26276" y="42943"/>
                    <a:pt x="33874" y="33310"/>
                    <a:pt x="33874" y="21472"/>
                  </a:cubicBezTo>
                  <a:cubicBezTo>
                    <a:pt x="33874" y="9634"/>
                    <a:pt x="26276" y="1"/>
                    <a:pt x="169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3502;p64">
              <a:extLst>
                <a:ext uri="{FF2B5EF4-FFF2-40B4-BE49-F238E27FC236}">
                  <a16:creationId xmlns:a16="http://schemas.microsoft.com/office/drawing/2014/main" id="{D6690CCC-4DC3-A1F0-2E28-6498D85A1ED6}"/>
                </a:ext>
              </a:extLst>
            </p:cNvPr>
            <p:cNvSpPr/>
            <p:nvPr/>
          </p:nvSpPr>
          <p:spPr>
            <a:xfrm>
              <a:off x="3061600" y="2704300"/>
              <a:ext cx="481125" cy="1222125"/>
            </a:xfrm>
            <a:custGeom>
              <a:avLst/>
              <a:gdLst/>
              <a:ahLst/>
              <a:cxnLst/>
              <a:rect l="l" t="t" r="r" b="b"/>
              <a:pathLst>
                <a:path w="19245" h="48885" extrusionOk="0">
                  <a:moveTo>
                    <a:pt x="14350" y="865"/>
                  </a:moveTo>
                  <a:lnTo>
                    <a:pt x="18595" y="4740"/>
                  </a:lnTo>
                  <a:lnTo>
                    <a:pt x="13979" y="45271"/>
                  </a:lnTo>
                  <a:cubicBezTo>
                    <a:pt x="13213" y="45726"/>
                    <a:pt x="9251" y="48026"/>
                    <a:pt x="7002" y="48251"/>
                  </a:cubicBezTo>
                  <a:cubicBezTo>
                    <a:pt x="6947" y="48256"/>
                    <a:pt x="6890" y="48259"/>
                    <a:pt x="6832" y="48259"/>
                  </a:cubicBezTo>
                  <a:cubicBezTo>
                    <a:pt x="5856" y="48259"/>
                    <a:pt x="4496" y="47535"/>
                    <a:pt x="3055" y="46232"/>
                  </a:cubicBezTo>
                  <a:cubicBezTo>
                    <a:pt x="1571" y="44888"/>
                    <a:pt x="624" y="43500"/>
                    <a:pt x="624" y="43144"/>
                  </a:cubicBezTo>
                  <a:cubicBezTo>
                    <a:pt x="730" y="42022"/>
                    <a:pt x="10421" y="12684"/>
                    <a:pt x="14350" y="865"/>
                  </a:cubicBezTo>
                  <a:close/>
                  <a:moveTo>
                    <a:pt x="14206" y="0"/>
                  </a:moveTo>
                  <a:cubicBezTo>
                    <a:pt x="14079" y="0"/>
                    <a:pt x="13955" y="78"/>
                    <a:pt x="13910" y="214"/>
                  </a:cubicBezTo>
                  <a:cubicBezTo>
                    <a:pt x="12487" y="4496"/>
                    <a:pt x="1" y="42079"/>
                    <a:pt x="1" y="43133"/>
                  </a:cubicBezTo>
                  <a:cubicBezTo>
                    <a:pt x="1" y="43869"/>
                    <a:pt x="1342" y="45522"/>
                    <a:pt x="2637" y="46694"/>
                  </a:cubicBezTo>
                  <a:cubicBezTo>
                    <a:pt x="3562" y="47531"/>
                    <a:pt x="5293" y="48884"/>
                    <a:pt x="6821" y="48884"/>
                  </a:cubicBezTo>
                  <a:cubicBezTo>
                    <a:pt x="6903" y="48884"/>
                    <a:pt x="6984" y="48880"/>
                    <a:pt x="7065" y="48872"/>
                  </a:cubicBezTo>
                  <a:cubicBezTo>
                    <a:pt x="9690" y="48609"/>
                    <a:pt x="14242" y="45843"/>
                    <a:pt x="14434" y="45725"/>
                  </a:cubicBezTo>
                  <a:cubicBezTo>
                    <a:pt x="14517" y="45676"/>
                    <a:pt x="14571" y="45591"/>
                    <a:pt x="14582" y="45496"/>
                  </a:cubicBezTo>
                  <a:lnTo>
                    <a:pt x="19234" y="4652"/>
                  </a:lnTo>
                  <a:cubicBezTo>
                    <a:pt x="19245" y="4553"/>
                    <a:pt x="19208" y="4455"/>
                    <a:pt x="19134" y="4387"/>
                  </a:cubicBezTo>
                  <a:lnTo>
                    <a:pt x="14416" y="82"/>
                  </a:lnTo>
                  <a:cubicBezTo>
                    <a:pt x="14355" y="26"/>
                    <a:pt x="14280" y="0"/>
                    <a:pt x="142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3503;p64">
              <a:extLst>
                <a:ext uri="{FF2B5EF4-FFF2-40B4-BE49-F238E27FC236}">
                  <a16:creationId xmlns:a16="http://schemas.microsoft.com/office/drawing/2014/main" id="{71E72204-DBCB-D9DB-8D7C-75E634E5D939}"/>
                </a:ext>
              </a:extLst>
            </p:cNvPr>
            <p:cNvSpPr/>
            <p:nvPr/>
          </p:nvSpPr>
          <p:spPr>
            <a:xfrm>
              <a:off x="3416725" y="2567300"/>
              <a:ext cx="1633975" cy="1503025"/>
            </a:xfrm>
            <a:custGeom>
              <a:avLst/>
              <a:gdLst/>
              <a:ahLst/>
              <a:cxnLst/>
              <a:rect l="l" t="t" r="r" b="b"/>
              <a:pathLst>
                <a:path w="65359" h="60121" extrusionOk="0">
                  <a:moveTo>
                    <a:pt x="32542" y="0"/>
                  </a:moveTo>
                  <a:lnTo>
                    <a:pt x="27577" y="276"/>
                  </a:lnTo>
                  <a:lnTo>
                    <a:pt x="0" y="5792"/>
                  </a:lnTo>
                  <a:lnTo>
                    <a:pt x="4418" y="60120"/>
                  </a:lnTo>
                  <a:lnTo>
                    <a:pt x="58196" y="60120"/>
                  </a:lnTo>
                  <a:lnTo>
                    <a:pt x="65359" y="3585"/>
                  </a:lnTo>
                  <a:lnTo>
                    <a:pt x="325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3504;p64">
              <a:extLst>
                <a:ext uri="{FF2B5EF4-FFF2-40B4-BE49-F238E27FC236}">
                  <a16:creationId xmlns:a16="http://schemas.microsoft.com/office/drawing/2014/main" id="{0CA1A4C7-AFB0-3104-FFAA-020C508519F4}"/>
                </a:ext>
              </a:extLst>
            </p:cNvPr>
            <p:cNvSpPr/>
            <p:nvPr/>
          </p:nvSpPr>
          <p:spPr>
            <a:xfrm>
              <a:off x="3408625" y="2559500"/>
              <a:ext cx="1650400" cy="1518600"/>
            </a:xfrm>
            <a:custGeom>
              <a:avLst/>
              <a:gdLst/>
              <a:ahLst/>
              <a:cxnLst/>
              <a:rect l="l" t="t" r="r" b="b"/>
              <a:pathLst>
                <a:path w="66016" h="60744" extrusionOk="0">
                  <a:moveTo>
                    <a:pt x="32832" y="622"/>
                  </a:moveTo>
                  <a:lnTo>
                    <a:pt x="65335" y="4173"/>
                  </a:lnTo>
                  <a:lnTo>
                    <a:pt x="58245" y="60121"/>
                  </a:lnTo>
                  <a:lnTo>
                    <a:pt x="5029" y="60121"/>
                  </a:lnTo>
                  <a:lnTo>
                    <a:pt x="658" y="6355"/>
                  </a:lnTo>
                  <a:lnTo>
                    <a:pt x="27941" y="899"/>
                  </a:lnTo>
                  <a:lnTo>
                    <a:pt x="32832" y="622"/>
                  </a:lnTo>
                  <a:close/>
                  <a:moveTo>
                    <a:pt x="32849" y="1"/>
                  </a:moveTo>
                  <a:lnTo>
                    <a:pt x="27885" y="277"/>
                  </a:lnTo>
                  <a:cubicBezTo>
                    <a:pt x="27871" y="277"/>
                    <a:pt x="27856" y="279"/>
                    <a:pt x="27841" y="282"/>
                  </a:cubicBezTo>
                  <a:lnTo>
                    <a:pt x="263" y="5798"/>
                  </a:lnTo>
                  <a:cubicBezTo>
                    <a:pt x="108" y="5829"/>
                    <a:pt x="1" y="5971"/>
                    <a:pt x="14" y="6129"/>
                  </a:cubicBezTo>
                  <a:lnTo>
                    <a:pt x="4432" y="60457"/>
                  </a:lnTo>
                  <a:cubicBezTo>
                    <a:pt x="4445" y="60619"/>
                    <a:pt x="4580" y="60744"/>
                    <a:pt x="4742" y="60744"/>
                  </a:cubicBezTo>
                  <a:lnTo>
                    <a:pt x="58520" y="60744"/>
                  </a:lnTo>
                  <a:cubicBezTo>
                    <a:pt x="58677" y="60744"/>
                    <a:pt x="58810" y="60628"/>
                    <a:pt x="58830" y="60472"/>
                  </a:cubicBezTo>
                  <a:lnTo>
                    <a:pt x="65993" y="3937"/>
                  </a:lnTo>
                  <a:cubicBezTo>
                    <a:pt x="66015" y="3765"/>
                    <a:pt x="65892" y="3607"/>
                    <a:pt x="65718" y="3588"/>
                  </a:cubicBezTo>
                  <a:lnTo>
                    <a:pt x="328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3505;p64">
              <a:extLst>
                <a:ext uri="{FF2B5EF4-FFF2-40B4-BE49-F238E27FC236}">
                  <a16:creationId xmlns:a16="http://schemas.microsoft.com/office/drawing/2014/main" id="{17206347-B7E2-6EA2-3F6C-FA9F3B8ED60E}"/>
                </a:ext>
              </a:extLst>
            </p:cNvPr>
            <p:cNvSpPr/>
            <p:nvPr/>
          </p:nvSpPr>
          <p:spPr>
            <a:xfrm>
              <a:off x="3747650" y="2491300"/>
              <a:ext cx="1027300" cy="1523850"/>
            </a:xfrm>
            <a:custGeom>
              <a:avLst/>
              <a:gdLst/>
              <a:ahLst/>
              <a:cxnLst/>
              <a:rect l="l" t="t" r="r" b="b"/>
              <a:pathLst>
                <a:path w="41092" h="60954" extrusionOk="0">
                  <a:moveTo>
                    <a:pt x="17213" y="1"/>
                  </a:moveTo>
                  <a:cubicBezTo>
                    <a:pt x="13945" y="1"/>
                    <a:pt x="11410" y="256"/>
                    <a:pt x="11410" y="256"/>
                  </a:cubicBezTo>
                  <a:cubicBezTo>
                    <a:pt x="11410" y="256"/>
                    <a:pt x="6933" y="2699"/>
                    <a:pt x="5829" y="4906"/>
                  </a:cubicBezTo>
                  <a:cubicBezTo>
                    <a:pt x="4727" y="7112"/>
                    <a:pt x="0" y="23448"/>
                    <a:pt x="0" y="23448"/>
                  </a:cubicBezTo>
                  <a:lnTo>
                    <a:pt x="7723" y="25103"/>
                  </a:lnTo>
                  <a:lnTo>
                    <a:pt x="276" y="28688"/>
                  </a:lnTo>
                  <a:lnTo>
                    <a:pt x="11541" y="60954"/>
                  </a:lnTo>
                  <a:lnTo>
                    <a:pt x="29466" y="59850"/>
                  </a:lnTo>
                  <a:lnTo>
                    <a:pt x="41092" y="25930"/>
                  </a:lnTo>
                  <a:lnTo>
                    <a:pt x="33921" y="22896"/>
                  </a:lnTo>
                  <a:lnTo>
                    <a:pt x="40264" y="20138"/>
                  </a:lnTo>
                  <a:cubicBezTo>
                    <a:pt x="40264" y="20138"/>
                    <a:pt x="34198" y="8556"/>
                    <a:pt x="30887" y="3592"/>
                  </a:cubicBezTo>
                  <a:cubicBezTo>
                    <a:pt x="28889" y="594"/>
                    <a:pt x="22198" y="1"/>
                    <a:pt x="172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3506;p64">
              <a:extLst>
                <a:ext uri="{FF2B5EF4-FFF2-40B4-BE49-F238E27FC236}">
                  <a16:creationId xmlns:a16="http://schemas.microsoft.com/office/drawing/2014/main" id="{FDA1B926-5D8E-606E-29DC-1FDAC31698D1}"/>
                </a:ext>
              </a:extLst>
            </p:cNvPr>
            <p:cNvSpPr/>
            <p:nvPr/>
          </p:nvSpPr>
          <p:spPr>
            <a:xfrm>
              <a:off x="3738900" y="2483300"/>
              <a:ext cx="1044725" cy="1539650"/>
            </a:xfrm>
            <a:custGeom>
              <a:avLst/>
              <a:gdLst/>
              <a:ahLst/>
              <a:cxnLst/>
              <a:rect l="l" t="t" r="r" b="b"/>
              <a:pathLst>
                <a:path w="41789" h="61586" extrusionOk="0">
                  <a:moveTo>
                    <a:pt x="17572" y="636"/>
                  </a:moveTo>
                  <a:cubicBezTo>
                    <a:pt x="22492" y="636"/>
                    <a:pt x="29060" y="1208"/>
                    <a:pt x="30978" y="4086"/>
                  </a:cubicBezTo>
                  <a:cubicBezTo>
                    <a:pt x="33946" y="8537"/>
                    <a:pt x="39209" y="18464"/>
                    <a:pt x="40181" y="20307"/>
                  </a:cubicBezTo>
                  <a:lnTo>
                    <a:pt x="34147" y="22930"/>
                  </a:lnTo>
                  <a:cubicBezTo>
                    <a:pt x="33896" y="23039"/>
                    <a:pt x="33897" y="23396"/>
                    <a:pt x="34149" y="23503"/>
                  </a:cubicBezTo>
                  <a:lnTo>
                    <a:pt x="41052" y="26425"/>
                  </a:lnTo>
                  <a:lnTo>
                    <a:pt x="29588" y="59872"/>
                  </a:lnTo>
                  <a:lnTo>
                    <a:pt x="12107" y="60948"/>
                  </a:lnTo>
                  <a:lnTo>
                    <a:pt x="1012" y="29168"/>
                  </a:lnTo>
                  <a:lnTo>
                    <a:pt x="8207" y="25705"/>
                  </a:lnTo>
                  <a:cubicBezTo>
                    <a:pt x="8327" y="25646"/>
                    <a:pt x="8397" y="25519"/>
                    <a:pt x="8381" y="25386"/>
                  </a:cubicBezTo>
                  <a:cubicBezTo>
                    <a:pt x="8365" y="25254"/>
                    <a:pt x="8267" y="25147"/>
                    <a:pt x="8137" y="25119"/>
                  </a:cubicBezTo>
                  <a:lnTo>
                    <a:pt x="743" y="23534"/>
                  </a:lnTo>
                  <a:cubicBezTo>
                    <a:pt x="1412" y="21234"/>
                    <a:pt x="5465" y="7352"/>
                    <a:pt x="6459" y="5366"/>
                  </a:cubicBezTo>
                  <a:cubicBezTo>
                    <a:pt x="7441" y="3401"/>
                    <a:pt x="11344" y="1167"/>
                    <a:pt x="11855" y="879"/>
                  </a:cubicBezTo>
                  <a:cubicBezTo>
                    <a:pt x="12268" y="841"/>
                    <a:pt x="14625" y="636"/>
                    <a:pt x="17572" y="636"/>
                  </a:cubicBezTo>
                  <a:close/>
                  <a:moveTo>
                    <a:pt x="17594" y="1"/>
                  </a:moveTo>
                  <a:cubicBezTo>
                    <a:pt x="14455" y="1"/>
                    <a:pt x="11985" y="240"/>
                    <a:pt x="11729" y="265"/>
                  </a:cubicBezTo>
                  <a:cubicBezTo>
                    <a:pt x="11687" y="270"/>
                    <a:pt x="11648" y="283"/>
                    <a:pt x="11611" y="302"/>
                  </a:cubicBezTo>
                  <a:cubicBezTo>
                    <a:pt x="11425" y="405"/>
                    <a:pt x="7034" y="2820"/>
                    <a:pt x="5901" y="5087"/>
                  </a:cubicBezTo>
                  <a:cubicBezTo>
                    <a:pt x="4798" y="7293"/>
                    <a:pt x="244" y="23013"/>
                    <a:pt x="51" y="23682"/>
                  </a:cubicBezTo>
                  <a:cubicBezTo>
                    <a:pt x="0" y="23856"/>
                    <a:pt x="108" y="24036"/>
                    <a:pt x="285" y="24073"/>
                  </a:cubicBezTo>
                  <a:lnTo>
                    <a:pt x="7117" y="25537"/>
                  </a:lnTo>
                  <a:lnTo>
                    <a:pt x="492" y="28727"/>
                  </a:lnTo>
                  <a:cubicBezTo>
                    <a:pt x="348" y="28796"/>
                    <a:pt x="279" y="28962"/>
                    <a:pt x="332" y="29111"/>
                  </a:cubicBezTo>
                  <a:lnTo>
                    <a:pt x="11597" y="61376"/>
                  </a:lnTo>
                  <a:cubicBezTo>
                    <a:pt x="11640" y="61501"/>
                    <a:pt x="11758" y="61585"/>
                    <a:pt x="11891" y="61585"/>
                  </a:cubicBezTo>
                  <a:lnTo>
                    <a:pt x="11908" y="61585"/>
                  </a:lnTo>
                  <a:lnTo>
                    <a:pt x="29834" y="60482"/>
                  </a:lnTo>
                  <a:cubicBezTo>
                    <a:pt x="29960" y="60475"/>
                    <a:pt x="30069" y="60391"/>
                    <a:pt x="30110" y="60272"/>
                  </a:cubicBezTo>
                  <a:lnTo>
                    <a:pt x="41735" y="26352"/>
                  </a:lnTo>
                  <a:cubicBezTo>
                    <a:pt x="41788" y="26197"/>
                    <a:pt x="41713" y="26027"/>
                    <a:pt x="41563" y="25963"/>
                  </a:cubicBezTo>
                  <a:lnTo>
                    <a:pt x="35061" y="23213"/>
                  </a:lnTo>
                  <a:lnTo>
                    <a:pt x="40738" y="20745"/>
                  </a:lnTo>
                  <a:cubicBezTo>
                    <a:pt x="40904" y="20673"/>
                    <a:pt x="40973" y="20475"/>
                    <a:pt x="40889" y="20315"/>
                  </a:cubicBezTo>
                  <a:cubicBezTo>
                    <a:pt x="40829" y="20199"/>
                    <a:pt x="34777" y="8660"/>
                    <a:pt x="31496" y="3740"/>
                  </a:cubicBezTo>
                  <a:cubicBezTo>
                    <a:pt x="29416" y="619"/>
                    <a:pt x="22640" y="1"/>
                    <a:pt x="17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3507;p64">
              <a:extLst>
                <a:ext uri="{FF2B5EF4-FFF2-40B4-BE49-F238E27FC236}">
                  <a16:creationId xmlns:a16="http://schemas.microsoft.com/office/drawing/2014/main" id="{B3F9E49D-8880-FDC4-0FCD-8D6D4796613E}"/>
                </a:ext>
              </a:extLst>
            </p:cNvPr>
            <p:cNvSpPr/>
            <p:nvPr/>
          </p:nvSpPr>
          <p:spPr>
            <a:xfrm>
              <a:off x="4009650" y="2629350"/>
              <a:ext cx="481550" cy="1454750"/>
            </a:xfrm>
            <a:custGeom>
              <a:avLst/>
              <a:gdLst/>
              <a:ahLst/>
              <a:cxnLst/>
              <a:rect l="l" t="t" r="r" b="b"/>
              <a:pathLst>
                <a:path w="19262" h="58190" extrusionOk="0">
                  <a:moveTo>
                    <a:pt x="14892" y="1"/>
                  </a:moveTo>
                  <a:lnTo>
                    <a:pt x="0" y="1379"/>
                  </a:lnTo>
                  <a:lnTo>
                    <a:pt x="233" y="58190"/>
                  </a:lnTo>
                  <a:lnTo>
                    <a:pt x="19261" y="57638"/>
                  </a:lnTo>
                  <a:lnTo>
                    <a:pt x="148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3508;p64">
              <a:extLst>
                <a:ext uri="{FF2B5EF4-FFF2-40B4-BE49-F238E27FC236}">
                  <a16:creationId xmlns:a16="http://schemas.microsoft.com/office/drawing/2014/main" id="{714E2163-F683-0581-F672-0190E2C2724E}"/>
                </a:ext>
              </a:extLst>
            </p:cNvPr>
            <p:cNvSpPr/>
            <p:nvPr/>
          </p:nvSpPr>
          <p:spPr>
            <a:xfrm>
              <a:off x="4001825" y="2621550"/>
              <a:ext cx="497325" cy="1470375"/>
            </a:xfrm>
            <a:custGeom>
              <a:avLst/>
              <a:gdLst/>
              <a:ahLst/>
              <a:cxnLst/>
              <a:rect l="l" t="t" r="r" b="b"/>
              <a:pathLst>
                <a:path w="19893" h="58815" extrusionOk="0">
                  <a:moveTo>
                    <a:pt x="14918" y="652"/>
                  </a:moveTo>
                  <a:lnTo>
                    <a:pt x="19239" y="57648"/>
                  </a:lnTo>
                  <a:lnTo>
                    <a:pt x="857" y="58180"/>
                  </a:lnTo>
                  <a:lnTo>
                    <a:pt x="626" y="1975"/>
                  </a:lnTo>
                  <a:lnTo>
                    <a:pt x="14918" y="652"/>
                  </a:lnTo>
                  <a:close/>
                  <a:moveTo>
                    <a:pt x="15208" y="1"/>
                  </a:moveTo>
                  <a:cubicBezTo>
                    <a:pt x="15197" y="1"/>
                    <a:pt x="15187" y="1"/>
                    <a:pt x="15176" y="3"/>
                  </a:cubicBezTo>
                  <a:lnTo>
                    <a:pt x="285" y="1381"/>
                  </a:lnTo>
                  <a:cubicBezTo>
                    <a:pt x="123" y="1396"/>
                    <a:pt x="1" y="1531"/>
                    <a:pt x="2" y="1692"/>
                  </a:cubicBezTo>
                  <a:lnTo>
                    <a:pt x="235" y="58503"/>
                  </a:lnTo>
                  <a:cubicBezTo>
                    <a:pt x="235" y="58675"/>
                    <a:pt x="374" y="58813"/>
                    <a:pt x="546" y="58813"/>
                  </a:cubicBezTo>
                  <a:lnTo>
                    <a:pt x="555" y="58814"/>
                  </a:lnTo>
                  <a:lnTo>
                    <a:pt x="19584" y="58262"/>
                  </a:lnTo>
                  <a:cubicBezTo>
                    <a:pt x="19669" y="58260"/>
                    <a:pt x="19750" y="58222"/>
                    <a:pt x="19806" y="58159"/>
                  </a:cubicBezTo>
                  <a:cubicBezTo>
                    <a:pt x="19863" y="58095"/>
                    <a:pt x="19892" y="58011"/>
                    <a:pt x="19887" y="57926"/>
                  </a:cubicBezTo>
                  <a:lnTo>
                    <a:pt x="15516" y="289"/>
                  </a:lnTo>
                  <a:cubicBezTo>
                    <a:pt x="15510" y="206"/>
                    <a:pt x="15470" y="128"/>
                    <a:pt x="15406" y="74"/>
                  </a:cubicBezTo>
                  <a:cubicBezTo>
                    <a:pt x="15350" y="27"/>
                    <a:pt x="15280" y="1"/>
                    <a:pt x="152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3509;p64">
              <a:extLst>
                <a:ext uri="{FF2B5EF4-FFF2-40B4-BE49-F238E27FC236}">
                  <a16:creationId xmlns:a16="http://schemas.microsoft.com/office/drawing/2014/main" id="{E07F65C3-110B-A2C4-FC0D-A82751A8BBDF}"/>
                </a:ext>
              </a:extLst>
            </p:cNvPr>
            <p:cNvSpPr/>
            <p:nvPr/>
          </p:nvSpPr>
          <p:spPr>
            <a:xfrm>
              <a:off x="3954475" y="2291525"/>
              <a:ext cx="448200" cy="825350"/>
            </a:xfrm>
            <a:custGeom>
              <a:avLst/>
              <a:gdLst/>
              <a:ahLst/>
              <a:cxnLst/>
              <a:rect l="l" t="t" r="r" b="b"/>
              <a:pathLst>
                <a:path w="17928" h="33014" extrusionOk="0">
                  <a:moveTo>
                    <a:pt x="1" y="1"/>
                  </a:moveTo>
                  <a:cubicBezTo>
                    <a:pt x="1" y="1"/>
                    <a:pt x="1931" y="10756"/>
                    <a:pt x="2207" y="13514"/>
                  </a:cubicBezTo>
                  <a:cubicBezTo>
                    <a:pt x="2462" y="16065"/>
                    <a:pt x="8580" y="33013"/>
                    <a:pt x="11182" y="33013"/>
                  </a:cubicBezTo>
                  <a:cubicBezTo>
                    <a:pt x="11393" y="33013"/>
                    <a:pt x="11581" y="32902"/>
                    <a:pt x="11741" y="32662"/>
                  </a:cubicBezTo>
                  <a:cubicBezTo>
                    <a:pt x="14066" y="29174"/>
                    <a:pt x="16823" y="18202"/>
                    <a:pt x="17375" y="15720"/>
                  </a:cubicBezTo>
                  <a:cubicBezTo>
                    <a:pt x="17926" y="13238"/>
                    <a:pt x="17927" y="2483"/>
                    <a:pt x="17927" y="2483"/>
                  </a:cubicBezTo>
                  <a:lnTo>
                    <a:pt x="17927" y="2483"/>
                  </a:lnTo>
                  <a:cubicBezTo>
                    <a:pt x="17927" y="2483"/>
                    <a:pt x="15585" y="4103"/>
                    <a:pt x="11572" y="4103"/>
                  </a:cubicBezTo>
                  <a:cubicBezTo>
                    <a:pt x="8561" y="4103"/>
                    <a:pt x="4610" y="3192"/>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3510;p64">
              <a:extLst>
                <a:ext uri="{FF2B5EF4-FFF2-40B4-BE49-F238E27FC236}">
                  <a16:creationId xmlns:a16="http://schemas.microsoft.com/office/drawing/2014/main" id="{789DEADD-F297-5168-66E4-2887A274F692}"/>
                </a:ext>
              </a:extLst>
            </p:cNvPr>
            <p:cNvSpPr/>
            <p:nvPr/>
          </p:nvSpPr>
          <p:spPr>
            <a:xfrm>
              <a:off x="3945875" y="2283725"/>
              <a:ext cx="464550" cy="840925"/>
            </a:xfrm>
            <a:custGeom>
              <a:avLst/>
              <a:gdLst/>
              <a:ahLst/>
              <a:cxnLst/>
              <a:rect l="l" t="t" r="r" b="b"/>
              <a:pathLst>
                <a:path w="18582" h="33637" extrusionOk="0">
                  <a:moveTo>
                    <a:pt x="782" y="983"/>
                  </a:moveTo>
                  <a:lnTo>
                    <a:pt x="782" y="983"/>
                  </a:lnTo>
                  <a:cubicBezTo>
                    <a:pt x="5164" y="3863"/>
                    <a:pt x="8959" y="4703"/>
                    <a:pt x="11897" y="4703"/>
                  </a:cubicBezTo>
                  <a:cubicBezTo>
                    <a:pt x="14932" y="4703"/>
                    <a:pt x="17052" y="3806"/>
                    <a:pt x="17957" y="3334"/>
                  </a:cubicBezTo>
                  <a:lnTo>
                    <a:pt x="17957" y="3334"/>
                  </a:lnTo>
                  <a:cubicBezTo>
                    <a:pt x="17948" y="5540"/>
                    <a:pt x="17881" y="13859"/>
                    <a:pt x="17414" y="15964"/>
                  </a:cubicBezTo>
                  <a:cubicBezTo>
                    <a:pt x="16855" y="18480"/>
                    <a:pt x="14104" y="29382"/>
                    <a:pt x="11825" y="32802"/>
                  </a:cubicBezTo>
                  <a:cubicBezTo>
                    <a:pt x="11714" y="32969"/>
                    <a:pt x="11616" y="33015"/>
                    <a:pt x="11527" y="33015"/>
                  </a:cubicBezTo>
                  <a:cubicBezTo>
                    <a:pt x="11496" y="33015"/>
                    <a:pt x="11466" y="33009"/>
                    <a:pt x="11437" y="33002"/>
                  </a:cubicBezTo>
                  <a:cubicBezTo>
                    <a:pt x="9036" y="32404"/>
                    <a:pt x="3130" y="16479"/>
                    <a:pt x="2862" y="13795"/>
                  </a:cubicBezTo>
                  <a:cubicBezTo>
                    <a:pt x="2626" y="11441"/>
                    <a:pt x="1222" y="3461"/>
                    <a:pt x="782" y="983"/>
                  </a:cubicBezTo>
                  <a:close/>
                  <a:moveTo>
                    <a:pt x="346" y="1"/>
                  </a:moveTo>
                  <a:cubicBezTo>
                    <a:pt x="165" y="1"/>
                    <a:pt x="1" y="162"/>
                    <a:pt x="38" y="368"/>
                  </a:cubicBezTo>
                  <a:cubicBezTo>
                    <a:pt x="57" y="475"/>
                    <a:pt x="1969" y="11142"/>
                    <a:pt x="2241" y="13857"/>
                  </a:cubicBezTo>
                  <a:cubicBezTo>
                    <a:pt x="2378" y="15230"/>
                    <a:pt x="4020" y="20142"/>
                    <a:pt x="5754" y="24369"/>
                  </a:cubicBezTo>
                  <a:cubicBezTo>
                    <a:pt x="7392" y="28362"/>
                    <a:pt x="9682" y="33207"/>
                    <a:pt x="11285" y="33606"/>
                  </a:cubicBezTo>
                  <a:cubicBezTo>
                    <a:pt x="11364" y="33626"/>
                    <a:pt x="11444" y="33637"/>
                    <a:pt x="11525" y="33637"/>
                  </a:cubicBezTo>
                  <a:cubicBezTo>
                    <a:pt x="11844" y="33637"/>
                    <a:pt x="12130" y="33469"/>
                    <a:pt x="12343" y="33147"/>
                  </a:cubicBezTo>
                  <a:cubicBezTo>
                    <a:pt x="14699" y="29614"/>
                    <a:pt x="17422" y="18802"/>
                    <a:pt x="18023" y="16100"/>
                  </a:cubicBezTo>
                  <a:cubicBezTo>
                    <a:pt x="18576" y="13613"/>
                    <a:pt x="18581" y="3235"/>
                    <a:pt x="18581" y="2796"/>
                  </a:cubicBezTo>
                  <a:cubicBezTo>
                    <a:pt x="18581" y="2612"/>
                    <a:pt x="18431" y="2483"/>
                    <a:pt x="18270" y="2483"/>
                  </a:cubicBezTo>
                  <a:cubicBezTo>
                    <a:pt x="18210" y="2483"/>
                    <a:pt x="18149" y="2501"/>
                    <a:pt x="18093" y="2539"/>
                  </a:cubicBezTo>
                  <a:cubicBezTo>
                    <a:pt x="18053" y="2567"/>
                    <a:pt x="15777" y="4089"/>
                    <a:pt x="11911" y="4089"/>
                  </a:cubicBezTo>
                  <a:cubicBezTo>
                    <a:pt x="8950" y="4089"/>
                    <a:pt x="5057" y="3197"/>
                    <a:pt x="521" y="57"/>
                  </a:cubicBezTo>
                  <a:cubicBezTo>
                    <a:pt x="465" y="18"/>
                    <a:pt x="405" y="1"/>
                    <a:pt x="3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3511;p64">
              <a:extLst>
                <a:ext uri="{FF2B5EF4-FFF2-40B4-BE49-F238E27FC236}">
                  <a16:creationId xmlns:a16="http://schemas.microsoft.com/office/drawing/2014/main" id="{8342D8F1-9E8D-ADBB-3C2F-B79E7BD511D8}"/>
                </a:ext>
              </a:extLst>
            </p:cNvPr>
            <p:cNvSpPr/>
            <p:nvPr/>
          </p:nvSpPr>
          <p:spPr>
            <a:xfrm>
              <a:off x="3954475" y="2291525"/>
              <a:ext cx="448175" cy="345750"/>
            </a:xfrm>
            <a:custGeom>
              <a:avLst/>
              <a:gdLst/>
              <a:ahLst/>
              <a:cxnLst/>
              <a:rect l="l" t="t" r="r" b="b"/>
              <a:pathLst>
                <a:path w="17927" h="13830" extrusionOk="0">
                  <a:moveTo>
                    <a:pt x="1" y="1"/>
                  </a:moveTo>
                  <a:cubicBezTo>
                    <a:pt x="1" y="1"/>
                    <a:pt x="795" y="4428"/>
                    <a:pt x="1438" y="8330"/>
                  </a:cubicBezTo>
                  <a:cubicBezTo>
                    <a:pt x="2909" y="10218"/>
                    <a:pt x="5705" y="13176"/>
                    <a:pt x="9158" y="13728"/>
                  </a:cubicBezTo>
                  <a:cubicBezTo>
                    <a:pt x="9585" y="13796"/>
                    <a:pt x="10002" y="13829"/>
                    <a:pt x="10409" y="13829"/>
                  </a:cubicBezTo>
                  <a:cubicBezTo>
                    <a:pt x="13388" y="13829"/>
                    <a:pt x="15842" y="12078"/>
                    <a:pt x="17818" y="9634"/>
                  </a:cubicBezTo>
                  <a:cubicBezTo>
                    <a:pt x="17926" y="6108"/>
                    <a:pt x="17926" y="2483"/>
                    <a:pt x="17926" y="2483"/>
                  </a:cubicBezTo>
                  <a:lnTo>
                    <a:pt x="17926" y="2483"/>
                  </a:lnTo>
                  <a:cubicBezTo>
                    <a:pt x="17926" y="2483"/>
                    <a:pt x="15584" y="4104"/>
                    <a:pt x="11571" y="4104"/>
                  </a:cubicBezTo>
                  <a:cubicBezTo>
                    <a:pt x="8561" y="4104"/>
                    <a:pt x="4610" y="3192"/>
                    <a:pt x="1"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3512;p64">
              <a:extLst>
                <a:ext uri="{FF2B5EF4-FFF2-40B4-BE49-F238E27FC236}">
                  <a16:creationId xmlns:a16="http://schemas.microsoft.com/office/drawing/2014/main" id="{E8E84AAD-85D5-F87A-160A-798EBDAB8612}"/>
                </a:ext>
              </a:extLst>
            </p:cNvPr>
            <p:cNvSpPr/>
            <p:nvPr/>
          </p:nvSpPr>
          <p:spPr>
            <a:xfrm>
              <a:off x="3954475" y="2291525"/>
              <a:ext cx="448175" cy="345750"/>
            </a:xfrm>
            <a:custGeom>
              <a:avLst/>
              <a:gdLst/>
              <a:ahLst/>
              <a:cxnLst/>
              <a:rect l="l" t="t" r="r" b="b"/>
              <a:pathLst>
                <a:path w="17927" h="13830" extrusionOk="0">
                  <a:moveTo>
                    <a:pt x="1" y="1"/>
                  </a:moveTo>
                  <a:cubicBezTo>
                    <a:pt x="1" y="1"/>
                    <a:pt x="795" y="4428"/>
                    <a:pt x="1438" y="8330"/>
                  </a:cubicBezTo>
                  <a:cubicBezTo>
                    <a:pt x="2909" y="10218"/>
                    <a:pt x="5705" y="13176"/>
                    <a:pt x="9158" y="13728"/>
                  </a:cubicBezTo>
                  <a:cubicBezTo>
                    <a:pt x="9585" y="13796"/>
                    <a:pt x="10002" y="13829"/>
                    <a:pt x="10409" y="13829"/>
                  </a:cubicBezTo>
                  <a:cubicBezTo>
                    <a:pt x="13388" y="13829"/>
                    <a:pt x="15842" y="12078"/>
                    <a:pt x="17818" y="9634"/>
                  </a:cubicBezTo>
                  <a:cubicBezTo>
                    <a:pt x="17926" y="6108"/>
                    <a:pt x="17926" y="2483"/>
                    <a:pt x="17926" y="2483"/>
                  </a:cubicBezTo>
                  <a:lnTo>
                    <a:pt x="17926" y="2483"/>
                  </a:lnTo>
                  <a:cubicBezTo>
                    <a:pt x="17926" y="2483"/>
                    <a:pt x="15584" y="4104"/>
                    <a:pt x="11571" y="4104"/>
                  </a:cubicBezTo>
                  <a:cubicBezTo>
                    <a:pt x="8561" y="4104"/>
                    <a:pt x="4610" y="3192"/>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3513;p64">
              <a:extLst>
                <a:ext uri="{FF2B5EF4-FFF2-40B4-BE49-F238E27FC236}">
                  <a16:creationId xmlns:a16="http://schemas.microsoft.com/office/drawing/2014/main" id="{52E4695E-4F37-D31C-22D9-01E7915164DE}"/>
                </a:ext>
              </a:extLst>
            </p:cNvPr>
            <p:cNvSpPr/>
            <p:nvPr/>
          </p:nvSpPr>
          <p:spPr>
            <a:xfrm>
              <a:off x="4547400" y="1983550"/>
              <a:ext cx="75875" cy="177025"/>
            </a:xfrm>
            <a:custGeom>
              <a:avLst/>
              <a:gdLst/>
              <a:ahLst/>
              <a:cxnLst/>
              <a:rect l="l" t="t" r="r" b="b"/>
              <a:pathLst>
                <a:path w="3035" h="7081" extrusionOk="0">
                  <a:moveTo>
                    <a:pt x="2123" y="1"/>
                  </a:moveTo>
                  <a:cubicBezTo>
                    <a:pt x="1230" y="1"/>
                    <a:pt x="1" y="1565"/>
                    <a:pt x="1" y="1565"/>
                  </a:cubicBezTo>
                  <a:lnTo>
                    <a:pt x="1" y="7080"/>
                  </a:lnTo>
                  <a:cubicBezTo>
                    <a:pt x="1" y="7080"/>
                    <a:pt x="3035" y="6528"/>
                    <a:pt x="3035" y="2116"/>
                  </a:cubicBezTo>
                  <a:cubicBezTo>
                    <a:pt x="3035" y="511"/>
                    <a:pt x="2634" y="1"/>
                    <a:pt x="21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3514;p64">
              <a:extLst>
                <a:ext uri="{FF2B5EF4-FFF2-40B4-BE49-F238E27FC236}">
                  <a16:creationId xmlns:a16="http://schemas.microsoft.com/office/drawing/2014/main" id="{1D7C321B-9868-969B-16A6-DD6D77774F26}"/>
                </a:ext>
              </a:extLst>
            </p:cNvPr>
            <p:cNvSpPr/>
            <p:nvPr/>
          </p:nvSpPr>
          <p:spPr>
            <a:xfrm>
              <a:off x="4539600" y="1975775"/>
              <a:ext cx="91475" cy="192575"/>
            </a:xfrm>
            <a:custGeom>
              <a:avLst/>
              <a:gdLst/>
              <a:ahLst/>
              <a:cxnLst/>
              <a:rect l="l" t="t" r="r" b="b"/>
              <a:pathLst>
                <a:path w="3659" h="7703" extrusionOk="0">
                  <a:moveTo>
                    <a:pt x="2430" y="623"/>
                  </a:moveTo>
                  <a:cubicBezTo>
                    <a:pt x="2473" y="623"/>
                    <a:pt x="2514" y="629"/>
                    <a:pt x="2552" y="642"/>
                  </a:cubicBezTo>
                  <a:cubicBezTo>
                    <a:pt x="2696" y="693"/>
                    <a:pt x="3034" y="968"/>
                    <a:pt x="3034" y="2428"/>
                  </a:cubicBezTo>
                  <a:cubicBezTo>
                    <a:pt x="3034" y="5640"/>
                    <a:pt x="1381" y="6668"/>
                    <a:pt x="624" y="6969"/>
                  </a:cubicBezTo>
                  <a:lnTo>
                    <a:pt x="624" y="1985"/>
                  </a:lnTo>
                  <a:cubicBezTo>
                    <a:pt x="1121" y="1379"/>
                    <a:pt x="1944" y="623"/>
                    <a:pt x="2430" y="623"/>
                  </a:cubicBezTo>
                  <a:close/>
                  <a:moveTo>
                    <a:pt x="2439" y="1"/>
                  </a:moveTo>
                  <a:cubicBezTo>
                    <a:pt x="1447" y="1"/>
                    <a:pt x="306" y="1379"/>
                    <a:pt x="67" y="1682"/>
                  </a:cubicBezTo>
                  <a:cubicBezTo>
                    <a:pt x="25" y="1737"/>
                    <a:pt x="0" y="1805"/>
                    <a:pt x="0" y="1874"/>
                  </a:cubicBezTo>
                  <a:lnTo>
                    <a:pt x="0" y="7391"/>
                  </a:lnTo>
                  <a:cubicBezTo>
                    <a:pt x="0" y="7562"/>
                    <a:pt x="141" y="7703"/>
                    <a:pt x="312" y="7703"/>
                  </a:cubicBezTo>
                  <a:cubicBezTo>
                    <a:pt x="330" y="7703"/>
                    <a:pt x="349" y="7702"/>
                    <a:pt x="368" y="7698"/>
                  </a:cubicBezTo>
                  <a:cubicBezTo>
                    <a:pt x="401" y="7692"/>
                    <a:pt x="3658" y="7047"/>
                    <a:pt x="3658" y="2427"/>
                  </a:cubicBezTo>
                  <a:cubicBezTo>
                    <a:pt x="3658" y="1039"/>
                    <a:pt x="3361" y="263"/>
                    <a:pt x="2754" y="52"/>
                  </a:cubicBezTo>
                  <a:cubicBezTo>
                    <a:pt x="2651" y="17"/>
                    <a:pt x="2546" y="1"/>
                    <a:pt x="2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3515;p64">
              <a:extLst>
                <a:ext uri="{FF2B5EF4-FFF2-40B4-BE49-F238E27FC236}">
                  <a16:creationId xmlns:a16="http://schemas.microsoft.com/office/drawing/2014/main" id="{B126075A-A6ED-5EE4-E811-FFAD3D178655}"/>
                </a:ext>
              </a:extLst>
            </p:cNvPr>
            <p:cNvSpPr/>
            <p:nvPr/>
          </p:nvSpPr>
          <p:spPr>
            <a:xfrm>
              <a:off x="3795900" y="1498675"/>
              <a:ext cx="772225" cy="1036625"/>
            </a:xfrm>
            <a:custGeom>
              <a:avLst/>
              <a:gdLst/>
              <a:ahLst/>
              <a:cxnLst/>
              <a:rect l="l" t="t" r="r" b="b"/>
              <a:pathLst>
                <a:path w="30889" h="41465" extrusionOk="0">
                  <a:moveTo>
                    <a:pt x="18201" y="0"/>
                  </a:moveTo>
                  <a:cubicBezTo>
                    <a:pt x="14064" y="0"/>
                    <a:pt x="1931" y="2206"/>
                    <a:pt x="1" y="11859"/>
                  </a:cubicBezTo>
                  <a:cubicBezTo>
                    <a:pt x="1" y="11859"/>
                    <a:pt x="3586" y="28112"/>
                    <a:pt x="3586" y="30335"/>
                  </a:cubicBezTo>
                  <a:cubicBezTo>
                    <a:pt x="3586" y="35014"/>
                    <a:pt x="12410" y="40263"/>
                    <a:pt x="16272" y="41367"/>
                  </a:cubicBezTo>
                  <a:cubicBezTo>
                    <a:pt x="16504" y="41433"/>
                    <a:pt x="16756" y="41464"/>
                    <a:pt x="17024" y="41464"/>
                  </a:cubicBezTo>
                  <a:cubicBezTo>
                    <a:pt x="21228" y="41464"/>
                    <a:pt x="29542" y="33788"/>
                    <a:pt x="30061" y="31714"/>
                  </a:cubicBezTo>
                  <a:cubicBezTo>
                    <a:pt x="30612" y="29508"/>
                    <a:pt x="30888" y="10203"/>
                    <a:pt x="29785" y="6343"/>
                  </a:cubicBezTo>
                  <a:cubicBezTo>
                    <a:pt x="28681" y="2482"/>
                    <a:pt x="22338" y="0"/>
                    <a:pt x="182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3516;p64">
              <a:extLst>
                <a:ext uri="{FF2B5EF4-FFF2-40B4-BE49-F238E27FC236}">
                  <a16:creationId xmlns:a16="http://schemas.microsoft.com/office/drawing/2014/main" id="{7B8AA2ED-81D7-BF7D-D386-F1FE2197473B}"/>
                </a:ext>
              </a:extLst>
            </p:cNvPr>
            <p:cNvSpPr/>
            <p:nvPr/>
          </p:nvSpPr>
          <p:spPr>
            <a:xfrm>
              <a:off x="3788075" y="1490875"/>
              <a:ext cx="788975" cy="1052225"/>
            </a:xfrm>
            <a:custGeom>
              <a:avLst/>
              <a:gdLst/>
              <a:ahLst/>
              <a:cxnLst/>
              <a:rect l="l" t="t" r="r" b="b"/>
              <a:pathLst>
                <a:path w="31559" h="42089" extrusionOk="0">
                  <a:moveTo>
                    <a:pt x="18512" y="625"/>
                  </a:moveTo>
                  <a:cubicBezTo>
                    <a:pt x="18513" y="625"/>
                    <a:pt x="18514" y="625"/>
                    <a:pt x="18515" y="625"/>
                  </a:cubicBezTo>
                  <a:cubicBezTo>
                    <a:pt x="22403" y="625"/>
                    <a:pt x="28730" y="3007"/>
                    <a:pt x="29798" y="6741"/>
                  </a:cubicBezTo>
                  <a:cubicBezTo>
                    <a:pt x="30900" y="10592"/>
                    <a:pt x="30590" y="29875"/>
                    <a:pt x="30071" y="31952"/>
                  </a:cubicBezTo>
                  <a:cubicBezTo>
                    <a:pt x="29737" y="33289"/>
                    <a:pt x="25376" y="37707"/>
                    <a:pt x="21325" y="40047"/>
                  </a:cubicBezTo>
                  <a:cubicBezTo>
                    <a:pt x="19703" y="40984"/>
                    <a:pt x="18344" y="41466"/>
                    <a:pt x="17339" y="41466"/>
                  </a:cubicBezTo>
                  <a:cubicBezTo>
                    <a:pt x="17095" y="41466"/>
                    <a:pt x="16871" y="41437"/>
                    <a:pt x="16670" y="41379"/>
                  </a:cubicBezTo>
                  <a:cubicBezTo>
                    <a:pt x="12865" y="40292"/>
                    <a:pt x="4210" y="35109"/>
                    <a:pt x="4210" y="30648"/>
                  </a:cubicBezTo>
                  <a:cubicBezTo>
                    <a:pt x="4210" y="28465"/>
                    <a:pt x="913" y="13444"/>
                    <a:pt x="633" y="12169"/>
                  </a:cubicBezTo>
                  <a:cubicBezTo>
                    <a:pt x="2567" y="2750"/>
                    <a:pt x="14478" y="625"/>
                    <a:pt x="18512" y="625"/>
                  </a:cubicBezTo>
                  <a:close/>
                  <a:moveTo>
                    <a:pt x="18515" y="1"/>
                  </a:moveTo>
                  <a:cubicBezTo>
                    <a:pt x="14341" y="1"/>
                    <a:pt x="1986" y="2225"/>
                    <a:pt x="8" y="12109"/>
                  </a:cubicBezTo>
                  <a:cubicBezTo>
                    <a:pt x="0" y="12151"/>
                    <a:pt x="0" y="12195"/>
                    <a:pt x="10" y="12237"/>
                  </a:cubicBezTo>
                  <a:cubicBezTo>
                    <a:pt x="45" y="12399"/>
                    <a:pt x="3587" y="28483"/>
                    <a:pt x="3587" y="30647"/>
                  </a:cubicBezTo>
                  <a:cubicBezTo>
                    <a:pt x="3587" y="35611"/>
                    <a:pt x="12751" y="40908"/>
                    <a:pt x="16498" y="41978"/>
                  </a:cubicBezTo>
                  <a:cubicBezTo>
                    <a:pt x="16757" y="42052"/>
                    <a:pt x="17037" y="42088"/>
                    <a:pt x="17342" y="42088"/>
                  </a:cubicBezTo>
                  <a:cubicBezTo>
                    <a:pt x="18467" y="42088"/>
                    <a:pt x="19907" y="41586"/>
                    <a:pt x="21636" y="40586"/>
                  </a:cubicBezTo>
                  <a:cubicBezTo>
                    <a:pt x="25725" y="38225"/>
                    <a:pt x="30268" y="33732"/>
                    <a:pt x="30675" y="32102"/>
                  </a:cubicBezTo>
                  <a:cubicBezTo>
                    <a:pt x="31218" y="29937"/>
                    <a:pt x="31559" y="10633"/>
                    <a:pt x="30397" y="6569"/>
                  </a:cubicBezTo>
                  <a:cubicBezTo>
                    <a:pt x="29234" y="2499"/>
                    <a:pt x="22693" y="1"/>
                    <a:pt x="185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3517;p64">
              <a:extLst>
                <a:ext uri="{FF2B5EF4-FFF2-40B4-BE49-F238E27FC236}">
                  <a16:creationId xmlns:a16="http://schemas.microsoft.com/office/drawing/2014/main" id="{0A38E500-C693-FBC9-E5FA-9329C917927A}"/>
                </a:ext>
              </a:extLst>
            </p:cNvPr>
            <p:cNvSpPr/>
            <p:nvPr/>
          </p:nvSpPr>
          <p:spPr>
            <a:xfrm>
              <a:off x="3795900" y="1498675"/>
              <a:ext cx="772250" cy="1036625"/>
            </a:xfrm>
            <a:custGeom>
              <a:avLst/>
              <a:gdLst/>
              <a:ahLst/>
              <a:cxnLst/>
              <a:rect l="l" t="t" r="r" b="b"/>
              <a:pathLst>
                <a:path w="30890" h="41465" extrusionOk="0">
                  <a:moveTo>
                    <a:pt x="18202" y="0"/>
                  </a:moveTo>
                  <a:cubicBezTo>
                    <a:pt x="14065" y="0"/>
                    <a:pt x="1931" y="2207"/>
                    <a:pt x="1" y="11859"/>
                  </a:cubicBezTo>
                  <a:cubicBezTo>
                    <a:pt x="1" y="11859"/>
                    <a:pt x="2146" y="21582"/>
                    <a:pt x="3116" y="27016"/>
                  </a:cubicBezTo>
                  <a:cubicBezTo>
                    <a:pt x="3142" y="24538"/>
                    <a:pt x="3556" y="19749"/>
                    <a:pt x="6240" y="17662"/>
                  </a:cubicBezTo>
                  <a:cubicBezTo>
                    <a:pt x="9944" y="14780"/>
                    <a:pt x="16118" y="14369"/>
                    <a:pt x="19616" y="12722"/>
                  </a:cubicBezTo>
                  <a:cubicBezTo>
                    <a:pt x="23114" y="11077"/>
                    <a:pt x="23937" y="6755"/>
                    <a:pt x="23937" y="6755"/>
                  </a:cubicBezTo>
                  <a:cubicBezTo>
                    <a:pt x="23937" y="6755"/>
                    <a:pt x="24143" y="14369"/>
                    <a:pt x="25789" y="16220"/>
                  </a:cubicBezTo>
                  <a:cubicBezTo>
                    <a:pt x="27436" y="18072"/>
                    <a:pt x="29081" y="19307"/>
                    <a:pt x="29288" y="22600"/>
                  </a:cubicBezTo>
                  <a:cubicBezTo>
                    <a:pt x="29493" y="25892"/>
                    <a:pt x="30111" y="29186"/>
                    <a:pt x="28464" y="31859"/>
                  </a:cubicBezTo>
                  <a:cubicBezTo>
                    <a:pt x="26818" y="34534"/>
                    <a:pt x="20028" y="39679"/>
                    <a:pt x="16942" y="40707"/>
                  </a:cubicBezTo>
                  <a:cubicBezTo>
                    <a:pt x="16466" y="40866"/>
                    <a:pt x="16008" y="41009"/>
                    <a:pt x="15568" y="41138"/>
                  </a:cubicBezTo>
                  <a:cubicBezTo>
                    <a:pt x="15817" y="41226"/>
                    <a:pt x="16053" y="41304"/>
                    <a:pt x="16273" y="41367"/>
                  </a:cubicBezTo>
                  <a:cubicBezTo>
                    <a:pt x="16505" y="41433"/>
                    <a:pt x="16757" y="41465"/>
                    <a:pt x="17026" y="41465"/>
                  </a:cubicBezTo>
                  <a:cubicBezTo>
                    <a:pt x="21230" y="41465"/>
                    <a:pt x="29543" y="33788"/>
                    <a:pt x="30062" y="31715"/>
                  </a:cubicBezTo>
                  <a:cubicBezTo>
                    <a:pt x="30613" y="29508"/>
                    <a:pt x="30889" y="10204"/>
                    <a:pt x="29786" y="6343"/>
                  </a:cubicBezTo>
                  <a:cubicBezTo>
                    <a:pt x="28681" y="2482"/>
                    <a:pt x="22338" y="0"/>
                    <a:pt x="18202"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3518;p64">
              <a:extLst>
                <a:ext uri="{FF2B5EF4-FFF2-40B4-BE49-F238E27FC236}">
                  <a16:creationId xmlns:a16="http://schemas.microsoft.com/office/drawing/2014/main" id="{FC261F21-7FFE-F18B-149E-26F83ABB8104}"/>
                </a:ext>
              </a:extLst>
            </p:cNvPr>
            <p:cNvSpPr/>
            <p:nvPr/>
          </p:nvSpPr>
          <p:spPr>
            <a:xfrm>
              <a:off x="3884775" y="2245675"/>
              <a:ext cx="222925" cy="246375"/>
            </a:xfrm>
            <a:custGeom>
              <a:avLst/>
              <a:gdLst/>
              <a:ahLst/>
              <a:cxnLst/>
              <a:rect l="l" t="t" r="r" b="b"/>
              <a:pathLst>
                <a:path w="8917" h="9855" extrusionOk="0">
                  <a:moveTo>
                    <a:pt x="1" y="0"/>
                  </a:moveTo>
                  <a:lnTo>
                    <a:pt x="1" y="0"/>
                  </a:lnTo>
                  <a:cubicBezTo>
                    <a:pt x="19" y="183"/>
                    <a:pt x="31" y="342"/>
                    <a:pt x="31" y="455"/>
                  </a:cubicBezTo>
                  <a:cubicBezTo>
                    <a:pt x="31" y="3911"/>
                    <a:pt x="4844" y="7676"/>
                    <a:pt x="8916" y="9854"/>
                  </a:cubicBezTo>
                  <a:cubicBezTo>
                    <a:pt x="7416" y="8341"/>
                    <a:pt x="3286" y="4148"/>
                    <a:pt x="1451" y="1979"/>
                  </a:cubicBezTo>
                  <a:cubicBezTo>
                    <a:pt x="728" y="1125"/>
                    <a:pt x="279" y="482"/>
                    <a:pt x="1"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3519;p64">
              <a:extLst>
                <a:ext uri="{FF2B5EF4-FFF2-40B4-BE49-F238E27FC236}">
                  <a16:creationId xmlns:a16="http://schemas.microsoft.com/office/drawing/2014/main" id="{0BB86351-D8E5-64D3-E89B-7ED4DD585D32}"/>
                </a:ext>
              </a:extLst>
            </p:cNvPr>
            <p:cNvSpPr/>
            <p:nvPr/>
          </p:nvSpPr>
          <p:spPr>
            <a:xfrm>
              <a:off x="3795900" y="1498675"/>
              <a:ext cx="772250" cy="1036625"/>
            </a:xfrm>
            <a:custGeom>
              <a:avLst/>
              <a:gdLst/>
              <a:ahLst/>
              <a:cxnLst/>
              <a:rect l="l" t="t" r="r" b="b"/>
              <a:pathLst>
                <a:path w="30890" h="41465" extrusionOk="0">
                  <a:moveTo>
                    <a:pt x="18202" y="0"/>
                  </a:moveTo>
                  <a:cubicBezTo>
                    <a:pt x="14065" y="0"/>
                    <a:pt x="1931" y="2207"/>
                    <a:pt x="1" y="11859"/>
                  </a:cubicBezTo>
                  <a:cubicBezTo>
                    <a:pt x="1" y="11859"/>
                    <a:pt x="2146" y="21582"/>
                    <a:pt x="3116" y="27016"/>
                  </a:cubicBezTo>
                  <a:cubicBezTo>
                    <a:pt x="3142" y="24538"/>
                    <a:pt x="3556" y="19749"/>
                    <a:pt x="6240" y="17662"/>
                  </a:cubicBezTo>
                  <a:cubicBezTo>
                    <a:pt x="9944" y="14780"/>
                    <a:pt x="16118" y="14369"/>
                    <a:pt x="19616" y="12722"/>
                  </a:cubicBezTo>
                  <a:cubicBezTo>
                    <a:pt x="23114" y="11077"/>
                    <a:pt x="23937" y="6755"/>
                    <a:pt x="23937" y="6755"/>
                  </a:cubicBezTo>
                  <a:cubicBezTo>
                    <a:pt x="23937" y="6755"/>
                    <a:pt x="24143" y="14369"/>
                    <a:pt x="25789" y="16220"/>
                  </a:cubicBezTo>
                  <a:cubicBezTo>
                    <a:pt x="27436" y="18072"/>
                    <a:pt x="29081" y="19307"/>
                    <a:pt x="29288" y="22600"/>
                  </a:cubicBezTo>
                  <a:cubicBezTo>
                    <a:pt x="29493" y="25892"/>
                    <a:pt x="30111" y="29186"/>
                    <a:pt x="28464" y="31859"/>
                  </a:cubicBezTo>
                  <a:cubicBezTo>
                    <a:pt x="26818" y="34534"/>
                    <a:pt x="20028" y="39679"/>
                    <a:pt x="16942" y="40707"/>
                  </a:cubicBezTo>
                  <a:cubicBezTo>
                    <a:pt x="16466" y="40866"/>
                    <a:pt x="16008" y="41009"/>
                    <a:pt x="15568" y="41138"/>
                  </a:cubicBezTo>
                  <a:cubicBezTo>
                    <a:pt x="15817" y="41226"/>
                    <a:pt x="16053" y="41304"/>
                    <a:pt x="16273" y="41367"/>
                  </a:cubicBezTo>
                  <a:cubicBezTo>
                    <a:pt x="16505" y="41433"/>
                    <a:pt x="16757" y="41465"/>
                    <a:pt x="17026" y="41465"/>
                  </a:cubicBezTo>
                  <a:cubicBezTo>
                    <a:pt x="21230" y="41465"/>
                    <a:pt x="29543" y="33788"/>
                    <a:pt x="30062" y="31715"/>
                  </a:cubicBezTo>
                  <a:cubicBezTo>
                    <a:pt x="30613" y="29508"/>
                    <a:pt x="30889" y="10204"/>
                    <a:pt x="29786" y="6343"/>
                  </a:cubicBezTo>
                  <a:cubicBezTo>
                    <a:pt x="28681" y="2482"/>
                    <a:pt x="22338" y="0"/>
                    <a:pt x="182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3520;p64">
              <a:extLst>
                <a:ext uri="{FF2B5EF4-FFF2-40B4-BE49-F238E27FC236}">
                  <a16:creationId xmlns:a16="http://schemas.microsoft.com/office/drawing/2014/main" id="{04DEDCCB-04DF-655D-CCB7-6E6B13584E15}"/>
                </a:ext>
              </a:extLst>
            </p:cNvPr>
            <p:cNvSpPr/>
            <p:nvPr/>
          </p:nvSpPr>
          <p:spPr>
            <a:xfrm>
              <a:off x="3884775" y="2245675"/>
              <a:ext cx="222925" cy="246375"/>
            </a:xfrm>
            <a:custGeom>
              <a:avLst/>
              <a:gdLst/>
              <a:ahLst/>
              <a:cxnLst/>
              <a:rect l="l" t="t" r="r" b="b"/>
              <a:pathLst>
                <a:path w="8917" h="9855" extrusionOk="0">
                  <a:moveTo>
                    <a:pt x="1" y="0"/>
                  </a:moveTo>
                  <a:lnTo>
                    <a:pt x="1" y="0"/>
                  </a:lnTo>
                  <a:cubicBezTo>
                    <a:pt x="19" y="183"/>
                    <a:pt x="31" y="342"/>
                    <a:pt x="31" y="455"/>
                  </a:cubicBezTo>
                  <a:cubicBezTo>
                    <a:pt x="31" y="3911"/>
                    <a:pt x="4844" y="7676"/>
                    <a:pt x="8916" y="9854"/>
                  </a:cubicBezTo>
                  <a:cubicBezTo>
                    <a:pt x="7416" y="8341"/>
                    <a:pt x="3286" y="4148"/>
                    <a:pt x="1451" y="1979"/>
                  </a:cubicBezTo>
                  <a:cubicBezTo>
                    <a:pt x="728" y="1125"/>
                    <a:pt x="279" y="48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3521;p64">
              <a:extLst>
                <a:ext uri="{FF2B5EF4-FFF2-40B4-BE49-F238E27FC236}">
                  <a16:creationId xmlns:a16="http://schemas.microsoft.com/office/drawing/2014/main" id="{5A7132E7-AFBD-5259-C6FE-6C3A7F9148A6}"/>
                </a:ext>
              </a:extLst>
            </p:cNvPr>
            <p:cNvSpPr/>
            <p:nvPr/>
          </p:nvSpPr>
          <p:spPr>
            <a:xfrm>
              <a:off x="4114050" y="2009750"/>
              <a:ext cx="38950" cy="69850"/>
            </a:xfrm>
            <a:custGeom>
              <a:avLst/>
              <a:gdLst/>
              <a:ahLst/>
              <a:cxnLst/>
              <a:rect l="l" t="t" r="r" b="b"/>
              <a:pathLst>
                <a:path w="1558" h="2794" extrusionOk="0">
                  <a:moveTo>
                    <a:pt x="779" y="1"/>
                  </a:moveTo>
                  <a:cubicBezTo>
                    <a:pt x="348" y="1"/>
                    <a:pt x="0" y="626"/>
                    <a:pt x="0" y="1397"/>
                  </a:cubicBezTo>
                  <a:cubicBezTo>
                    <a:pt x="0" y="2169"/>
                    <a:pt x="348" y="2794"/>
                    <a:pt x="779" y="2794"/>
                  </a:cubicBezTo>
                  <a:cubicBezTo>
                    <a:pt x="1209" y="2794"/>
                    <a:pt x="1558" y="2169"/>
                    <a:pt x="1558" y="1397"/>
                  </a:cubicBezTo>
                  <a:cubicBezTo>
                    <a:pt x="1558" y="626"/>
                    <a:pt x="1209" y="1"/>
                    <a:pt x="7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3522;p64">
              <a:extLst>
                <a:ext uri="{FF2B5EF4-FFF2-40B4-BE49-F238E27FC236}">
                  <a16:creationId xmlns:a16="http://schemas.microsoft.com/office/drawing/2014/main" id="{B525AD27-E322-1D11-2E84-AC6603B0A117}"/>
                </a:ext>
              </a:extLst>
            </p:cNvPr>
            <p:cNvSpPr/>
            <p:nvPr/>
          </p:nvSpPr>
          <p:spPr>
            <a:xfrm>
              <a:off x="4340975" y="2009750"/>
              <a:ext cx="38975" cy="69850"/>
            </a:xfrm>
            <a:custGeom>
              <a:avLst/>
              <a:gdLst/>
              <a:ahLst/>
              <a:cxnLst/>
              <a:rect l="l" t="t" r="r" b="b"/>
              <a:pathLst>
                <a:path w="1559" h="2794" extrusionOk="0">
                  <a:moveTo>
                    <a:pt x="780" y="1"/>
                  </a:moveTo>
                  <a:cubicBezTo>
                    <a:pt x="349" y="1"/>
                    <a:pt x="1" y="626"/>
                    <a:pt x="1" y="1397"/>
                  </a:cubicBezTo>
                  <a:cubicBezTo>
                    <a:pt x="1" y="2169"/>
                    <a:pt x="350" y="2794"/>
                    <a:pt x="780" y="2794"/>
                  </a:cubicBezTo>
                  <a:cubicBezTo>
                    <a:pt x="1209" y="2794"/>
                    <a:pt x="1558" y="2169"/>
                    <a:pt x="1558" y="1397"/>
                  </a:cubicBezTo>
                  <a:cubicBezTo>
                    <a:pt x="1558" y="626"/>
                    <a:pt x="1209" y="1"/>
                    <a:pt x="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3523;p64">
              <a:extLst>
                <a:ext uri="{FF2B5EF4-FFF2-40B4-BE49-F238E27FC236}">
                  <a16:creationId xmlns:a16="http://schemas.microsoft.com/office/drawing/2014/main" id="{1C741DB5-A0B3-99BD-DC0A-586B516AEE3F}"/>
                </a:ext>
              </a:extLst>
            </p:cNvPr>
            <p:cNvSpPr/>
            <p:nvPr/>
          </p:nvSpPr>
          <p:spPr>
            <a:xfrm>
              <a:off x="4266100" y="1995450"/>
              <a:ext cx="103175" cy="196725"/>
            </a:xfrm>
            <a:custGeom>
              <a:avLst/>
              <a:gdLst/>
              <a:ahLst/>
              <a:cxnLst/>
              <a:rect l="l" t="t" r="r" b="b"/>
              <a:pathLst>
                <a:path w="4127" h="7869" extrusionOk="0">
                  <a:moveTo>
                    <a:pt x="1163" y="0"/>
                  </a:moveTo>
                  <a:cubicBezTo>
                    <a:pt x="1028" y="0"/>
                    <a:pt x="905" y="87"/>
                    <a:pt x="864" y="223"/>
                  </a:cubicBezTo>
                  <a:cubicBezTo>
                    <a:pt x="774" y="516"/>
                    <a:pt x="7" y="3120"/>
                    <a:pt x="942" y="4053"/>
                  </a:cubicBezTo>
                  <a:cubicBezTo>
                    <a:pt x="1366" y="4477"/>
                    <a:pt x="1971" y="4613"/>
                    <a:pt x="2505" y="4733"/>
                  </a:cubicBezTo>
                  <a:cubicBezTo>
                    <a:pt x="3292" y="4910"/>
                    <a:pt x="3386" y="4992"/>
                    <a:pt x="3339" y="5220"/>
                  </a:cubicBezTo>
                  <a:cubicBezTo>
                    <a:pt x="3220" y="5819"/>
                    <a:pt x="1442" y="6778"/>
                    <a:pt x="218" y="7268"/>
                  </a:cubicBezTo>
                  <a:cubicBezTo>
                    <a:pt x="80" y="7324"/>
                    <a:pt x="1" y="7470"/>
                    <a:pt x="29" y="7616"/>
                  </a:cubicBezTo>
                  <a:cubicBezTo>
                    <a:pt x="57" y="7763"/>
                    <a:pt x="185" y="7868"/>
                    <a:pt x="334" y="7869"/>
                  </a:cubicBezTo>
                  <a:cubicBezTo>
                    <a:pt x="374" y="7869"/>
                    <a:pt x="413" y="7861"/>
                    <a:pt x="449" y="7847"/>
                  </a:cubicBezTo>
                  <a:cubicBezTo>
                    <a:pt x="995" y="7629"/>
                    <a:pt x="3723" y="6485"/>
                    <a:pt x="3951" y="5342"/>
                  </a:cubicBezTo>
                  <a:cubicBezTo>
                    <a:pt x="4127" y="4459"/>
                    <a:pt x="3269" y="4266"/>
                    <a:pt x="2642" y="4125"/>
                  </a:cubicBezTo>
                  <a:cubicBezTo>
                    <a:pt x="2191" y="4023"/>
                    <a:pt x="1678" y="3908"/>
                    <a:pt x="1382" y="3612"/>
                  </a:cubicBezTo>
                  <a:cubicBezTo>
                    <a:pt x="876" y="3106"/>
                    <a:pt x="1161" y="1377"/>
                    <a:pt x="1460" y="406"/>
                  </a:cubicBezTo>
                  <a:cubicBezTo>
                    <a:pt x="1511" y="240"/>
                    <a:pt x="1420" y="65"/>
                    <a:pt x="1254" y="14"/>
                  </a:cubicBezTo>
                  <a:cubicBezTo>
                    <a:pt x="1224" y="5"/>
                    <a:pt x="1193" y="0"/>
                    <a:pt x="11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3524;p64">
              <a:extLst>
                <a:ext uri="{FF2B5EF4-FFF2-40B4-BE49-F238E27FC236}">
                  <a16:creationId xmlns:a16="http://schemas.microsoft.com/office/drawing/2014/main" id="{C692606F-FE5F-D446-A401-036816E6C07C}"/>
                </a:ext>
              </a:extLst>
            </p:cNvPr>
            <p:cNvSpPr/>
            <p:nvPr/>
          </p:nvSpPr>
          <p:spPr>
            <a:xfrm>
              <a:off x="4120625" y="2243725"/>
              <a:ext cx="152325" cy="52250"/>
            </a:xfrm>
            <a:custGeom>
              <a:avLst/>
              <a:gdLst/>
              <a:ahLst/>
              <a:cxnLst/>
              <a:rect l="l" t="t" r="r" b="b"/>
              <a:pathLst>
                <a:path w="6093" h="2090" extrusionOk="0">
                  <a:moveTo>
                    <a:pt x="355" y="1"/>
                  </a:moveTo>
                  <a:cubicBezTo>
                    <a:pt x="295" y="1"/>
                    <a:pt x="235" y="18"/>
                    <a:pt x="182" y="53"/>
                  </a:cubicBezTo>
                  <a:cubicBezTo>
                    <a:pt x="38" y="150"/>
                    <a:pt x="0" y="347"/>
                    <a:pt x="98" y="489"/>
                  </a:cubicBezTo>
                  <a:cubicBezTo>
                    <a:pt x="941" y="1752"/>
                    <a:pt x="2242" y="2090"/>
                    <a:pt x="3395" y="2090"/>
                  </a:cubicBezTo>
                  <a:cubicBezTo>
                    <a:pt x="4672" y="2090"/>
                    <a:pt x="5767" y="1675"/>
                    <a:pt x="5853" y="1642"/>
                  </a:cubicBezTo>
                  <a:cubicBezTo>
                    <a:pt x="6013" y="1579"/>
                    <a:pt x="6092" y="1398"/>
                    <a:pt x="6029" y="1238"/>
                  </a:cubicBezTo>
                  <a:cubicBezTo>
                    <a:pt x="5981" y="1115"/>
                    <a:pt x="5864" y="1040"/>
                    <a:pt x="5740" y="1040"/>
                  </a:cubicBezTo>
                  <a:cubicBezTo>
                    <a:pt x="5702" y="1040"/>
                    <a:pt x="5664" y="1047"/>
                    <a:pt x="5626" y="1061"/>
                  </a:cubicBezTo>
                  <a:cubicBezTo>
                    <a:pt x="5607" y="1068"/>
                    <a:pt x="4582" y="1458"/>
                    <a:pt x="3408" y="1458"/>
                  </a:cubicBezTo>
                  <a:cubicBezTo>
                    <a:pt x="2411" y="1458"/>
                    <a:pt x="1306" y="1177"/>
                    <a:pt x="618" y="143"/>
                  </a:cubicBezTo>
                  <a:cubicBezTo>
                    <a:pt x="557" y="51"/>
                    <a:pt x="457" y="1"/>
                    <a:pt x="3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3525;p64">
              <a:extLst>
                <a:ext uri="{FF2B5EF4-FFF2-40B4-BE49-F238E27FC236}">
                  <a16:creationId xmlns:a16="http://schemas.microsoft.com/office/drawing/2014/main" id="{102D0BCB-8560-8271-8EC0-D394737833CF}"/>
                </a:ext>
              </a:extLst>
            </p:cNvPr>
            <p:cNvSpPr/>
            <p:nvPr/>
          </p:nvSpPr>
          <p:spPr>
            <a:xfrm>
              <a:off x="4053050" y="1930375"/>
              <a:ext cx="121450" cy="60025"/>
            </a:xfrm>
            <a:custGeom>
              <a:avLst/>
              <a:gdLst/>
              <a:ahLst/>
              <a:cxnLst/>
              <a:rect l="l" t="t" r="r" b="b"/>
              <a:pathLst>
                <a:path w="4858" h="2401" extrusionOk="0">
                  <a:moveTo>
                    <a:pt x="2975" y="0"/>
                  </a:moveTo>
                  <a:cubicBezTo>
                    <a:pt x="2541" y="0"/>
                    <a:pt x="2132" y="83"/>
                    <a:pt x="1752" y="249"/>
                  </a:cubicBezTo>
                  <a:cubicBezTo>
                    <a:pt x="555" y="771"/>
                    <a:pt x="98" y="1928"/>
                    <a:pt x="79" y="1976"/>
                  </a:cubicBezTo>
                  <a:cubicBezTo>
                    <a:pt x="1" y="2181"/>
                    <a:pt x="151" y="2400"/>
                    <a:pt x="369" y="2400"/>
                  </a:cubicBezTo>
                  <a:cubicBezTo>
                    <a:pt x="499" y="2400"/>
                    <a:pt x="615" y="2321"/>
                    <a:pt x="661" y="2201"/>
                  </a:cubicBezTo>
                  <a:cubicBezTo>
                    <a:pt x="664" y="2191"/>
                    <a:pt x="1040" y="1240"/>
                    <a:pt x="2001" y="820"/>
                  </a:cubicBezTo>
                  <a:cubicBezTo>
                    <a:pt x="2300" y="689"/>
                    <a:pt x="2625" y="624"/>
                    <a:pt x="2974" y="624"/>
                  </a:cubicBezTo>
                  <a:cubicBezTo>
                    <a:pt x="3411" y="624"/>
                    <a:pt x="3886" y="726"/>
                    <a:pt x="4394" y="929"/>
                  </a:cubicBezTo>
                  <a:cubicBezTo>
                    <a:pt x="4431" y="943"/>
                    <a:pt x="4469" y="950"/>
                    <a:pt x="4506" y="950"/>
                  </a:cubicBezTo>
                  <a:cubicBezTo>
                    <a:pt x="4630" y="950"/>
                    <a:pt x="4747" y="876"/>
                    <a:pt x="4795" y="754"/>
                  </a:cubicBezTo>
                  <a:cubicBezTo>
                    <a:pt x="4858" y="596"/>
                    <a:pt x="4783" y="416"/>
                    <a:pt x="4625" y="351"/>
                  </a:cubicBezTo>
                  <a:cubicBezTo>
                    <a:pt x="4042" y="117"/>
                    <a:pt x="3491" y="0"/>
                    <a:pt x="2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3526;p64">
              <a:extLst>
                <a:ext uri="{FF2B5EF4-FFF2-40B4-BE49-F238E27FC236}">
                  <a16:creationId xmlns:a16="http://schemas.microsoft.com/office/drawing/2014/main" id="{C3C601EF-CC1E-799F-1073-7D71B053363C}"/>
                </a:ext>
              </a:extLst>
            </p:cNvPr>
            <p:cNvSpPr/>
            <p:nvPr/>
          </p:nvSpPr>
          <p:spPr>
            <a:xfrm>
              <a:off x="4296650" y="1917900"/>
              <a:ext cx="108825" cy="46975"/>
            </a:xfrm>
            <a:custGeom>
              <a:avLst/>
              <a:gdLst/>
              <a:ahLst/>
              <a:cxnLst/>
              <a:rect l="l" t="t" r="r" b="b"/>
              <a:pathLst>
                <a:path w="4353" h="1879" extrusionOk="0">
                  <a:moveTo>
                    <a:pt x="2006" y="0"/>
                  </a:moveTo>
                  <a:cubicBezTo>
                    <a:pt x="1975" y="0"/>
                    <a:pt x="1943" y="1"/>
                    <a:pt x="1912" y="2"/>
                  </a:cubicBezTo>
                  <a:cubicBezTo>
                    <a:pt x="794" y="60"/>
                    <a:pt x="117" y="1137"/>
                    <a:pt x="88" y="1183"/>
                  </a:cubicBezTo>
                  <a:cubicBezTo>
                    <a:pt x="0" y="1329"/>
                    <a:pt x="46" y="1519"/>
                    <a:pt x="191" y="1608"/>
                  </a:cubicBezTo>
                  <a:cubicBezTo>
                    <a:pt x="242" y="1640"/>
                    <a:pt x="299" y="1655"/>
                    <a:pt x="355" y="1655"/>
                  </a:cubicBezTo>
                  <a:cubicBezTo>
                    <a:pt x="458" y="1655"/>
                    <a:pt x="559" y="1604"/>
                    <a:pt x="619" y="1511"/>
                  </a:cubicBezTo>
                  <a:cubicBezTo>
                    <a:pt x="624" y="1502"/>
                    <a:pt x="1156" y="663"/>
                    <a:pt x="1947" y="624"/>
                  </a:cubicBezTo>
                  <a:cubicBezTo>
                    <a:pt x="1966" y="623"/>
                    <a:pt x="1984" y="623"/>
                    <a:pt x="2003" y="623"/>
                  </a:cubicBezTo>
                  <a:cubicBezTo>
                    <a:pt x="2550" y="623"/>
                    <a:pt x="3122" y="1003"/>
                    <a:pt x="3701" y="1756"/>
                  </a:cubicBezTo>
                  <a:cubicBezTo>
                    <a:pt x="3760" y="1833"/>
                    <a:pt x="3851" y="1879"/>
                    <a:pt x="3948" y="1879"/>
                  </a:cubicBezTo>
                  <a:lnTo>
                    <a:pt x="3948" y="1879"/>
                  </a:lnTo>
                  <a:cubicBezTo>
                    <a:pt x="4206" y="1878"/>
                    <a:pt x="4353" y="1583"/>
                    <a:pt x="4195" y="1377"/>
                  </a:cubicBezTo>
                  <a:cubicBezTo>
                    <a:pt x="3492" y="462"/>
                    <a:pt x="2767" y="0"/>
                    <a:pt x="2006" y="0"/>
                  </a:cubicBezTo>
                  <a:close/>
                  <a:moveTo>
                    <a:pt x="3948" y="1879"/>
                  </a:moveTo>
                  <a:lnTo>
                    <a:pt x="3948" y="1879"/>
                  </a:lnTo>
                  <a:cubicBezTo>
                    <a:pt x="3948" y="1879"/>
                    <a:pt x="3948" y="1879"/>
                    <a:pt x="3947" y="1879"/>
                  </a:cubicBezTo>
                  <a:lnTo>
                    <a:pt x="3949" y="1879"/>
                  </a:lnTo>
                  <a:cubicBezTo>
                    <a:pt x="3948" y="1879"/>
                    <a:pt x="3948" y="1879"/>
                    <a:pt x="3948" y="18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3527;p64">
              <a:extLst>
                <a:ext uri="{FF2B5EF4-FFF2-40B4-BE49-F238E27FC236}">
                  <a16:creationId xmlns:a16="http://schemas.microsoft.com/office/drawing/2014/main" id="{EC90F055-47AA-7396-43A8-4B66F33A868F}"/>
                </a:ext>
              </a:extLst>
            </p:cNvPr>
            <p:cNvSpPr/>
            <p:nvPr/>
          </p:nvSpPr>
          <p:spPr>
            <a:xfrm>
              <a:off x="3602850" y="1373075"/>
              <a:ext cx="1068675" cy="711650"/>
            </a:xfrm>
            <a:custGeom>
              <a:avLst/>
              <a:gdLst/>
              <a:ahLst/>
              <a:cxnLst/>
              <a:rect l="l" t="t" r="r" b="b"/>
              <a:pathLst>
                <a:path w="42747" h="28466" extrusionOk="0">
                  <a:moveTo>
                    <a:pt x="20315" y="1"/>
                  </a:moveTo>
                  <a:cubicBezTo>
                    <a:pt x="17700" y="1"/>
                    <a:pt x="14756" y="506"/>
                    <a:pt x="11584" y="1714"/>
                  </a:cubicBezTo>
                  <a:cubicBezTo>
                    <a:pt x="0" y="6126"/>
                    <a:pt x="1380" y="17985"/>
                    <a:pt x="1932" y="20192"/>
                  </a:cubicBezTo>
                  <a:cubicBezTo>
                    <a:pt x="2483" y="22397"/>
                    <a:pt x="6344" y="28189"/>
                    <a:pt x="8826" y="28465"/>
                  </a:cubicBezTo>
                  <a:cubicBezTo>
                    <a:pt x="8826" y="28465"/>
                    <a:pt x="11032" y="26535"/>
                    <a:pt x="11032" y="24604"/>
                  </a:cubicBezTo>
                  <a:cubicBezTo>
                    <a:pt x="11032" y="22673"/>
                    <a:pt x="16272" y="18813"/>
                    <a:pt x="21512" y="17158"/>
                  </a:cubicBezTo>
                  <a:cubicBezTo>
                    <a:pt x="24808" y="16117"/>
                    <a:pt x="28428" y="14202"/>
                    <a:pt x="30525" y="11759"/>
                  </a:cubicBezTo>
                  <a:cubicBezTo>
                    <a:pt x="30533" y="13028"/>
                    <a:pt x="30741" y="14868"/>
                    <a:pt x="31715" y="16331"/>
                  </a:cubicBezTo>
                  <a:cubicBezTo>
                    <a:pt x="33370" y="18813"/>
                    <a:pt x="35852" y="20192"/>
                    <a:pt x="35852" y="21019"/>
                  </a:cubicBezTo>
                  <a:cubicBezTo>
                    <a:pt x="35852" y="21846"/>
                    <a:pt x="37231" y="24880"/>
                    <a:pt x="38334" y="24880"/>
                  </a:cubicBezTo>
                  <a:cubicBezTo>
                    <a:pt x="39437" y="24880"/>
                    <a:pt x="39437" y="20468"/>
                    <a:pt x="39713" y="18537"/>
                  </a:cubicBezTo>
                  <a:cubicBezTo>
                    <a:pt x="39988" y="16607"/>
                    <a:pt x="42746" y="11643"/>
                    <a:pt x="38885" y="7230"/>
                  </a:cubicBezTo>
                  <a:cubicBezTo>
                    <a:pt x="37100" y="5189"/>
                    <a:pt x="35258" y="4565"/>
                    <a:pt x="33711" y="4565"/>
                  </a:cubicBezTo>
                  <a:cubicBezTo>
                    <a:pt x="32894" y="4565"/>
                    <a:pt x="32159" y="4739"/>
                    <a:pt x="31558" y="4971"/>
                  </a:cubicBezTo>
                  <a:cubicBezTo>
                    <a:pt x="29969" y="2299"/>
                    <a:pt x="25892" y="1"/>
                    <a:pt x="203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3528;p64">
              <a:extLst>
                <a:ext uri="{FF2B5EF4-FFF2-40B4-BE49-F238E27FC236}">
                  <a16:creationId xmlns:a16="http://schemas.microsoft.com/office/drawing/2014/main" id="{3C49880F-8DC9-A0DE-1873-D5419E525C1E}"/>
                </a:ext>
              </a:extLst>
            </p:cNvPr>
            <p:cNvSpPr/>
            <p:nvPr/>
          </p:nvSpPr>
          <p:spPr>
            <a:xfrm>
              <a:off x="3566450" y="1365050"/>
              <a:ext cx="1094925" cy="727450"/>
            </a:xfrm>
            <a:custGeom>
              <a:avLst/>
              <a:gdLst/>
              <a:ahLst/>
              <a:cxnLst/>
              <a:rect l="l" t="t" r="r" b="b"/>
              <a:pathLst>
                <a:path w="43797" h="29098" extrusionOk="0">
                  <a:moveTo>
                    <a:pt x="22025" y="721"/>
                  </a:moveTo>
                  <a:cubicBezTo>
                    <a:pt x="26415" y="721"/>
                    <a:pt x="30684" y="1985"/>
                    <a:pt x="32747" y="5452"/>
                  </a:cubicBezTo>
                  <a:cubicBezTo>
                    <a:pt x="32804" y="5549"/>
                    <a:pt x="32907" y="5604"/>
                    <a:pt x="33014" y="5604"/>
                  </a:cubicBezTo>
                  <a:cubicBezTo>
                    <a:pt x="33051" y="5604"/>
                    <a:pt x="33089" y="5598"/>
                    <a:pt x="33126" y="5584"/>
                  </a:cubicBezTo>
                  <a:cubicBezTo>
                    <a:pt x="33646" y="5383"/>
                    <a:pt x="34351" y="5196"/>
                    <a:pt x="35172" y="5196"/>
                  </a:cubicBezTo>
                  <a:cubicBezTo>
                    <a:pt x="36590" y="5196"/>
                    <a:pt x="38353" y="5753"/>
                    <a:pt x="40107" y="7756"/>
                  </a:cubicBezTo>
                  <a:cubicBezTo>
                    <a:pt x="43099" y="11177"/>
                    <a:pt x="41986" y="14871"/>
                    <a:pt x="41249" y="17315"/>
                  </a:cubicBezTo>
                  <a:cubicBezTo>
                    <a:pt x="41071" y="17905"/>
                    <a:pt x="40918" y="18414"/>
                    <a:pt x="40860" y="18814"/>
                  </a:cubicBezTo>
                  <a:cubicBezTo>
                    <a:pt x="40791" y="19300"/>
                    <a:pt x="40739" y="19936"/>
                    <a:pt x="40683" y="20609"/>
                  </a:cubicBezTo>
                  <a:cubicBezTo>
                    <a:pt x="40580" y="21890"/>
                    <a:pt x="40334" y="24890"/>
                    <a:pt x="39790" y="24890"/>
                  </a:cubicBezTo>
                  <a:cubicBezTo>
                    <a:pt x="38965" y="24890"/>
                    <a:pt x="37620" y="22148"/>
                    <a:pt x="37620" y="21340"/>
                  </a:cubicBezTo>
                  <a:cubicBezTo>
                    <a:pt x="37620" y="20805"/>
                    <a:pt x="37041" y="20276"/>
                    <a:pt x="36166" y="19475"/>
                  </a:cubicBezTo>
                  <a:cubicBezTo>
                    <a:pt x="35321" y="18700"/>
                    <a:pt x="34270" y="17737"/>
                    <a:pt x="33430" y="16479"/>
                  </a:cubicBezTo>
                  <a:cubicBezTo>
                    <a:pt x="32504" y="15088"/>
                    <a:pt x="32301" y="13318"/>
                    <a:pt x="32294" y="12078"/>
                  </a:cubicBezTo>
                  <a:cubicBezTo>
                    <a:pt x="32293" y="11889"/>
                    <a:pt x="32138" y="11768"/>
                    <a:pt x="31979" y="11768"/>
                  </a:cubicBezTo>
                  <a:cubicBezTo>
                    <a:pt x="31895" y="11768"/>
                    <a:pt x="31810" y="11801"/>
                    <a:pt x="31745" y="11877"/>
                  </a:cubicBezTo>
                  <a:cubicBezTo>
                    <a:pt x="29899" y="14027"/>
                    <a:pt x="26583" y="16011"/>
                    <a:pt x="22874" y="17183"/>
                  </a:cubicBezTo>
                  <a:cubicBezTo>
                    <a:pt x="17575" y="18855"/>
                    <a:pt x="12176" y="22763"/>
                    <a:pt x="12176" y="24925"/>
                  </a:cubicBezTo>
                  <a:cubicBezTo>
                    <a:pt x="12176" y="26459"/>
                    <a:pt x="10605" y="28053"/>
                    <a:pt x="10180" y="28455"/>
                  </a:cubicBezTo>
                  <a:cubicBezTo>
                    <a:pt x="7903" y="28008"/>
                    <a:pt x="4238" y="22632"/>
                    <a:pt x="3690" y="20438"/>
                  </a:cubicBezTo>
                  <a:cubicBezTo>
                    <a:pt x="3656" y="20305"/>
                    <a:pt x="725" y="7060"/>
                    <a:pt x="13150" y="2327"/>
                  </a:cubicBezTo>
                  <a:cubicBezTo>
                    <a:pt x="15661" y="1371"/>
                    <a:pt x="18873" y="721"/>
                    <a:pt x="22025" y="721"/>
                  </a:cubicBezTo>
                  <a:close/>
                  <a:moveTo>
                    <a:pt x="21841" y="0"/>
                  </a:moveTo>
                  <a:cubicBezTo>
                    <a:pt x="19142" y="0"/>
                    <a:pt x="16127" y="526"/>
                    <a:pt x="12928" y="1745"/>
                  </a:cubicBezTo>
                  <a:cubicBezTo>
                    <a:pt x="1" y="6669"/>
                    <a:pt x="3051" y="20450"/>
                    <a:pt x="3085" y="20588"/>
                  </a:cubicBezTo>
                  <a:cubicBezTo>
                    <a:pt x="3641" y="22810"/>
                    <a:pt x="7531" y="28794"/>
                    <a:pt x="10248" y="29096"/>
                  </a:cubicBezTo>
                  <a:cubicBezTo>
                    <a:pt x="10259" y="29097"/>
                    <a:pt x="10270" y="29098"/>
                    <a:pt x="10282" y="29098"/>
                  </a:cubicBezTo>
                  <a:cubicBezTo>
                    <a:pt x="10357" y="29098"/>
                    <a:pt x="10430" y="29070"/>
                    <a:pt x="10488" y="29020"/>
                  </a:cubicBezTo>
                  <a:cubicBezTo>
                    <a:pt x="10581" y="28938"/>
                    <a:pt x="12800" y="26974"/>
                    <a:pt x="12800" y="24925"/>
                  </a:cubicBezTo>
                  <a:cubicBezTo>
                    <a:pt x="12800" y="23219"/>
                    <a:pt x="17776" y="19446"/>
                    <a:pt x="23062" y="17777"/>
                  </a:cubicBezTo>
                  <a:cubicBezTo>
                    <a:pt x="26554" y="16674"/>
                    <a:pt x="29716" y="14860"/>
                    <a:pt x="31699" y="12847"/>
                  </a:cubicBezTo>
                  <a:cubicBezTo>
                    <a:pt x="31784" y="14077"/>
                    <a:pt x="32082" y="15579"/>
                    <a:pt x="32912" y="16825"/>
                  </a:cubicBezTo>
                  <a:cubicBezTo>
                    <a:pt x="33793" y="18146"/>
                    <a:pt x="34876" y="19138"/>
                    <a:pt x="35745" y="19934"/>
                  </a:cubicBezTo>
                  <a:cubicBezTo>
                    <a:pt x="36361" y="20497"/>
                    <a:pt x="36997" y="21080"/>
                    <a:pt x="36997" y="21340"/>
                  </a:cubicBezTo>
                  <a:cubicBezTo>
                    <a:pt x="36997" y="22222"/>
                    <a:pt x="38417" y="25513"/>
                    <a:pt x="39791" y="25513"/>
                  </a:cubicBezTo>
                  <a:cubicBezTo>
                    <a:pt x="40831" y="25513"/>
                    <a:pt x="41066" y="23591"/>
                    <a:pt x="41305" y="20660"/>
                  </a:cubicBezTo>
                  <a:cubicBezTo>
                    <a:pt x="41359" y="19996"/>
                    <a:pt x="41411" y="19368"/>
                    <a:pt x="41478" y="18902"/>
                  </a:cubicBezTo>
                  <a:cubicBezTo>
                    <a:pt x="41528" y="18548"/>
                    <a:pt x="41675" y="18061"/>
                    <a:pt x="41845" y="17495"/>
                  </a:cubicBezTo>
                  <a:cubicBezTo>
                    <a:pt x="42575" y="15075"/>
                    <a:pt x="43797" y="11026"/>
                    <a:pt x="40576" y="7346"/>
                  </a:cubicBezTo>
                  <a:cubicBezTo>
                    <a:pt x="38658" y="5155"/>
                    <a:pt x="36685" y="4585"/>
                    <a:pt x="35153" y="4585"/>
                  </a:cubicBezTo>
                  <a:cubicBezTo>
                    <a:pt x="34332" y="4585"/>
                    <a:pt x="33637" y="4749"/>
                    <a:pt x="33147" y="4914"/>
                  </a:cubicBezTo>
                  <a:cubicBezTo>
                    <a:pt x="31315" y="2073"/>
                    <a:pt x="27200" y="0"/>
                    <a:pt x="21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3529;p64">
              <a:extLst>
                <a:ext uri="{FF2B5EF4-FFF2-40B4-BE49-F238E27FC236}">
                  <a16:creationId xmlns:a16="http://schemas.microsoft.com/office/drawing/2014/main" id="{6DA94A75-58D9-05FE-3F60-62D53AD19004}"/>
                </a:ext>
              </a:extLst>
            </p:cNvPr>
            <p:cNvSpPr/>
            <p:nvPr/>
          </p:nvSpPr>
          <p:spPr>
            <a:xfrm>
              <a:off x="3756950" y="1838900"/>
              <a:ext cx="65875" cy="73650"/>
            </a:xfrm>
            <a:custGeom>
              <a:avLst/>
              <a:gdLst/>
              <a:ahLst/>
              <a:cxnLst/>
              <a:rect l="l" t="t" r="r" b="b"/>
              <a:pathLst>
                <a:path w="2635" h="2946" extrusionOk="0">
                  <a:moveTo>
                    <a:pt x="2278" y="1"/>
                  </a:moveTo>
                  <a:cubicBezTo>
                    <a:pt x="2223" y="1"/>
                    <a:pt x="2168" y="15"/>
                    <a:pt x="2118" y="46"/>
                  </a:cubicBezTo>
                  <a:cubicBezTo>
                    <a:pt x="898" y="784"/>
                    <a:pt x="217" y="1613"/>
                    <a:pt x="36" y="2577"/>
                  </a:cubicBezTo>
                  <a:cubicBezTo>
                    <a:pt x="0" y="2768"/>
                    <a:pt x="147" y="2946"/>
                    <a:pt x="343" y="2946"/>
                  </a:cubicBezTo>
                  <a:cubicBezTo>
                    <a:pt x="493" y="2946"/>
                    <a:pt x="621" y="2839"/>
                    <a:pt x="649" y="2692"/>
                  </a:cubicBezTo>
                  <a:cubicBezTo>
                    <a:pt x="794" y="1912"/>
                    <a:pt x="1381" y="1221"/>
                    <a:pt x="2440" y="579"/>
                  </a:cubicBezTo>
                  <a:cubicBezTo>
                    <a:pt x="2587" y="490"/>
                    <a:pt x="2634" y="299"/>
                    <a:pt x="2545" y="152"/>
                  </a:cubicBezTo>
                  <a:cubicBezTo>
                    <a:pt x="2487" y="54"/>
                    <a:pt x="2384" y="1"/>
                    <a:pt x="22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3530;p64">
              <a:extLst>
                <a:ext uri="{FF2B5EF4-FFF2-40B4-BE49-F238E27FC236}">
                  <a16:creationId xmlns:a16="http://schemas.microsoft.com/office/drawing/2014/main" id="{DAB92538-B2B8-533B-71E4-520E0EEC00E8}"/>
                </a:ext>
              </a:extLst>
            </p:cNvPr>
            <p:cNvSpPr/>
            <p:nvPr/>
          </p:nvSpPr>
          <p:spPr>
            <a:xfrm>
              <a:off x="3855825" y="1588850"/>
              <a:ext cx="494075" cy="241900"/>
            </a:xfrm>
            <a:custGeom>
              <a:avLst/>
              <a:gdLst/>
              <a:ahLst/>
              <a:cxnLst/>
              <a:rect l="l" t="t" r="r" b="b"/>
              <a:pathLst>
                <a:path w="19763" h="9676" extrusionOk="0">
                  <a:moveTo>
                    <a:pt x="19407" y="1"/>
                  </a:moveTo>
                  <a:cubicBezTo>
                    <a:pt x="19304" y="1"/>
                    <a:pt x="19203" y="52"/>
                    <a:pt x="19143" y="146"/>
                  </a:cubicBezTo>
                  <a:cubicBezTo>
                    <a:pt x="19115" y="189"/>
                    <a:pt x="16349" y="4489"/>
                    <a:pt x="11406" y="6060"/>
                  </a:cubicBezTo>
                  <a:cubicBezTo>
                    <a:pt x="10094" y="6479"/>
                    <a:pt x="8514" y="6848"/>
                    <a:pt x="6840" y="7238"/>
                  </a:cubicBezTo>
                  <a:cubicBezTo>
                    <a:pt x="4543" y="7775"/>
                    <a:pt x="2167" y="8329"/>
                    <a:pt x="222" y="9072"/>
                  </a:cubicBezTo>
                  <a:cubicBezTo>
                    <a:pt x="82" y="9126"/>
                    <a:pt x="0" y="9272"/>
                    <a:pt x="28" y="9420"/>
                  </a:cubicBezTo>
                  <a:cubicBezTo>
                    <a:pt x="55" y="9568"/>
                    <a:pt x="184" y="9675"/>
                    <a:pt x="334" y="9675"/>
                  </a:cubicBezTo>
                  <a:cubicBezTo>
                    <a:pt x="372" y="9675"/>
                    <a:pt x="409" y="9669"/>
                    <a:pt x="444" y="9654"/>
                  </a:cubicBezTo>
                  <a:cubicBezTo>
                    <a:pt x="2351" y="8927"/>
                    <a:pt x="4705" y="8377"/>
                    <a:pt x="6982" y="7845"/>
                  </a:cubicBezTo>
                  <a:cubicBezTo>
                    <a:pt x="8667" y="7452"/>
                    <a:pt x="10261" y="7080"/>
                    <a:pt x="11595" y="6655"/>
                  </a:cubicBezTo>
                  <a:cubicBezTo>
                    <a:pt x="16761" y="5012"/>
                    <a:pt x="19554" y="663"/>
                    <a:pt x="19670" y="479"/>
                  </a:cubicBezTo>
                  <a:cubicBezTo>
                    <a:pt x="19763" y="334"/>
                    <a:pt x="19718" y="141"/>
                    <a:pt x="19574" y="49"/>
                  </a:cubicBezTo>
                  <a:cubicBezTo>
                    <a:pt x="19522" y="16"/>
                    <a:pt x="19464" y="1"/>
                    <a:pt x="194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3531;p64">
              <a:extLst>
                <a:ext uri="{FF2B5EF4-FFF2-40B4-BE49-F238E27FC236}">
                  <a16:creationId xmlns:a16="http://schemas.microsoft.com/office/drawing/2014/main" id="{108CCCF7-478C-A254-19B6-3E8E0D299BEC}"/>
                </a:ext>
              </a:extLst>
            </p:cNvPr>
            <p:cNvSpPr/>
            <p:nvPr/>
          </p:nvSpPr>
          <p:spPr>
            <a:xfrm>
              <a:off x="3732325" y="1559800"/>
              <a:ext cx="559425" cy="131875"/>
            </a:xfrm>
            <a:custGeom>
              <a:avLst/>
              <a:gdLst/>
              <a:ahLst/>
              <a:cxnLst/>
              <a:rect l="l" t="t" r="r" b="b"/>
              <a:pathLst>
                <a:path w="22377" h="5275" extrusionOk="0">
                  <a:moveTo>
                    <a:pt x="22021" y="0"/>
                  </a:moveTo>
                  <a:cubicBezTo>
                    <a:pt x="21961" y="0"/>
                    <a:pt x="21900" y="18"/>
                    <a:pt x="21846" y="55"/>
                  </a:cubicBezTo>
                  <a:cubicBezTo>
                    <a:pt x="21796" y="89"/>
                    <a:pt x="16734" y="3500"/>
                    <a:pt x="11069" y="3954"/>
                  </a:cubicBezTo>
                  <a:cubicBezTo>
                    <a:pt x="9986" y="4041"/>
                    <a:pt x="8966" y="4070"/>
                    <a:pt x="8018" y="4070"/>
                  </a:cubicBezTo>
                  <a:cubicBezTo>
                    <a:pt x="6888" y="4070"/>
                    <a:pt x="5862" y="4029"/>
                    <a:pt x="4956" y="3992"/>
                  </a:cubicBezTo>
                  <a:cubicBezTo>
                    <a:pt x="4234" y="3963"/>
                    <a:pt x="3583" y="3936"/>
                    <a:pt x="3006" y="3936"/>
                  </a:cubicBezTo>
                  <a:cubicBezTo>
                    <a:pt x="1573" y="3936"/>
                    <a:pt x="597" y="4099"/>
                    <a:pt x="138" y="4789"/>
                  </a:cubicBezTo>
                  <a:cubicBezTo>
                    <a:pt x="0" y="4997"/>
                    <a:pt x="148" y="5274"/>
                    <a:pt x="397" y="5274"/>
                  </a:cubicBezTo>
                  <a:cubicBezTo>
                    <a:pt x="502" y="5274"/>
                    <a:pt x="599" y="5222"/>
                    <a:pt x="656" y="5135"/>
                  </a:cubicBezTo>
                  <a:cubicBezTo>
                    <a:pt x="962" y="4677"/>
                    <a:pt x="1799" y="4560"/>
                    <a:pt x="3000" y="4560"/>
                  </a:cubicBezTo>
                  <a:cubicBezTo>
                    <a:pt x="3568" y="4560"/>
                    <a:pt x="4217" y="4586"/>
                    <a:pt x="4930" y="4615"/>
                  </a:cubicBezTo>
                  <a:cubicBezTo>
                    <a:pt x="5844" y="4652"/>
                    <a:pt x="6880" y="4694"/>
                    <a:pt x="8022" y="4694"/>
                  </a:cubicBezTo>
                  <a:cubicBezTo>
                    <a:pt x="8982" y="4694"/>
                    <a:pt x="10017" y="4664"/>
                    <a:pt x="11119" y="4576"/>
                  </a:cubicBezTo>
                  <a:cubicBezTo>
                    <a:pt x="16946" y="4110"/>
                    <a:pt x="21986" y="714"/>
                    <a:pt x="22198" y="569"/>
                  </a:cubicBezTo>
                  <a:cubicBezTo>
                    <a:pt x="22339" y="473"/>
                    <a:pt x="22377" y="279"/>
                    <a:pt x="22279" y="136"/>
                  </a:cubicBezTo>
                  <a:cubicBezTo>
                    <a:pt x="22219" y="48"/>
                    <a:pt x="22121" y="0"/>
                    <a:pt x="220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3532;p64">
              <a:extLst>
                <a:ext uri="{FF2B5EF4-FFF2-40B4-BE49-F238E27FC236}">
                  <a16:creationId xmlns:a16="http://schemas.microsoft.com/office/drawing/2014/main" id="{E2C0ACE7-A642-16CA-1764-3F86C6600DA4}"/>
                </a:ext>
              </a:extLst>
            </p:cNvPr>
            <p:cNvSpPr/>
            <p:nvPr/>
          </p:nvSpPr>
          <p:spPr>
            <a:xfrm>
              <a:off x="4566525" y="1698075"/>
              <a:ext cx="21325" cy="74975"/>
            </a:xfrm>
            <a:custGeom>
              <a:avLst/>
              <a:gdLst/>
              <a:ahLst/>
              <a:cxnLst/>
              <a:rect l="l" t="t" r="r" b="b"/>
              <a:pathLst>
                <a:path w="853" h="2999" extrusionOk="0">
                  <a:moveTo>
                    <a:pt x="339" y="1"/>
                  </a:moveTo>
                  <a:cubicBezTo>
                    <a:pt x="320" y="1"/>
                    <a:pt x="300" y="2"/>
                    <a:pt x="281" y="6"/>
                  </a:cubicBezTo>
                  <a:cubicBezTo>
                    <a:pt x="111" y="39"/>
                    <a:pt x="0" y="204"/>
                    <a:pt x="33" y="373"/>
                  </a:cubicBezTo>
                  <a:cubicBezTo>
                    <a:pt x="171" y="1092"/>
                    <a:pt x="229" y="1867"/>
                    <a:pt x="201" y="2677"/>
                  </a:cubicBezTo>
                  <a:cubicBezTo>
                    <a:pt x="194" y="2849"/>
                    <a:pt x="330" y="2993"/>
                    <a:pt x="502" y="2998"/>
                  </a:cubicBezTo>
                  <a:lnTo>
                    <a:pt x="513" y="2998"/>
                  </a:lnTo>
                  <a:cubicBezTo>
                    <a:pt x="680" y="2998"/>
                    <a:pt x="817" y="2864"/>
                    <a:pt x="824" y="2698"/>
                  </a:cubicBezTo>
                  <a:cubicBezTo>
                    <a:pt x="853" y="1842"/>
                    <a:pt x="792" y="1020"/>
                    <a:pt x="645" y="256"/>
                  </a:cubicBezTo>
                  <a:cubicBezTo>
                    <a:pt x="618" y="105"/>
                    <a:pt x="486" y="1"/>
                    <a:pt x="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3533;p64">
              <a:extLst>
                <a:ext uri="{FF2B5EF4-FFF2-40B4-BE49-F238E27FC236}">
                  <a16:creationId xmlns:a16="http://schemas.microsoft.com/office/drawing/2014/main" id="{EC800ED9-7647-AC13-3F34-26DF1B12CBCE}"/>
                </a:ext>
              </a:extLst>
            </p:cNvPr>
            <p:cNvSpPr/>
            <p:nvPr/>
          </p:nvSpPr>
          <p:spPr>
            <a:xfrm>
              <a:off x="4431125" y="1542350"/>
              <a:ext cx="144275" cy="140100"/>
            </a:xfrm>
            <a:custGeom>
              <a:avLst/>
              <a:gdLst/>
              <a:ahLst/>
              <a:cxnLst/>
              <a:rect l="l" t="t" r="r" b="b"/>
              <a:pathLst>
                <a:path w="5771" h="5604" extrusionOk="0">
                  <a:moveTo>
                    <a:pt x="347" y="1"/>
                  </a:moveTo>
                  <a:cubicBezTo>
                    <a:pt x="211" y="1"/>
                    <a:pt x="86" y="91"/>
                    <a:pt x="47" y="229"/>
                  </a:cubicBezTo>
                  <a:cubicBezTo>
                    <a:pt x="1" y="395"/>
                    <a:pt x="98" y="566"/>
                    <a:pt x="264" y="612"/>
                  </a:cubicBezTo>
                  <a:cubicBezTo>
                    <a:pt x="299" y="622"/>
                    <a:pt x="3811" y="1645"/>
                    <a:pt x="5126" y="5395"/>
                  </a:cubicBezTo>
                  <a:cubicBezTo>
                    <a:pt x="5170" y="5519"/>
                    <a:pt x="5288" y="5603"/>
                    <a:pt x="5421" y="5603"/>
                  </a:cubicBezTo>
                  <a:cubicBezTo>
                    <a:pt x="5455" y="5603"/>
                    <a:pt x="5490" y="5598"/>
                    <a:pt x="5523" y="5586"/>
                  </a:cubicBezTo>
                  <a:cubicBezTo>
                    <a:pt x="5686" y="5529"/>
                    <a:pt x="5771" y="5352"/>
                    <a:pt x="5714" y="5189"/>
                  </a:cubicBezTo>
                  <a:cubicBezTo>
                    <a:pt x="4294" y="1136"/>
                    <a:pt x="588" y="56"/>
                    <a:pt x="432" y="13"/>
                  </a:cubicBezTo>
                  <a:cubicBezTo>
                    <a:pt x="403" y="5"/>
                    <a:pt x="375"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3534;p64">
              <a:extLst>
                <a:ext uri="{FF2B5EF4-FFF2-40B4-BE49-F238E27FC236}">
                  <a16:creationId xmlns:a16="http://schemas.microsoft.com/office/drawing/2014/main" id="{CF2C9C56-7E19-A724-322F-2F74713A0FDD}"/>
                </a:ext>
              </a:extLst>
            </p:cNvPr>
            <p:cNvSpPr/>
            <p:nvPr/>
          </p:nvSpPr>
          <p:spPr>
            <a:xfrm>
              <a:off x="3834900" y="2187175"/>
              <a:ext cx="354250" cy="202700"/>
            </a:xfrm>
            <a:custGeom>
              <a:avLst/>
              <a:gdLst/>
              <a:ahLst/>
              <a:cxnLst/>
              <a:rect l="l" t="t" r="r" b="b"/>
              <a:pathLst>
                <a:path w="14170" h="8108" extrusionOk="0">
                  <a:moveTo>
                    <a:pt x="354" y="1"/>
                  </a:moveTo>
                  <a:cubicBezTo>
                    <a:pt x="289" y="1"/>
                    <a:pt x="223" y="21"/>
                    <a:pt x="167" y="63"/>
                  </a:cubicBezTo>
                  <a:cubicBezTo>
                    <a:pt x="29" y="166"/>
                    <a:pt x="0" y="361"/>
                    <a:pt x="103" y="499"/>
                  </a:cubicBezTo>
                  <a:cubicBezTo>
                    <a:pt x="282" y="738"/>
                    <a:pt x="4495" y="6364"/>
                    <a:pt x="6874" y="7620"/>
                  </a:cubicBezTo>
                  <a:cubicBezTo>
                    <a:pt x="7549" y="7977"/>
                    <a:pt x="8376" y="8108"/>
                    <a:pt x="9225" y="8108"/>
                  </a:cubicBezTo>
                  <a:cubicBezTo>
                    <a:pt x="11438" y="8108"/>
                    <a:pt x="13788" y="7219"/>
                    <a:pt x="13923" y="7167"/>
                  </a:cubicBezTo>
                  <a:cubicBezTo>
                    <a:pt x="14087" y="7107"/>
                    <a:pt x="14169" y="6925"/>
                    <a:pt x="14106" y="6763"/>
                  </a:cubicBezTo>
                  <a:cubicBezTo>
                    <a:pt x="14059" y="6638"/>
                    <a:pt x="13941" y="6562"/>
                    <a:pt x="13816" y="6562"/>
                  </a:cubicBezTo>
                  <a:cubicBezTo>
                    <a:pt x="13777" y="6562"/>
                    <a:pt x="13738" y="6569"/>
                    <a:pt x="13700" y="6585"/>
                  </a:cubicBezTo>
                  <a:cubicBezTo>
                    <a:pt x="13667" y="6597"/>
                    <a:pt x="11319" y="7484"/>
                    <a:pt x="9210" y="7484"/>
                  </a:cubicBezTo>
                  <a:cubicBezTo>
                    <a:pt x="8459" y="7484"/>
                    <a:pt x="7740" y="7372"/>
                    <a:pt x="7165" y="7068"/>
                  </a:cubicBezTo>
                  <a:cubicBezTo>
                    <a:pt x="4911" y="5878"/>
                    <a:pt x="645" y="183"/>
                    <a:pt x="603" y="126"/>
                  </a:cubicBezTo>
                  <a:cubicBezTo>
                    <a:pt x="542" y="44"/>
                    <a:pt x="449" y="1"/>
                    <a:pt x="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3535;p64">
              <a:extLst>
                <a:ext uri="{FF2B5EF4-FFF2-40B4-BE49-F238E27FC236}">
                  <a16:creationId xmlns:a16="http://schemas.microsoft.com/office/drawing/2014/main" id="{6E71FFE3-3CFE-359A-E7BE-B349A0BF6421}"/>
                </a:ext>
              </a:extLst>
            </p:cNvPr>
            <p:cNvSpPr/>
            <p:nvPr/>
          </p:nvSpPr>
          <p:spPr>
            <a:xfrm>
              <a:off x="4141125" y="2334375"/>
              <a:ext cx="77650" cy="51800"/>
            </a:xfrm>
            <a:custGeom>
              <a:avLst/>
              <a:gdLst/>
              <a:ahLst/>
              <a:cxnLst/>
              <a:rect l="l" t="t" r="r" b="b"/>
              <a:pathLst>
                <a:path w="3106" h="2072" extrusionOk="0">
                  <a:moveTo>
                    <a:pt x="1553" y="1"/>
                  </a:moveTo>
                  <a:cubicBezTo>
                    <a:pt x="695" y="1"/>
                    <a:pt x="1" y="466"/>
                    <a:pt x="1" y="1037"/>
                  </a:cubicBezTo>
                  <a:cubicBezTo>
                    <a:pt x="1" y="1608"/>
                    <a:pt x="695" y="2072"/>
                    <a:pt x="1553" y="2072"/>
                  </a:cubicBezTo>
                  <a:cubicBezTo>
                    <a:pt x="2410" y="2072"/>
                    <a:pt x="3105" y="1608"/>
                    <a:pt x="3105" y="1037"/>
                  </a:cubicBezTo>
                  <a:cubicBezTo>
                    <a:pt x="3105" y="465"/>
                    <a:pt x="2410" y="1"/>
                    <a:pt x="15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3536;p64">
              <a:extLst>
                <a:ext uri="{FF2B5EF4-FFF2-40B4-BE49-F238E27FC236}">
                  <a16:creationId xmlns:a16="http://schemas.microsoft.com/office/drawing/2014/main" id="{E9607CD3-626F-6605-37E8-876A67AC54F4}"/>
                </a:ext>
              </a:extLst>
            </p:cNvPr>
            <p:cNvSpPr/>
            <p:nvPr/>
          </p:nvSpPr>
          <p:spPr>
            <a:xfrm>
              <a:off x="3585300" y="1468750"/>
              <a:ext cx="197650" cy="575550"/>
            </a:xfrm>
            <a:custGeom>
              <a:avLst/>
              <a:gdLst/>
              <a:ahLst/>
              <a:cxnLst/>
              <a:rect l="l" t="t" r="r" b="b"/>
              <a:pathLst>
                <a:path w="7906" h="23022" extrusionOk="0">
                  <a:moveTo>
                    <a:pt x="7906" y="1"/>
                  </a:moveTo>
                  <a:lnTo>
                    <a:pt x="7906" y="1"/>
                  </a:lnTo>
                  <a:cubicBezTo>
                    <a:pt x="7905" y="2"/>
                    <a:pt x="0" y="8140"/>
                    <a:pt x="6976" y="23021"/>
                  </a:cubicBezTo>
                  <a:lnTo>
                    <a:pt x="7906" y="21160"/>
                  </a:lnTo>
                  <a:cubicBezTo>
                    <a:pt x="7906" y="21160"/>
                    <a:pt x="2791" y="7907"/>
                    <a:pt x="79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3537;p64">
              <a:extLst>
                <a:ext uri="{FF2B5EF4-FFF2-40B4-BE49-F238E27FC236}">
                  <a16:creationId xmlns:a16="http://schemas.microsoft.com/office/drawing/2014/main" id="{8D999981-8D6D-644A-8844-8D16D590151B}"/>
                </a:ext>
              </a:extLst>
            </p:cNvPr>
            <p:cNvSpPr/>
            <p:nvPr/>
          </p:nvSpPr>
          <p:spPr>
            <a:xfrm>
              <a:off x="3723150" y="1974275"/>
              <a:ext cx="160725" cy="282200"/>
            </a:xfrm>
            <a:custGeom>
              <a:avLst/>
              <a:gdLst/>
              <a:ahLst/>
              <a:cxnLst/>
              <a:rect l="l" t="t" r="r" b="b"/>
              <a:pathLst>
                <a:path w="6429" h="11288" extrusionOk="0">
                  <a:moveTo>
                    <a:pt x="2574" y="1"/>
                  </a:moveTo>
                  <a:cubicBezTo>
                    <a:pt x="2506" y="1"/>
                    <a:pt x="2437" y="6"/>
                    <a:pt x="2368" y="16"/>
                  </a:cubicBezTo>
                  <a:cubicBezTo>
                    <a:pt x="852" y="245"/>
                    <a:pt x="0" y="2948"/>
                    <a:pt x="468" y="6057"/>
                  </a:cubicBezTo>
                  <a:cubicBezTo>
                    <a:pt x="914" y="9025"/>
                    <a:pt x="2400" y="11288"/>
                    <a:pt x="3855" y="11288"/>
                  </a:cubicBezTo>
                  <a:cubicBezTo>
                    <a:pt x="3923" y="11288"/>
                    <a:pt x="3992" y="11283"/>
                    <a:pt x="4060" y="11273"/>
                  </a:cubicBezTo>
                  <a:cubicBezTo>
                    <a:pt x="5577" y="11045"/>
                    <a:pt x="6428" y="8340"/>
                    <a:pt x="5961" y="5231"/>
                  </a:cubicBezTo>
                  <a:cubicBezTo>
                    <a:pt x="5515" y="2263"/>
                    <a:pt x="4029" y="1"/>
                    <a:pt x="25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3538;p64">
              <a:extLst>
                <a:ext uri="{FF2B5EF4-FFF2-40B4-BE49-F238E27FC236}">
                  <a16:creationId xmlns:a16="http://schemas.microsoft.com/office/drawing/2014/main" id="{FCDDE962-9434-E602-353D-CC546EFDB668}"/>
                </a:ext>
              </a:extLst>
            </p:cNvPr>
            <p:cNvSpPr/>
            <p:nvPr/>
          </p:nvSpPr>
          <p:spPr>
            <a:xfrm>
              <a:off x="3721300" y="1966500"/>
              <a:ext cx="164425" cy="297775"/>
            </a:xfrm>
            <a:custGeom>
              <a:avLst/>
              <a:gdLst/>
              <a:ahLst/>
              <a:cxnLst/>
              <a:rect l="l" t="t" r="r" b="b"/>
              <a:pathLst>
                <a:path w="6577" h="11911" extrusionOk="0">
                  <a:moveTo>
                    <a:pt x="2651" y="623"/>
                  </a:moveTo>
                  <a:cubicBezTo>
                    <a:pt x="3930" y="623"/>
                    <a:pt x="5312" y="2823"/>
                    <a:pt x="5727" y="5589"/>
                  </a:cubicBezTo>
                  <a:cubicBezTo>
                    <a:pt x="5946" y="7047"/>
                    <a:pt x="5877" y="8453"/>
                    <a:pt x="5532" y="9549"/>
                  </a:cubicBezTo>
                  <a:cubicBezTo>
                    <a:pt x="5215" y="10557"/>
                    <a:pt x="4689" y="11185"/>
                    <a:pt x="4088" y="11276"/>
                  </a:cubicBezTo>
                  <a:cubicBezTo>
                    <a:pt x="4033" y="11284"/>
                    <a:pt x="3978" y="11288"/>
                    <a:pt x="3923" y="11288"/>
                  </a:cubicBezTo>
                  <a:cubicBezTo>
                    <a:pt x="2641" y="11288"/>
                    <a:pt x="1266" y="9087"/>
                    <a:pt x="850" y="6322"/>
                  </a:cubicBezTo>
                  <a:cubicBezTo>
                    <a:pt x="631" y="4864"/>
                    <a:pt x="701" y="3458"/>
                    <a:pt x="1045" y="2361"/>
                  </a:cubicBezTo>
                  <a:cubicBezTo>
                    <a:pt x="1362" y="1354"/>
                    <a:pt x="1888" y="726"/>
                    <a:pt x="2489" y="635"/>
                  </a:cubicBezTo>
                  <a:cubicBezTo>
                    <a:pt x="2543" y="627"/>
                    <a:pt x="2597" y="623"/>
                    <a:pt x="2651" y="623"/>
                  </a:cubicBezTo>
                  <a:close/>
                  <a:moveTo>
                    <a:pt x="2646" y="0"/>
                  </a:moveTo>
                  <a:cubicBezTo>
                    <a:pt x="2563" y="0"/>
                    <a:pt x="2479" y="6"/>
                    <a:pt x="2396" y="19"/>
                  </a:cubicBezTo>
                  <a:cubicBezTo>
                    <a:pt x="1538" y="148"/>
                    <a:pt x="848" y="913"/>
                    <a:pt x="451" y="2174"/>
                  </a:cubicBezTo>
                  <a:cubicBezTo>
                    <a:pt x="78" y="3360"/>
                    <a:pt x="0" y="4865"/>
                    <a:pt x="234" y="6415"/>
                  </a:cubicBezTo>
                  <a:cubicBezTo>
                    <a:pt x="710" y="9580"/>
                    <a:pt x="2300" y="11911"/>
                    <a:pt x="3928" y="11911"/>
                  </a:cubicBezTo>
                  <a:cubicBezTo>
                    <a:pt x="4013" y="11911"/>
                    <a:pt x="4097" y="11904"/>
                    <a:pt x="4181" y="11892"/>
                  </a:cubicBezTo>
                  <a:cubicBezTo>
                    <a:pt x="5038" y="11763"/>
                    <a:pt x="5729" y="10997"/>
                    <a:pt x="6126" y="9737"/>
                  </a:cubicBezTo>
                  <a:cubicBezTo>
                    <a:pt x="6499" y="8551"/>
                    <a:pt x="6576" y="7045"/>
                    <a:pt x="6343" y="5496"/>
                  </a:cubicBezTo>
                  <a:cubicBezTo>
                    <a:pt x="5867" y="2330"/>
                    <a:pt x="4273" y="0"/>
                    <a:pt x="2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3539;p64">
              <a:extLst>
                <a:ext uri="{FF2B5EF4-FFF2-40B4-BE49-F238E27FC236}">
                  <a16:creationId xmlns:a16="http://schemas.microsoft.com/office/drawing/2014/main" id="{73E1A317-D56A-A94B-6E9B-9A9617F51298}"/>
                </a:ext>
              </a:extLst>
            </p:cNvPr>
            <p:cNvSpPr/>
            <p:nvPr/>
          </p:nvSpPr>
          <p:spPr>
            <a:xfrm>
              <a:off x="3708900" y="1972075"/>
              <a:ext cx="139500" cy="282025"/>
            </a:xfrm>
            <a:custGeom>
              <a:avLst/>
              <a:gdLst/>
              <a:ahLst/>
              <a:cxnLst/>
              <a:rect l="l" t="t" r="r" b="b"/>
              <a:pathLst>
                <a:path w="5580" h="11281" extrusionOk="0">
                  <a:moveTo>
                    <a:pt x="2225" y="0"/>
                  </a:moveTo>
                  <a:cubicBezTo>
                    <a:pt x="2172" y="0"/>
                    <a:pt x="2118" y="4"/>
                    <a:pt x="2065" y="12"/>
                  </a:cubicBezTo>
                  <a:cubicBezTo>
                    <a:pt x="715" y="216"/>
                    <a:pt x="1" y="2900"/>
                    <a:pt x="468" y="6008"/>
                  </a:cubicBezTo>
                  <a:cubicBezTo>
                    <a:pt x="692" y="7501"/>
                    <a:pt x="1165" y="8894"/>
                    <a:pt x="1781" y="9881"/>
                  </a:cubicBezTo>
                  <a:cubicBezTo>
                    <a:pt x="2348" y="10786"/>
                    <a:pt x="2993" y="11281"/>
                    <a:pt x="3596" y="11281"/>
                  </a:cubicBezTo>
                  <a:cubicBezTo>
                    <a:pt x="3650" y="11281"/>
                    <a:pt x="3704" y="11277"/>
                    <a:pt x="3757" y="11269"/>
                  </a:cubicBezTo>
                  <a:cubicBezTo>
                    <a:pt x="4405" y="11172"/>
                    <a:pt x="4938" y="10485"/>
                    <a:pt x="5237" y="9360"/>
                  </a:cubicBezTo>
                  <a:cubicBezTo>
                    <a:pt x="5537" y="8236"/>
                    <a:pt x="5579" y="6766"/>
                    <a:pt x="5355" y="5274"/>
                  </a:cubicBezTo>
                  <a:cubicBezTo>
                    <a:pt x="5131" y="3781"/>
                    <a:pt x="4658" y="2388"/>
                    <a:pt x="4041" y="1402"/>
                  </a:cubicBezTo>
                  <a:cubicBezTo>
                    <a:pt x="3474" y="496"/>
                    <a:pt x="2829" y="0"/>
                    <a:pt x="22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3540;p64">
              <a:extLst>
                <a:ext uri="{FF2B5EF4-FFF2-40B4-BE49-F238E27FC236}">
                  <a16:creationId xmlns:a16="http://schemas.microsoft.com/office/drawing/2014/main" id="{7657BAD3-CDDE-6AE1-6CFC-9D4DFE2F6D12}"/>
                </a:ext>
              </a:extLst>
            </p:cNvPr>
            <p:cNvSpPr/>
            <p:nvPr/>
          </p:nvSpPr>
          <p:spPr>
            <a:xfrm>
              <a:off x="3700275" y="1964475"/>
              <a:ext cx="155925" cy="297600"/>
            </a:xfrm>
            <a:custGeom>
              <a:avLst/>
              <a:gdLst/>
              <a:ahLst/>
              <a:cxnLst/>
              <a:rect l="l" t="t" r="r" b="b"/>
              <a:pathLst>
                <a:path w="6237" h="11904" extrusionOk="0">
                  <a:moveTo>
                    <a:pt x="2562" y="622"/>
                  </a:moveTo>
                  <a:cubicBezTo>
                    <a:pt x="3565" y="622"/>
                    <a:pt x="4935" y="2605"/>
                    <a:pt x="5389" y="5630"/>
                  </a:cubicBezTo>
                  <a:cubicBezTo>
                    <a:pt x="5608" y="7092"/>
                    <a:pt x="5570" y="8499"/>
                    <a:pt x="5278" y="9590"/>
                  </a:cubicBezTo>
                  <a:cubicBezTo>
                    <a:pt x="5015" y="10580"/>
                    <a:pt x="4568" y="11193"/>
                    <a:pt x="4053" y="11270"/>
                  </a:cubicBezTo>
                  <a:cubicBezTo>
                    <a:pt x="4015" y="11276"/>
                    <a:pt x="3976" y="11279"/>
                    <a:pt x="3937" y="11279"/>
                  </a:cubicBezTo>
                  <a:cubicBezTo>
                    <a:pt x="3446" y="11279"/>
                    <a:pt x="2892" y="10830"/>
                    <a:pt x="2388" y="10026"/>
                  </a:cubicBezTo>
                  <a:cubicBezTo>
                    <a:pt x="1788" y="9067"/>
                    <a:pt x="1337" y="7734"/>
                    <a:pt x="1118" y="6272"/>
                  </a:cubicBezTo>
                  <a:cubicBezTo>
                    <a:pt x="647" y="3137"/>
                    <a:pt x="1443" y="782"/>
                    <a:pt x="2454" y="631"/>
                  </a:cubicBezTo>
                  <a:cubicBezTo>
                    <a:pt x="2485" y="626"/>
                    <a:pt x="2516" y="623"/>
                    <a:pt x="2548" y="623"/>
                  </a:cubicBezTo>
                  <a:cubicBezTo>
                    <a:pt x="2553" y="623"/>
                    <a:pt x="2558" y="623"/>
                    <a:pt x="2562" y="623"/>
                  </a:cubicBezTo>
                  <a:lnTo>
                    <a:pt x="2562" y="622"/>
                  </a:lnTo>
                  <a:close/>
                  <a:moveTo>
                    <a:pt x="2562" y="0"/>
                  </a:moveTo>
                  <a:cubicBezTo>
                    <a:pt x="2495" y="0"/>
                    <a:pt x="2428" y="5"/>
                    <a:pt x="2361" y="15"/>
                  </a:cubicBezTo>
                  <a:cubicBezTo>
                    <a:pt x="818" y="247"/>
                    <a:pt x="1" y="3035"/>
                    <a:pt x="501" y="6364"/>
                  </a:cubicBezTo>
                  <a:cubicBezTo>
                    <a:pt x="733" y="7909"/>
                    <a:pt x="1216" y="9327"/>
                    <a:pt x="1860" y="10356"/>
                  </a:cubicBezTo>
                  <a:cubicBezTo>
                    <a:pt x="2488" y="11362"/>
                    <a:pt x="3217" y="11903"/>
                    <a:pt x="3934" y="11903"/>
                  </a:cubicBezTo>
                  <a:cubicBezTo>
                    <a:pt x="4005" y="11903"/>
                    <a:pt x="4075" y="11898"/>
                    <a:pt x="4146" y="11888"/>
                  </a:cubicBezTo>
                  <a:cubicBezTo>
                    <a:pt x="4928" y="11770"/>
                    <a:pt x="5545" y="11011"/>
                    <a:pt x="5881" y="9752"/>
                  </a:cubicBezTo>
                  <a:cubicBezTo>
                    <a:pt x="6193" y="8579"/>
                    <a:pt x="6237" y="7082"/>
                    <a:pt x="6005" y="5537"/>
                  </a:cubicBezTo>
                  <a:cubicBezTo>
                    <a:pt x="5526" y="2352"/>
                    <a:pt x="4040" y="0"/>
                    <a:pt x="25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3541;p64">
              <a:extLst>
                <a:ext uri="{FF2B5EF4-FFF2-40B4-BE49-F238E27FC236}">
                  <a16:creationId xmlns:a16="http://schemas.microsoft.com/office/drawing/2014/main" id="{06ABD52F-E6A0-CEBB-686C-31537A8D027C}"/>
                </a:ext>
              </a:extLst>
            </p:cNvPr>
            <p:cNvSpPr/>
            <p:nvPr/>
          </p:nvSpPr>
          <p:spPr>
            <a:xfrm>
              <a:off x="4871625" y="2656925"/>
              <a:ext cx="358775" cy="1420275"/>
            </a:xfrm>
            <a:custGeom>
              <a:avLst/>
              <a:gdLst/>
              <a:ahLst/>
              <a:cxnLst/>
              <a:rect l="l" t="t" r="r" b="b"/>
              <a:pathLst>
                <a:path w="14351" h="56811" extrusionOk="0">
                  <a:moveTo>
                    <a:pt x="7163" y="0"/>
                  </a:moveTo>
                  <a:lnTo>
                    <a:pt x="0" y="56535"/>
                  </a:lnTo>
                  <a:lnTo>
                    <a:pt x="14351" y="56811"/>
                  </a:lnTo>
                  <a:lnTo>
                    <a:pt x="71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3542;p64">
              <a:extLst>
                <a:ext uri="{FF2B5EF4-FFF2-40B4-BE49-F238E27FC236}">
                  <a16:creationId xmlns:a16="http://schemas.microsoft.com/office/drawing/2014/main" id="{589CAB8E-6F5E-3B03-E1F2-4A50B756F506}"/>
                </a:ext>
              </a:extLst>
            </p:cNvPr>
            <p:cNvSpPr/>
            <p:nvPr/>
          </p:nvSpPr>
          <p:spPr>
            <a:xfrm>
              <a:off x="4863275" y="2649125"/>
              <a:ext cx="375450" cy="1435900"/>
            </a:xfrm>
            <a:custGeom>
              <a:avLst/>
              <a:gdLst/>
              <a:ahLst/>
              <a:cxnLst/>
              <a:rect l="l" t="t" r="r" b="b"/>
              <a:pathLst>
                <a:path w="15018" h="57436" extrusionOk="0">
                  <a:moveTo>
                    <a:pt x="7497" y="2794"/>
                  </a:moveTo>
                  <a:lnTo>
                    <a:pt x="14331" y="56804"/>
                  </a:lnTo>
                  <a:lnTo>
                    <a:pt x="688" y="56543"/>
                  </a:lnTo>
                  <a:lnTo>
                    <a:pt x="7497" y="2794"/>
                  </a:lnTo>
                  <a:close/>
                  <a:moveTo>
                    <a:pt x="7497" y="1"/>
                  </a:moveTo>
                  <a:cubicBezTo>
                    <a:pt x="7340" y="1"/>
                    <a:pt x="7207" y="117"/>
                    <a:pt x="7188" y="274"/>
                  </a:cubicBezTo>
                  <a:lnTo>
                    <a:pt x="24" y="56808"/>
                  </a:lnTo>
                  <a:cubicBezTo>
                    <a:pt x="1" y="56992"/>
                    <a:pt x="142" y="57156"/>
                    <a:pt x="328" y="57159"/>
                  </a:cubicBezTo>
                  <a:lnTo>
                    <a:pt x="14679" y="57435"/>
                  </a:lnTo>
                  <a:lnTo>
                    <a:pt x="14685" y="57435"/>
                  </a:lnTo>
                  <a:lnTo>
                    <a:pt x="14685" y="57434"/>
                  </a:lnTo>
                  <a:cubicBezTo>
                    <a:pt x="14871" y="57434"/>
                    <a:pt x="15017" y="57271"/>
                    <a:pt x="14994" y="57084"/>
                  </a:cubicBezTo>
                  <a:lnTo>
                    <a:pt x="7806" y="274"/>
                  </a:lnTo>
                  <a:cubicBezTo>
                    <a:pt x="7786" y="118"/>
                    <a:pt x="7654" y="1"/>
                    <a:pt x="7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3543;p64">
              <a:extLst>
                <a:ext uri="{FF2B5EF4-FFF2-40B4-BE49-F238E27FC236}">
                  <a16:creationId xmlns:a16="http://schemas.microsoft.com/office/drawing/2014/main" id="{41F9D24F-C54C-D4B7-A0F4-4D63EBD3E4C6}"/>
                </a:ext>
              </a:extLst>
            </p:cNvPr>
            <p:cNvSpPr/>
            <p:nvPr/>
          </p:nvSpPr>
          <p:spPr>
            <a:xfrm>
              <a:off x="3765375" y="2230275"/>
              <a:ext cx="91075" cy="149700"/>
            </a:xfrm>
            <a:custGeom>
              <a:avLst/>
              <a:gdLst/>
              <a:ahLst/>
              <a:cxnLst/>
              <a:rect l="l" t="t" r="r" b="b"/>
              <a:pathLst>
                <a:path w="3643" h="5988" extrusionOk="0">
                  <a:moveTo>
                    <a:pt x="1692" y="0"/>
                  </a:moveTo>
                  <a:cubicBezTo>
                    <a:pt x="943" y="0"/>
                    <a:pt x="61" y="310"/>
                    <a:pt x="61" y="310"/>
                  </a:cubicBezTo>
                  <a:lnTo>
                    <a:pt x="0" y="2407"/>
                  </a:lnTo>
                  <a:cubicBezTo>
                    <a:pt x="0" y="2407"/>
                    <a:pt x="1522" y="5517"/>
                    <a:pt x="2481" y="5867"/>
                  </a:cubicBezTo>
                  <a:cubicBezTo>
                    <a:pt x="2711" y="5951"/>
                    <a:pt x="2896" y="5988"/>
                    <a:pt x="3044" y="5988"/>
                  </a:cubicBezTo>
                  <a:cubicBezTo>
                    <a:pt x="3513" y="5988"/>
                    <a:pt x="3617" y="5623"/>
                    <a:pt x="3628" y="5255"/>
                  </a:cubicBezTo>
                  <a:cubicBezTo>
                    <a:pt x="3643" y="4772"/>
                    <a:pt x="3100" y="1206"/>
                    <a:pt x="2641" y="385"/>
                  </a:cubicBezTo>
                  <a:cubicBezTo>
                    <a:pt x="2477" y="94"/>
                    <a:pt x="2105" y="0"/>
                    <a:pt x="16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3544;p64">
              <a:extLst>
                <a:ext uri="{FF2B5EF4-FFF2-40B4-BE49-F238E27FC236}">
                  <a16:creationId xmlns:a16="http://schemas.microsoft.com/office/drawing/2014/main" id="{FD14C39C-D111-0367-C75C-C6BA5DBA9CB6}"/>
                </a:ext>
              </a:extLst>
            </p:cNvPr>
            <p:cNvSpPr/>
            <p:nvPr/>
          </p:nvSpPr>
          <p:spPr>
            <a:xfrm>
              <a:off x="3757525" y="2222375"/>
              <a:ext cx="106750" cy="165400"/>
            </a:xfrm>
            <a:custGeom>
              <a:avLst/>
              <a:gdLst/>
              <a:ahLst/>
              <a:cxnLst/>
              <a:rect l="l" t="t" r="r" b="b"/>
              <a:pathLst>
                <a:path w="4270" h="6616" extrusionOk="0">
                  <a:moveTo>
                    <a:pt x="2012" y="627"/>
                  </a:moveTo>
                  <a:cubicBezTo>
                    <a:pt x="2335" y="627"/>
                    <a:pt x="2591" y="691"/>
                    <a:pt x="2683" y="855"/>
                  </a:cubicBezTo>
                  <a:cubicBezTo>
                    <a:pt x="3115" y="1625"/>
                    <a:pt x="3643" y="5130"/>
                    <a:pt x="3631" y="5562"/>
                  </a:cubicBezTo>
                  <a:cubicBezTo>
                    <a:pt x="3624" y="5773"/>
                    <a:pt x="3585" y="5910"/>
                    <a:pt x="3514" y="5958"/>
                  </a:cubicBezTo>
                  <a:cubicBezTo>
                    <a:pt x="3496" y="5969"/>
                    <a:pt x="3450" y="5991"/>
                    <a:pt x="3356" y="5991"/>
                  </a:cubicBezTo>
                  <a:cubicBezTo>
                    <a:pt x="3261" y="5991"/>
                    <a:pt x="3116" y="5969"/>
                    <a:pt x="2902" y="5890"/>
                  </a:cubicBezTo>
                  <a:cubicBezTo>
                    <a:pt x="2302" y="5672"/>
                    <a:pt x="1206" y="3819"/>
                    <a:pt x="628" y="2654"/>
                  </a:cubicBezTo>
                  <a:lnTo>
                    <a:pt x="680" y="855"/>
                  </a:lnTo>
                  <a:cubicBezTo>
                    <a:pt x="1099" y="727"/>
                    <a:pt x="1608" y="627"/>
                    <a:pt x="2012" y="627"/>
                  </a:cubicBezTo>
                  <a:close/>
                  <a:moveTo>
                    <a:pt x="1989" y="1"/>
                  </a:moveTo>
                  <a:cubicBezTo>
                    <a:pt x="1273" y="1"/>
                    <a:pt x="501" y="252"/>
                    <a:pt x="271" y="333"/>
                  </a:cubicBezTo>
                  <a:cubicBezTo>
                    <a:pt x="150" y="375"/>
                    <a:pt x="67" y="488"/>
                    <a:pt x="63" y="618"/>
                  </a:cubicBezTo>
                  <a:lnTo>
                    <a:pt x="3" y="2713"/>
                  </a:lnTo>
                  <a:cubicBezTo>
                    <a:pt x="1" y="2763"/>
                    <a:pt x="12" y="2813"/>
                    <a:pt x="34" y="2860"/>
                  </a:cubicBezTo>
                  <a:cubicBezTo>
                    <a:pt x="298" y="3397"/>
                    <a:pt x="1664" y="6101"/>
                    <a:pt x="2688" y="6477"/>
                  </a:cubicBezTo>
                  <a:cubicBezTo>
                    <a:pt x="2942" y="6569"/>
                    <a:pt x="3166" y="6616"/>
                    <a:pt x="3360" y="6616"/>
                  </a:cubicBezTo>
                  <a:cubicBezTo>
                    <a:pt x="3557" y="6616"/>
                    <a:pt x="3724" y="6568"/>
                    <a:pt x="3863" y="6473"/>
                  </a:cubicBezTo>
                  <a:cubicBezTo>
                    <a:pt x="4235" y="6222"/>
                    <a:pt x="4248" y="5739"/>
                    <a:pt x="4253" y="5581"/>
                  </a:cubicBezTo>
                  <a:cubicBezTo>
                    <a:pt x="4269" y="5055"/>
                    <a:pt x="3714" y="1419"/>
                    <a:pt x="3226" y="549"/>
                  </a:cubicBezTo>
                  <a:cubicBezTo>
                    <a:pt x="2992" y="131"/>
                    <a:pt x="2505" y="1"/>
                    <a:pt x="19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3545;p64">
              <a:extLst>
                <a:ext uri="{FF2B5EF4-FFF2-40B4-BE49-F238E27FC236}">
                  <a16:creationId xmlns:a16="http://schemas.microsoft.com/office/drawing/2014/main" id="{CDC29D0A-CDDA-24C3-43B4-F975ABE4BCCD}"/>
                </a:ext>
              </a:extLst>
            </p:cNvPr>
            <p:cNvSpPr/>
            <p:nvPr/>
          </p:nvSpPr>
          <p:spPr>
            <a:xfrm>
              <a:off x="3409050" y="2093475"/>
              <a:ext cx="470950" cy="817825"/>
            </a:xfrm>
            <a:custGeom>
              <a:avLst/>
              <a:gdLst/>
              <a:ahLst/>
              <a:cxnLst/>
              <a:rect l="l" t="t" r="r" b="b"/>
              <a:pathLst>
                <a:path w="18838" h="32713" extrusionOk="0">
                  <a:moveTo>
                    <a:pt x="13200" y="1"/>
                  </a:moveTo>
                  <a:cubicBezTo>
                    <a:pt x="11757" y="1"/>
                    <a:pt x="10246" y="42"/>
                    <a:pt x="9789" y="204"/>
                  </a:cubicBezTo>
                  <a:cubicBezTo>
                    <a:pt x="8893" y="520"/>
                    <a:pt x="7086" y="1666"/>
                    <a:pt x="7047" y="3037"/>
                  </a:cubicBezTo>
                  <a:cubicBezTo>
                    <a:pt x="7007" y="4406"/>
                    <a:pt x="5042" y="17029"/>
                    <a:pt x="5042" y="17029"/>
                  </a:cubicBezTo>
                  <a:lnTo>
                    <a:pt x="0" y="31788"/>
                  </a:lnTo>
                  <a:lnTo>
                    <a:pt x="8131" y="32713"/>
                  </a:lnTo>
                  <a:lnTo>
                    <a:pt x="8383" y="17982"/>
                  </a:lnTo>
                  <a:lnTo>
                    <a:pt x="10180" y="17178"/>
                  </a:lnTo>
                  <a:cubicBezTo>
                    <a:pt x="10899" y="16857"/>
                    <a:pt x="10796" y="14283"/>
                    <a:pt x="10796" y="14283"/>
                  </a:cubicBezTo>
                  <a:cubicBezTo>
                    <a:pt x="10796" y="14283"/>
                    <a:pt x="12041" y="14149"/>
                    <a:pt x="13307" y="13328"/>
                  </a:cubicBezTo>
                  <a:cubicBezTo>
                    <a:pt x="14572" y="12509"/>
                    <a:pt x="15115" y="12182"/>
                    <a:pt x="15129" y="11668"/>
                  </a:cubicBezTo>
                  <a:cubicBezTo>
                    <a:pt x="15145" y="11154"/>
                    <a:pt x="15786" y="7404"/>
                    <a:pt x="15988" y="6552"/>
                  </a:cubicBezTo>
                  <a:cubicBezTo>
                    <a:pt x="16190" y="5702"/>
                    <a:pt x="14966" y="5152"/>
                    <a:pt x="14966" y="5152"/>
                  </a:cubicBezTo>
                  <a:lnTo>
                    <a:pt x="9674" y="4141"/>
                  </a:lnTo>
                  <a:lnTo>
                    <a:pt x="10787" y="2460"/>
                  </a:lnTo>
                  <a:cubicBezTo>
                    <a:pt x="10787" y="2460"/>
                    <a:pt x="15050" y="2241"/>
                    <a:pt x="16832" y="1951"/>
                  </a:cubicBezTo>
                  <a:cubicBezTo>
                    <a:pt x="18614" y="1659"/>
                    <a:pt x="18801" y="1324"/>
                    <a:pt x="18821" y="638"/>
                  </a:cubicBezTo>
                  <a:cubicBezTo>
                    <a:pt x="18838" y="74"/>
                    <a:pt x="17393" y="48"/>
                    <a:pt x="16587" y="48"/>
                  </a:cubicBezTo>
                  <a:cubicBezTo>
                    <a:pt x="16508" y="48"/>
                    <a:pt x="16436" y="49"/>
                    <a:pt x="16371" y="49"/>
                  </a:cubicBezTo>
                  <a:cubicBezTo>
                    <a:pt x="16294" y="49"/>
                    <a:pt x="16229" y="48"/>
                    <a:pt x="16178" y="47"/>
                  </a:cubicBezTo>
                  <a:cubicBezTo>
                    <a:pt x="15918" y="39"/>
                    <a:pt x="14590" y="1"/>
                    <a:pt x="132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3546;p64">
              <a:extLst>
                <a:ext uri="{FF2B5EF4-FFF2-40B4-BE49-F238E27FC236}">
                  <a16:creationId xmlns:a16="http://schemas.microsoft.com/office/drawing/2014/main" id="{14E1CAF9-8169-C088-268A-C49098ED48BE}"/>
                </a:ext>
              </a:extLst>
            </p:cNvPr>
            <p:cNvSpPr/>
            <p:nvPr/>
          </p:nvSpPr>
          <p:spPr>
            <a:xfrm>
              <a:off x="3400075" y="2085675"/>
              <a:ext cx="487425" cy="833400"/>
            </a:xfrm>
            <a:custGeom>
              <a:avLst/>
              <a:gdLst/>
              <a:ahLst/>
              <a:cxnLst/>
              <a:rect l="l" t="t" r="r" b="b"/>
              <a:pathLst>
                <a:path w="19497" h="33336" extrusionOk="0">
                  <a:moveTo>
                    <a:pt x="13567" y="624"/>
                  </a:moveTo>
                  <a:cubicBezTo>
                    <a:pt x="14531" y="624"/>
                    <a:pt x="15576" y="642"/>
                    <a:pt x="16528" y="670"/>
                  </a:cubicBezTo>
                  <a:cubicBezTo>
                    <a:pt x="16584" y="671"/>
                    <a:pt x="16654" y="671"/>
                    <a:pt x="16739" y="671"/>
                  </a:cubicBezTo>
                  <a:lnTo>
                    <a:pt x="16863" y="671"/>
                  </a:lnTo>
                  <a:cubicBezTo>
                    <a:pt x="18480" y="671"/>
                    <a:pt x="18815" y="844"/>
                    <a:pt x="18869" y="941"/>
                  </a:cubicBezTo>
                  <a:cubicBezTo>
                    <a:pt x="18856" y="1399"/>
                    <a:pt x="18848" y="1676"/>
                    <a:pt x="17141" y="1955"/>
                  </a:cubicBezTo>
                  <a:cubicBezTo>
                    <a:pt x="15397" y="2239"/>
                    <a:pt x="11174" y="2457"/>
                    <a:pt x="11131" y="2460"/>
                  </a:cubicBezTo>
                  <a:cubicBezTo>
                    <a:pt x="11033" y="2465"/>
                    <a:pt x="10942" y="2517"/>
                    <a:pt x="10887" y="2599"/>
                  </a:cubicBezTo>
                  <a:lnTo>
                    <a:pt x="9775" y="4281"/>
                  </a:lnTo>
                  <a:cubicBezTo>
                    <a:pt x="9651" y="4465"/>
                    <a:pt x="9756" y="4717"/>
                    <a:pt x="9975" y="4759"/>
                  </a:cubicBezTo>
                  <a:lnTo>
                    <a:pt x="15225" y="5763"/>
                  </a:lnTo>
                  <a:cubicBezTo>
                    <a:pt x="15388" y="5844"/>
                    <a:pt x="16168" y="6267"/>
                    <a:pt x="16044" y="6792"/>
                  </a:cubicBezTo>
                  <a:cubicBezTo>
                    <a:pt x="15857" y="7581"/>
                    <a:pt x="15193" y="11401"/>
                    <a:pt x="15177" y="11971"/>
                  </a:cubicBezTo>
                  <a:cubicBezTo>
                    <a:pt x="15168" y="12286"/>
                    <a:pt x="14733" y="12580"/>
                    <a:pt x="13662" y="13272"/>
                  </a:cubicBezTo>
                  <a:lnTo>
                    <a:pt x="13497" y="13379"/>
                  </a:lnTo>
                  <a:cubicBezTo>
                    <a:pt x="12315" y="14145"/>
                    <a:pt x="11134" y="14284"/>
                    <a:pt x="11122" y="14286"/>
                  </a:cubicBezTo>
                  <a:cubicBezTo>
                    <a:pt x="10960" y="14304"/>
                    <a:pt x="10838" y="14444"/>
                    <a:pt x="10845" y="14608"/>
                  </a:cubicBezTo>
                  <a:cubicBezTo>
                    <a:pt x="10889" y="15725"/>
                    <a:pt x="10722" y="17067"/>
                    <a:pt x="10413" y="17206"/>
                  </a:cubicBezTo>
                  <a:lnTo>
                    <a:pt x="8616" y="18010"/>
                  </a:lnTo>
                  <a:cubicBezTo>
                    <a:pt x="8506" y="18059"/>
                    <a:pt x="8434" y="18168"/>
                    <a:pt x="8432" y="18289"/>
                  </a:cubicBezTo>
                  <a:lnTo>
                    <a:pt x="8184" y="32674"/>
                  </a:lnTo>
                  <a:lnTo>
                    <a:pt x="780" y="31835"/>
                  </a:lnTo>
                  <a:lnTo>
                    <a:pt x="5696" y="17441"/>
                  </a:lnTo>
                  <a:cubicBezTo>
                    <a:pt x="5701" y="17424"/>
                    <a:pt x="5706" y="17406"/>
                    <a:pt x="5709" y="17387"/>
                  </a:cubicBezTo>
                  <a:cubicBezTo>
                    <a:pt x="5790" y="16872"/>
                    <a:pt x="7677" y="4730"/>
                    <a:pt x="7717" y="3356"/>
                  </a:cubicBezTo>
                  <a:cubicBezTo>
                    <a:pt x="7751" y="2191"/>
                    <a:pt x="9412" y="1105"/>
                    <a:pt x="10253" y="808"/>
                  </a:cubicBezTo>
                  <a:cubicBezTo>
                    <a:pt x="10638" y="673"/>
                    <a:pt x="11994" y="624"/>
                    <a:pt x="13567" y="624"/>
                  </a:cubicBezTo>
                  <a:close/>
                  <a:moveTo>
                    <a:pt x="13568" y="0"/>
                  </a:moveTo>
                  <a:cubicBezTo>
                    <a:pt x="12051" y="0"/>
                    <a:pt x="10536" y="48"/>
                    <a:pt x="10045" y="222"/>
                  </a:cubicBezTo>
                  <a:cubicBezTo>
                    <a:pt x="9140" y="541"/>
                    <a:pt x="7141" y="1769"/>
                    <a:pt x="7094" y="3339"/>
                  </a:cubicBezTo>
                  <a:cubicBezTo>
                    <a:pt x="7057" y="4643"/>
                    <a:pt x="5199" y="16611"/>
                    <a:pt x="5097" y="17265"/>
                  </a:cubicBezTo>
                  <a:lnTo>
                    <a:pt x="64" y="32000"/>
                  </a:lnTo>
                  <a:cubicBezTo>
                    <a:pt x="0" y="32188"/>
                    <a:pt x="127" y="32387"/>
                    <a:pt x="325" y="32410"/>
                  </a:cubicBezTo>
                  <a:lnTo>
                    <a:pt x="8455" y="33334"/>
                  </a:lnTo>
                  <a:cubicBezTo>
                    <a:pt x="8467" y="33335"/>
                    <a:pt x="8479" y="33335"/>
                    <a:pt x="8490" y="33335"/>
                  </a:cubicBezTo>
                  <a:lnTo>
                    <a:pt x="8490" y="33336"/>
                  </a:lnTo>
                  <a:cubicBezTo>
                    <a:pt x="8660" y="33336"/>
                    <a:pt x="8799" y="33199"/>
                    <a:pt x="8803" y="33029"/>
                  </a:cubicBezTo>
                  <a:lnTo>
                    <a:pt x="9051" y="18499"/>
                  </a:lnTo>
                  <a:lnTo>
                    <a:pt x="10667" y="17775"/>
                  </a:lnTo>
                  <a:cubicBezTo>
                    <a:pt x="11417" y="17439"/>
                    <a:pt x="11487" y="15704"/>
                    <a:pt x="11474" y="14859"/>
                  </a:cubicBezTo>
                  <a:cubicBezTo>
                    <a:pt x="11933" y="14770"/>
                    <a:pt x="12876" y="14525"/>
                    <a:pt x="13837" y="13903"/>
                  </a:cubicBezTo>
                  <a:lnTo>
                    <a:pt x="14000" y="13796"/>
                  </a:lnTo>
                  <a:cubicBezTo>
                    <a:pt x="15223" y="13005"/>
                    <a:pt x="15781" y="12644"/>
                    <a:pt x="15801" y="11990"/>
                  </a:cubicBezTo>
                  <a:cubicBezTo>
                    <a:pt x="15814" y="11534"/>
                    <a:pt x="16433" y="7852"/>
                    <a:pt x="16651" y="6937"/>
                  </a:cubicBezTo>
                  <a:cubicBezTo>
                    <a:pt x="16909" y="5848"/>
                    <a:pt x="15512" y="5206"/>
                    <a:pt x="15452" y="5180"/>
                  </a:cubicBezTo>
                  <a:cubicBezTo>
                    <a:pt x="15430" y="5170"/>
                    <a:pt x="15406" y="5162"/>
                    <a:pt x="15383" y="5158"/>
                  </a:cubicBezTo>
                  <a:lnTo>
                    <a:pt x="10552" y="4234"/>
                  </a:lnTo>
                  <a:lnTo>
                    <a:pt x="11320" y="3075"/>
                  </a:lnTo>
                  <a:cubicBezTo>
                    <a:pt x="12117" y="3032"/>
                    <a:pt x="15636" y="2833"/>
                    <a:pt x="17242" y="2571"/>
                  </a:cubicBezTo>
                  <a:cubicBezTo>
                    <a:pt x="18979" y="2287"/>
                    <a:pt x="19463" y="1940"/>
                    <a:pt x="19492" y="960"/>
                  </a:cubicBezTo>
                  <a:cubicBezTo>
                    <a:pt x="19496" y="789"/>
                    <a:pt x="19433" y="631"/>
                    <a:pt x="19309" y="502"/>
                  </a:cubicBezTo>
                  <a:cubicBezTo>
                    <a:pt x="18938" y="122"/>
                    <a:pt x="18051" y="47"/>
                    <a:pt x="17120" y="47"/>
                  </a:cubicBezTo>
                  <a:cubicBezTo>
                    <a:pt x="17023" y="47"/>
                    <a:pt x="16925" y="48"/>
                    <a:pt x="16827" y="50"/>
                  </a:cubicBezTo>
                  <a:cubicBezTo>
                    <a:pt x="16781" y="50"/>
                    <a:pt x="16738" y="50"/>
                    <a:pt x="16699" y="50"/>
                  </a:cubicBezTo>
                  <a:cubicBezTo>
                    <a:pt x="16640" y="50"/>
                    <a:pt x="16588" y="49"/>
                    <a:pt x="16546" y="47"/>
                  </a:cubicBezTo>
                  <a:cubicBezTo>
                    <a:pt x="15833" y="27"/>
                    <a:pt x="14700" y="0"/>
                    <a:pt x="135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3547;p64">
              <a:extLst>
                <a:ext uri="{FF2B5EF4-FFF2-40B4-BE49-F238E27FC236}">
                  <a16:creationId xmlns:a16="http://schemas.microsoft.com/office/drawing/2014/main" id="{AB7758B7-079D-E027-03D9-17F933E34868}"/>
                </a:ext>
              </a:extLst>
            </p:cNvPr>
            <p:cNvSpPr/>
            <p:nvPr/>
          </p:nvSpPr>
          <p:spPr>
            <a:xfrm>
              <a:off x="3629125" y="2238550"/>
              <a:ext cx="177100" cy="44500"/>
            </a:xfrm>
            <a:custGeom>
              <a:avLst/>
              <a:gdLst/>
              <a:ahLst/>
              <a:cxnLst/>
              <a:rect l="l" t="t" r="r" b="b"/>
              <a:pathLst>
                <a:path w="7084" h="1780" extrusionOk="0">
                  <a:moveTo>
                    <a:pt x="337" y="1"/>
                  </a:moveTo>
                  <a:cubicBezTo>
                    <a:pt x="189" y="1"/>
                    <a:pt x="58" y="106"/>
                    <a:pt x="32" y="257"/>
                  </a:cubicBezTo>
                  <a:cubicBezTo>
                    <a:pt x="1" y="427"/>
                    <a:pt x="113" y="589"/>
                    <a:pt x="282" y="619"/>
                  </a:cubicBezTo>
                  <a:lnTo>
                    <a:pt x="6704" y="1775"/>
                  </a:lnTo>
                  <a:cubicBezTo>
                    <a:pt x="6721" y="1777"/>
                    <a:pt x="6740" y="1780"/>
                    <a:pt x="6758" y="1780"/>
                  </a:cubicBezTo>
                  <a:lnTo>
                    <a:pt x="6758" y="1780"/>
                  </a:lnTo>
                  <a:cubicBezTo>
                    <a:pt x="6921" y="1779"/>
                    <a:pt x="7055" y="1657"/>
                    <a:pt x="7069" y="1496"/>
                  </a:cubicBezTo>
                  <a:cubicBezTo>
                    <a:pt x="7084" y="1335"/>
                    <a:pt x="6972" y="1190"/>
                    <a:pt x="6813" y="1161"/>
                  </a:cubicBezTo>
                  <a:lnTo>
                    <a:pt x="393" y="6"/>
                  </a:lnTo>
                  <a:cubicBezTo>
                    <a:pt x="374" y="2"/>
                    <a:pt x="355" y="1"/>
                    <a:pt x="337" y="1"/>
                  </a:cubicBezTo>
                  <a:close/>
                  <a:moveTo>
                    <a:pt x="6758" y="1780"/>
                  </a:moveTo>
                  <a:cubicBezTo>
                    <a:pt x="6758" y="1780"/>
                    <a:pt x="6758" y="1780"/>
                    <a:pt x="6758" y="1780"/>
                  </a:cubicBezTo>
                  <a:lnTo>
                    <a:pt x="6759" y="1780"/>
                  </a:lnTo>
                  <a:cubicBezTo>
                    <a:pt x="6759" y="1780"/>
                    <a:pt x="6759" y="1780"/>
                    <a:pt x="6758" y="178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3548;p64">
              <a:extLst>
                <a:ext uri="{FF2B5EF4-FFF2-40B4-BE49-F238E27FC236}">
                  <a16:creationId xmlns:a16="http://schemas.microsoft.com/office/drawing/2014/main" id="{9297C75A-1FC2-7907-A803-09C9ECF77BDF}"/>
                </a:ext>
              </a:extLst>
            </p:cNvPr>
            <p:cNvSpPr/>
            <p:nvPr/>
          </p:nvSpPr>
          <p:spPr>
            <a:xfrm>
              <a:off x="3639050" y="2307425"/>
              <a:ext cx="149000" cy="47725"/>
            </a:xfrm>
            <a:custGeom>
              <a:avLst/>
              <a:gdLst/>
              <a:ahLst/>
              <a:cxnLst/>
              <a:rect l="l" t="t" r="r" b="b"/>
              <a:pathLst>
                <a:path w="5960" h="1909" extrusionOk="0">
                  <a:moveTo>
                    <a:pt x="343" y="1"/>
                  </a:moveTo>
                  <a:cubicBezTo>
                    <a:pt x="203" y="1"/>
                    <a:pt x="76" y="96"/>
                    <a:pt x="41" y="238"/>
                  </a:cubicBezTo>
                  <a:cubicBezTo>
                    <a:pt x="0" y="406"/>
                    <a:pt x="103" y="574"/>
                    <a:pt x="271" y="615"/>
                  </a:cubicBezTo>
                  <a:lnTo>
                    <a:pt x="5558" y="1900"/>
                  </a:lnTo>
                  <a:cubicBezTo>
                    <a:pt x="5582" y="1905"/>
                    <a:pt x="5607" y="1908"/>
                    <a:pt x="5632" y="1908"/>
                  </a:cubicBezTo>
                  <a:cubicBezTo>
                    <a:pt x="5790" y="1908"/>
                    <a:pt x="5922" y="1790"/>
                    <a:pt x="5941" y="1633"/>
                  </a:cubicBezTo>
                  <a:cubicBezTo>
                    <a:pt x="5960" y="1477"/>
                    <a:pt x="5858" y="1331"/>
                    <a:pt x="5705" y="1293"/>
                  </a:cubicBezTo>
                  <a:lnTo>
                    <a:pt x="418" y="10"/>
                  </a:lnTo>
                  <a:cubicBezTo>
                    <a:pt x="393" y="4"/>
                    <a:pt x="368" y="1"/>
                    <a:pt x="3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3549;p64">
              <a:extLst>
                <a:ext uri="{FF2B5EF4-FFF2-40B4-BE49-F238E27FC236}">
                  <a16:creationId xmlns:a16="http://schemas.microsoft.com/office/drawing/2014/main" id="{5FE4DBDB-30A3-2C06-9B2F-0B2CF97594CE}"/>
                </a:ext>
              </a:extLst>
            </p:cNvPr>
            <p:cNvSpPr/>
            <p:nvPr/>
          </p:nvSpPr>
          <p:spPr>
            <a:xfrm>
              <a:off x="3654175" y="2394200"/>
              <a:ext cx="57425" cy="64150"/>
            </a:xfrm>
            <a:custGeom>
              <a:avLst/>
              <a:gdLst/>
              <a:ahLst/>
              <a:cxnLst/>
              <a:rect l="l" t="t" r="r" b="b"/>
              <a:pathLst>
                <a:path w="2297" h="2566" extrusionOk="0">
                  <a:moveTo>
                    <a:pt x="2142" y="0"/>
                  </a:moveTo>
                  <a:cubicBezTo>
                    <a:pt x="2142" y="0"/>
                    <a:pt x="996" y="293"/>
                    <a:pt x="503" y="441"/>
                  </a:cubicBezTo>
                  <a:cubicBezTo>
                    <a:pt x="350" y="485"/>
                    <a:pt x="226" y="601"/>
                    <a:pt x="172" y="752"/>
                  </a:cubicBezTo>
                  <a:cubicBezTo>
                    <a:pt x="1" y="1220"/>
                    <a:pt x="505" y="2077"/>
                    <a:pt x="729" y="2423"/>
                  </a:cubicBezTo>
                  <a:cubicBezTo>
                    <a:pt x="787" y="2513"/>
                    <a:pt x="886" y="2566"/>
                    <a:pt x="992" y="2566"/>
                  </a:cubicBezTo>
                  <a:cubicBezTo>
                    <a:pt x="1052" y="2566"/>
                    <a:pt x="1111" y="2548"/>
                    <a:pt x="1160" y="2516"/>
                  </a:cubicBezTo>
                  <a:cubicBezTo>
                    <a:pt x="1305" y="2422"/>
                    <a:pt x="1347" y="2229"/>
                    <a:pt x="1253" y="2084"/>
                  </a:cubicBezTo>
                  <a:cubicBezTo>
                    <a:pt x="993" y="1685"/>
                    <a:pt x="777" y="1211"/>
                    <a:pt x="758" y="1015"/>
                  </a:cubicBezTo>
                  <a:cubicBezTo>
                    <a:pt x="1275" y="865"/>
                    <a:pt x="2296" y="604"/>
                    <a:pt x="2297" y="604"/>
                  </a:cubicBezTo>
                  <a:lnTo>
                    <a:pt x="21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3550;p64">
              <a:extLst>
                <a:ext uri="{FF2B5EF4-FFF2-40B4-BE49-F238E27FC236}">
                  <a16:creationId xmlns:a16="http://schemas.microsoft.com/office/drawing/2014/main" id="{FC72F746-C06C-1007-402E-E05DD4E81909}"/>
                </a:ext>
              </a:extLst>
            </p:cNvPr>
            <p:cNvSpPr/>
            <p:nvPr/>
          </p:nvSpPr>
          <p:spPr>
            <a:xfrm>
              <a:off x="3025250" y="2698225"/>
              <a:ext cx="621925" cy="1293075"/>
            </a:xfrm>
            <a:custGeom>
              <a:avLst/>
              <a:gdLst/>
              <a:ahLst/>
              <a:cxnLst/>
              <a:rect l="l" t="t" r="r" b="b"/>
              <a:pathLst>
                <a:path w="24877" h="51723" extrusionOk="0">
                  <a:moveTo>
                    <a:pt x="16087" y="0"/>
                  </a:moveTo>
                  <a:cubicBezTo>
                    <a:pt x="16087" y="0"/>
                    <a:pt x="0" y="37302"/>
                    <a:pt x="132" y="42305"/>
                  </a:cubicBezTo>
                  <a:cubicBezTo>
                    <a:pt x="258" y="47100"/>
                    <a:pt x="3197" y="51722"/>
                    <a:pt x="7365" y="51722"/>
                  </a:cubicBezTo>
                  <a:cubicBezTo>
                    <a:pt x="7545" y="51722"/>
                    <a:pt x="7727" y="51714"/>
                    <a:pt x="7911" y="51696"/>
                  </a:cubicBezTo>
                  <a:cubicBezTo>
                    <a:pt x="12368" y="51271"/>
                    <a:pt x="15803" y="47761"/>
                    <a:pt x="17279" y="44749"/>
                  </a:cubicBezTo>
                  <a:cubicBezTo>
                    <a:pt x="18756" y="41737"/>
                    <a:pt x="24877" y="3312"/>
                    <a:pt x="24877" y="3312"/>
                  </a:cubicBezTo>
                  <a:lnTo>
                    <a:pt x="160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3551;p64">
              <a:extLst>
                <a:ext uri="{FF2B5EF4-FFF2-40B4-BE49-F238E27FC236}">
                  <a16:creationId xmlns:a16="http://schemas.microsoft.com/office/drawing/2014/main" id="{6D228467-7980-1959-9FDD-1D5C8816AF69}"/>
                </a:ext>
              </a:extLst>
            </p:cNvPr>
            <p:cNvSpPr/>
            <p:nvPr/>
          </p:nvSpPr>
          <p:spPr>
            <a:xfrm>
              <a:off x="3017425" y="2690425"/>
              <a:ext cx="638050" cy="1308650"/>
            </a:xfrm>
            <a:custGeom>
              <a:avLst/>
              <a:gdLst/>
              <a:ahLst/>
              <a:cxnLst/>
              <a:rect l="l" t="t" r="r" b="b"/>
              <a:pathLst>
                <a:path w="25522" h="52346" extrusionOk="0">
                  <a:moveTo>
                    <a:pt x="16567" y="709"/>
                  </a:moveTo>
                  <a:lnTo>
                    <a:pt x="24842" y="3826"/>
                  </a:lnTo>
                  <a:cubicBezTo>
                    <a:pt x="24310" y="7154"/>
                    <a:pt x="18690" y="42113"/>
                    <a:pt x="17313" y="44924"/>
                  </a:cubicBezTo>
                  <a:cubicBezTo>
                    <a:pt x="15801" y="48007"/>
                    <a:pt x="12395" y="51297"/>
                    <a:pt x="8195" y="51699"/>
                  </a:cubicBezTo>
                  <a:cubicBezTo>
                    <a:pt x="8022" y="51716"/>
                    <a:pt x="7850" y="51724"/>
                    <a:pt x="7679" y="51724"/>
                  </a:cubicBezTo>
                  <a:cubicBezTo>
                    <a:pt x="6341" y="51724"/>
                    <a:pt x="5065" y="51214"/>
                    <a:pt x="3961" y="50235"/>
                  </a:cubicBezTo>
                  <a:cubicBezTo>
                    <a:pt x="2064" y="48557"/>
                    <a:pt x="836" y="45633"/>
                    <a:pt x="756" y="42609"/>
                  </a:cubicBezTo>
                  <a:cubicBezTo>
                    <a:pt x="633" y="37953"/>
                    <a:pt x="15106" y="4113"/>
                    <a:pt x="16567" y="709"/>
                  </a:cubicBezTo>
                  <a:close/>
                  <a:moveTo>
                    <a:pt x="16399" y="1"/>
                  </a:moveTo>
                  <a:cubicBezTo>
                    <a:pt x="16278" y="1"/>
                    <a:pt x="16164" y="72"/>
                    <a:pt x="16114" y="189"/>
                  </a:cubicBezTo>
                  <a:cubicBezTo>
                    <a:pt x="15455" y="1714"/>
                    <a:pt x="1" y="37610"/>
                    <a:pt x="133" y="42624"/>
                  </a:cubicBezTo>
                  <a:cubicBezTo>
                    <a:pt x="217" y="45816"/>
                    <a:pt x="1526" y="48911"/>
                    <a:pt x="3548" y="50703"/>
                  </a:cubicBezTo>
                  <a:cubicBezTo>
                    <a:pt x="4770" y="51785"/>
                    <a:pt x="6189" y="52346"/>
                    <a:pt x="7680" y="52346"/>
                  </a:cubicBezTo>
                  <a:cubicBezTo>
                    <a:pt x="7870" y="52346"/>
                    <a:pt x="8062" y="52337"/>
                    <a:pt x="8254" y="52319"/>
                  </a:cubicBezTo>
                  <a:cubicBezTo>
                    <a:pt x="12694" y="51895"/>
                    <a:pt x="16284" y="48437"/>
                    <a:pt x="17872" y="45198"/>
                  </a:cubicBezTo>
                  <a:cubicBezTo>
                    <a:pt x="19352" y="42178"/>
                    <a:pt x="25247" y="5244"/>
                    <a:pt x="25497" y="3673"/>
                  </a:cubicBezTo>
                  <a:cubicBezTo>
                    <a:pt x="25521" y="3526"/>
                    <a:pt x="25439" y="3384"/>
                    <a:pt x="25299" y="3332"/>
                  </a:cubicBezTo>
                  <a:lnTo>
                    <a:pt x="16509" y="21"/>
                  </a:lnTo>
                  <a:cubicBezTo>
                    <a:pt x="16473" y="7"/>
                    <a:pt x="16436" y="1"/>
                    <a:pt x="163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3552;p64">
              <a:extLst>
                <a:ext uri="{FF2B5EF4-FFF2-40B4-BE49-F238E27FC236}">
                  <a16:creationId xmlns:a16="http://schemas.microsoft.com/office/drawing/2014/main" id="{F8188415-84B6-B5E4-34A4-83F57AD27144}"/>
                </a:ext>
              </a:extLst>
            </p:cNvPr>
            <p:cNvSpPr/>
            <p:nvPr/>
          </p:nvSpPr>
          <p:spPr>
            <a:xfrm>
              <a:off x="5100600" y="779275"/>
              <a:ext cx="496550" cy="496525"/>
            </a:xfrm>
            <a:custGeom>
              <a:avLst/>
              <a:gdLst/>
              <a:ahLst/>
              <a:cxnLst/>
              <a:rect l="l" t="t" r="r" b="b"/>
              <a:pathLst>
                <a:path w="19862" h="19861" extrusionOk="0">
                  <a:moveTo>
                    <a:pt x="9931" y="6030"/>
                  </a:moveTo>
                  <a:cubicBezTo>
                    <a:pt x="12217" y="6030"/>
                    <a:pt x="14043" y="7995"/>
                    <a:pt x="13813" y="10329"/>
                  </a:cubicBezTo>
                  <a:cubicBezTo>
                    <a:pt x="13632" y="12154"/>
                    <a:pt x="12155" y="13631"/>
                    <a:pt x="10330" y="13812"/>
                  </a:cubicBezTo>
                  <a:cubicBezTo>
                    <a:pt x="10195" y="13825"/>
                    <a:pt x="10062" y="13832"/>
                    <a:pt x="9930" y="13832"/>
                  </a:cubicBezTo>
                  <a:cubicBezTo>
                    <a:pt x="7645" y="13832"/>
                    <a:pt x="5819" y="11866"/>
                    <a:pt x="6050" y="9532"/>
                  </a:cubicBezTo>
                  <a:cubicBezTo>
                    <a:pt x="6231" y="7706"/>
                    <a:pt x="7708" y="6230"/>
                    <a:pt x="9533" y="6050"/>
                  </a:cubicBezTo>
                  <a:cubicBezTo>
                    <a:pt x="9667" y="6036"/>
                    <a:pt x="9800" y="6030"/>
                    <a:pt x="9931" y="6030"/>
                  </a:cubicBezTo>
                  <a:close/>
                  <a:moveTo>
                    <a:pt x="9078" y="0"/>
                  </a:moveTo>
                  <a:cubicBezTo>
                    <a:pt x="8575" y="0"/>
                    <a:pt x="8166" y="409"/>
                    <a:pt x="8166" y="913"/>
                  </a:cubicBezTo>
                  <a:lnTo>
                    <a:pt x="8166" y="2229"/>
                  </a:lnTo>
                  <a:cubicBezTo>
                    <a:pt x="7304" y="2426"/>
                    <a:pt x="6483" y="2767"/>
                    <a:pt x="5734" y="3238"/>
                  </a:cubicBezTo>
                  <a:lnTo>
                    <a:pt x="4803" y="2307"/>
                  </a:lnTo>
                  <a:cubicBezTo>
                    <a:pt x="4625" y="2128"/>
                    <a:pt x="4392" y="2039"/>
                    <a:pt x="4158" y="2039"/>
                  </a:cubicBezTo>
                  <a:cubicBezTo>
                    <a:pt x="3925" y="2039"/>
                    <a:pt x="3691" y="2128"/>
                    <a:pt x="3513" y="2307"/>
                  </a:cubicBezTo>
                  <a:lnTo>
                    <a:pt x="2307" y="3513"/>
                  </a:lnTo>
                  <a:cubicBezTo>
                    <a:pt x="1950" y="3868"/>
                    <a:pt x="1950" y="4446"/>
                    <a:pt x="2307" y="4803"/>
                  </a:cubicBezTo>
                  <a:lnTo>
                    <a:pt x="3238" y="5734"/>
                  </a:lnTo>
                  <a:cubicBezTo>
                    <a:pt x="2767" y="6481"/>
                    <a:pt x="2427" y="7304"/>
                    <a:pt x="2229" y="8166"/>
                  </a:cubicBezTo>
                  <a:lnTo>
                    <a:pt x="913" y="8166"/>
                  </a:lnTo>
                  <a:cubicBezTo>
                    <a:pt x="409" y="8166"/>
                    <a:pt x="1" y="8574"/>
                    <a:pt x="1" y="9078"/>
                  </a:cubicBezTo>
                  <a:lnTo>
                    <a:pt x="1" y="10784"/>
                  </a:lnTo>
                  <a:cubicBezTo>
                    <a:pt x="1" y="11288"/>
                    <a:pt x="409" y="11696"/>
                    <a:pt x="913" y="11696"/>
                  </a:cubicBezTo>
                  <a:lnTo>
                    <a:pt x="2229" y="11696"/>
                  </a:lnTo>
                  <a:cubicBezTo>
                    <a:pt x="2427" y="12557"/>
                    <a:pt x="2767" y="13380"/>
                    <a:pt x="3238" y="14128"/>
                  </a:cubicBezTo>
                  <a:lnTo>
                    <a:pt x="2307" y="15059"/>
                  </a:lnTo>
                  <a:cubicBezTo>
                    <a:pt x="1950" y="15415"/>
                    <a:pt x="1950" y="15993"/>
                    <a:pt x="2307" y="16349"/>
                  </a:cubicBezTo>
                  <a:lnTo>
                    <a:pt x="3513" y="17556"/>
                  </a:lnTo>
                  <a:cubicBezTo>
                    <a:pt x="3691" y="17734"/>
                    <a:pt x="3925" y="17823"/>
                    <a:pt x="4158" y="17823"/>
                  </a:cubicBezTo>
                  <a:cubicBezTo>
                    <a:pt x="4392" y="17823"/>
                    <a:pt x="4625" y="17734"/>
                    <a:pt x="4803" y="17556"/>
                  </a:cubicBezTo>
                  <a:lnTo>
                    <a:pt x="5734" y="16625"/>
                  </a:lnTo>
                  <a:cubicBezTo>
                    <a:pt x="6482" y="17094"/>
                    <a:pt x="7304" y="17435"/>
                    <a:pt x="8166" y="17632"/>
                  </a:cubicBezTo>
                  <a:lnTo>
                    <a:pt x="8166" y="18949"/>
                  </a:lnTo>
                  <a:cubicBezTo>
                    <a:pt x="8166" y="19452"/>
                    <a:pt x="8575" y="19861"/>
                    <a:pt x="9078" y="19861"/>
                  </a:cubicBezTo>
                  <a:lnTo>
                    <a:pt x="10783" y="19861"/>
                  </a:lnTo>
                  <a:cubicBezTo>
                    <a:pt x="11288" y="19861"/>
                    <a:pt x="11696" y="19452"/>
                    <a:pt x="11696" y="18949"/>
                  </a:cubicBezTo>
                  <a:lnTo>
                    <a:pt x="11696" y="17632"/>
                  </a:lnTo>
                  <a:cubicBezTo>
                    <a:pt x="12557" y="17434"/>
                    <a:pt x="13380" y="17094"/>
                    <a:pt x="14128" y="16624"/>
                  </a:cubicBezTo>
                  <a:lnTo>
                    <a:pt x="15059" y="17555"/>
                  </a:lnTo>
                  <a:cubicBezTo>
                    <a:pt x="15237" y="17733"/>
                    <a:pt x="15471" y="17822"/>
                    <a:pt x="15704" y="17822"/>
                  </a:cubicBezTo>
                  <a:cubicBezTo>
                    <a:pt x="15938" y="17822"/>
                    <a:pt x="16171" y="17733"/>
                    <a:pt x="16349" y="17555"/>
                  </a:cubicBezTo>
                  <a:lnTo>
                    <a:pt x="17556" y="16349"/>
                  </a:lnTo>
                  <a:cubicBezTo>
                    <a:pt x="17912" y="15992"/>
                    <a:pt x="17912" y="15414"/>
                    <a:pt x="17556" y="15059"/>
                  </a:cubicBezTo>
                  <a:lnTo>
                    <a:pt x="16625" y="14128"/>
                  </a:lnTo>
                  <a:cubicBezTo>
                    <a:pt x="17094" y="13379"/>
                    <a:pt x="17436" y="12557"/>
                    <a:pt x="17632" y="11696"/>
                  </a:cubicBezTo>
                  <a:lnTo>
                    <a:pt x="18949" y="11696"/>
                  </a:lnTo>
                  <a:cubicBezTo>
                    <a:pt x="19452" y="11696"/>
                    <a:pt x="19861" y="11287"/>
                    <a:pt x="19861" y="10784"/>
                  </a:cubicBezTo>
                  <a:lnTo>
                    <a:pt x="19861" y="9078"/>
                  </a:lnTo>
                  <a:cubicBezTo>
                    <a:pt x="19861" y="8574"/>
                    <a:pt x="19452" y="8166"/>
                    <a:pt x="18949" y="8166"/>
                  </a:cubicBezTo>
                  <a:lnTo>
                    <a:pt x="17632" y="8166"/>
                  </a:lnTo>
                  <a:cubicBezTo>
                    <a:pt x="17436" y="7304"/>
                    <a:pt x="17094" y="6481"/>
                    <a:pt x="16625" y="5734"/>
                  </a:cubicBezTo>
                  <a:lnTo>
                    <a:pt x="17556" y="4803"/>
                  </a:lnTo>
                  <a:cubicBezTo>
                    <a:pt x="17912" y="4446"/>
                    <a:pt x="17912" y="3868"/>
                    <a:pt x="17556" y="3513"/>
                  </a:cubicBezTo>
                  <a:lnTo>
                    <a:pt x="16349" y="2307"/>
                  </a:lnTo>
                  <a:cubicBezTo>
                    <a:pt x="16171" y="2128"/>
                    <a:pt x="15938" y="2039"/>
                    <a:pt x="15704" y="2039"/>
                  </a:cubicBezTo>
                  <a:cubicBezTo>
                    <a:pt x="15471" y="2039"/>
                    <a:pt x="15237" y="2128"/>
                    <a:pt x="15059" y="2307"/>
                  </a:cubicBezTo>
                  <a:lnTo>
                    <a:pt x="14128" y="3238"/>
                  </a:lnTo>
                  <a:cubicBezTo>
                    <a:pt x="13380" y="2767"/>
                    <a:pt x="12557" y="2426"/>
                    <a:pt x="11696" y="2229"/>
                  </a:cubicBezTo>
                  <a:lnTo>
                    <a:pt x="11696" y="913"/>
                  </a:lnTo>
                  <a:cubicBezTo>
                    <a:pt x="11696" y="409"/>
                    <a:pt x="11288" y="0"/>
                    <a:pt x="107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3553;p64">
              <a:extLst>
                <a:ext uri="{FF2B5EF4-FFF2-40B4-BE49-F238E27FC236}">
                  <a16:creationId xmlns:a16="http://schemas.microsoft.com/office/drawing/2014/main" id="{1DD780A7-7284-04E9-68B0-28C6E1DEDA2E}"/>
                </a:ext>
              </a:extLst>
            </p:cNvPr>
            <p:cNvSpPr/>
            <p:nvPr/>
          </p:nvSpPr>
          <p:spPr>
            <a:xfrm>
              <a:off x="1233600" y="2706725"/>
              <a:ext cx="374275" cy="374300"/>
            </a:xfrm>
            <a:custGeom>
              <a:avLst/>
              <a:gdLst/>
              <a:ahLst/>
              <a:cxnLst/>
              <a:rect l="l" t="t" r="r" b="b"/>
              <a:pathLst>
                <a:path w="14971" h="14972" extrusionOk="0">
                  <a:moveTo>
                    <a:pt x="7486" y="4546"/>
                  </a:moveTo>
                  <a:cubicBezTo>
                    <a:pt x="8262" y="4546"/>
                    <a:pt x="9011" y="4853"/>
                    <a:pt x="9565" y="5407"/>
                  </a:cubicBezTo>
                  <a:cubicBezTo>
                    <a:pt x="10191" y="6032"/>
                    <a:pt x="10501" y="6907"/>
                    <a:pt x="10412" y="7786"/>
                  </a:cubicBezTo>
                  <a:cubicBezTo>
                    <a:pt x="10275" y="9162"/>
                    <a:pt x="9161" y="10275"/>
                    <a:pt x="7785" y="10412"/>
                  </a:cubicBezTo>
                  <a:cubicBezTo>
                    <a:pt x="7686" y="10423"/>
                    <a:pt x="7586" y="10428"/>
                    <a:pt x="7487" y="10428"/>
                  </a:cubicBezTo>
                  <a:cubicBezTo>
                    <a:pt x="6710" y="10428"/>
                    <a:pt x="5961" y="10121"/>
                    <a:pt x="5406" y="9565"/>
                  </a:cubicBezTo>
                  <a:cubicBezTo>
                    <a:pt x="4780" y="8940"/>
                    <a:pt x="4470" y="8067"/>
                    <a:pt x="4559" y="7186"/>
                  </a:cubicBezTo>
                  <a:cubicBezTo>
                    <a:pt x="4696" y="5810"/>
                    <a:pt x="5809" y="4697"/>
                    <a:pt x="7186" y="4561"/>
                  </a:cubicBezTo>
                  <a:cubicBezTo>
                    <a:pt x="7286" y="4551"/>
                    <a:pt x="7386" y="4546"/>
                    <a:pt x="7486" y="4546"/>
                  </a:cubicBezTo>
                  <a:close/>
                  <a:moveTo>
                    <a:pt x="6842" y="1"/>
                  </a:moveTo>
                  <a:cubicBezTo>
                    <a:pt x="6462" y="1"/>
                    <a:pt x="6155" y="308"/>
                    <a:pt x="6155" y="688"/>
                  </a:cubicBezTo>
                  <a:lnTo>
                    <a:pt x="6155" y="1681"/>
                  </a:lnTo>
                  <a:cubicBezTo>
                    <a:pt x="5506" y="1829"/>
                    <a:pt x="4886" y="2086"/>
                    <a:pt x="4322" y="2440"/>
                  </a:cubicBezTo>
                  <a:lnTo>
                    <a:pt x="3619" y="1738"/>
                  </a:lnTo>
                  <a:cubicBezTo>
                    <a:pt x="3485" y="1604"/>
                    <a:pt x="3309" y="1537"/>
                    <a:pt x="3133" y="1537"/>
                  </a:cubicBezTo>
                  <a:cubicBezTo>
                    <a:pt x="2957" y="1537"/>
                    <a:pt x="2782" y="1604"/>
                    <a:pt x="2647" y="1738"/>
                  </a:cubicBezTo>
                  <a:lnTo>
                    <a:pt x="1737" y="2648"/>
                  </a:lnTo>
                  <a:cubicBezTo>
                    <a:pt x="1469" y="2916"/>
                    <a:pt x="1469" y="3352"/>
                    <a:pt x="1737" y="3620"/>
                  </a:cubicBezTo>
                  <a:lnTo>
                    <a:pt x="2440" y="4322"/>
                  </a:lnTo>
                  <a:cubicBezTo>
                    <a:pt x="2085" y="4886"/>
                    <a:pt x="1829" y="5505"/>
                    <a:pt x="1680" y="6155"/>
                  </a:cubicBezTo>
                  <a:lnTo>
                    <a:pt x="688" y="6155"/>
                  </a:lnTo>
                  <a:cubicBezTo>
                    <a:pt x="308" y="6155"/>
                    <a:pt x="0" y="6463"/>
                    <a:pt x="0" y="6843"/>
                  </a:cubicBezTo>
                  <a:lnTo>
                    <a:pt x="0" y="8128"/>
                  </a:lnTo>
                  <a:cubicBezTo>
                    <a:pt x="0" y="8508"/>
                    <a:pt x="308" y="8818"/>
                    <a:pt x="688" y="8818"/>
                  </a:cubicBezTo>
                  <a:lnTo>
                    <a:pt x="1680" y="8818"/>
                  </a:lnTo>
                  <a:cubicBezTo>
                    <a:pt x="1828" y="9467"/>
                    <a:pt x="2085" y="10087"/>
                    <a:pt x="2440" y="10650"/>
                  </a:cubicBezTo>
                  <a:lnTo>
                    <a:pt x="1737" y="11352"/>
                  </a:lnTo>
                  <a:cubicBezTo>
                    <a:pt x="1469" y="11621"/>
                    <a:pt x="1469" y="12056"/>
                    <a:pt x="1737" y="12324"/>
                  </a:cubicBezTo>
                  <a:lnTo>
                    <a:pt x="2647" y="13234"/>
                  </a:lnTo>
                  <a:cubicBezTo>
                    <a:pt x="2782" y="13369"/>
                    <a:pt x="2957" y="13436"/>
                    <a:pt x="3133" y="13436"/>
                  </a:cubicBezTo>
                  <a:cubicBezTo>
                    <a:pt x="3309" y="13436"/>
                    <a:pt x="3485" y="13369"/>
                    <a:pt x="3619" y="13234"/>
                  </a:cubicBezTo>
                  <a:lnTo>
                    <a:pt x="4322" y="12532"/>
                  </a:lnTo>
                  <a:cubicBezTo>
                    <a:pt x="4885" y="12886"/>
                    <a:pt x="5505" y="13143"/>
                    <a:pt x="6154" y="13292"/>
                  </a:cubicBezTo>
                  <a:lnTo>
                    <a:pt x="6154" y="14285"/>
                  </a:lnTo>
                  <a:cubicBezTo>
                    <a:pt x="6154" y="14663"/>
                    <a:pt x="6462" y="14972"/>
                    <a:pt x="6842" y="14972"/>
                  </a:cubicBezTo>
                  <a:lnTo>
                    <a:pt x="8128" y="14972"/>
                  </a:lnTo>
                  <a:cubicBezTo>
                    <a:pt x="8508" y="14972"/>
                    <a:pt x="8816" y="14665"/>
                    <a:pt x="8816" y="14285"/>
                  </a:cubicBezTo>
                  <a:lnTo>
                    <a:pt x="8816" y="13292"/>
                  </a:lnTo>
                  <a:cubicBezTo>
                    <a:pt x="9465" y="13144"/>
                    <a:pt x="10085" y="12886"/>
                    <a:pt x="10649" y="12532"/>
                  </a:cubicBezTo>
                  <a:lnTo>
                    <a:pt x="11352" y="13234"/>
                  </a:lnTo>
                  <a:cubicBezTo>
                    <a:pt x="11486" y="13369"/>
                    <a:pt x="11662" y="13436"/>
                    <a:pt x="11838" y="13436"/>
                  </a:cubicBezTo>
                  <a:cubicBezTo>
                    <a:pt x="12013" y="13436"/>
                    <a:pt x="12189" y="13369"/>
                    <a:pt x="12324" y="13234"/>
                  </a:cubicBezTo>
                  <a:lnTo>
                    <a:pt x="13234" y="12325"/>
                  </a:lnTo>
                  <a:cubicBezTo>
                    <a:pt x="13502" y="12057"/>
                    <a:pt x="13502" y="11621"/>
                    <a:pt x="13234" y="11352"/>
                  </a:cubicBezTo>
                  <a:lnTo>
                    <a:pt x="12531" y="10651"/>
                  </a:lnTo>
                  <a:cubicBezTo>
                    <a:pt x="12886" y="10087"/>
                    <a:pt x="13142" y="9467"/>
                    <a:pt x="13291" y="8818"/>
                  </a:cubicBezTo>
                  <a:lnTo>
                    <a:pt x="14283" y="8818"/>
                  </a:lnTo>
                  <a:cubicBezTo>
                    <a:pt x="14663" y="8818"/>
                    <a:pt x="14971" y="8509"/>
                    <a:pt x="14971" y="8129"/>
                  </a:cubicBezTo>
                  <a:lnTo>
                    <a:pt x="14971" y="6843"/>
                  </a:lnTo>
                  <a:cubicBezTo>
                    <a:pt x="14971" y="6463"/>
                    <a:pt x="14663" y="6155"/>
                    <a:pt x="14283" y="6155"/>
                  </a:cubicBezTo>
                  <a:lnTo>
                    <a:pt x="13291" y="6155"/>
                  </a:lnTo>
                  <a:cubicBezTo>
                    <a:pt x="13142" y="5505"/>
                    <a:pt x="12886" y="4886"/>
                    <a:pt x="12531" y="4322"/>
                  </a:cubicBezTo>
                  <a:lnTo>
                    <a:pt x="13234" y="3620"/>
                  </a:lnTo>
                  <a:cubicBezTo>
                    <a:pt x="13502" y="3352"/>
                    <a:pt x="13502" y="2916"/>
                    <a:pt x="13234" y="2648"/>
                  </a:cubicBezTo>
                  <a:lnTo>
                    <a:pt x="12324" y="1738"/>
                  </a:lnTo>
                  <a:cubicBezTo>
                    <a:pt x="12189" y="1604"/>
                    <a:pt x="12013" y="1537"/>
                    <a:pt x="11838" y="1537"/>
                  </a:cubicBezTo>
                  <a:cubicBezTo>
                    <a:pt x="11662" y="1537"/>
                    <a:pt x="11486" y="1604"/>
                    <a:pt x="11352" y="1738"/>
                  </a:cubicBezTo>
                  <a:lnTo>
                    <a:pt x="10649" y="2440"/>
                  </a:lnTo>
                  <a:cubicBezTo>
                    <a:pt x="10086" y="2086"/>
                    <a:pt x="9465" y="1829"/>
                    <a:pt x="8817" y="1681"/>
                  </a:cubicBezTo>
                  <a:lnTo>
                    <a:pt x="8817" y="688"/>
                  </a:lnTo>
                  <a:cubicBezTo>
                    <a:pt x="8816" y="308"/>
                    <a:pt x="8509" y="1"/>
                    <a:pt x="81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3554;p64">
              <a:extLst>
                <a:ext uri="{FF2B5EF4-FFF2-40B4-BE49-F238E27FC236}">
                  <a16:creationId xmlns:a16="http://schemas.microsoft.com/office/drawing/2014/main" id="{1C2AE8F9-1C67-DEBE-5571-F2814111CB7B}"/>
                </a:ext>
              </a:extLst>
            </p:cNvPr>
            <p:cNvSpPr/>
            <p:nvPr/>
          </p:nvSpPr>
          <p:spPr>
            <a:xfrm>
              <a:off x="6011100" y="2278500"/>
              <a:ext cx="374300" cy="374300"/>
            </a:xfrm>
            <a:custGeom>
              <a:avLst/>
              <a:gdLst/>
              <a:ahLst/>
              <a:cxnLst/>
              <a:rect l="l" t="t" r="r" b="b"/>
              <a:pathLst>
                <a:path w="14972" h="14972" extrusionOk="0">
                  <a:moveTo>
                    <a:pt x="7484" y="4545"/>
                  </a:moveTo>
                  <a:cubicBezTo>
                    <a:pt x="8260" y="4545"/>
                    <a:pt x="9010" y="4852"/>
                    <a:pt x="9565" y="5407"/>
                  </a:cubicBezTo>
                  <a:cubicBezTo>
                    <a:pt x="10190" y="6032"/>
                    <a:pt x="10501" y="6906"/>
                    <a:pt x="10411" y="7786"/>
                  </a:cubicBezTo>
                  <a:cubicBezTo>
                    <a:pt x="10275" y="9162"/>
                    <a:pt x="9162" y="10275"/>
                    <a:pt x="7786" y="10412"/>
                  </a:cubicBezTo>
                  <a:cubicBezTo>
                    <a:pt x="7686" y="10422"/>
                    <a:pt x="7586" y="10427"/>
                    <a:pt x="7487" y="10427"/>
                  </a:cubicBezTo>
                  <a:cubicBezTo>
                    <a:pt x="6711" y="10427"/>
                    <a:pt x="5961" y="10120"/>
                    <a:pt x="5407" y="9565"/>
                  </a:cubicBezTo>
                  <a:cubicBezTo>
                    <a:pt x="4780" y="8940"/>
                    <a:pt x="4470" y="8065"/>
                    <a:pt x="4559" y="7186"/>
                  </a:cubicBezTo>
                  <a:cubicBezTo>
                    <a:pt x="4696" y="5810"/>
                    <a:pt x="5810" y="4697"/>
                    <a:pt x="7186" y="4560"/>
                  </a:cubicBezTo>
                  <a:cubicBezTo>
                    <a:pt x="7285" y="4550"/>
                    <a:pt x="7385" y="4545"/>
                    <a:pt x="7484" y="4545"/>
                  </a:cubicBezTo>
                  <a:close/>
                  <a:moveTo>
                    <a:pt x="6843" y="0"/>
                  </a:moveTo>
                  <a:cubicBezTo>
                    <a:pt x="6463" y="0"/>
                    <a:pt x="6155" y="309"/>
                    <a:pt x="6155" y="689"/>
                  </a:cubicBezTo>
                  <a:lnTo>
                    <a:pt x="6155" y="1680"/>
                  </a:lnTo>
                  <a:cubicBezTo>
                    <a:pt x="5506" y="1829"/>
                    <a:pt x="4886" y="2086"/>
                    <a:pt x="4322" y="2440"/>
                  </a:cubicBezTo>
                  <a:lnTo>
                    <a:pt x="3621" y="1738"/>
                  </a:lnTo>
                  <a:cubicBezTo>
                    <a:pt x="3486" y="1604"/>
                    <a:pt x="3310" y="1537"/>
                    <a:pt x="3134" y="1537"/>
                  </a:cubicBezTo>
                  <a:cubicBezTo>
                    <a:pt x="2958" y="1537"/>
                    <a:pt x="2782" y="1604"/>
                    <a:pt x="2648" y="1738"/>
                  </a:cubicBezTo>
                  <a:lnTo>
                    <a:pt x="1739" y="2648"/>
                  </a:lnTo>
                  <a:cubicBezTo>
                    <a:pt x="1469" y="2916"/>
                    <a:pt x="1469" y="3351"/>
                    <a:pt x="1739" y="3620"/>
                  </a:cubicBezTo>
                  <a:lnTo>
                    <a:pt x="2440" y="4322"/>
                  </a:lnTo>
                  <a:cubicBezTo>
                    <a:pt x="2085" y="4886"/>
                    <a:pt x="1829" y="5506"/>
                    <a:pt x="1681" y="6156"/>
                  </a:cubicBezTo>
                  <a:lnTo>
                    <a:pt x="688" y="6156"/>
                  </a:lnTo>
                  <a:cubicBezTo>
                    <a:pt x="308" y="6156"/>
                    <a:pt x="0" y="6463"/>
                    <a:pt x="1" y="6843"/>
                  </a:cubicBezTo>
                  <a:lnTo>
                    <a:pt x="1" y="8129"/>
                  </a:lnTo>
                  <a:cubicBezTo>
                    <a:pt x="1" y="8508"/>
                    <a:pt x="308" y="8816"/>
                    <a:pt x="688" y="8816"/>
                  </a:cubicBezTo>
                  <a:lnTo>
                    <a:pt x="1681" y="8816"/>
                  </a:lnTo>
                  <a:cubicBezTo>
                    <a:pt x="1829" y="9466"/>
                    <a:pt x="2085" y="10085"/>
                    <a:pt x="2440" y="10650"/>
                  </a:cubicBezTo>
                  <a:lnTo>
                    <a:pt x="1739" y="11352"/>
                  </a:lnTo>
                  <a:cubicBezTo>
                    <a:pt x="1469" y="11621"/>
                    <a:pt x="1469" y="12056"/>
                    <a:pt x="1739" y="12324"/>
                  </a:cubicBezTo>
                  <a:lnTo>
                    <a:pt x="2648" y="13234"/>
                  </a:lnTo>
                  <a:cubicBezTo>
                    <a:pt x="2782" y="13368"/>
                    <a:pt x="2958" y="13435"/>
                    <a:pt x="3134" y="13435"/>
                  </a:cubicBezTo>
                  <a:cubicBezTo>
                    <a:pt x="3310" y="13435"/>
                    <a:pt x="3486" y="13368"/>
                    <a:pt x="3621" y="13234"/>
                  </a:cubicBezTo>
                  <a:lnTo>
                    <a:pt x="4322" y="12532"/>
                  </a:lnTo>
                  <a:cubicBezTo>
                    <a:pt x="4886" y="12886"/>
                    <a:pt x="5506" y="13143"/>
                    <a:pt x="6155" y="13291"/>
                  </a:cubicBezTo>
                  <a:lnTo>
                    <a:pt x="6155" y="14283"/>
                  </a:lnTo>
                  <a:cubicBezTo>
                    <a:pt x="6155" y="14663"/>
                    <a:pt x="6463" y="14972"/>
                    <a:pt x="6843" y="14972"/>
                  </a:cubicBezTo>
                  <a:lnTo>
                    <a:pt x="8129" y="14972"/>
                  </a:lnTo>
                  <a:cubicBezTo>
                    <a:pt x="8509" y="14972"/>
                    <a:pt x="8817" y="14663"/>
                    <a:pt x="8816" y="14283"/>
                  </a:cubicBezTo>
                  <a:lnTo>
                    <a:pt x="8816" y="13291"/>
                  </a:lnTo>
                  <a:cubicBezTo>
                    <a:pt x="9467" y="13143"/>
                    <a:pt x="10086" y="12886"/>
                    <a:pt x="10649" y="12532"/>
                  </a:cubicBezTo>
                  <a:lnTo>
                    <a:pt x="11352" y="13234"/>
                  </a:lnTo>
                  <a:cubicBezTo>
                    <a:pt x="11486" y="13368"/>
                    <a:pt x="11662" y="13435"/>
                    <a:pt x="11838" y="13435"/>
                  </a:cubicBezTo>
                  <a:cubicBezTo>
                    <a:pt x="12014" y="13435"/>
                    <a:pt x="12190" y="13368"/>
                    <a:pt x="12324" y="13234"/>
                  </a:cubicBezTo>
                  <a:lnTo>
                    <a:pt x="13234" y="12324"/>
                  </a:lnTo>
                  <a:cubicBezTo>
                    <a:pt x="13502" y="12056"/>
                    <a:pt x="13502" y="11621"/>
                    <a:pt x="13234" y="11352"/>
                  </a:cubicBezTo>
                  <a:lnTo>
                    <a:pt x="12531" y="10650"/>
                  </a:lnTo>
                  <a:cubicBezTo>
                    <a:pt x="12886" y="10085"/>
                    <a:pt x="13143" y="9466"/>
                    <a:pt x="13291" y="8816"/>
                  </a:cubicBezTo>
                  <a:lnTo>
                    <a:pt x="14283" y="8816"/>
                  </a:lnTo>
                  <a:cubicBezTo>
                    <a:pt x="14663" y="8816"/>
                    <a:pt x="14971" y="8508"/>
                    <a:pt x="14971" y="8129"/>
                  </a:cubicBezTo>
                  <a:lnTo>
                    <a:pt x="14971" y="6843"/>
                  </a:lnTo>
                  <a:cubicBezTo>
                    <a:pt x="14971" y="6463"/>
                    <a:pt x="14663" y="6156"/>
                    <a:pt x="14283" y="6156"/>
                  </a:cubicBezTo>
                  <a:lnTo>
                    <a:pt x="13291" y="6156"/>
                  </a:lnTo>
                  <a:cubicBezTo>
                    <a:pt x="13142" y="5506"/>
                    <a:pt x="12886" y="4886"/>
                    <a:pt x="12531" y="4322"/>
                  </a:cubicBezTo>
                  <a:lnTo>
                    <a:pt x="13234" y="3620"/>
                  </a:lnTo>
                  <a:cubicBezTo>
                    <a:pt x="13502" y="3351"/>
                    <a:pt x="13502" y="2916"/>
                    <a:pt x="13234" y="2648"/>
                  </a:cubicBezTo>
                  <a:lnTo>
                    <a:pt x="12324" y="1738"/>
                  </a:lnTo>
                  <a:cubicBezTo>
                    <a:pt x="12190" y="1604"/>
                    <a:pt x="12014" y="1537"/>
                    <a:pt x="11838" y="1537"/>
                  </a:cubicBezTo>
                  <a:cubicBezTo>
                    <a:pt x="11662" y="1537"/>
                    <a:pt x="11486" y="1604"/>
                    <a:pt x="11352" y="1738"/>
                  </a:cubicBezTo>
                  <a:lnTo>
                    <a:pt x="10649" y="2440"/>
                  </a:lnTo>
                  <a:cubicBezTo>
                    <a:pt x="10086" y="2086"/>
                    <a:pt x="9467" y="1829"/>
                    <a:pt x="8816" y="1680"/>
                  </a:cubicBezTo>
                  <a:lnTo>
                    <a:pt x="8816" y="689"/>
                  </a:lnTo>
                  <a:cubicBezTo>
                    <a:pt x="8816" y="309"/>
                    <a:pt x="8509" y="0"/>
                    <a:pt x="81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3555;p64">
              <a:extLst>
                <a:ext uri="{FF2B5EF4-FFF2-40B4-BE49-F238E27FC236}">
                  <a16:creationId xmlns:a16="http://schemas.microsoft.com/office/drawing/2014/main" id="{5C63205B-BEE0-CDB5-E19A-FB73072E6D78}"/>
                </a:ext>
              </a:extLst>
            </p:cNvPr>
            <p:cNvSpPr/>
            <p:nvPr/>
          </p:nvSpPr>
          <p:spPr>
            <a:xfrm>
              <a:off x="3567575" y="286800"/>
              <a:ext cx="191725" cy="191675"/>
            </a:xfrm>
            <a:custGeom>
              <a:avLst/>
              <a:gdLst/>
              <a:ahLst/>
              <a:cxnLst/>
              <a:rect l="l" t="t" r="r" b="b"/>
              <a:pathLst>
                <a:path w="7669" h="7667" extrusionOk="0">
                  <a:moveTo>
                    <a:pt x="3838" y="2327"/>
                  </a:moveTo>
                  <a:cubicBezTo>
                    <a:pt x="4717" y="2327"/>
                    <a:pt x="5425" y="3089"/>
                    <a:pt x="5333" y="3986"/>
                  </a:cubicBezTo>
                  <a:cubicBezTo>
                    <a:pt x="5263" y="4692"/>
                    <a:pt x="4693" y="5262"/>
                    <a:pt x="3988" y="5331"/>
                  </a:cubicBezTo>
                  <a:cubicBezTo>
                    <a:pt x="3935" y="5337"/>
                    <a:pt x="3883" y="5339"/>
                    <a:pt x="3832" y="5339"/>
                  </a:cubicBezTo>
                  <a:cubicBezTo>
                    <a:pt x="2952" y="5339"/>
                    <a:pt x="2244" y="4576"/>
                    <a:pt x="2336" y="3679"/>
                  </a:cubicBezTo>
                  <a:cubicBezTo>
                    <a:pt x="2405" y="2974"/>
                    <a:pt x="2976" y="2405"/>
                    <a:pt x="3681" y="2335"/>
                  </a:cubicBezTo>
                  <a:cubicBezTo>
                    <a:pt x="3734" y="2330"/>
                    <a:pt x="3786" y="2327"/>
                    <a:pt x="3838" y="2327"/>
                  </a:cubicBezTo>
                  <a:close/>
                  <a:moveTo>
                    <a:pt x="3503" y="0"/>
                  </a:moveTo>
                  <a:cubicBezTo>
                    <a:pt x="3310" y="0"/>
                    <a:pt x="3153" y="158"/>
                    <a:pt x="3153" y="351"/>
                  </a:cubicBezTo>
                  <a:lnTo>
                    <a:pt x="3153" y="859"/>
                  </a:lnTo>
                  <a:cubicBezTo>
                    <a:pt x="2821" y="936"/>
                    <a:pt x="2503" y="1067"/>
                    <a:pt x="2214" y="1249"/>
                  </a:cubicBezTo>
                  <a:lnTo>
                    <a:pt x="1855" y="890"/>
                  </a:lnTo>
                  <a:cubicBezTo>
                    <a:pt x="1786" y="821"/>
                    <a:pt x="1696" y="787"/>
                    <a:pt x="1606" y="787"/>
                  </a:cubicBezTo>
                  <a:cubicBezTo>
                    <a:pt x="1516" y="787"/>
                    <a:pt x="1426" y="821"/>
                    <a:pt x="1357" y="890"/>
                  </a:cubicBezTo>
                  <a:lnTo>
                    <a:pt x="891" y="1355"/>
                  </a:lnTo>
                  <a:cubicBezTo>
                    <a:pt x="754" y="1493"/>
                    <a:pt x="754" y="1717"/>
                    <a:pt x="891" y="1853"/>
                  </a:cubicBezTo>
                  <a:lnTo>
                    <a:pt x="1251" y="2212"/>
                  </a:lnTo>
                  <a:cubicBezTo>
                    <a:pt x="1069" y="2502"/>
                    <a:pt x="938" y="2819"/>
                    <a:pt x="861" y="3151"/>
                  </a:cubicBezTo>
                  <a:lnTo>
                    <a:pt x="353" y="3151"/>
                  </a:lnTo>
                  <a:cubicBezTo>
                    <a:pt x="159" y="3151"/>
                    <a:pt x="1" y="3309"/>
                    <a:pt x="1" y="3504"/>
                  </a:cubicBezTo>
                  <a:lnTo>
                    <a:pt x="1" y="4163"/>
                  </a:lnTo>
                  <a:cubicBezTo>
                    <a:pt x="1" y="4356"/>
                    <a:pt x="159" y="4514"/>
                    <a:pt x="353" y="4514"/>
                  </a:cubicBezTo>
                  <a:lnTo>
                    <a:pt x="861" y="4514"/>
                  </a:lnTo>
                  <a:cubicBezTo>
                    <a:pt x="938" y="4847"/>
                    <a:pt x="1069" y="5165"/>
                    <a:pt x="1250" y="5453"/>
                  </a:cubicBezTo>
                  <a:lnTo>
                    <a:pt x="891" y="5812"/>
                  </a:lnTo>
                  <a:cubicBezTo>
                    <a:pt x="753" y="5950"/>
                    <a:pt x="753" y="6172"/>
                    <a:pt x="891" y="6310"/>
                  </a:cubicBezTo>
                  <a:lnTo>
                    <a:pt x="1356" y="6776"/>
                  </a:lnTo>
                  <a:cubicBezTo>
                    <a:pt x="1425" y="6845"/>
                    <a:pt x="1515" y="6879"/>
                    <a:pt x="1606" y="6879"/>
                  </a:cubicBezTo>
                  <a:cubicBezTo>
                    <a:pt x="1696" y="6879"/>
                    <a:pt x="1786" y="6845"/>
                    <a:pt x="1854" y="6776"/>
                  </a:cubicBezTo>
                  <a:lnTo>
                    <a:pt x="2213" y="6417"/>
                  </a:lnTo>
                  <a:cubicBezTo>
                    <a:pt x="2503" y="6598"/>
                    <a:pt x="2820" y="6730"/>
                    <a:pt x="3152" y="6806"/>
                  </a:cubicBezTo>
                  <a:lnTo>
                    <a:pt x="3152" y="7314"/>
                  </a:lnTo>
                  <a:cubicBezTo>
                    <a:pt x="3152" y="7508"/>
                    <a:pt x="3310" y="7666"/>
                    <a:pt x="3504" y="7666"/>
                  </a:cubicBezTo>
                  <a:lnTo>
                    <a:pt x="4164" y="7666"/>
                  </a:lnTo>
                  <a:cubicBezTo>
                    <a:pt x="4358" y="7666"/>
                    <a:pt x="4515" y="7508"/>
                    <a:pt x="4515" y="7314"/>
                  </a:cubicBezTo>
                  <a:lnTo>
                    <a:pt x="4515" y="6806"/>
                  </a:lnTo>
                  <a:cubicBezTo>
                    <a:pt x="4847" y="6730"/>
                    <a:pt x="5165" y="6598"/>
                    <a:pt x="5454" y="6417"/>
                  </a:cubicBezTo>
                  <a:lnTo>
                    <a:pt x="5813" y="6776"/>
                  </a:lnTo>
                  <a:cubicBezTo>
                    <a:pt x="5882" y="6845"/>
                    <a:pt x="5972" y="6879"/>
                    <a:pt x="6062" y="6879"/>
                  </a:cubicBezTo>
                  <a:cubicBezTo>
                    <a:pt x="6152" y="6879"/>
                    <a:pt x="6242" y="6845"/>
                    <a:pt x="6311" y="6776"/>
                  </a:cubicBezTo>
                  <a:lnTo>
                    <a:pt x="6777" y="6310"/>
                  </a:lnTo>
                  <a:cubicBezTo>
                    <a:pt x="6914" y="6173"/>
                    <a:pt x="6914" y="5950"/>
                    <a:pt x="6777" y="5812"/>
                  </a:cubicBezTo>
                  <a:lnTo>
                    <a:pt x="6418" y="5453"/>
                  </a:lnTo>
                  <a:cubicBezTo>
                    <a:pt x="6599" y="5165"/>
                    <a:pt x="6730" y="4847"/>
                    <a:pt x="6807" y="4514"/>
                  </a:cubicBezTo>
                  <a:lnTo>
                    <a:pt x="7316" y="4514"/>
                  </a:lnTo>
                  <a:cubicBezTo>
                    <a:pt x="7510" y="4514"/>
                    <a:pt x="7668" y="4357"/>
                    <a:pt x="7668" y="4162"/>
                  </a:cubicBezTo>
                  <a:lnTo>
                    <a:pt x="7668" y="3504"/>
                  </a:lnTo>
                  <a:cubicBezTo>
                    <a:pt x="7668" y="3309"/>
                    <a:pt x="7510" y="3151"/>
                    <a:pt x="7316" y="3151"/>
                  </a:cubicBezTo>
                  <a:lnTo>
                    <a:pt x="6808" y="3151"/>
                  </a:lnTo>
                  <a:cubicBezTo>
                    <a:pt x="6732" y="2819"/>
                    <a:pt x="6600" y="2502"/>
                    <a:pt x="6419" y="2212"/>
                  </a:cubicBezTo>
                  <a:lnTo>
                    <a:pt x="6778" y="1853"/>
                  </a:lnTo>
                  <a:cubicBezTo>
                    <a:pt x="6915" y="1717"/>
                    <a:pt x="6915" y="1493"/>
                    <a:pt x="6778" y="1355"/>
                  </a:cubicBezTo>
                  <a:lnTo>
                    <a:pt x="6312" y="889"/>
                  </a:lnTo>
                  <a:cubicBezTo>
                    <a:pt x="6243" y="821"/>
                    <a:pt x="6153" y="787"/>
                    <a:pt x="6063" y="787"/>
                  </a:cubicBezTo>
                  <a:cubicBezTo>
                    <a:pt x="5973" y="787"/>
                    <a:pt x="5883" y="821"/>
                    <a:pt x="5814" y="889"/>
                  </a:cubicBezTo>
                  <a:lnTo>
                    <a:pt x="5455" y="1248"/>
                  </a:lnTo>
                  <a:cubicBezTo>
                    <a:pt x="5167" y="1067"/>
                    <a:pt x="4848" y="936"/>
                    <a:pt x="4516" y="859"/>
                  </a:cubicBezTo>
                  <a:lnTo>
                    <a:pt x="4516" y="351"/>
                  </a:lnTo>
                  <a:cubicBezTo>
                    <a:pt x="4516" y="158"/>
                    <a:pt x="4359" y="0"/>
                    <a:pt x="4166" y="0"/>
                  </a:cubicBezTo>
                  <a:cubicBezTo>
                    <a:pt x="4165" y="0"/>
                    <a:pt x="4164" y="0"/>
                    <a:pt x="4164" y="0"/>
                  </a:cubicBezTo>
                  <a:lnTo>
                    <a:pt x="3505" y="0"/>
                  </a:lnTo>
                  <a:cubicBezTo>
                    <a:pt x="3505" y="0"/>
                    <a:pt x="3504" y="0"/>
                    <a:pt x="35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3556;p64">
              <a:extLst>
                <a:ext uri="{FF2B5EF4-FFF2-40B4-BE49-F238E27FC236}">
                  <a16:creationId xmlns:a16="http://schemas.microsoft.com/office/drawing/2014/main" id="{3011548C-9AC8-A045-60E4-9DB719C4B287}"/>
                </a:ext>
              </a:extLst>
            </p:cNvPr>
            <p:cNvSpPr/>
            <p:nvPr/>
          </p:nvSpPr>
          <p:spPr>
            <a:xfrm>
              <a:off x="2171325" y="616825"/>
              <a:ext cx="1481975" cy="933075"/>
            </a:xfrm>
            <a:custGeom>
              <a:avLst/>
              <a:gdLst/>
              <a:ahLst/>
              <a:cxnLst/>
              <a:rect l="l" t="t" r="r" b="b"/>
              <a:pathLst>
                <a:path w="59279" h="37323" extrusionOk="0">
                  <a:moveTo>
                    <a:pt x="3952" y="1"/>
                  </a:moveTo>
                  <a:cubicBezTo>
                    <a:pt x="1779" y="1"/>
                    <a:pt x="1" y="1779"/>
                    <a:pt x="1" y="3953"/>
                  </a:cubicBezTo>
                  <a:lnTo>
                    <a:pt x="1" y="25468"/>
                  </a:lnTo>
                  <a:cubicBezTo>
                    <a:pt x="1" y="27641"/>
                    <a:pt x="1779" y="29419"/>
                    <a:pt x="3952" y="29419"/>
                  </a:cubicBezTo>
                  <a:lnTo>
                    <a:pt x="46858" y="29419"/>
                  </a:lnTo>
                  <a:lnTo>
                    <a:pt x="59278" y="37323"/>
                  </a:lnTo>
                  <a:lnTo>
                    <a:pt x="53569" y="29419"/>
                  </a:lnTo>
                  <a:cubicBezTo>
                    <a:pt x="55743" y="29419"/>
                    <a:pt x="57521" y="27641"/>
                    <a:pt x="57521" y="25468"/>
                  </a:cubicBezTo>
                  <a:lnTo>
                    <a:pt x="57521" y="3953"/>
                  </a:lnTo>
                  <a:cubicBezTo>
                    <a:pt x="57521" y="1779"/>
                    <a:pt x="55743" y="1"/>
                    <a:pt x="535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3557;p64">
              <a:extLst>
                <a:ext uri="{FF2B5EF4-FFF2-40B4-BE49-F238E27FC236}">
                  <a16:creationId xmlns:a16="http://schemas.microsoft.com/office/drawing/2014/main" id="{3FF72D02-F6D5-51BC-1302-6E6A238DDE35}"/>
                </a:ext>
              </a:extLst>
            </p:cNvPr>
            <p:cNvSpPr/>
            <p:nvPr/>
          </p:nvSpPr>
          <p:spPr>
            <a:xfrm>
              <a:off x="2458200" y="902225"/>
              <a:ext cx="125525" cy="120775"/>
            </a:xfrm>
            <a:custGeom>
              <a:avLst/>
              <a:gdLst/>
              <a:ahLst/>
              <a:cxnLst/>
              <a:rect l="l" t="t" r="r" b="b"/>
              <a:pathLst>
                <a:path w="5021" h="4831" extrusionOk="0">
                  <a:moveTo>
                    <a:pt x="2607" y="0"/>
                  </a:moveTo>
                  <a:cubicBezTo>
                    <a:pt x="1978" y="0"/>
                    <a:pt x="1360" y="246"/>
                    <a:pt x="898" y="707"/>
                  </a:cubicBezTo>
                  <a:cubicBezTo>
                    <a:pt x="208" y="1398"/>
                    <a:pt x="1" y="2437"/>
                    <a:pt x="374" y="3339"/>
                  </a:cubicBezTo>
                  <a:cubicBezTo>
                    <a:pt x="748" y="4242"/>
                    <a:pt x="1629" y="4830"/>
                    <a:pt x="2605" y="4830"/>
                  </a:cubicBezTo>
                  <a:cubicBezTo>
                    <a:pt x="3939" y="4830"/>
                    <a:pt x="5020" y="3749"/>
                    <a:pt x="5021" y="2416"/>
                  </a:cubicBezTo>
                  <a:cubicBezTo>
                    <a:pt x="5021" y="1439"/>
                    <a:pt x="4432" y="558"/>
                    <a:pt x="3530" y="184"/>
                  </a:cubicBezTo>
                  <a:cubicBezTo>
                    <a:pt x="3231" y="60"/>
                    <a:pt x="2918" y="0"/>
                    <a:pt x="2607"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3558;p64">
              <a:extLst>
                <a:ext uri="{FF2B5EF4-FFF2-40B4-BE49-F238E27FC236}">
                  <a16:creationId xmlns:a16="http://schemas.microsoft.com/office/drawing/2014/main" id="{B871C762-B94F-8688-F53C-7E2FCD3818D1}"/>
                </a:ext>
              </a:extLst>
            </p:cNvPr>
            <p:cNvSpPr/>
            <p:nvPr/>
          </p:nvSpPr>
          <p:spPr>
            <a:xfrm>
              <a:off x="2814950" y="902225"/>
              <a:ext cx="125550" cy="120775"/>
            </a:xfrm>
            <a:custGeom>
              <a:avLst/>
              <a:gdLst/>
              <a:ahLst/>
              <a:cxnLst/>
              <a:rect l="l" t="t" r="r" b="b"/>
              <a:pathLst>
                <a:path w="5022" h="4831" extrusionOk="0">
                  <a:moveTo>
                    <a:pt x="2607" y="0"/>
                  </a:moveTo>
                  <a:cubicBezTo>
                    <a:pt x="1978" y="0"/>
                    <a:pt x="1360" y="246"/>
                    <a:pt x="899" y="707"/>
                  </a:cubicBezTo>
                  <a:cubicBezTo>
                    <a:pt x="207" y="1398"/>
                    <a:pt x="1" y="2437"/>
                    <a:pt x="375" y="3339"/>
                  </a:cubicBezTo>
                  <a:cubicBezTo>
                    <a:pt x="748" y="4242"/>
                    <a:pt x="1629" y="4830"/>
                    <a:pt x="2606" y="4830"/>
                  </a:cubicBezTo>
                  <a:cubicBezTo>
                    <a:pt x="3939" y="4830"/>
                    <a:pt x="5020" y="3749"/>
                    <a:pt x="5020" y="2416"/>
                  </a:cubicBezTo>
                  <a:cubicBezTo>
                    <a:pt x="5021" y="1439"/>
                    <a:pt x="4433" y="558"/>
                    <a:pt x="3530" y="184"/>
                  </a:cubicBezTo>
                  <a:cubicBezTo>
                    <a:pt x="3232" y="60"/>
                    <a:pt x="2918" y="0"/>
                    <a:pt x="2607"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3559;p64">
              <a:extLst>
                <a:ext uri="{FF2B5EF4-FFF2-40B4-BE49-F238E27FC236}">
                  <a16:creationId xmlns:a16="http://schemas.microsoft.com/office/drawing/2014/main" id="{B51296C7-34DD-AF28-31B9-0AE1D75CE593}"/>
                </a:ext>
              </a:extLst>
            </p:cNvPr>
            <p:cNvSpPr/>
            <p:nvPr/>
          </p:nvSpPr>
          <p:spPr>
            <a:xfrm>
              <a:off x="3171725" y="902225"/>
              <a:ext cx="125525" cy="120775"/>
            </a:xfrm>
            <a:custGeom>
              <a:avLst/>
              <a:gdLst/>
              <a:ahLst/>
              <a:cxnLst/>
              <a:rect l="l" t="t" r="r" b="b"/>
              <a:pathLst>
                <a:path w="5021" h="4831" extrusionOk="0">
                  <a:moveTo>
                    <a:pt x="2607" y="0"/>
                  </a:moveTo>
                  <a:cubicBezTo>
                    <a:pt x="1978" y="0"/>
                    <a:pt x="1360" y="246"/>
                    <a:pt x="898" y="707"/>
                  </a:cubicBezTo>
                  <a:cubicBezTo>
                    <a:pt x="207" y="1398"/>
                    <a:pt x="0" y="2437"/>
                    <a:pt x="374" y="3339"/>
                  </a:cubicBezTo>
                  <a:cubicBezTo>
                    <a:pt x="748" y="4242"/>
                    <a:pt x="1628" y="4830"/>
                    <a:pt x="2606" y="4830"/>
                  </a:cubicBezTo>
                  <a:cubicBezTo>
                    <a:pt x="3939" y="4830"/>
                    <a:pt x="5020" y="3749"/>
                    <a:pt x="5020" y="2416"/>
                  </a:cubicBezTo>
                  <a:cubicBezTo>
                    <a:pt x="5020" y="1439"/>
                    <a:pt x="4433" y="558"/>
                    <a:pt x="3530" y="184"/>
                  </a:cubicBezTo>
                  <a:cubicBezTo>
                    <a:pt x="3232" y="60"/>
                    <a:pt x="2918" y="0"/>
                    <a:pt x="2607"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37"/>
          <p:cNvSpPr txBox="1">
            <a:spLocks noGrp="1"/>
          </p:cNvSpPr>
          <p:nvPr>
            <p:ph type="title"/>
          </p:nvPr>
        </p:nvSpPr>
        <p:spPr>
          <a:xfrm>
            <a:off x="626625" y="338175"/>
            <a:ext cx="4329747"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REAL-WORLD APPLICATIONS</a:t>
            </a:r>
          </a:p>
        </p:txBody>
      </p:sp>
      <p:sp>
        <p:nvSpPr>
          <p:cNvPr id="875" name="Google Shape;875;p37"/>
          <p:cNvSpPr txBox="1">
            <a:spLocks noGrp="1"/>
          </p:cNvSpPr>
          <p:nvPr>
            <p:ph type="body" idx="1"/>
          </p:nvPr>
        </p:nvSpPr>
        <p:spPr>
          <a:xfrm>
            <a:off x="3678296" y="3186917"/>
            <a:ext cx="1357930" cy="1149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sz="1200" dirty="0"/>
              <a:t>protect sensitive data during transmission.</a:t>
            </a:r>
            <a:endParaRPr sz="1200" dirty="0"/>
          </a:p>
        </p:txBody>
      </p:sp>
      <p:sp>
        <p:nvSpPr>
          <p:cNvPr id="878" name="Google Shape;878;p37"/>
          <p:cNvSpPr txBox="1">
            <a:spLocks noGrp="1"/>
          </p:cNvSpPr>
          <p:nvPr>
            <p:ph type="title" idx="4"/>
          </p:nvPr>
        </p:nvSpPr>
        <p:spPr>
          <a:xfrm>
            <a:off x="1090697" y="2278686"/>
            <a:ext cx="1562126" cy="66644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dirty="0"/>
              <a:t>Financial Applications</a:t>
            </a:r>
            <a:endParaRPr sz="1600" dirty="0"/>
          </a:p>
        </p:txBody>
      </p:sp>
      <p:sp>
        <p:nvSpPr>
          <p:cNvPr id="877" name="Google Shape;877;p37"/>
          <p:cNvSpPr txBox="1">
            <a:spLocks noGrp="1"/>
          </p:cNvSpPr>
          <p:nvPr>
            <p:ph type="body" idx="3"/>
          </p:nvPr>
        </p:nvSpPr>
        <p:spPr>
          <a:xfrm>
            <a:off x="955061" y="3233772"/>
            <a:ext cx="1877319" cy="963359"/>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sz="1200" dirty="0"/>
              <a:t>need to transmit financial data securely and protect it from unauthorized access.</a:t>
            </a:r>
            <a:endParaRPr lang="en-IN" sz="1200" dirty="0"/>
          </a:p>
        </p:txBody>
      </p:sp>
      <p:sp>
        <p:nvSpPr>
          <p:cNvPr id="880" name="Google Shape;880;p37"/>
          <p:cNvSpPr txBox="1">
            <a:spLocks noGrp="1"/>
          </p:cNvSpPr>
          <p:nvPr>
            <p:ph type="title" idx="6"/>
          </p:nvPr>
        </p:nvSpPr>
        <p:spPr>
          <a:xfrm>
            <a:off x="6072089" y="2332695"/>
            <a:ext cx="1713444" cy="854222"/>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br>
              <a:rPr lang="en-IN" dirty="0"/>
            </a:br>
            <a:r>
              <a:rPr lang="en-IN" dirty="0"/>
              <a:t>Online Streaming Applications</a:t>
            </a:r>
            <a:endParaRPr dirty="0"/>
          </a:p>
        </p:txBody>
      </p:sp>
      <p:sp>
        <p:nvSpPr>
          <p:cNvPr id="879" name="Google Shape;879;p37"/>
          <p:cNvSpPr txBox="1">
            <a:spLocks noGrp="1"/>
          </p:cNvSpPr>
          <p:nvPr>
            <p:ph type="body" idx="5"/>
          </p:nvPr>
        </p:nvSpPr>
        <p:spPr>
          <a:xfrm>
            <a:off x="6139706" y="3233772"/>
            <a:ext cx="1676884" cy="831218"/>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sz="1200" dirty="0"/>
              <a:t>protect content from piracy streaming.</a:t>
            </a:r>
          </a:p>
        </p:txBody>
      </p:sp>
      <p:sp>
        <p:nvSpPr>
          <p:cNvPr id="876" name="Google Shape;876;p37"/>
          <p:cNvSpPr txBox="1">
            <a:spLocks noGrp="1"/>
          </p:cNvSpPr>
          <p:nvPr>
            <p:ph type="title" idx="2"/>
          </p:nvPr>
        </p:nvSpPr>
        <p:spPr>
          <a:xfrm>
            <a:off x="3678296" y="2278377"/>
            <a:ext cx="1357930" cy="91090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1600" dirty="0"/>
              <a:t>Military &amp;</a:t>
            </a:r>
            <a:br>
              <a:rPr lang="en-IN" sz="1600" dirty="0"/>
            </a:br>
            <a:r>
              <a:rPr lang="en-IN" sz="1600" dirty="0"/>
              <a:t>Government Applications</a:t>
            </a:r>
            <a:endParaRPr sz="1600" dirty="0"/>
          </a:p>
        </p:txBody>
      </p:sp>
      <p:sp>
        <p:nvSpPr>
          <p:cNvPr id="881" name="Google Shape;881;p37"/>
          <p:cNvSpPr/>
          <p:nvPr/>
        </p:nvSpPr>
        <p:spPr>
          <a:xfrm>
            <a:off x="1354666" y="1084761"/>
            <a:ext cx="969900" cy="962952"/>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7"/>
          <p:cNvSpPr/>
          <p:nvPr/>
        </p:nvSpPr>
        <p:spPr>
          <a:xfrm>
            <a:off x="3840139" y="1082856"/>
            <a:ext cx="969900" cy="937262"/>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7"/>
          <p:cNvSpPr/>
          <p:nvPr/>
        </p:nvSpPr>
        <p:spPr>
          <a:xfrm>
            <a:off x="6353661" y="1078756"/>
            <a:ext cx="969900" cy="937262"/>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4" name="Google Shape;884;p37"/>
          <p:cNvGrpSpPr/>
          <p:nvPr/>
        </p:nvGrpSpPr>
        <p:grpSpPr>
          <a:xfrm>
            <a:off x="6528744" y="1192630"/>
            <a:ext cx="639868" cy="685076"/>
            <a:chOff x="7055134" y="2919170"/>
            <a:chExt cx="290321" cy="310819"/>
          </a:xfrm>
        </p:grpSpPr>
        <p:sp>
          <p:nvSpPr>
            <p:cNvPr id="885" name="Google Shape;885;p37"/>
            <p:cNvSpPr/>
            <p:nvPr/>
          </p:nvSpPr>
          <p:spPr>
            <a:xfrm>
              <a:off x="7102498" y="2970988"/>
              <a:ext cx="191044" cy="259001"/>
            </a:xfrm>
            <a:custGeom>
              <a:avLst/>
              <a:gdLst/>
              <a:ahLst/>
              <a:cxnLst/>
              <a:rect l="l" t="t" r="r" b="b"/>
              <a:pathLst>
                <a:path w="6002" h="8137" extrusionOk="0">
                  <a:moveTo>
                    <a:pt x="3097" y="314"/>
                  </a:moveTo>
                  <a:cubicBezTo>
                    <a:pt x="3739" y="314"/>
                    <a:pt x="4347" y="552"/>
                    <a:pt x="4835" y="980"/>
                  </a:cubicBezTo>
                  <a:cubicBezTo>
                    <a:pt x="5394" y="1481"/>
                    <a:pt x="5716" y="2195"/>
                    <a:pt x="5716" y="2933"/>
                  </a:cubicBezTo>
                  <a:cubicBezTo>
                    <a:pt x="5704" y="3445"/>
                    <a:pt x="5549" y="3933"/>
                    <a:pt x="5287" y="4350"/>
                  </a:cubicBezTo>
                  <a:cubicBezTo>
                    <a:pt x="5013" y="4767"/>
                    <a:pt x="4644" y="5100"/>
                    <a:pt x="4204" y="5302"/>
                  </a:cubicBezTo>
                  <a:cubicBezTo>
                    <a:pt x="3930" y="5433"/>
                    <a:pt x="3751" y="5719"/>
                    <a:pt x="3751" y="6029"/>
                  </a:cubicBezTo>
                  <a:lnTo>
                    <a:pt x="3751" y="6207"/>
                  </a:lnTo>
                  <a:lnTo>
                    <a:pt x="2430" y="6207"/>
                  </a:lnTo>
                  <a:lnTo>
                    <a:pt x="2430" y="6029"/>
                  </a:lnTo>
                  <a:cubicBezTo>
                    <a:pt x="2430" y="5719"/>
                    <a:pt x="2251" y="5433"/>
                    <a:pt x="1965" y="5302"/>
                  </a:cubicBezTo>
                  <a:cubicBezTo>
                    <a:pt x="942" y="4814"/>
                    <a:pt x="346" y="3731"/>
                    <a:pt x="489" y="2588"/>
                  </a:cubicBezTo>
                  <a:cubicBezTo>
                    <a:pt x="644" y="1421"/>
                    <a:pt x="1608" y="457"/>
                    <a:pt x="2799" y="326"/>
                  </a:cubicBezTo>
                  <a:cubicBezTo>
                    <a:pt x="2906" y="314"/>
                    <a:pt x="3013" y="314"/>
                    <a:pt x="3097" y="314"/>
                  </a:cubicBezTo>
                  <a:close/>
                  <a:moveTo>
                    <a:pt x="3728" y="6505"/>
                  </a:moveTo>
                  <a:lnTo>
                    <a:pt x="3739" y="7017"/>
                  </a:lnTo>
                  <a:cubicBezTo>
                    <a:pt x="3739" y="7100"/>
                    <a:pt x="3668" y="7195"/>
                    <a:pt x="3561" y="7195"/>
                  </a:cubicBezTo>
                  <a:lnTo>
                    <a:pt x="2573" y="7195"/>
                  </a:lnTo>
                  <a:cubicBezTo>
                    <a:pt x="2489" y="7195"/>
                    <a:pt x="2394" y="7124"/>
                    <a:pt x="2394" y="7017"/>
                  </a:cubicBezTo>
                  <a:lnTo>
                    <a:pt x="2394" y="6505"/>
                  </a:lnTo>
                  <a:close/>
                  <a:moveTo>
                    <a:pt x="3394" y="7469"/>
                  </a:moveTo>
                  <a:lnTo>
                    <a:pt x="3406" y="7648"/>
                  </a:lnTo>
                  <a:cubicBezTo>
                    <a:pt x="3406" y="7743"/>
                    <a:pt x="3335" y="7838"/>
                    <a:pt x="3228" y="7838"/>
                  </a:cubicBezTo>
                  <a:lnTo>
                    <a:pt x="2906" y="7838"/>
                  </a:lnTo>
                  <a:cubicBezTo>
                    <a:pt x="2811" y="7838"/>
                    <a:pt x="2727" y="7755"/>
                    <a:pt x="2727" y="7648"/>
                  </a:cubicBezTo>
                  <a:lnTo>
                    <a:pt x="2727" y="7469"/>
                  </a:lnTo>
                  <a:close/>
                  <a:moveTo>
                    <a:pt x="3056" y="0"/>
                  </a:moveTo>
                  <a:cubicBezTo>
                    <a:pt x="2951" y="0"/>
                    <a:pt x="2845" y="6"/>
                    <a:pt x="2739" y="16"/>
                  </a:cubicBezTo>
                  <a:cubicBezTo>
                    <a:pt x="1418" y="171"/>
                    <a:pt x="322" y="1230"/>
                    <a:pt x="168" y="2552"/>
                  </a:cubicBezTo>
                  <a:cubicBezTo>
                    <a:pt x="1" y="3814"/>
                    <a:pt x="668" y="5040"/>
                    <a:pt x="1811" y="5564"/>
                  </a:cubicBezTo>
                  <a:cubicBezTo>
                    <a:pt x="1977" y="5648"/>
                    <a:pt x="2096" y="5826"/>
                    <a:pt x="2096" y="6017"/>
                  </a:cubicBezTo>
                  <a:lnTo>
                    <a:pt x="2096" y="7005"/>
                  </a:lnTo>
                  <a:cubicBezTo>
                    <a:pt x="2096" y="7207"/>
                    <a:pt x="2239" y="7386"/>
                    <a:pt x="2430" y="7457"/>
                  </a:cubicBezTo>
                  <a:lnTo>
                    <a:pt x="2430" y="7648"/>
                  </a:lnTo>
                  <a:cubicBezTo>
                    <a:pt x="2430" y="7922"/>
                    <a:pt x="2632" y="8136"/>
                    <a:pt x="2906" y="8136"/>
                  </a:cubicBezTo>
                  <a:lnTo>
                    <a:pt x="3228" y="8136"/>
                  </a:lnTo>
                  <a:cubicBezTo>
                    <a:pt x="3501" y="8136"/>
                    <a:pt x="3704" y="7922"/>
                    <a:pt x="3704" y="7648"/>
                  </a:cubicBezTo>
                  <a:lnTo>
                    <a:pt x="3704" y="7457"/>
                  </a:lnTo>
                  <a:cubicBezTo>
                    <a:pt x="3906" y="7398"/>
                    <a:pt x="4037" y="7219"/>
                    <a:pt x="4037" y="7005"/>
                  </a:cubicBezTo>
                  <a:lnTo>
                    <a:pt x="4037" y="6017"/>
                  </a:lnTo>
                  <a:cubicBezTo>
                    <a:pt x="4037" y="5826"/>
                    <a:pt x="4144" y="5648"/>
                    <a:pt x="4323" y="5564"/>
                  </a:cubicBezTo>
                  <a:cubicBezTo>
                    <a:pt x="4811" y="5326"/>
                    <a:pt x="5228" y="4969"/>
                    <a:pt x="5537" y="4517"/>
                  </a:cubicBezTo>
                  <a:cubicBezTo>
                    <a:pt x="5847" y="4040"/>
                    <a:pt x="6002" y="3481"/>
                    <a:pt x="6002" y="2921"/>
                  </a:cubicBezTo>
                  <a:cubicBezTo>
                    <a:pt x="6002" y="2100"/>
                    <a:pt x="5644" y="1302"/>
                    <a:pt x="5037" y="754"/>
                  </a:cubicBezTo>
                  <a:cubicBezTo>
                    <a:pt x="4485" y="254"/>
                    <a:pt x="3788" y="0"/>
                    <a:pt x="3056"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7"/>
            <p:cNvSpPr/>
            <p:nvPr/>
          </p:nvSpPr>
          <p:spPr>
            <a:xfrm>
              <a:off x="7304872" y="3059413"/>
              <a:ext cx="40583" cy="9485"/>
            </a:xfrm>
            <a:custGeom>
              <a:avLst/>
              <a:gdLst/>
              <a:ahLst/>
              <a:cxnLst/>
              <a:rect l="l" t="t" r="r" b="b"/>
              <a:pathLst>
                <a:path w="1275" h="298" extrusionOk="0">
                  <a:moveTo>
                    <a:pt x="144" y="0"/>
                  </a:moveTo>
                  <a:cubicBezTo>
                    <a:pt x="60" y="0"/>
                    <a:pt x="1" y="72"/>
                    <a:pt x="1" y="143"/>
                  </a:cubicBezTo>
                  <a:cubicBezTo>
                    <a:pt x="1" y="238"/>
                    <a:pt x="72" y="298"/>
                    <a:pt x="144" y="298"/>
                  </a:cubicBezTo>
                  <a:lnTo>
                    <a:pt x="1132" y="298"/>
                  </a:lnTo>
                  <a:cubicBezTo>
                    <a:pt x="1215" y="298"/>
                    <a:pt x="1275" y="215"/>
                    <a:pt x="1275" y="143"/>
                  </a:cubicBezTo>
                  <a:cubicBezTo>
                    <a:pt x="1275" y="72"/>
                    <a:pt x="1203" y="0"/>
                    <a:pt x="113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7"/>
            <p:cNvSpPr/>
            <p:nvPr/>
          </p:nvSpPr>
          <p:spPr>
            <a:xfrm>
              <a:off x="7055134" y="3059413"/>
              <a:ext cx="41347" cy="9485"/>
            </a:xfrm>
            <a:custGeom>
              <a:avLst/>
              <a:gdLst/>
              <a:ahLst/>
              <a:cxnLst/>
              <a:rect l="l" t="t" r="r" b="b"/>
              <a:pathLst>
                <a:path w="1299" h="298" extrusionOk="0">
                  <a:moveTo>
                    <a:pt x="155" y="0"/>
                  </a:moveTo>
                  <a:cubicBezTo>
                    <a:pt x="60" y="0"/>
                    <a:pt x="1" y="72"/>
                    <a:pt x="1" y="143"/>
                  </a:cubicBezTo>
                  <a:cubicBezTo>
                    <a:pt x="1" y="238"/>
                    <a:pt x="72" y="298"/>
                    <a:pt x="155" y="298"/>
                  </a:cubicBezTo>
                  <a:lnTo>
                    <a:pt x="1132" y="298"/>
                  </a:lnTo>
                  <a:cubicBezTo>
                    <a:pt x="1215" y="298"/>
                    <a:pt x="1287" y="215"/>
                    <a:pt x="1287" y="143"/>
                  </a:cubicBezTo>
                  <a:cubicBezTo>
                    <a:pt x="1298" y="72"/>
                    <a:pt x="1227" y="0"/>
                    <a:pt x="113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7"/>
            <p:cNvSpPr/>
            <p:nvPr/>
          </p:nvSpPr>
          <p:spPr>
            <a:xfrm>
              <a:off x="7195727" y="2919170"/>
              <a:ext cx="9517" cy="40583"/>
            </a:xfrm>
            <a:custGeom>
              <a:avLst/>
              <a:gdLst/>
              <a:ahLst/>
              <a:cxnLst/>
              <a:rect l="l" t="t" r="r" b="b"/>
              <a:pathLst>
                <a:path w="299" h="1275" extrusionOk="0">
                  <a:moveTo>
                    <a:pt x="156" y="1"/>
                  </a:moveTo>
                  <a:cubicBezTo>
                    <a:pt x="60" y="1"/>
                    <a:pt x="1" y="72"/>
                    <a:pt x="1" y="144"/>
                  </a:cubicBezTo>
                  <a:lnTo>
                    <a:pt x="1" y="1132"/>
                  </a:lnTo>
                  <a:cubicBezTo>
                    <a:pt x="1" y="1215"/>
                    <a:pt x="84" y="1275"/>
                    <a:pt x="156" y="1275"/>
                  </a:cubicBezTo>
                  <a:cubicBezTo>
                    <a:pt x="227" y="1275"/>
                    <a:pt x="299" y="1204"/>
                    <a:pt x="299" y="1132"/>
                  </a:cubicBezTo>
                  <a:lnTo>
                    <a:pt x="299" y="144"/>
                  </a:lnTo>
                  <a:cubicBezTo>
                    <a:pt x="299" y="72"/>
                    <a:pt x="227" y="1"/>
                    <a:pt x="156"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7"/>
            <p:cNvSpPr/>
            <p:nvPr/>
          </p:nvSpPr>
          <p:spPr>
            <a:xfrm>
              <a:off x="7185128" y="3007116"/>
              <a:ext cx="30334" cy="92880"/>
            </a:xfrm>
            <a:custGeom>
              <a:avLst/>
              <a:gdLst/>
              <a:ahLst/>
              <a:cxnLst/>
              <a:rect l="l" t="t" r="r" b="b"/>
              <a:pathLst>
                <a:path w="953" h="2918" extrusionOk="0">
                  <a:moveTo>
                    <a:pt x="477" y="310"/>
                  </a:moveTo>
                  <a:cubicBezTo>
                    <a:pt x="512" y="310"/>
                    <a:pt x="560" y="334"/>
                    <a:pt x="596" y="357"/>
                  </a:cubicBezTo>
                  <a:cubicBezTo>
                    <a:pt x="620" y="393"/>
                    <a:pt x="632" y="429"/>
                    <a:pt x="632" y="476"/>
                  </a:cubicBezTo>
                  <a:lnTo>
                    <a:pt x="548" y="2608"/>
                  </a:lnTo>
                  <a:lnTo>
                    <a:pt x="405" y="2620"/>
                  </a:lnTo>
                  <a:cubicBezTo>
                    <a:pt x="405" y="2620"/>
                    <a:pt x="393" y="2620"/>
                    <a:pt x="393" y="2608"/>
                  </a:cubicBezTo>
                  <a:lnTo>
                    <a:pt x="310" y="476"/>
                  </a:lnTo>
                  <a:cubicBezTo>
                    <a:pt x="310" y="429"/>
                    <a:pt x="322" y="393"/>
                    <a:pt x="358" y="357"/>
                  </a:cubicBezTo>
                  <a:cubicBezTo>
                    <a:pt x="381" y="334"/>
                    <a:pt x="429" y="310"/>
                    <a:pt x="477" y="310"/>
                  </a:cubicBezTo>
                  <a:close/>
                  <a:moveTo>
                    <a:pt x="477" y="0"/>
                  </a:moveTo>
                  <a:cubicBezTo>
                    <a:pt x="334" y="0"/>
                    <a:pt x="215" y="48"/>
                    <a:pt x="131" y="155"/>
                  </a:cubicBezTo>
                  <a:cubicBezTo>
                    <a:pt x="36" y="238"/>
                    <a:pt x="0" y="357"/>
                    <a:pt x="0" y="488"/>
                  </a:cubicBezTo>
                  <a:lnTo>
                    <a:pt x="84" y="2620"/>
                  </a:lnTo>
                  <a:cubicBezTo>
                    <a:pt x="84" y="2786"/>
                    <a:pt x="239" y="2917"/>
                    <a:pt x="393" y="2917"/>
                  </a:cubicBezTo>
                  <a:lnTo>
                    <a:pt x="512" y="2917"/>
                  </a:lnTo>
                  <a:cubicBezTo>
                    <a:pt x="679" y="2917"/>
                    <a:pt x="822" y="2786"/>
                    <a:pt x="822" y="2620"/>
                  </a:cubicBezTo>
                  <a:lnTo>
                    <a:pt x="917" y="488"/>
                  </a:lnTo>
                  <a:cubicBezTo>
                    <a:pt x="953" y="369"/>
                    <a:pt x="905" y="238"/>
                    <a:pt x="810" y="155"/>
                  </a:cubicBezTo>
                  <a:cubicBezTo>
                    <a:pt x="727" y="60"/>
                    <a:pt x="608" y="0"/>
                    <a:pt x="47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0" name="Google Shape;890;p37"/>
            <p:cNvSpPr/>
            <p:nvPr/>
          </p:nvSpPr>
          <p:spPr>
            <a:xfrm>
              <a:off x="7187770" y="3111328"/>
              <a:ext cx="25814" cy="25814"/>
            </a:xfrm>
            <a:custGeom>
              <a:avLst/>
              <a:gdLst/>
              <a:ahLst/>
              <a:cxnLst/>
              <a:rect l="l" t="t" r="r" b="b"/>
              <a:pathLst>
                <a:path w="811" h="811" extrusionOk="0">
                  <a:moveTo>
                    <a:pt x="406" y="310"/>
                  </a:moveTo>
                  <a:cubicBezTo>
                    <a:pt x="453" y="310"/>
                    <a:pt x="489" y="358"/>
                    <a:pt x="489" y="405"/>
                  </a:cubicBezTo>
                  <a:cubicBezTo>
                    <a:pt x="489" y="453"/>
                    <a:pt x="453" y="489"/>
                    <a:pt x="406" y="489"/>
                  </a:cubicBezTo>
                  <a:cubicBezTo>
                    <a:pt x="358" y="489"/>
                    <a:pt x="310" y="453"/>
                    <a:pt x="310" y="405"/>
                  </a:cubicBezTo>
                  <a:cubicBezTo>
                    <a:pt x="310" y="358"/>
                    <a:pt x="358" y="310"/>
                    <a:pt x="406" y="310"/>
                  </a:cubicBezTo>
                  <a:close/>
                  <a:moveTo>
                    <a:pt x="406" y="0"/>
                  </a:moveTo>
                  <a:cubicBezTo>
                    <a:pt x="179" y="0"/>
                    <a:pt x="1" y="179"/>
                    <a:pt x="1" y="405"/>
                  </a:cubicBezTo>
                  <a:cubicBezTo>
                    <a:pt x="1" y="631"/>
                    <a:pt x="179" y="810"/>
                    <a:pt x="406" y="810"/>
                  </a:cubicBezTo>
                  <a:cubicBezTo>
                    <a:pt x="632" y="810"/>
                    <a:pt x="810" y="631"/>
                    <a:pt x="810" y="405"/>
                  </a:cubicBezTo>
                  <a:cubicBezTo>
                    <a:pt x="787" y="179"/>
                    <a:pt x="608" y="0"/>
                    <a:pt x="406"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7"/>
            <p:cNvSpPr/>
            <p:nvPr/>
          </p:nvSpPr>
          <p:spPr>
            <a:xfrm>
              <a:off x="7249552" y="2951477"/>
              <a:ext cx="18971" cy="23077"/>
            </a:xfrm>
            <a:custGeom>
              <a:avLst/>
              <a:gdLst/>
              <a:ahLst/>
              <a:cxnLst/>
              <a:rect l="l" t="t" r="r" b="b"/>
              <a:pathLst>
                <a:path w="596" h="725" extrusionOk="0">
                  <a:moveTo>
                    <a:pt x="417" y="0"/>
                  </a:moveTo>
                  <a:cubicBezTo>
                    <a:pt x="362" y="0"/>
                    <a:pt x="307" y="32"/>
                    <a:pt x="274" y="81"/>
                  </a:cubicBezTo>
                  <a:lnTo>
                    <a:pt x="36" y="498"/>
                  </a:lnTo>
                  <a:cubicBezTo>
                    <a:pt x="1" y="570"/>
                    <a:pt x="24" y="665"/>
                    <a:pt x="96" y="700"/>
                  </a:cubicBezTo>
                  <a:cubicBezTo>
                    <a:pt x="132" y="724"/>
                    <a:pt x="143" y="724"/>
                    <a:pt x="179" y="724"/>
                  </a:cubicBezTo>
                  <a:cubicBezTo>
                    <a:pt x="239" y="724"/>
                    <a:pt x="274" y="689"/>
                    <a:pt x="310" y="641"/>
                  </a:cubicBezTo>
                  <a:lnTo>
                    <a:pt x="548" y="224"/>
                  </a:lnTo>
                  <a:cubicBezTo>
                    <a:pt x="596" y="153"/>
                    <a:pt x="560" y="69"/>
                    <a:pt x="489" y="22"/>
                  </a:cubicBezTo>
                  <a:cubicBezTo>
                    <a:pt x="466" y="7"/>
                    <a:pt x="442" y="0"/>
                    <a:pt x="41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7"/>
            <p:cNvSpPr/>
            <p:nvPr/>
          </p:nvSpPr>
          <p:spPr>
            <a:xfrm>
              <a:off x="7132831" y="3153852"/>
              <a:ext cx="18589" cy="22695"/>
            </a:xfrm>
            <a:custGeom>
              <a:avLst/>
              <a:gdLst/>
              <a:ahLst/>
              <a:cxnLst/>
              <a:rect l="l" t="t" r="r" b="b"/>
              <a:pathLst>
                <a:path w="584" h="713" extrusionOk="0">
                  <a:moveTo>
                    <a:pt x="419" y="0"/>
                  </a:moveTo>
                  <a:cubicBezTo>
                    <a:pt x="368" y="0"/>
                    <a:pt x="319" y="32"/>
                    <a:pt x="286" y="81"/>
                  </a:cubicBezTo>
                  <a:lnTo>
                    <a:pt x="48" y="498"/>
                  </a:lnTo>
                  <a:cubicBezTo>
                    <a:pt x="0" y="569"/>
                    <a:pt x="36" y="665"/>
                    <a:pt x="108" y="700"/>
                  </a:cubicBezTo>
                  <a:cubicBezTo>
                    <a:pt x="131" y="712"/>
                    <a:pt x="155" y="712"/>
                    <a:pt x="179" y="712"/>
                  </a:cubicBezTo>
                  <a:cubicBezTo>
                    <a:pt x="239" y="712"/>
                    <a:pt x="286" y="689"/>
                    <a:pt x="310" y="641"/>
                  </a:cubicBezTo>
                  <a:lnTo>
                    <a:pt x="548" y="224"/>
                  </a:lnTo>
                  <a:cubicBezTo>
                    <a:pt x="584" y="153"/>
                    <a:pt x="572" y="69"/>
                    <a:pt x="489" y="22"/>
                  </a:cubicBezTo>
                  <a:cubicBezTo>
                    <a:pt x="466" y="7"/>
                    <a:pt x="443" y="0"/>
                    <a:pt x="41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7"/>
            <p:cNvSpPr/>
            <p:nvPr/>
          </p:nvSpPr>
          <p:spPr>
            <a:xfrm>
              <a:off x="7132449" y="2951477"/>
              <a:ext cx="18971" cy="23077"/>
            </a:xfrm>
            <a:custGeom>
              <a:avLst/>
              <a:gdLst/>
              <a:ahLst/>
              <a:cxnLst/>
              <a:rect l="l" t="t" r="r" b="b"/>
              <a:pathLst>
                <a:path w="596" h="725" extrusionOk="0">
                  <a:moveTo>
                    <a:pt x="177" y="0"/>
                  </a:moveTo>
                  <a:cubicBezTo>
                    <a:pt x="154" y="0"/>
                    <a:pt x="130" y="7"/>
                    <a:pt x="108" y="22"/>
                  </a:cubicBezTo>
                  <a:cubicBezTo>
                    <a:pt x="24" y="69"/>
                    <a:pt x="1" y="153"/>
                    <a:pt x="48" y="236"/>
                  </a:cubicBezTo>
                  <a:lnTo>
                    <a:pt x="274" y="653"/>
                  </a:lnTo>
                  <a:cubicBezTo>
                    <a:pt x="310" y="689"/>
                    <a:pt x="358" y="724"/>
                    <a:pt x="417" y="724"/>
                  </a:cubicBezTo>
                  <a:cubicBezTo>
                    <a:pt x="441" y="724"/>
                    <a:pt x="477" y="724"/>
                    <a:pt x="489" y="712"/>
                  </a:cubicBezTo>
                  <a:cubicBezTo>
                    <a:pt x="584" y="665"/>
                    <a:pt x="596" y="570"/>
                    <a:pt x="548" y="498"/>
                  </a:cubicBezTo>
                  <a:lnTo>
                    <a:pt x="310" y="81"/>
                  </a:lnTo>
                  <a:cubicBezTo>
                    <a:pt x="277" y="32"/>
                    <a:pt x="228" y="0"/>
                    <a:pt x="17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7"/>
            <p:cNvSpPr/>
            <p:nvPr/>
          </p:nvSpPr>
          <p:spPr>
            <a:xfrm>
              <a:off x="7249552" y="3153852"/>
              <a:ext cx="18971" cy="22695"/>
            </a:xfrm>
            <a:custGeom>
              <a:avLst/>
              <a:gdLst/>
              <a:ahLst/>
              <a:cxnLst/>
              <a:rect l="l" t="t" r="r" b="b"/>
              <a:pathLst>
                <a:path w="596" h="713" extrusionOk="0">
                  <a:moveTo>
                    <a:pt x="173" y="0"/>
                  </a:moveTo>
                  <a:cubicBezTo>
                    <a:pt x="148" y="0"/>
                    <a:pt x="122" y="7"/>
                    <a:pt x="96" y="22"/>
                  </a:cubicBezTo>
                  <a:cubicBezTo>
                    <a:pt x="24" y="69"/>
                    <a:pt x="1" y="153"/>
                    <a:pt x="36" y="224"/>
                  </a:cubicBezTo>
                  <a:lnTo>
                    <a:pt x="274" y="641"/>
                  </a:lnTo>
                  <a:cubicBezTo>
                    <a:pt x="310" y="689"/>
                    <a:pt x="358" y="712"/>
                    <a:pt x="417" y="712"/>
                  </a:cubicBezTo>
                  <a:cubicBezTo>
                    <a:pt x="441" y="712"/>
                    <a:pt x="477" y="712"/>
                    <a:pt x="489" y="700"/>
                  </a:cubicBezTo>
                  <a:cubicBezTo>
                    <a:pt x="560" y="665"/>
                    <a:pt x="596" y="569"/>
                    <a:pt x="548" y="498"/>
                  </a:cubicBezTo>
                  <a:lnTo>
                    <a:pt x="310" y="81"/>
                  </a:lnTo>
                  <a:cubicBezTo>
                    <a:pt x="277" y="32"/>
                    <a:pt x="228" y="0"/>
                    <a:pt x="173"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7"/>
            <p:cNvSpPr/>
            <p:nvPr/>
          </p:nvSpPr>
          <p:spPr>
            <a:xfrm>
              <a:off x="7289721" y="3113969"/>
              <a:ext cx="24286" cy="17093"/>
            </a:xfrm>
            <a:custGeom>
              <a:avLst/>
              <a:gdLst/>
              <a:ahLst/>
              <a:cxnLst/>
              <a:rect l="l" t="t" r="r" b="b"/>
              <a:pathLst>
                <a:path w="763" h="537" extrusionOk="0">
                  <a:moveTo>
                    <a:pt x="172" y="0"/>
                  </a:moveTo>
                  <a:cubicBezTo>
                    <a:pt x="121" y="0"/>
                    <a:pt x="72" y="29"/>
                    <a:pt x="48" y="84"/>
                  </a:cubicBezTo>
                  <a:cubicBezTo>
                    <a:pt x="1" y="156"/>
                    <a:pt x="24" y="239"/>
                    <a:pt x="108" y="287"/>
                  </a:cubicBezTo>
                  <a:lnTo>
                    <a:pt x="524" y="525"/>
                  </a:lnTo>
                  <a:cubicBezTo>
                    <a:pt x="548" y="537"/>
                    <a:pt x="560" y="537"/>
                    <a:pt x="596" y="537"/>
                  </a:cubicBezTo>
                  <a:cubicBezTo>
                    <a:pt x="655" y="537"/>
                    <a:pt x="703" y="513"/>
                    <a:pt x="727" y="465"/>
                  </a:cubicBezTo>
                  <a:cubicBezTo>
                    <a:pt x="763" y="394"/>
                    <a:pt x="739" y="310"/>
                    <a:pt x="667" y="263"/>
                  </a:cubicBezTo>
                  <a:lnTo>
                    <a:pt x="251" y="25"/>
                  </a:lnTo>
                  <a:cubicBezTo>
                    <a:pt x="226" y="8"/>
                    <a:pt x="199" y="0"/>
                    <a:pt x="17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7"/>
            <p:cNvSpPr/>
            <p:nvPr/>
          </p:nvSpPr>
          <p:spPr>
            <a:xfrm>
              <a:off x="7086964" y="2996931"/>
              <a:ext cx="24668" cy="17411"/>
            </a:xfrm>
            <a:custGeom>
              <a:avLst/>
              <a:gdLst/>
              <a:ahLst/>
              <a:cxnLst/>
              <a:rect l="l" t="t" r="r" b="b"/>
              <a:pathLst>
                <a:path w="775" h="547" extrusionOk="0">
                  <a:moveTo>
                    <a:pt x="179" y="1"/>
                  </a:moveTo>
                  <a:cubicBezTo>
                    <a:pt x="125" y="1"/>
                    <a:pt x="73" y="33"/>
                    <a:pt x="48" y="82"/>
                  </a:cubicBezTo>
                  <a:cubicBezTo>
                    <a:pt x="1" y="154"/>
                    <a:pt x="25" y="249"/>
                    <a:pt x="108" y="285"/>
                  </a:cubicBezTo>
                  <a:lnTo>
                    <a:pt x="525" y="535"/>
                  </a:lnTo>
                  <a:cubicBezTo>
                    <a:pt x="548" y="546"/>
                    <a:pt x="560" y="546"/>
                    <a:pt x="596" y="546"/>
                  </a:cubicBezTo>
                  <a:cubicBezTo>
                    <a:pt x="656" y="546"/>
                    <a:pt x="703" y="511"/>
                    <a:pt x="727" y="475"/>
                  </a:cubicBezTo>
                  <a:cubicBezTo>
                    <a:pt x="775" y="415"/>
                    <a:pt x="739" y="308"/>
                    <a:pt x="668" y="261"/>
                  </a:cubicBezTo>
                  <a:lnTo>
                    <a:pt x="251" y="23"/>
                  </a:lnTo>
                  <a:cubicBezTo>
                    <a:pt x="228" y="8"/>
                    <a:pt x="204" y="1"/>
                    <a:pt x="179"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7"/>
            <p:cNvSpPr/>
            <p:nvPr/>
          </p:nvSpPr>
          <p:spPr>
            <a:xfrm>
              <a:off x="7289339" y="2996931"/>
              <a:ext cx="24668" cy="17411"/>
            </a:xfrm>
            <a:custGeom>
              <a:avLst/>
              <a:gdLst/>
              <a:ahLst/>
              <a:cxnLst/>
              <a:rect l="l" t="t" r="r" b="b"/>
              <a:pathLst>
                <a:path w="775" h="547" extrusionOk="0">
                  <a:moveTo>
                    <a:pt x="590" y="1"/>
                  </a:moveTo>
                  <a:cubicBezTo>
                    <a:pt x="565" y="1"/>
                    <a:pt x="539" y="8"/>
                    <a:pt x="513" y="23"/>
                  </a:cubicBezTo>
                  <a:lnTo>
                    <a:pt x="96" y="261"/>
                  </a:lnTo>
                  <a:cubicBezTo>
                    <a:pt x="25" y="308"/>
                    <a:pt x="1" y="392"/>
                    <a:pt x="36" y="475"/>
                  </a:cubicBezTo>
                  <a:cubicBezTo>
                    <a:pt x="72" y="511"/>
                    <a:pt x="108" y="546"/>
                    <a:pt x="179" y="546"/>
                  </a:cubicBezTo>
                  <a:cubicBezTo>
                    <a:pt x="203" y="546"/>
                    <a:pt x="239" y="546"/>
                    <a:pt x="251" y="535"/>
                  </a:cubicBezTo>
                  <a:lnTo>
                    <a:pt x="667" y="285"/>
                  </a:lnTo>
                  <a:cubicBezTo>
                    <a:pt x="751" y="249"/>
                    <a:pt x="775" y="154"/>
                    <a:pt x="727" y="82"/>
                  </a:cubicBezTo>
                  <a:cubicBezTo>
                    <a:pt x="694" y="33"/>
                    <a:pt x="645" y="1"/>
                    <a:pt x="59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7"/>
            <p:cNvSpPr/>
            <p:nvPr/>
          </p:nvSpPr>
          <p:spPr>
            <a:xfrm>
              <a:off x="7086964" y="3113587"/>
              <a:ext cx="24668" cy="17093"/>
            </a:xfrm>
            <a:custGeom>
              <a:avLst/>
              <a:gdLst/>
              <a:ahLst/>
              <a:cxnLst/>
              <a:rect l="l" t="t" r="r" b="b"/>
              <a:pathLst>
                <a:path w="775" h="537" extrusionOk="0">
                  <a:moveTo>
                    <a:pt x="597" y="0"/>
                  </a:moveTo>
                  <a:cubicBezTo>
                    <a:pt x="570" y="0"/>
                    <a:pt x="541" y="8"/>
                    <a:pt x="513" y="25"/>
                  </a:cubicBezTo>
                  <a:lnTo>
                    <a:pt x="108" y="263"/>
                  </a:lnTo>
                  <a:cubicBezTo>
                    <a:pt x="25" y="299"/>
                    <a:pt x="1" y="394"/>
                    <a:pt x="36" y="465"/>
                  </a:cubicBezTo>
                  <a:cubicBezTo>
                    <a:pt x="72" y="513"/>
                    <a:pt x="120" y="537"/>
                    <a:pt x="179" y="537"/>
                  </a:cubicBezTo>
                  <a:cubicBezTo>
                    <a:pt x="203" y="537"/>
                    <a:pt x="239" y="537"/>
                    <a:pt x="251" y="525"/>
                  </a:cubicBezTo>
                  <a:lnTo>
                    <a:pt x="668" y="287"/>
                  </a:lnTo>
                  <a:cubicBezTo>
                    <a:pt x="739" y="263"/>
                    <a:pt x="775" y="156"/>
                    <a:pt x="727" y="84"/>
                  </a:cubicBezTo>
                  <a:cubicBezTo>
                    <a:pt x="696" y="29"/>
                    <a:pt x="649" y="0"/>
                    <a:pt x="59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9" name="Google Shape;899;p37"/>
          <p:cNvGrpSpPr/>
          <p:nvPr/>
        </p:nvGrpSpPr>
        <p:grpSpPr>
          <a:xfrm>
            <a:off x="1502152" y="1258711"/>
            <a:ext cx="676401" cy="506963"/>
            <a:chOff x="1817317" y="2480330"/>
            <a:chExt cx="350958" cy="263043"/>
          </a:xfrm>
        </p:grpSpPr>
        <p:sp>
          <p:nvSpPr>
            <p:cNvPr id="900" name="Google Shape;900;p37"/>
            <p:cNvSpPr/>
            <p:nvPr/>
          </p:nvSpPr>
          <p:spPr>
            <a:xfrm>
              <a:off x="1817317" y="2480330"/>
              <a:ext cx="350958" cy="191426"/>
            </a:xfrm>
            <a:custGeom>
              <a:avLst/>
              <a:gdLst/>
              <a:ahLst/>
              <a:cxnLst/>
              <a:rect l="l" t="t" r="r" b="b"/>
              <a:pathLst>
                <a:path w="11026" h="6014" extrusionOk="0">
                  <a:moveTo>
                    <a:pt x="4477" y="1"/>
                  </a:moveTo>
                  <a:cubicBezTo>
                    <a:pt x="3918" y="1"/>
                    <a:pt x="3382" y="179"/>
                    <a:pt x="2917" y="524"/>
                  </a:cubicBezTo>
                  <a:cubicBezTo>
                    <a:pt x="2513" y="834"/>
                    <a:pt x="2203" y="1251"/>
                    <a:pt x="2036" y="1727"/>
                  </a:cubicBezTo>
                  <a:cubicBezTo>
                    <a:pt x="905" y="1787"/>
                    <a:pt x="0" y="2727"/>
                    <a:pt x="0" y="3870"/>
                  </a:cubicBezTo>
                  <a:cubicBezTo>
                    <a:pt x="0" y="5061"/>
                    <a:pt x="965" y="6013"/>
                    <a:pt x="2143" y="6013"/>
                  </a:cubicBezTo>
                  <a:lnTo>
                    <a:pt x="2917" y="6013"/>
                  </a:lnTo>
                  <a:cubicBezTo>
                    <a:pt x="3001" y="6013"/>
                    <a:pt x="3084" y="5942"/>
                    <a:pt x="3084" y="5847"/>
                  </a:cubicBezTo>
                  <a:cubicBezTo>
                    <a:pt x="3084" y="5763"/>
                    <a:pt x="3001" y="5692"/>
                    <a:pt x="2917" y="5692"/>
                  </a:cubicBezTo>
                  <a:lnTo>
                    <a:pt x="2143" y="5692"/>
                  </a:lnTo>
                  <a:cubicBezTo>
                    <a:pt x="1131" y="5692"/>
                    <a:pt x="310" y="4870"/>
                    <a:pt x="310" y="3858"/>
                  </a:cubicBezTo>
                  <a:cubicBezTo>
                    <a:pt x="310" y="2846"/>
                    <a:pt x="1131" y="2025"/>
                    <a:pt x="2132" y="2025"/>
                  </a:cubicBezTo>
                  <a:lnTo>
                    <a:pt x="2143" y="2025"/>
                  </a:lnTo>
                  <a:cubicBezTo>
                    <a:pt x="2215" y="2025"/>
                    <a:pt x="2274" y="1977"/>
                    <a:pt x="2286" y="1906"/>
                  </a:cubicBezTo>
                  <a:cubicBezTo>
                    <a:pt x="2429" y="1441"/>
                    <a:pt x="2703" y="1036"/>
                    <a:pt x="3096" y="739"/>
                  </a:cubicBezTo>
                  <a:cubicBezTo>
                    <a:pt x="3477" y="441"/>
                    <a:pt x="3953" y="286"/>
                    <a:pt x="4453" y="286"/>
                  </a:cubicBezTo>
                  <a:cubicBezTo>
                    <a:pt x="5239" y="286"/>
                    <a:pt x="5953" y="679"/>
                    <a:pt x="6370" y="1334"/>
                  </a:cubicBezTo>
                  <a:cubicBezTo>
                    <a:pt x="6412" y="1386"/>
                    <a:pt x="6471" y="1420"/>
                    <a:pt x="6533" y="1420"/>
                  </a:cubicBezTo>
                  <a:cubicBezTo>
                    <a:pt x="6542" y="1420"/>
                    <a:pt x="6551" y="1419"/>
                    <a:pt x="6561" y="1417"/>
                  </a:cubicBezTo>
                  <a:cubicBezTo>
                    <a:pt x="6751" y="1358"/>
                    <a:pt x="6954" y="1322"/>
                    <a:pt x="7144" y="1322"/>
                  </a:cubicBezTo>
                  <a:cubicBezTo>
                    <a:pt x="7942" y="1322"/>
                    <a:pt x="8644" y="1846"/>
                    <a:pt x="8882" y="2608"/>
                  </a:cubicBezTo>
                  <a:cubicBezTo>
                    <a:pt x="8918" y="2679"/>
                    <a:pt x="8978" y="2727"/>
                    <a:pt x="9061" y="2727"/>
                  </a:cubicBezTo>
                  <a:cubicBezTo>
                    <a:pt x="9121" y="2727"/>
                    <a:pt x="9168" y="2703"/>
                    <a:pt x="9228" y="2703"/>
                  </a:cubicBezTo>
                  <a:cubicBezTo>
                    <a:pt x="10049" y="2703"/>
                    <a:pt x="10704" y="3382"/>
                    <a:pt x="10704" y="4180"/>
                  </a:cubicBezTo>
                  <a:cubicBezTo>
                    <a:pt x="10704" y="4989"/>
                    <a:pt x="10025" y="5656"/>
                    <a:pt x="9228" y="5656"/>
                  </a:cubicBezTo>
                  <a:lnTo>
                    <a:pt x="8109" y="5656"/>
                  </a:lnTo>
                  <a:cubicBezTo>
                    <a:pt x="8025" y="5656"/>
                    <a:pt x="7942" y="5727"/>
                    <a:pt x="7942" y="5823"/>
                  </a:cubicBezTo>
                  <a:cubicBezTo>
                    <a:pt x="7942" y="5906"/>
                    <a:pt x="8025" y="5978"/>
                    <a:pt x="8109" y="5978"/>
                  </a:cubicBezTo>
                  <a:lnTo>
                    <a:pt x="9228" y="5978"/>
                  </a:lnTo>
                  <a:cubicBezTo>
                    <a:pt x="10228" y="5978"/>
                    <a:pt x="11026" y="5180"/>
                    <a:pt x="11026" y="4180"/>
                  </a:cubicBezTo>
                  <a:cubicBezTo>
                    <a:pt x="11026" y="3180"/>
                    <a:pt x="10204" y="2429"/>
                    <a:pt x="9228" y="2429"/>
                  </a:cubicBezTo>
                  <a:lnTo>
                    <a:pt x="9168" y="2429"/>
                  </a:lnTo>
                  <a:cubicBezTo>
                    <a:pt x="9013" y="2060"/>
                    <a:pt x="8763" y="1715"/>
                    <a:pt x="8442" y="1477"/>
                  </a:cubicBezTo>
                  <a:cubicBezTo>
                    <a:pt x="8061" y="1191"/>
                    <a:pt x="7620" y="1048"/>
                    <a:pt x="7156" y="1048"/>
                  </a:cubicBezTo>
                  <a:cubicBezTo>
                    <a:pt x="6966" y="1048"/>
                    <a:pt x="6787" y="1072"/>
                    <a:pt x="6596" y="1120"/>
                  </a:cubicBezTo>
                  <a:cubicBezTo>
                    <a:pt x="6096" y="417"/>
                    <a:pt x="5322" y="1"/>
                    <a:pt x="44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7"/>
            <p:cNvSpPr/>
            <p:nvPr/>
          </p:nvSpPr>
          <p:spPr>
            <a:xfrm>
              <a:off x="1926844" y="2568626"/>
              <a:ext cx="131140" cy="174747"/>
            </a:xfrm>
            <a:custGeom>
              <a:avLst/>
              <a:gdLst/>
              <a:ahLst/>
              <a:cxnLst/>
              <a:rect l="l" t="t" r="r" b="b"/>
              <a:pathLst>
                <a:path w="4120" h="5490" extrusionOk="0">
                  <a:moveTo>
                    <a:pt x="2417" y="322"/>
                  </a:moveTo>
                  <a:lnTo>
                    <a:pt x="2417" y="1370"/>
                  </a:lnTo>
                  <a:cubicBezTo>
                    <a:pt x="2417" y="1537"/>
                    <a:pt x="2572" y="1691"/>
                    <a:pt x="2751" y="1691"/>
                  </a:cubicBezTo>
                  <a:lnTo>
                    <a:pt x="3274" y="1691"/>
                  </a:lnTo>
                  <a:cubicBezTo>
                    <a:pt x="3358" y="1691"/>
                    <a:pt x="3429" y="1620"/>
                    <a:pt x="3429" y="1525"/>
                  </a:cubicBezTo>
                  <a:cubicBezTo>
                    <a:pt x="3429" y="1441"/>
                    <a:pt x="3358" y="1358"/>
                    <a:pt x="3274" y="1358"/>
                  </a:cubicBezTo>
                  <a:lnTo>
                    <a:pt x="2751" y="1358"/>
                  </a:lnTo>
                  <a:cubicBezTo>
                    <a:pt x="2751" y="1358"/>
                    <a:pt x="2727" y="1358"/>
                    <a:pt x="2727" y="1346"/>
                  </a:cubicBezTo>
                  <a:lnTo>
                    <a:pt x="2727" y="346"/>
                  </a:lnTo>
                  <a:lnTo>
                    <a:pt x="3751" y="1358"/>
                  </a:lnTo>
                  <a:cubicBezTo>
                    <a:pt x="3775" y="1394"/>
                    <a:pt x="3798" y="1441"/>
                    <a:pt x="3798" y="1501"/>
                  </a:cubicBezTo>
                  <a:lnTo>
                    <a:pt x="3798" y="5180"/>
                  </a:lnTo>
                  <a:lnTo>
                    <a:pt x="3810" y="5180"/>
                  </a:lnTo>
                  <a:lnTo>
                    <a:pt x="334" y="5192"/>
                  </a:lnTo>
                  <a:cubicBezTo>
                    <a:pt x="334" y="5192"/>
                    <a:pt x="322" y="5192"/>
                    <a:pt x="322" y="5180"/>
                  </a:cubicBezTo>
                  <a:lnTo>
                    <a:pt x="322" y="334"/>
                  </a:lnTo>
                  <a:cubicBezTo>
                    <a:pt x="322" y="334"/>
                    <a:pt x="322" y="322"/>
                    <a:pt x="334" y="322"/>
                  </a:cubicBezTo>
                  <a:close/>
                  <a:moveTo>
                    <a:pt x="322" y="1"/>
                  </a:moveTo>
                  <a:cubicBezTo>
                    <a:pt x="143" y="1"/>
                    <a:pt x="0" y="144"/>
                    <a:pt x="0" y="322"/>
                  </a:cubicBezTo>
                  <a:lnTo>
                    <a:pt x="0" y="5156"/>
                  </a:lnTo>
                  <a:cubicBezTo>
                    <a:pt x="0" y="5335"/>
                    <a:pt x="143" y="5489"/>
                    <a:pt x="322" y="5489"/>
                  </a:cubicBezTo>
                  <a:lnTo>
                    <a:pt x="3775" y="5489"/>
                  </a:lnTo>
                  <a:cubicBezTo>
                    <a:pt x="3953" y="5489"/>
                    <a:pt x="4108" y="5335"/>
                    <a:pt x="4108" y="5156"/>
                  </a:cubicBezTo>
                  <a:lnTo>
                    <a:pt x="4108" y="1501"/>
                  </a:lnTo>
                  <a:cubicBezTo>
                    <a:pt x="4120" y="1382"/>
                    <a:pt x="4072" y="1251"/>
                    <a:pt x="3965" y="1156"/>
                  </a:cubicBezTo>
                  <a:lnTo>
                    <a:pt x="2953" y="144"/>
                  </a:lnTo>
                  <a:cubicBezTo>
                    <a:pt x="2870" y="48"/>
                    <a:pt x="2739" y="1"/>
                    <a:pt x="2596"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2" name="Google Shape;902;p37"/>
            <p:cNvSpPr/>
            <p:nvPr/>
          </p:nvSpPr>
          <p:spPr>
            <a:xfrm>
              <a:off x="1965485" y="2639893"/>
              <a:ext cx="55002" cy="70885"/>
            </a:xfrm>
            <a:custGeom>
              <a:avLst/>
              <a:gdLst/>
              <a:ahLst/>
              <a:cxnLst/>
              <a:rect l="l" t="t" r="r" b="b"/>
              <a:pathLst>
                <a:path w="1728" h="2227" extrusionOk="0">
                  <a:moveTo>
                    <a:pt x="870" y="0"/>
                  </a:moveTo>
                  <a:cubicBezTo>
                    <a:pt x="822" y="0"/>
                    <a:pt x="775" y="36"/>
                    <a:pt x="751" y="60"/>
                  </a:cubicBezTo>
                  <a:lnTo>
                    <a:pt x="60" y="929"/>
                  </a:lnTo>
                  <a:cubicBezTo>
                    <a:pt x="1" y="1000"/>
                    <a:pt x="13" y="1107"/>
                    <a:pt x="84" y="1155"/>
                  </a:cubicBezTo>
                  <a:cubicBezTo>
                    <a:pt x="117" y="1178"/>
                    <a:pt x="151" y="1189"/>
                    <a:pt x="183" y="1189"/>
                  </a:cubicBezTo>
                  <a:cubicBezTo>
                    <a:pt x="234" y="1189"/>
                    <a:pt x="281" y="1163"/>
                    <a:pt x="310" y="1119"/>
                  </a:cubicBezTo>
                  <a:lnTo>
                    <a:pt x="715" y="619"/>
                  </a:lnTo>
                  <a:lnTo>
                    <a:pt x="715" y="2060"/>
                  </a:lnTo>
                  <a:cubicBezTo>
                    <a:pt x="715" y="2143"/>
                    <a:pt x="787" y="2227"/>
                    <a:pt x="882" y="2227"/>
                  </a:cubicBezTo>
                  <a:cubicBezTo>
                    <a:pt x="965" y="2227"/>
                    <a:pt x="1048" y="2143"/>
                    <a:pt x="1048" y="2060"/>
                  </a:cubicBezTo>
                  <a:lnTo>
                    <a:pt x="1048" y="619"/>
                  </a:lnTo>
                  <a:lnTo>
                    <a:pt x="1441" y="1119"/>
                  </a:lnTo>
                  <a:cubicBezTo>
                    <a:pt x="1477" y="1167"/>
                    <a:pt x="1513" y="1179"/>
                    <a:pt x="1560" y="1179"/>
                  </a:cubicBezTo>
                  <a:cubicBezTo>
                    <a:pt x="1596" y="1179"/>
                    <a:pt x="1644" y="1167"/>
                    <a:pt x="1668" y="1155"/>
                  </a:cubicBezTo>
                  <a:cubicBezTo>
                    <a:pt x="1715" y="1107"/>
                    <a:pt x="1727" y="1000"/>
                    <a:pt x="1668" y="929"/>
                  </a:cubicBezTo>
                  <a:lnTo>
                    <a:pt x="989" y="60"/>
                  </a:lnTo>
                  <a:cubicBezTo>
                    <a:pt x="953" y="24"/>
                    <a:pt x="906" y="0"/>
                    <a:pt x="87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3" name="Google Shape;903;p37"/>
            <p:cNvSpPr/>
            <p:nvPr/>
          </p:nvSpPr>
          <p:spPr>
            <a:xfrm>
              <a:off x="1965103" y="2503406"/>
              <a:ext cx="43989" cy="31162"/>
            </a:xfrm>
            <a:custGeom>
              <a:avLst/>
              <a:gdLst/>
              <a:ahLst/>
              <a:cxnLst/>
              <a:rect l="l" t="t" r="r" b="b"/>
              <a:pathLst>
                <a:path w="1382" h="979" extrusionOk="0">
                  <a:moveTo>
                    <a:pt x="181" y="0"/>
                  </a:moveTo>
                  <a:cubicBezTo>
                    <a:pt x="104" y="0"/>
                    <a:pt x="24" y="56"/>
                    <a:pt x="13" y="121"/>
                  </a:cubicBezTo>
                  <a:cubicBezTo>
                    <a:pt x="1" y="216"/>
                    <a:pt x="60" y="300"/>
                    <a:pt x="132" y="323"/>
                  </a:cubicBezTo>
                  <a:cubicBezTo>
                    <a:pt x="501" y="395"/>
                    <a:pt x="846" y="597"/>
                    <a:pt x="1072" y="919"/>
                  </a:cubicBezTo>
                  <a:cubicBezTo>
                    <a:pt x="1096" y="954"/>
                    <a:pt x="1144" y="978"/>
                    <a:pt x="1203" y="978"/>
                  </a:cubicBezTo>
                  <a:cubicBezTo>
                    <a:pt x="1227" y="978"/>
                    <a:pt x="1275" y="954"/>
                    <a:pt x="1310" y="942"/>
                  </a:cubicBezTo>
                  <a:cubicBezTo>
                    <a:pt x="1370" y="895"/>
                    <a:pt x="1382" y="800"/>
                    <a:pt x="1334" y="716"/>
                  </a:cubicBezTo>
                  <a:cubicBezTo>
                    <a:pt x="1060" y="347"/>
                    <a:pt x="656" y="97"/>
                    <a:pt x="203" y="2"/>
                  </a:cubicBezTo>
                  <a:cubicBezTo>
                    <a:pt x="196" y="1"/>
                    <a:pt x="189" y="0"/>
                    <a:pt x="181"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7"/>
            <p:cNvSpPr/>
            <p:nvPr/>
          </p:nvSpPr>
          <p:spPr>
            <a:xfrm>
              <a:off x="2052668" y="2537369"/>
              <a:ext cx="34504" cy="30175"/>
            </a:xfrm>
            <a:custGeom>
              <a:avLst/>
              <a:gdLst/>
              <a:ahLst/>
              <a:cxnLst/>
              <a:rect l="l" t="t" r="r" b="b"/>
              <a:pathLst>
                <a:path w="1084" h="948" extrusionOk="0">
                  <a:moveTo>
                    <a:pt x="194" y="0"/>
                  </a:moveTo>
                  <a:cubicBezTo>
                    <a:pt x="124" y="0"/>
                    <a:pt x="56" y="45"/>
                    <a:pt x="36" y="114"/>
                  </a:cubicBezTo>
                  <a:cubicBezTo>
                    <a:pt x="0" y="209"/>
                    <a:pt x="48" y="292"/>
                    <a:pt x="131" y="328"/>
                  </a:cubicBezTo>
                  <a:cubicBezTo>
                    <a:pt x="405" y="411"/>
                    <a:pt x="631" y="602"/>
                    <a:pt x="762" y="864"/>
                  </a:cubicBezTo>
                  <a:cubicBezTo>
                    <a:pt x="786" y="923"/>
                    <a:pt x="845" y="947"/>
                    <a:pt x="905" y="947"/>
                  </a:cubicBezTo>
                  <a:cubicBezTo>
                    <a:pt x="941" y="947"/>
                    <a:pt x="953" y="947"/>
                    <a:pt x="988" y="935"/>
                  </a:cubicBezTo>
                  <a:cubicBezTo>
                    <a:pt x="1060" y="887"/>
                    <a:pt x="1084" y="804"/>
                    <a:pt x="1048" y="709"/>
                  </a:cubicBezTo>
                  <a:cubicBezTo>
                    <a:pt x="869" y="387"/>
                    <a:pt x="584" y="149"/>
                    <a:pt x="238" y="6"/>
                  </a:cubicBezTo>
                  <a:cubicBezTo>
                    <a:pt x="224" y="2"/>
                    <a:pt x="209" y="0"/>
                    <a:pt x="19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5" name="Google Shape;905;p37"/>
          <p:cNvGrpSpPr/>
          <p:nvPr/>
        </p:nvGrpSpPr>
        <p:grpSpPr>
          <a:xfrm>
            <a:off x="4004169" y="1330579"/>
            <a:ext cx="630391" cy="534017"/>
            <a:chOff x="2770052" y="2009628"/>
            <a:chExt cx="327085" cy="277080"/>
          </a:xfrm>
        </p:grpSpPr>
        <p:sp>
          <p:nvSpPr>
            <p:cNvPr id="906" name="Google Shape;906;p37"/>
            <p:cNvSpPr/>
            <p:nvPr/>
          </p:nvSpPr>
          <p:spPr>
            <a:xfrm>
              <a:off x="2770052" y="2023537"/>
              <a:ext cx="327085" cy="263170"/>
            </a:xfrm>
            <a:custGeom>
              <a:avLst/>
              <a:gdLst/>
              <a:ahLst/>
              <a:cxnLst/>
              <a:rect l="l" t="t" r="r" b="b"/>
              <a:pathLst>
                <a:path w="10276" h="8268" extrusionOk="0">
                  <a:moveTo>
                    <a:pt x="6251" y="2267"/>
                  </a:moveTo>
                  <a:lnTo>
                    <a:pt x="7061" y="2541"/>
                  </a:lnTo>
                  <a:cubicBezTo>
                    <a:pt x="7073" y="2544"/>
                    <a:pt x="7086" y="2545"/>
                    <a:pt x="7098" y="2545"/>
                  </a:cubicBezTo>
                  <a:cubicBezTo>
                    <a:pt x="7136" y="2545"/>
                    <a:pt x="7174" y="2532"/>
                    <a:pt x="7192" y="2505"/>
                  </a:cubicBezTo>
                  <a:lnTo>
                    <a:pt x="7454" y="2314"/>
                  </a:lnTo>
                  <a:lnTo>
                    <a:pt x="9240" y="4660"/>
                  </a:lnTo>
                  <a:lnTo>
                    <a:pt x="8978" y="4874"/>
                  </a:lnTo>
                  <a:cubicBezTo>
                    <a:pt x="8966" y="4862"/>
                    <a:pt x="8942" y="4839"/>
                    <a:pt x="8930" y="4839"/>
                  </a:cubicBezTo>
                  <a:lnTo>
                    <a:pt x="5811" y="3148"/>
                  </a:lnTo>
                  <a:lnTo>
                    <a:pt x="5930" y="2969"/>
                  </a:lnTo>
                  <a:cubicBezTo>
                    <a:pt x="5978" y="2898"/>
                    <a:pt x="5966" y="2803"/>
                    <a:pt x="5894" y="2755"/>
                  </a:cubicBezTo>
                  <a:cubicBezTo>
                    <a:pt x="5864" y="2742"/>
                    <a:pt x="5834" y="2735"/>
                    <a:pt x="5806" y="2735"/>
                  </a:cubicBezTo>
                  <a:cubicBezTo>
                    <a:pt x="5756" y="2735"/>
                    <a:pt x="5710" y="2757"/>
                    <a:pt x="5680" y="2803"/>
                  </a:cubicBezTo>
                  <a:lnTo>
                    <a:pt x="5358" y="3326"/>
                  </a:lnTo>
                  <a:cubicBezTo>
                    <a:pt x="5335" y="3350"/>
                    <a:pt x="5323" y="3374"/>
                    <a:pt x="5323" y="3398"/>
                  </a:cubicBezTo>
                  <a:lnTo>
                    <a:pt x="5323" y="4684"/>
                  </a:lnTo>
                  <a:cubicBezTo>
                    <a:pt x="5323" y="4946"/>
                    <a:pt x="5097" y="5172"/>
                    <a:pt x="4835" y="5172"/>
                  </a:cubicBezTo>
                  <a:cubicBezTo>
                    <a:pt x="4561" y="5172"/>
                    <a:pt x="4346" y="4946"/>
                    <a:pt x="4346" y="4684"/>
                  </a:cubicBezTo>
                  <a:lnTo>
                    <a:pt x="4346" y="3410"/>
                  </a:lnTo>
                  <a:lnTo>
                    <a:pt x="4620" y="2267"/>
                  </a:lnTo>
                  <a:close/>
                  <a:moveTo>
                    <a:pt x="2680" y="1767"/>
                  </a:moveTo>
                  <a:lnTo>
                    <a:pt x="2918" y="1898"/>
                  </a:lnTo>
                  <a:lnTo>
                    <a:pt x="941" y="5303"/>
                  </a:lnTo>
                  <a:lnTo>
                    <a:pt x="703" y="5172"/>
                  </a:lnTo>
                  <a:lnTo>
                    <a:pt x="2680" y="1767"/>
                  </a:lnTo>
                  <a:close/>
                  <a:moveTo>
                    <a:pt x="3180" y="4743"/>
                  </a:moveTo>
                  <a:cubicBezTo>
                    <a:pt x="3287" y="4743"/>
                    <a:pt x="3370" y="4779"/>
                    <a:pt x="3442" y="4874"/>
                  </a:cubicBezTo>
                  <a:cubicBezTo>
                    <a:pt x="3561" y="5017"/>
                    <a:pt x="3525" y="5231"/>
                    <a:pt x="3370" y="5339"/>
                  </a:cubicBezTo>
                  <a:lnTo>
                    <a:pt x="2322" y="6112"/>
                  </a:lnTo>
                  <a:cubicBezTo>
                    <a:pt x="2262" y="6150"/>
                    <a:pt x="2194" y="6169"/>
                    <a:pt x="2127" y="6169"/>
                  </a:cubicBezTo>
                  <a:cubicBezTo>
                    <a:pt x="2023" y="6169"/>
                    <a:pt x="1923" y="6123"/>
                    <a:pt x="1858" y="6029"/>
                  </a:cubicBezTo>
                  <a:cubicBezTo>
                    <a:pt x="1751" y="5886"/>
                    <a:pt x="1787" y="5672"/>
                    <a:pt x="1929" y="5565"/>
                  </a:cubicBezTo>
                  <a:lnTo>
                    <a:pt x="2989" y="4803"/>
                  </a:lnTo>
                  <a:cubicBezTo>
                    <a:pt x="3049" y="4755"/>
                    <a:pt x="3120" y="4743"/>
                    <a:pt x="3180" y="4743"/>
                  </a:cubicBezTo>
                  <a:close/>
                  <a:moveTo>
                    <a:pt x="3775" y="5493"/>
                  </a:moveTo>
                  <a:cubicBezTo>
                    <a:pt x="3870" y="5493"/>
                    <a:pt x="3954" y="5553"/>
                    <a:pt x="4013" y="5636"/>
                  </a:cubicBezTo>
                  <a:cubicBezTo>
                    <a:pt x="4132" y="5779"/>
                    <a:pt x="4085" y="5993"/>
                    <a:pt x="3942" y="6089"/>
                  </a:cubicBezTo>
                  <a:lnTo>
                    <a:pt x="3132" y="6708"/>
                  </a:lnTo>
                  <a:cubicBezTo>
                    <a:pt x="3076" y="6745"/>
                    <a:pt x="3013" y="6764"/>
                    <a:pt x="2949" y="6764"/>
                  </a:cubicBezTo>
                  <a:cubicBezTo>
                    <a:pt x="2851" y="6764"/>
                    <a:pt x="2752" y="6718"/>
                    <a:pt x="2680" y="6624"/>
                  </a:cubicBezTo>
                  <a:cubicBezTo>
                    <a:pt x="2572" y="6482"/>
                    <a:pt x="2596" y="6255"/>
                    <a:pt x="2751" y="6148"/>
                  </a:cubicBezTo>
                  <a:lnTo>
                    <a:pt x="3537" y="5589"/>
                  </a:lnTo>
                  <a:cubicBezTo>
                    <a:pt x="3573" y="5565"/>
                    <a:pt x="3596" y="5541"/>
                    <a:pt x="3620" y="5529"/>
                  </a:cubicBezTo>
                  <a:cubicBezTo>
                    <a:pt x="3668" y="5517"/>
                    <a:pt x="3715" y="5493"/>
                    <a:pt x="3775" y="5493"/>
                  </a:cubicBezTo>
                  <a:close/>
                  <a:moveTo>
                    <a:pt x="4359" y="6281"/>
                  </a:moveTo>
                  <a:cubicBezTo>
                    <a:pt x="4454" y="6281"/>
                    <a:pt x="4550" y="6321"/>
                    <a:pt x="4620" y="6398"/>
                  </a:cubicBezTo>
                  <a:cubicBezTo>
                    <a:pt x="4739" y="6553"/>
                    <a:pt x="4704" y="6755"/>
                    <a:pt x="4549" y="6863"/>
                  </a:cubicBezTo>
                  <a:lnTo>
                    <a:pt x="3954" y="7303"/>
                  </a:lnTo>
                  <a:cubicBezTo>
                    <a:pt x="3898" y="7331"/>
                    <a:pt x="3829" y="7358"/>
                    <a:pt x="3767" y="7358"/>
                  </a:cubicBezTo>
                  <a:cubicBezTo>
                    <a:pt x="3749" y="7358"/>
                    <a:pt x="3732" y="7356"/>
                    <a:pt x="3715" y="7351"/>
                  </a:cubicBezTo>
                  <a:cubicBezTo>
                    <a:pt x="3620" y="7339"/>
                    <a:pt x="3549" y="7303"/>
                    <a:pt x="3513" y="7220"/>
                  </a:cubicBezTo>
                  <a:cubicBezTo>
                    <a:pt x="3406" y="7077"/>
                    <a:pt x="3430" y="6863"/>
                    <a:pt x="3584" y="6755"/>
                  </a:cubicBezTo>
                  <a:lnTo>
                    <a:pt x="4144" y="6363"/>
                  </a:lnTo>
                  <a:lnTo>
                    <a:pt x="4168" y="6339"/>
                  </a:lnTo>
                  <a:cubicBezTo>
                    <a:pt x="4226" y="6300"/>
                    <a:pt x="4292" y="6281"/>
                    <a:pt x="4359" y="6281"/>
                  </a:cubicBezTo>
                  <a:close/>
                  <a:moveTo>
                    <a:pt x="2870" y="2553"/>
                  </a:moveTo>
                  <a:lnTo>
                    <a:pt x="3156" y="2707"/>
                  </a:lnTo>
                  <a:cubicBezTo>
                    <a:pt x="3173" y="2725"/>
                    <a:pt x="3197" y="2736"/>
                    <a:pt x="3218" y="2736"/>
                  </a:cubicBezTo>
                  <a:cubicBezTo>
                    <a:pt x="3226" y="2736"/>
                    <a:pt x="3233" y="2734"/>
                    <a:pt x="3239" y="2731"/>
                  </a:cubicBezTo>
                  <a:lnTo>
                    <a:pt x="3942" y="2636"/>
                  </a:lnTo>
                  <a:lnTo>
                    <a:pt x="4192" y="2743"/>
                  </a:lnTo>
                  <a:lnTo>
                    <a:pt x="4049" y="3338"/>
                  </a:lnTo>
                  <a:lnTo>
                    <a:pt x="4049" y="3362"/>
                  </a:lnTo>
                  <a:lnTo>
                    <a:pt x="4049" y="4648"/>
                  </a:lnTo>
                  <a:cubicBezTo>
                    <a:pt x="4049" y="5077"/>
                    <a:pt x="4406" y="5434"/>
                    <a:pt x="4835" y="5434"/>
                  </a:cubicBezTo>
                  <a:cubicBezTo>
                    <a:pt x="5263" y="5434"/>
                    <a:pt x="5620" y="5077"/>
                    <a:pt x="5620" y="4648"/>
                  </a:cubicBezTo>
                  <a:lnTo>
                    <a:pt x="5620" y="3410"/>
                  </a:lnTo>
                  <a:lnTo>
                    <a:pt x="5656" y="3362"/>
                  </a:lnTo>
                  <a:lnTo>
                    <a:pt x="8776" y="5065"/>
                  </a:lnTo>
                  <a:cubicBezTo>
                    <a:pt x="8942" y="5184"/>
                    <a:pt x="9002" y="5374"/>
                    <a:pt x="8907" y="5541"/>
                  </a:cubicBezTo>
                  <a:cubicBezTo>
                    <a:pt x="8850" y="5654"/>
                    <a:pt x="8745" y="5717"/>
                    <a:pt x="8631" y="5717"/>
                  </a:cubicBezTo>
                  <a:cubicBezTo>
                    <a:pt x="8576" y="5717"/>
                    <a:pt x="8520" y="5703"/>
                    <a:pt x="8466" y="5672"/>
                  </a:cubicBezTo>
                  <a:lnTo>
                    <a:pt x="6740" y="4743"/>
                  </a:lnTo>
                  <a:cubicBezTo>
                    <a:pt x="6711" y="4727"/>
                    <a:pt x="6682" y="4719"/>
                    <a:pt x="6655" y="4719"/>
                  </a:cubicBezTo>
                  <a:cubicBezTo>
                    <a:pt x="6603" y="4719"/>
                    <a:pt x="6557" y="4748"/>
                    <a:pt x="6525" y="4803"/>
                  </a:cubicBezTo>
                  <a:cubicBezTo>
                    <a:pt x="6490" y="4874"/>
                    <a:pt x="6513" y="4958"/>
                    <a:pt x="6585" y="5005"/>
                  </a:cubicBezTo>
                  <a:lnTo>
                    <a:pt x="8037" y="5791"/>
                  </a:lnTo>
                  <a:cubicBezTo>
                    <a:pt x="8192" y="5886"/>
                    <a:pt x="8252" y="6077"/>
                    <a:pt x="8168" y="6243"/>
                  </a:cubicBezTo>
                  <a:cubicBezTo>
                    <a:pt x="8104" y="6356"/>
                    <a:pt x="7996" y="6415"/>
                    <a:pt x="7881" y="6415"/>
                  </a:cubicBezTo>
                  <a:cubicBezTo>
                    <a:pt x="7826" y="6415"/>
                    <a:pt x="7770" y="6401"/>
                    <a:pt x="7716" y="6374"/>
                  </a:cubicBezTo>
                  <a:lnTo>
                    <a:pt x="6251" y="5565"/>
                  </a:lnTo>
                  <a:cubicBezTo>
                    <a:pt x="6226" y="5554"/>
                    <a:pt x="6200" y="5548"/>
                    <a:pt x="6175" y="5548"/>
                  </a:cubicBezTo>
                  <a:cubicBezTo>
                    <a:pt x="6120" y="5548"/>
                    <a:pt x="6070" y="5575"/>
                    <a:pt x="6037" y="5624"/>
                  </a:cubicBezTo>
                  <a:cubicBezTo>
                    <a:pt x="5990" y="5708"/>
                    <a:pt x="6025" y="5791"/>
                    <a:pt x="6097" y="5839"/>
                  </a:cubicBezTo>
                  <a:lnTo>
                    <a:pt x="7287" y="6493"/>
                  </a:lnTo>
                  <a:cubicBezTo>
                    <a:pt x="7454" y="6577"/>
                    <a:pt x="7514" y="6779"/>
                    <a:pt x="7418" y="6934"/>
                  </a:cubicBezTo>
                  <a:cubicBezTo>
                    <a:pt x="7360" y="7050"/>
                    <a:pt x="7250" y="7114"/>
                    <a:pt x="7132" y="7114"/>
                  </a:cubicBezTo>
                  <a:cubicBezTo>
                    <a:pt x="7081" y="7114"/>
                    <a:pt x="7028" y="7102"/>
                    <a:pt x="6978" y="7077"/>
                  </a:cubicBezTo>
                  <a:lnTo>
                    <a:pt x="5728" y="6386"/>
                  </a:lnTo>
                  <a:cubicBezTo>
                    <a:pt x="5705" y="6371"/>
                    <a:pt x="5680" y="6365"/>
                    <a:pt x="5655" y="6365"/>
                  </a:cubicBezTo>
                  <a:cubicBezTo>
                    <a:pt x="5601" y="6365"/>
                    <a:pt x="5546" y="6397"/>
                    <a:pt x="5513" y="6446"/>
                  </a:cubicBezTo>
                  <a:cubicBezTo>
                    <a:pt x="5478" y="6517"/>
                    <a:pt x="5501" y="6613"/>
                    <a:pt x="5573" y="6660"/>
                  </a:cubicBezTo>
                  <a:lnTo>
                    <a:pt x="6549" y="7172"/>
                  </a:lnTo>
                  <a:cubicBezTo>
                    <a:pt x="6704" y="7267"/>
                    <a:pt x="6763" y="7458"/>
                    <a:pt x="6680" y="7625"/>
                  </a:cubicBezTo>
                  <a:cubicBezTo>
                    <a:pt x="6616" y="7737"/>
                    <a:pt x="6508" y="7801"/>
                    <a:pt x="6393" y="7801"/>
                  </a:cubicBezTo>
                  <a:cubicBezTo>
                    <a:pt x="6338" y="7801"/>
                    <a:pt x="6282" y="7786"/>
                    <a:pt x="6228" y="7756"/>
                  </a:cubicBezTo>
                  <a:lnTo>
                    <a:pt x="5549" y="7386"/>
                  </a:lnTo>
                  <a:cubicBezTo>
                    <a:pt x="5549" y="7255"/>
                    <a:pt x="5501" y="7101"/>
                    <a:pt x="5406" y="6994"/>
                  </a:cubicBezTo>
                  <a:cubicBezTo>
                    <a:pt x="5299" y="6851"/>
                    <a:pt x="5132" y="6755"/>
                    <a:pt x="4954" y="6744"/>
                  </a:cubicBezTo>
                  <a:lnTo>
                    <a:pt x="4954" y="6696"/>
                  </a:lnTo>
                  <a:cubicBezTo>
                    <a:pt x="4977" y="6541"/>
                    <a:pt x="4930" y="6363"/>
                    <a:pt x="4835" y="6220"/>
                  </a:cubicBezTo>
                  <a:cubicBezTo>
                    <a:pt x="4716" y="6077"/>
                    <a:pt x="4549" y="5982"/>
                    <a:pt x="4370" y="5970"/>
                  </a:cubicBezTo>
                  <a:lnTo>
                    <a:pt x="4370" y="5922"/>
                  </a:lnTo>
                  <a:cubicBezTo>
                    <a:pt x="4406" y="5767"/>
                    <a:pt x="4358" y="5589"/>
                    <a:pt x="4251" y="5446"/>
                  </a:cubicBezTo>
                  <a:cubicBezTo>
                    <a:pt x="4132" y="5303"/>
                    <a:pt x="3965" y="5208"/>
                    <a:pt x="3787" y="5196"/>
                  </a:cubicBezTo>
                  <a:lnTo>
                    <a:pt x="3787" y="5148"/>
                  </a:lnTo>
                  <a:cubicBezTo>
                    <a:pt x="3823" y="4993"/>
                    <a:pt x="3775" y="4815"/>
                    <a:pt x="3668" y="4672"/>
                  </a:cubicBezTo>
                  <a:cubicBezTo>
                    <a:pt x="3547" y="4516"/>
                    <a:pt x="3359" y="4432"/>
                    <a:pt x="3172" y="4432"/>
                  </a:cubicBezTo>
                  <a:cubicBezTo>
                    <a:pt x="3044" y="4432"/>
                    <a:pt x="2917" y="4471"/>
                    <a:pt x="2811" y="4553"/>
                  </a:cubicBezTo>
                  <a:lnTo>
                    <a:pt x="1763" y="5315"/>
                  </a:lnTo>
                  <a:lnTo>
                    <a:pt x="1394" y="5112"/>
                  </a:lnTo>
                  <a:lnTo>
                    <a:pt x="2870" y="2553"/>
                  </a:lnTo>
                  <a:close/>
                  <a:moveTo>
                    <a:pt x="4936" y="7026"/>
                  </a:moveTo>
                  <a:cubicBezTo>
                    <a:pt x="5036" y="7026"/>
                    <a:pt x="5132" y="7070"/>
                    <a:pt x="5204" y="7148"/>
                  </a:cubicBezTo>
                  <a:cubicBezTo>
                    <a:pt x="5251" y="7244"/>
                    <a:pt x="5275" y="7315"/>
                    <a:pt x="5263" y="7398"/>
                  </a:cubicBezTo>
                  <a:cubicBezTo>
                    <a:pt x="5251" y="7494"/>
                    <a:pt x="5204" y="7565"/>
                    <a:pt x="5132" y="7625"/>
                  </a:cubicBezTo>
                  <a:lnTo>
                    <a:pt x="4787" y="7875"/>
                  </a:lnTo>
                  <a:cubicBezTo>
                    <a:pt x="4729" y="7918"/>
                    <a:pt x="4658" y="7940"/>
                    <a:pt x="4588" y="7940"/>
                  </a:cubicBezTo>
                  <a:cubicBezTo>
                    <a:pt x="4487" y="7940"/>
                    <a:pt x="4386" y="7895"/>
                    <a:pt x="4323" y="7803"/>
                  </a:cubicBezTo>
                  <a:cubicBezTo>
                    <a:pt x="4215" y="7660"/>
                    <a:pt x="4251" y="7446"/>
                    <a:pt x="4406" y="7339"/>
                  </a:cubicBezTo>
                  <a:lnTo>
                    <a:pt x="4727" y="7101"/>
                  </a:lnTo>
                  <a:lnTo>
                    <a:pt x="4739" y="7089"/>
                  </a:lnTo>
                  <a:cubicBezTo>
                    <a:pt x="4802" y="7046"/>
                    <a:pt x="4870" y="7026"/>
                    <a:pt x="4936" y="7026"/>
                  </a:cubicBezTo>
                  <a:close/>
                  <a:moveTo>
                    <a:pt x="180" y="0"/>
                  </a:moveTo>
                  <a:cubicBezTo>
                    <a:pt x="125" y="0"/>
                    <a:pt x="69" y="27"/>
                    <a:pt x="36" y="76"/>
                  </a:cubicBezTo>
                  <a:cubicBezTo>
                    <a:pt x="1" y="159"/>
                    <a:pt x="24" y="243"/>
                    <a:pt x="96" y="290"/>
                  </a:cubicBezTo>
                  <a:lnTo>
                    <a:pt x="2382" y="1600"/>
                  </a:lnTo>
                  <a:lnTo>
                    <a:pt x="405" y="5005"/>
                  </a:lnTo>
                  <a:lnTo>
                    <a:pt x="251" y="4922"/>
                  </a:lnTo>
                  <a:cubicBezTo>
                    <a:pt x="221" y="4905"/>
                    <a:pt x="192" y="4897"/>
                    <a:pt x="164" y="4897"/>
                  </a:cubicBezTo>
                  <a:cubicBezTo>
                    <a:pt x="113" y="4897"/>
                    <a:pt x="67" y="4923"/>
                    <a:pt x="36" y="4969"/>
                  </a:cubicBezTo>
                  <a:cubicBezTo>
                    <a:pt x="1" y="5053"/>
                    <a:pt x="24" y="5136"/>
                    <a:pt x="96" y="5184"/>
                  </a:cubicBezTo>
                  <a:lnTo>
                    <a:pt x="882" y="5648"/>
                  </a:lnTo>
                  <a:cubicBezTo>
                    <a:pt x="908" y="5663"/>
                    <a:pt x="934" y="5670"/>
                    <a:pt x="959" y="5670"/>
                  </a:cubicBezTo>
                  <a:cubicBezTo>
                    <a:pt x="1014" y="5670"/>
                    <a:pt x="1063" y="5638"/>
                    <a:pt x="1096" y="5589"/>
                  </a:cubicBezTo>
                  <a:lnTo>
                    <a:pt x="1215" y="5398"/>
                  </a:lnTo>
                  <a:lnTo>
                    <a:pt x="1537" y="5565"/>
                  </a:lnTo>
                  <a:cubicBezTo>
                    <a:pt x="1441" y="5779"/>
                    <a:pt x="1453" y="6029"/>
                    <a:pt x="1584" y="6220"/>
                  </a:cubicBezTo>
                  <a:cubicBezTo>
                    <a:pt x="1703" y="6386"/>
                    <a:pt x="1894" y="6482"/>
                    <a:pt x="2096" y="6482"/>
                  </a:cubicBezTo>
                  <a:cubicBezTo>
                    <a:pt x="2156" y="6482"/>
                    <a:pt x="2227" y="6458"/>
                    <a:pt x="2287" y="6446"/>
                  </a:cubicBezTo>
                  <a:cubicBezTo>
                    <a:pt x="2287" y="6577"/>
                    <a:pt x="2334" y="6720"/>
                    <a:pt x="2406" y="6815"/>
                  </a:cubicBezTo>
                  <a:cubicBezTo>
                    <a:pt x="2525" y="6982"/>
                    <a:pt x="2715" y="7077"/>
                    <a:pt x="2906" y="7077"/>
                  </a:cubicBezTo>
                  <a:cubicBezTo>
                    <a:pt x="2965" y="7077"/>
                    <a:pt x="3049" y="7053"/>
                    <a:pt x="3108" y="7041"/>
                  </a:cubicBezTo>
                  <a:cubicBezTo>
                    <a:pt x="3108" y="7160"/>
                    <a:pt x="3144" y="7291"/>
                    <a:pt x="3227" y="7398"/>
                  </a:cubicBezTo>
                  <a:cubicBezTo>
                    <a:pt x="3323" y="7529"/>
                    <a:pt x="3465" y="7625"/>
                    <a:pt x="3644" y="7648"/>
                  </a:cubicBezTo>
                  <a:cubicBezTo>
                    <a:pt x="3668" y="7648"/>
                    <a:pt x="3715" y="7672"/>
                    <a:pt x="3739" y="7672"/>
                  </a:cubicBezTo>
                  <a:cubicBezTo>
                    <a:pt x="3799" y="7672"/>
                    <a:pt x="3882" y="7648"/>
                    <a:pt x="3942" y="7636"/>
                  </a:cubicBezTo>
                  <a:cubicBezTo>
                    <a:pt x="3942" y="7767"/>
                    <a:pt x="3977" y="7886"/>
                    <a:pt x="4061" y="7994"/>
                  </a:cubicBezTo>
                  <a:cubicBezTo>
                    <a:pt x="4156" y="8125"/>
                    <a:pt x="4299" y="8220"/>
                    <a:pt x="4477" y="8244"/>
                  </a:cubicBezTo>
                  <a:cubicBezTo>
                    <a:pt x="4501" y="8244"/>
                    <a:pt x="4549" y="8267"/>
                    <a:pt x="4573" y="8267"/>
                  </a:cubicBezTo>
                  <a:cubicBezTo>
                    <a:pt x="4716" y="8267"/>
                    <a:pt x="4835" y="8220"/>
                    <a:pt x="4954" y="8148"/>
                  </a:cubicBezTo>
                  <a:lnTo>
                    <a:pt x="5287" y="7886"/>
                  </a:lnTo>
                  <a:cubicBezTo>
                    <a:pt x="5370" y="7827"/>
                    <a:pt x="5430" y="7767"/>
                    <a:pt x="5466" y="7684"/>
                  </a:cubicBezTo>
                  <a:lnTo>
                    <a:pt x="6085" y="8029"/>
                  </a:lnTo>
                  <a:cubicBezTo>
                    <a:pt x="6168" y="8077"/>
                    <a:pt x="6275" y="8101"/>
                    <a:pt x="6382" y="8101"/>
                  </a:cubicBezTo>
                  <a:cubicBezTo>
                    <a:pt x="6442" y="8101"/>
                    <a:pt x="6501" y="8089"/>
                    <a:pt x="6561" y="8077"/>
                  </a:cubicBezTo>
                  <a:cubicBezTo>
                    <a:pt x="6716" y="8029"/>
                    <a:pt x="6859" y="7922"/>
                    <a:pt x="6930" y="7779"/>
                  </a:cubicBezTo>
                  <a:cubicBezTo>
                    <a:pt x="6990" y="7648"/>
                    <a:pt x="7013" y="7529"/>
                    <a:pt x="7002" y="7398"/>
                  </a:cubicBezTo>
                  <a:cubicBezTo>
                    <a:pt x="7049" y="7398"/>
                    <a:pt x="7073" y="7422"/>
                    <a:pt x="7121" y="7422"/>
                  </a:cubicBezTo>
                  <a:cubicBezTo>
                    <a:pt x="7347" y="7422"/>
                    <a:pt x="7573" y="7303"/>
                    <a:pt x="7668" y="7089"/>
                  </a:cubicBezTo>
                  <a:cubicBezTo>
                    <a:pt x="7728" y="6970"/>
                    <a:pt x="7764" y="6839"/>
                    <a:pt x="7752" y="6720"/>
                  </a:cubicBezTo>
                  <a:cubicBezTo>
                    <a:pt x="7787" y="6720"/>
                    <a:pt x="7823" y="6732"/>
                    <a:pt x="7871" y="6732"/>
                  </a:cubicBezTo>
                  <a:cubicBezTo>
                    <a:pt x="8085" y="6732"/>
                    <a:pt x="8311" y="6613"/>
                    <a:pt x="8418" y="6410"/>
                  </a:cubicBezTo>
                  <a:cubicBezTo>
                    <a:pt x="8478" y="6291"/>
                    <a:pt x="8502" y="6172"/>
                    <a:pt x="8490" y="6029"/>
                  </a:cubicBezTo>
                  <a:cubicBezTo>
                    <a:pt x="8537" y="6029"/>
                    <a:pt x="8561" y="6053"/>
                    <a:pt x="8609" y="6053"/>
                  </a:cubicBezTo>
                  <a:cubicBezTo>
                    <a:pt x="8668" y="6053"/>
                    <a:pt x="8728" y="6029"/>
                    <a:pt x="8787" y="6017"/>
                  </a:cubicBezTo>
                  <a:cubicBezTo>
                    <a:pt x="8954" y="5970"/>
                    <a:pt x="9085" y="5874"/>
                    <a:pt x="9157" y="5720"/>
                  </a:cubicBezTo>
                  <a:cubicBezTo>
                    <a:pt x="9240" y="5577"/>
                    <a:pt x="9264" y="5410"/>
                    <a:pt x="9204" y="5243"/>
                  </a:cubicBezTo>
                  <a:cubicBezTo>
                    <a:pt x="9192" y="5196"/>
                    <a:pt x="9180" y="5172"/>
                    <a:pt x="9157" y="5136"/>
                  </a:cubicBezTo>
                  <a:lnTo>
                    <a:pt x="9430" y="4946"/>
                  </a:lnTo>
                  <a:lnTo>
                    <a:pt x="9561" y="5124"/>
                  </a:lnTo>
                  <a:cubicBezTo>
                    <a:pt x="9591" y="5161"/>
                    <a:pt x="9644" y="5180"/>
                    <a:pt x="9694" y="5180"/>
                  </a:cubicBezTo>
                  <a:cubicBezTo>
                    <a:pt x="9724" y="5180"/>
                    <a:pt x="9753" y="5173"/>
                    <a:pt x="9776" y="5160"/>
                  </a:cubicBezTo>
                  <a:lnTo>
                    <a:pt x="10192" y="4827"/>
                  </a:lnTo>
                  <a:cubicBezTo>
                    <a:pt x="10264" y="4743"/>
                    <a:pt x="10276" y="4648"/>
                    <a:pt x="10240" y="4577"/>
                  </a:cubicBezTo>
                  <a:cubicBezTo>
                    <a:pt x="10210" y="4539"/>
                    <a:pt x="10157" y="4521"/>
                    <a:pt x="10107" y="4521"/>
                  </a:cubicBezTo>
                  <a:cubicBezTo>
                    <a:pt x="10077" y="4521"/>
                    <a:pt x="10048" y="4527"/>
                    <a:pt x="10026" y="4541"/>
                  </a:cubicBezTo>
                  <a:lnTo>
                    <a:pt x="9728" y="4779"/>
                  </a:lnTo>
                  <a:lnTo>
                    <a:pt x="7347" y="1671"/>
                  </a:lnTo>
                  <a:lnTo>
                    <a:pt x="8704" y="790"/>
                  </a:lnTo>
                  <a:cubicBezTo>
                    <a:pt x="8776" y="755"/>
                    <a:pt x="8787" y="659"/>
                    <a:pt x="8752" y="588"/>
                  </a:cubicBezTo>
                  <a:cubicBezTo>
                    <a:pt x="8721" y="542"/>
                    <a:pt x="8670" y="516"/>
                    <a:pt x="8619" y="516"/>
                  </a:cubicBezTo>
                  <a:cubicBezTo>
                    <a:pt x="8591" y="516"/>
                    <a:pt x="8563" y="523"/>
                    <a:pt x="8537" y="540"/>
                  </a:cubicBezTo>
                  <a:lnTo>
                    <a:pt x="7049" y="1493"/>
                  </a:lnTo>
                  <a:cubicBezTo>
                    <a:pt x="6978" y="1540"/>
                    <a:pt x="6966" y="1648"/>
                    <a:pt x="7002" y="1719"/>
                  </a:cubicBezTo>
                  <a:lnTo>
                    <a:pt x="7275" y="2076"/>
                  </a:lnTo>
                  <a:lnTo>
                    <a:pt x="7085" y="2219"/>
                  </a:lnTo>
                  <a:lnTo>
                    <a:pt x="6311" y="1969"/>
                  </a:lnTo>
                  <a:cubicBezTo>
                    <a:pt x="6287" y="1969"/>
                    <a:pt x="6275" y="1957"/>
                    <a:pt x="6263" y="1957"/>
                  </a:cubicBezTo>
                  <a:lnTo>
                    <a:pt x="4501" y="1957"/>
                  </a:lnTo>
                  <a:cubicBezTo>
                    <a:pt x="4430" y="1957"/>
                    <a:pt x="4370" y="2005"/>
                    <a:pt x="4358" y="2076"/>
                  </a:cubicBezTo>
                  <a:lnTo>
                    <a:pt x="4251" y="2481"/>
                  </a:lnTo>
                  <a:lnTo>
                    <a:pt x="4001" y="2374"/>
                  </a:lnTo>
                  <a:cubicBezTo>
                    <a:pt x="3965" y="2362"/>
                    <a:pt x="3954" y="2362"/>
                    <a:pt x="3930" y="2362"/>
                  </a:cubicBezTo>
                  <a:lnTo>
                    <a:pt x="3227" y="2433"/>
                  </a:lnTo>
                  <a:lnTo>
                    <a:pt x="2989" y="2302"/>
                  </a:lnTo>
                  <a:lnTo>
                    <a:pt x="3215" y="1910"/>
                  </a:lnTo>
                  <a:cubicBezTo>
                    <a:pt x="3251" y="1838"/>
                    <a:pt x="3227" y="1743"/>
                    <a:pt x="3156" y="1707"/>
                  </a:cubicBezTo>
                  <a:lnTo>
                    <a:pt x="251" y="16"/>
                  </a:lnTo>
                  <a:cubicBezTo>
                    <a:pt x="229" y="5"/>
                    <a:pt x="204" y="0"/>
                    <a:pt x="18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7"/>
            <p:cNvSpPr/>
            <p:nvPr/>
          </p:nvSpPr>
          <p:spPr>
            <a:xfrm>
              <a:off x="3059960" y="2009628"/>
              <a:ext cx="37177" cy="26960"/>
            </a:xfrm>
            <a:custGeom>
              <a:avLst/>
              <a:gdLst/>
              <a:ahLst/>
              <a:cxnLst/>
              <a:rect l="l" t="t" r="r" b="b"/>
              <a:pathLst>
                <a:path w="1168" h="847" extrusionOk="0">
                  <a:moveTo>
                    <a:pt x="999" y="0"/>
                  </a:moveTo>
                  <a:cubicBezTo>
                    <a:pt x="971" y="0"/>
                    <a:pt x="943" y="8"/>
                    <a:pt x="918" y="25"/>
                  </a:cubicBezTo>
                  <a:lnTo>
                    <a:pt x="84" y="561"/>
                  </a:lnTo>
                  <a:cubicBezTo>
                    <a:pt x="13" y="608"/>
                    <a:pt x="1" y="692"/>
                    <a:pt x="37" y="775"/>
                  </a:cubicBezTo>
                  <a:cubicBezTo>
                    <a:pt x="72" y="811"/>
                    <a:pt x="120" y="846"/>
                    <a:pt x="156" y="846"/>
                  </a:cubicBezTo>
                  <a:cubicBezTo>
                    <a:pt x="191" y="846"/>
                    <a:pt x="215" y="823"/>
                    <a:pt x="239" y="811"/>
                  </a:cubicBezTo>
                  <a:lnTo>
                    <a:pt x="1073" y="275"/>
                  </a:lnTo>
                  <a:cubicBezTo>
                    <a:pt x="1156" y="239"/>
                    <a:pt x="1168" y="144"/>
                    <a:pt x="1132" y="72"/>
                  </a:cubicBezTo>
                  <a:cubicBezTo>
                    <a:pt x="1101" y="26"/>
                    <a:pt x="1051" y="0"/>
                    <a:pt x="99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1"/>
          <p:cNvSpPr txBox="1">
            <a:spLocks noGrp="1"/>
          </p:cNvSpPr>
          <p:nvPr>
            <p:ph type="title" idx="6"/>
          </p:nvPr>
        </p:nvSpPr>
        <p:spPr>
          <a:xfrm>
            <a:off x="3419151" y="1077813"/>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cxnSp>
        <p:nvCxnSpPr>
          <p:cNvPr id="304" name="Google Shape;304;p31"/>
          <p:cNvCxnSpPr/>
          <p:nvPr/>
        </p:nvCxnSpPr>
        <p:spPr>
          <a:xfrm>
            <a:off x="4572000" y="465900"/>
            <a:ext cx="0" cy="4211700"/>
          </a:xfrm>
          <a:prstGeom prst="straightConnector1">
            <a:avLst/>
          </a:prstGeom>
          <a:noFill/>
          <a:ln w="19050" cap="flat" cmpd="sng">
            <a:solidFill>
              <a:schemeClr val="lt1"/>
            </a:solidFill>
            <a:prstDash val="solid"/>
            <a:round/>
            <a:headEnd type="oval" w="med" len="med"/>
            <a:tailEnd type="oval" w="med" len="med"/>
          </a:ln>
        </p:spPr>
      </p:cxnSp>
      <p:sp>
        <p:nvSpPr>
          <p:cNvPr id="305" name="Google Shape;305;p31"/>
          <p:cNvSpPr txBox="1">
            <a:spLocks noGrp="1"/>
          </p:cNvSpPr>
          <p:nvPr>
            <p:ph type="ctrTitle"/>
          </p:nvPr>
        </p:nvSpPr>
        <p:spPr>
          <a:xfrm>
            <a:off x="1534318" y="913879"/>
            <a:ext cx="1717543" cy="458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solidFill>
                  <a:schemeClr val="lt2"/>
                </a:solidFill>
              </a:rPr>
              <a:t>User Interface </a:t>
            </a:r>
            <a:endParaRPr dirty="0">
              <a:solidFill>
                <a:schemeClr val="lt2"/>
              </a:solidFill>
            </a:endParaRPr>
          </a:p>
        </p:txBody>
      </p:sp>
      <p:sp>
        <p:nvSpPr>
          <p:cNvPr id="306" name="Google Shape;306;p31"/>
          <p:cNvSpPr txBox="1">
            <a:spLocks noGrp="1"/>
          </p:cNvSpPr>
          <p:nvPr>
            <p:ph type="subTitle" idx="1"/>
          </p:nvPr>
        </p:nvSpPr>
        <p:spPr>
          <a:xfrm>
            <a:off x="631026" y="1299210"/>
            <a:ext cx="2756063" cy="400395"/>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solidFill>
                  <a:schemeClr val="lt2"/>
                </a:solidFill>
              </a:rPr>
              <a:t>User registration on Flask App</a:t>
            </a:r>
          </a:p>
          <a:p>
            <a:pPr marL="0" lvl="0" indent="0" algn="r" rtl="0">
              <a:spcBef>
                <a:spcPts val="0"/>
              </a:spcBef>
              <a:spcAft>
                <a:spcPts val="0"/>
              </a:spcAft>
              <a:buNone/>
            </a:pPr>
            <a:endParaRPr dirty="0">
              <a:solidFill>
                <a:schemeClr val="lt2"/>
              </a:solidFill>
            </a:endParaRPr>
          </a:p>
        </p:txBody>
      </p:sp>
      <p:sp>
        <p:nvSpPr>
          <p:cNvPr id="307" name="Google Shape;307;p31"/>
          <p:cNvSpPr txBox="1">
            <a:spLocks noGrp="1"/>
          </p:cNvSpPr>
          <p:nvPr>
            <p:ph type="ctrTitle" idx="2"/>
          </p:nvPr>
        </p:nvSpPr>
        <p:spPr>
          <a:xfrm>
            <a:off x="1029822" y="2307904"/>
            <a:ext cx="2222039" cy="458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solidFill>
                  <a:schemeClr val="lt2"/>
                </a:solidFill>
              </a:rPr>
              <a:t>Client Server Model</a:t>
            </a:r>
            <a:endParaRPr dirty="0">
              <a:solidFill>
                <a:schemeClr val="lt2"/>
              </a:solidFill>
            </a:endParaRPr>
          </a:p>
        </p:txBody>
      </p:sp>
      <p:sp>
        <p:nvSpPr>
          <p:cNvPr id="308" name="Google Shape;308;p31"/>
          <p:cNvSpPr txBox="1">
            <a:spLocks noGrp="1"/>
          </p:cNvSpPr>
          <p:nvPr>
            <p:ph type="subTitle" idx="3"/>
          </p:nvPr>
        </p:nvSpPr>
        <p:spPr>
          <a:xfrm>
            <a:off x="421744" y="2727495"/>
            <a:ext cx="2890555" cy="466749"/>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IN" dirty="0">
                <a:solidFill>
                  <a:schemeClr val="lt2"/>
                </a:solidFill>
              </a:rPr>
              <a:t>A Client Server implementation</a:t>
            </a:r>
            <a:endParaRPr dirty="0">
              <a:solidFill>
                <a:schemeClr val="lt2"/>
              </a:solidFill>
            </a:endParaRPr>
          </a:p>
        </p:txBody>
      </p:sp>
      <p:sp>
        <p:nvSpPr>
          <p:cNvPr id="309" name="Google Shape;309;p31"/>
          <p:cNvSpPr txBox="1">
            <a:spLocks noGrp="1"/>
          </p:cNvSpPr>
          <p:nvPr>
            <p:ph type="ctrTitle" idx="4"/>
          </p:nvPr>
        </p:nvSpPr>
        <p:spPr>
          <a:xfrm>
            <a:off x="1494969" y="3552753"/>
            <a:ext cx="1808633" cy="458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dirty="0">
                <a:solidFill>
                  <a:schemeClr val="lt2"/>
                </a:solidFill>
              </a:rPr>
              <a:t>Key Generation</a:t>
            </a:r>
            <a:endParaRPr dirty="0">
              <a:solidFill>
                <a:schemeClr val="lt2"/>
              </a:solidFill>
            </a:endParaRPr>
          </a:p>
        </p:txBody>
      </p:sp>
      <p:sp>
        <p:nvSpPr>
          <p:cNvPr id="310" name="Google Shape;310;p31"/>
          <p:cNvSpPr txBox="1">
            <a:spLocks noGrp="1"/>
          </p:cNvSpPr>
          <p:nvPr>
            <p:ph type="subTitle" idx="5"/>
          </p:nvPr>
        </p:nvSpPr>
        <p:spPr>
          <a:xfrm>
            <a:off x="854840" y="3953375"/>
            <a:ext cx="2554602" cy="50633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solidFill>
                  <a:schemeClr val="lt2"/>
                </a:solidFill>
              </a:rPr>
              <a:t>Generating encryption keys </a:t>
            </a:r>
            <a:endParaRPr dirty="0">
              <a:solidFill>
                <a:schemeClr val="lt2"/>
              </a:solidFill>
            </a:endParaRPr>
          </a:p>
        </p:txBody>
      </p:sp>
      <p:sp>
        <p:nvSpPr>
          <p:cNvPr id="311" name="Google Shape;311;p31"/>
          <p:cNvSpPr txBox="1">
            <a:spLocks noGrp="1"/>
          </p:cNvSpPr>
          <p:nvPr>
            <p:ph type="title" idx="7"/>
          </p:nvPr>
        </p:nvSpPr>
        <p:spPr>
          <a:xfrm>
            <a:off x="3446499" y="2284125"/>
            <a:ext cx="81282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312" name="Google Shape;312;p31"/>
          <p:cNvSpPr txBox="1">
            <a:spLocks noGrp="1"/>
          </p:cNvSpPr>
          <p:nvPr>
            <p:ph type="title" idx="8"/>
          </p:nvPr>
        </p:nvSpPr>
        <p:spPr>
          <a:xfrm>
            <a:off x="3517782" y="3558275"/>
            <a:ext cx="788297"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313" name="Google Shape;313;p31"/>
          <p:cNvSpPr txBox="1">
            <a:spLocks noGrp="1"/>
          </p:cNvSpPr>
          <p:nvPr>
            <p:ph type="title" idx="9"/>
          </p:nvPr>
        </p:nvSpPr>
        <p:spPr>
          <a:xfrm>
            <a:off x="4483413" y="1102646"/>
            <a:ext cx="1192200" cy="79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04</a:t>
            </a:r>
            <a:endParaRPr dirty="0"/>
          </a:p>
        </p:txBody>
      </p:sp>
      <p:sp>
        <p:nvSpPr>
          <p:cNvPr id="314" name="Google Shape;314;p31"/>
          <p:cNvSpPr txBox="1">
            <a:spLocks noGrp="1"/>
          </p:cNvSpPr>
          <p:nvPr>
            <p:ph type="title" idx="13"/>
          </p:nvPr>
        </p:nvSpPr>
        <p:spPr>
          <a:xfrm>
            <a:off x="4722648" y="2332395"/>
            <a:ext cx="952965" cy="79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05</a:t>
            </a:r>
            <a:endParaRPr dirty="0"/>
          </a:p>
        </p:txBody>
      </p:sp>
      <p:sp>
        <p:nvSpPr>
          <p:cNvPr id="315" name="Google Shape;315;p31"/>
          <p:cNvSpPr txBox="1">
            <a:spLocks noGrp="1"/>
          </p:cNvSpPr>
          <p:nvPr>
            <p:ph type="title" idx="14"/>
          </p:nvPr>
        </p:nvSpPr>
        <p:spPr>
          <a:xfrm>
            <a:off x="4863981" y="3561129"/>
            <a:ext cx="858371" cy="842671"/>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06</a:t>
            </a:r>
            <a:endParaRPr dirty="0"/>
          </a:p>
        </p:txBody>
      </p:sp>
      <p:sp>
        <p:nvSpPr>
          <p:cNvPr id="316" name="Google Shape;316;p31"/>
          <p:cNvSpPr txBox="1">
            <a:spLocks noGrp="1"/>
          </p:cNvSpPr>
          <p:nvPr>
            <p:ph type="ctrTitle" idx="15"/>
          </p:nvPr>
        </p:nvSpPr>
        <p:spPr>
          <a:xfrm>
            <a:off x="5850435" y="872934"/>
            <a:ext cx="918753" cy="45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2"/>
                </a:solidFill>
              </a:rPr>
              <a:t> Server </a:t>
            </a:r>
            <a:endParaRPr dirty="0">
              <a:solidFill>
                <a:schemeClr val="lt2"/>
              </a:solidFill>
            </a:endParaRPr>
          </a:p>
        </p:txBody>
      </p:sp>
      <p:sp>
        <p:nvSpPr>
          <p:cNvPr id="317" name="Google Shape;317;p31"/>
          <p:cNvSpPr txBox="1">
            <a:spLocks noGrp="1"/>
          </p:cNvSpPr>
          <p:nvPr>
            <p:ph type="subTitle" idx="16"/>
          </p:nvPr>
        </p:nvSpPr>
        <p:spPr>
          <a:xfrm>
            <a:off x="5845321" y="1202048"/>
            <a:ext cx="1966281" cy="662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chemeClr val="lt2"/>
                </a:solidFill>
              </a:rPr>
              <a:t>Contains videos and encryption scheme</a:t>
            </a:r>
          </a:p>
          <a:p>
            <a:pPr marL="0" lvl="0" indent="0" algn="l" rtl="0">
              <a:spcBef>
                <a:spcPts val="0"/>
              </a:spcBef>
              <a:spcAft>
                <a:spcPts val="0"/>
              </a:spcAft>
              <a:buNone/>
            </a:pPr>
            <a:endParaRPr dirty="0">
              <a:solidFill>
                <a:schemeClr val="lt2"/>
              </a:solidFill>
            </a:endParaRPr>
          </a:p>
        </p:txBody>
      </p:sp>
      <p:sp>
        <p:nvSpPr>
          <p:cNvPr id="318" name="Google Shape;318;p31"/>
          <p:cNvSpPr txBox="1">
            <a:spLocks noGrp="1"/>
          </p:cNvSpPr>
          <p:nvPr>
            <p:ph type="ctrTitle" idx="17"/>
          </p:nvPr>
        </p:nvSpPr>
        <p:spPr>
          <a:xfrm>
            <a:off x="5850435" y="2187898"/>
            <a:ext cx="1020352" cy="45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2"/>
                </a:solidFill>
              </a:rPr>
              <a:t>Client </a:t>
            </a:r>
            <a:endParaRPr dirty="0">
              <a:solidFill>
                <a:schemeClr val="lt2"/>
              </a:solidFill>
            </a:endParaRPr>
          </a:p>
        </p:txBody>
      </p:sp>
      <p:sp>
        <p:nvSpPr>
          <p:cNvPr id="319" name="Google Shape;319;p31"/>
          <p:cNvSpPr txBox="1">
            <a:spLocks noGrp="1"/>
          </p:cNvSpPr>
          <p:nvPr>
            <p:ph type="subTitle" idx="18"/>
          </p:nvPr>
        </p:nvSpPr>
        <p:spPr>
          <a:xfrm>
            <a:off x="5840399" y="2576032"/>
            <a:ext cx="2306118" cy="63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dirty="0">
                <a:solidFill>
                  <a:schemeClr val="lt2"/>
                </a:solidFill>
              </a:rPr>
              <a:t>Client Program to connect with server</a:t>
            </a:r>
          </a:p>
          <a:p>
            <a:pPr marL="0" lvl="0" indent="0" algn="l" rtl="0">
              <a:spcBef>
                <a:spcPts val="0"/>
              </a:spcBef>
              <a:spcAft>
                <a:spcPts val="0"/>
              </a:spcAft>
              <a:buClr>
                <a:schemeClr val="dk1"/>
              </a:buClr>
              <a:buSzPts val="1100"/>
              <a:buFont typeface="Arial"/>
              <a:buNone/>
            </a:pPr>
            <a:endParaRPr dirty="0">
              <a:solidFill>
                <a:schemeClr val="lt2"/>
              </a:solidFill>
            </a:endParaRPr>
          </a:p>
        </p:txBody>
      </p:sp>
      <p:sp>
        <p:nvSpPr>
          <p:cNvPr id="320" name="Google Shape;320;p31"/>
          <p:cNvSpPr txBox="1">
            <a:spLocks noGrp="1"/>
          </p:cNvSpPr>
          <p:nvPr>
            <p:ph type="ctrTitle" idx="19"/>
          </p:nvPr>
        </p:nvSpPr>
        <p:spPr>
          <a:xfrm>
            <a:off x="5784188" y="3603807"/>
            <a:ext cx="1780600" cy="43378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2"/>
                </a:solidFill>
              </a:rPr>
              <a:t>Video Playback</a:t>
            </a:r>
            <a:endParaRPr dirty="0">
              <a:solidFill>
                <a:schemeClr val="lt2"/>
              </a:solidFill>
            </a:endParaRPr>
          </a:p>
        </p:txBody>
      </p:sp>
      <p:sp>
        <p:nvSpPr>
          <p:cNvPr id="321" name="Google Shape;321;p31"/>
          <p:cNvSpPr txBox="1">
            <a:spLocks noGrp="1"/>
          </p:cNvSpPr>
          <p:nvPr>
            <p:ph type="subTitle" idx="20"/>
          </p:nvPr>
        </p:nvSpPr>
        <p:spPr>
          <a:xfrm>
            <a:off x="5766703" y="4038757"/>
            <a:ext cx="2893049" cy="37121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lt2"/>
                </a:solidFill>
              </a:rPr>
              <a:t>Video Decryption and Playback</a:t>
            </a:r>
            <a:endParaRPr dirty="0">
              <a:solidFill>
                <a:schemeClr val="lt2"/>
              </a:solidFill>
            </a:endParaRPr>
          </a:p>
        </p:txBody>
      </p:sp>
      <p:cxnSp>
        <p:nvCxnSpPr>
          <p:cNvPr id="322" name="Google Shape;322;p31"/>
          <p:cNvCxnSpPr>
            <a:cxnSpLocks/>
          </p:cNvCxnSpPr>
          <p:nvPr/>
        </p:nvCxnSpPr>
        <p:spPr>
          <a:xfrm flipV="1">
            <a:off x="426254" y="1922504"/>
            <a:ext cx="8311709" cy="41418"/>
          </a:xfrm>
          <a:prstGeom prst="straightConnector1">
            <a:avLst/>
          </a:prstGeom>
          <a:noFill/>
          <a:ln w="19050" cap="flat" cmpd="sng">
            <a:solidFill>
              <a:schemeClr val="lt1"/>
            </a:solidFill>
            <a:prstDash val="solid"/>
            <a:round/>
            <a:headEnd type="oval" w="med" len="med"/>
            <a:tailEnd type="oval" w="med" len="med"/>
          </a:ln>
        </p:spPr>
      </p:cxnSp>
      <p:cxnSp>
        <p:nvCxnSpPr>
          <p:cNvPr id="323" name="Google Shape;323;p31"/>
          <p:cNvCxnSpPr>
            <a:cxnSpLocks/>
          </p:cNvCxnSpPr>
          <p:nvPr/>
        </p:nvCxnSpPr>
        <p:spPr>
          <a:xfrm>
            <a:off x="421744" y="3347824"/>
            <a:ext cx="8360228" cy="0"/>
          </a:xfrm>
          <a:prstGeom prst="straightConnector1">
            <a:avLst/>
          </a:prstGeom>
          <a:noFill/>
          <a:ln w="19050" cap="flat" cmpd="sng">
            <a:solidFill>
              <a:schemeClr val="lt1"/>
            </a:solidFill>
            <a:prstDash val="solid"/>
            <a:round/>
            <a:headEnd type="oval" w="med" len="med"/>
            <a:tailEnd type="oval" w="med" len="med"/>
          </a:ln>
        </p:spPr>
      </p:cxnSp>
      <p:sp>
        <p:nvSpPr>
          <p:cNvPr id="2" name="TextBox 1">
            <a:extLst>
              <a:ext uri="{FF2B5EF4-FFF2-40B4-BE49-F238E27FC236}">
                <a16:creationId xmlns:a16="http://schemas.microsoft.com/office/drawing/2014/main" id="{FC97C25D-4BC3-A2AA-E1C0-BF75C6C98AF4}"/>
              </a:ext>
            </a:extLst>
          </p:cNvPr>
          <p:cNvSpPr txBox="1"/>
          <p:nvPr/>
        </p:nvSpPr>
        <p:spPr>
          <a:xfrm>
            <a:off x="157142" y="139004"/>
            <a:ext cx="1927410" cy="584775"/>
          </a:xfrm>
          <a:prstGeom prst="rect">
            <a:avLst/>
          </a:prstGeom>
          <a:noFill/>
        </p:spPr>
        <p:txBody>
          <a:bodyPr wrap="square" rtlCol="0">
            <a:spAutoFit/>
          </a:bodyPr>
          <a:lstStyle/>
          <a:p>
            <a:r>
              <a:rPr lang="en-IN" sz="3200" b="1" dirty="0">
                <a:solidFill>
                  <a:schemeClr val="lt2"/>
                </a:solidFill>
                <a:latin typeface="Vega"/>
              </a:rPr>
              <a:t>PHASES</a:t>
            </a:r>
            <a:r>
              <a:rPr lang="en-IN" sz="3200" dirty="0">
                <a:solidFill>
                  <a:schemeClr val="lt2"/>
                </a:solidFill>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29"/>
        <p:cNvGrpSpPr/>
        <p:nvPr/>
      </p:nvGrpSpPr>
      <p:grpSpPr>
        <a:xfrm>
          <a:off x="0" y="0"/>
          <a:ext cx="0" cy="0"/>
          <a:chOff x="0" y="0"/>
          <a:chExt cx="0" cy="0"/>
        </a:xfrm>
      </p:grpSpPr>
      <p:pic>
        <p:nvPicPr>
          <p:cNvPr id="2" name="Picture 1">
            <a:extLst>
              <a:ext uri="{FF2B5EF4-FFF2-40B4-BE49-F238E27FC236}">
                <a16:creationId xmlns:a16="http://schemas.microsoft.com/office/drawing/2014/main" id="{95A43A90-1E0B-1C50-01ED-35D26D612BA7}"/>
              </a:ext>
            </a:extLst>
          </p:cNvPr>
          <p:cNvPicPr>
            <a:picLocks noChangeAspect="1"/>
          </p:cNvPicPr>
          <p:nvPr/>
        </p:nvPicPr>
        <p:blipFill>
          <a:blip r:embed="rId3"/>
          <a:stretch>
            <a:fillRect/>
          </a:stretch>
        </p:blipFill>
        <p:spPr>
          <a:xfrm>
            <a:off x="5888948" y="-68596"/>
            <a:ext cx="4519907" cy="6050650"/>
          </a:xfrm>
          <a:prstGeom prst="rect">
            <a:avLst/>
          </a:prstGeom>
        </p:spPr>
      </p:pic>
      <p:sp>
        <p:nvSpPr>
          <p:cNvPr id="2330" name="Google Shape;2330;p54"/>
          <p:cNvSpPr txBox="1">
            <a:spLocks noGrp="1"/>
          </p:cNvSpPr>
          <p:nvPr>
            <p:ph type="subTitle" idx="1"/>
          </p:nvPr>
        </p:nvSpPr>
        <p:spPr>
          <a:xfrm>
            <a:off x="995098" y="1362414"/>
            <a:ext cx="6918215" cy="21904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500" dirty="0">
                <a:latin typeface="DMsans"/>
              </a:rPr>
              <a:t>The paper discusses traditional cryptographic approaches for securing video communication, including symmetric key encryption (e.g., AES) and asymmetric key encryption (e.g., RSA). It highlights the challenges of key management and distribution in symmetric encryption and the computational expense of asymmetric encryption. The authors propose a hybrid model using both RSA and ECC, leveraging the strengths of each method. They suggest that ECC is suitable for real-time video streaming due to its small key size and fast processing, while RSA enhances security. The hybrid approach aims to enhance the robustness of secured data.</a:t>
            </a:r>
          </a:p>
        </p:txBody>
      </p:sp>
      <p:sp>
        <p:nvSpPr>
          <p:cNvPr id="2332" name="Google Shape;2332;p54"/>
          <p:cNvSpPr txBox="1">
            <a:spLocks noGrp="1"/>
          </p:cNvSpPr>
          <p:nvPr>
            <p:ph type="title"/>
          </p:nvPr>
        </p:nvSpPr>
        <p:spPr>
          <a:xfrm>
            <a:off x="626625" y="338175"/>
            <a:ext cx="2695156"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RELATED WORKS</a:t>
            </a:r>
            <a:endParaRPr dirty="0"/>
          </a:p>
        </p:txBody>
      </p:sp>
      <p:grpSp>
        <p:nvGrpSpPr>
          <p:cNvPr id="55" name="Google Shape;2199;p52">
            <a:extLst>
              <a:ext uri="{FF2B5EF4-FFF2-40B4-BE49-F238E27FC236}">
                <a16:creationId xmlns:a16="http://schemas.microsoft.com/office/drawing/2014/main" id="{ECBA8872-61C2-2F93-C89F-7FC4D359A6D5}"/>
              </a:ext>
            </a:extLst>
          </p:cNvPr>
          <p:cNvGrpSpPr/>
          <p:nvPr/>
        </p:nvGrpSpPr>
        <p:grpSpPr>
          <a:xfrm>
            <a:off x="6075775" y="2956729"/>
            <a:ext cx="2359565" cy="2053590"/>
            <a:chOff x="1088525" y="238125"/>
            <a:chExt cx="5597300" cy="5237525"/>
          </a:xfrm>
        </p:grpSpPr>
        <p:sp>
          <p:nvSpPr>
            <p:cNvPr id="56" name="Google Shape;2200;p52">
              <a:extLst>
                <a:ext uri="{FF2B5EF4-FFF2-40B4-BE49-F238E27FC236}">
                  <a16:creationId xmlns:a16="http://schemas.microsoft.com/office/drawing/2014/main" id="{082FA378-820A-7893-3059-B98A4F769882}"/>
                </a:ext>
              </a:extLst>
            </p:cNvPr>
            <p:cNvSpPr/>
            <p:nvPr/>
          </p:nvSpPr>
          <p:spPr>
            <a:xfrm>
              <a:off x="1088525" y="270525"/>
              <a:ext cx="5597300" cy="5205125"/>
            </a:xfrm>
            <a:custGeom>
              <a:avLst/>
              <a:gdLst/>
              <a:ahLst/>
              <a:cxnLst/>
              <a:rect l="l" t="t" r="r" b="b"/>
              <a:pathLst>
                <a:path w="223892" h="208205" extrusionOk="0">
                  <a:moveTo>
                    <a:pt x="118680" y="0"/>
                  </a:moveTo>
                  <a:cubicBezTo>
                    <a:pt x="115987" y="0"/>
                    <a:pt x="113245" y="117"/>
                    <a:pt x="110461" y="368"/>
                  </a:cubicBezTo>
                  <a:cubicBezTo>
                    <a:pt x="67318" y="4246"/>
                    <a:pt x="55200" y="25089"/>
                    <a:pt x="41627" y="47872"/>
                  </a:cubicBezTo>
                  <a:cubicBezTo>
                    <a:pt x="30944" y="65804"/>
                    <a:pt x="25477" y="86906"/>
                    <a:pt x="18740" y="106507"/>
                  </a:cubicBezTo>
                  <a:cubicBezTo>
                    <a:pt x="12574" y="124454"/>
                    <a:pt x="1" y="142157"/>
                    <a:pt x="1861" y="161949"/>
                  </a:cubicBezTo>
                  <a:cubicBezTo>
                    <a:pt x="4214" y="186980"/>
                    <a:pt x="28839" y="203287"/>
                    <a:pt x="51777" y="207322"/>
                  </a:cubicBezTo>
                  <a:cubicBezTo>
                    <a:pt x="55202" y="207924"/>
                    <a:pt x="58484" y="208205"/>
                    <a:pt x="61645" y="208205"/>
                  </a:cubicBezTo>
                  <a:cubicBezTo>
                    <a:pt x="88027" y="208205"/>
                    <a:pt x="105935" y="188663"/>
                    <a:pt x="127504" y="173717"/>
                  </a:cubicBezTo>
                  <a:lnTo>
                    <a:pt x="127640" y="173622"/>
                  </a:lnTo>
                  <a:cubicBezTo>
                    <a:pt x="131136" y="171212"/>
                    <a:pt x="134752" y="168970"/>
                    <a:pt x="138576" y="167119"/>
                  </a:cubicBezTo>
                  <a:cubicBezTo>
                    <a:pt x="168631" y="152577"/>
                    <a:pt x="199655" y="165180"/>
                    <a:pt x="211773" y="130764"/>
                  </a:cubicBezTo>
                  <a:cubicBezTo>
                    <a:pt x="223892" y="96347"/>
                    <a:pt x="208380" y="48357"/>
                    <a:pt x="186567" y="24605"/>
                  </a:cubicBezTo>
                  <a:cubicBezTo>
                    <a:pt x="186567" y="24605"/>
                    <a:pt x="157721" y="0"/>
                    <a:pt x="118680"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201;p52">
              <a:extLst>
                <a:ext uri="{FF2B5EF4-FFF2-40B4-BE49-F238E27FC236}">
                  <a16:creationId xmlns:a16="http://schemas.microsoft.com/office/drawing/2014/main" id="{4FA1D4E8-E663-0373-004D-518675C0A510}"/>
                </a:ext>
              </a:extLst>
            </p:cNvPr>
            <p:cNvSpPr/>
            <p:nvPr/>
          </p:nvSpPr>
          <p:spPr>
            <a:xfrm>
              <a:off x="4160650" y="3225725"/>
              <a:ext cx="1723500" cy="1730375"/>
            </a:xfrm>
            <a:custGeom>
              <a:avLst/>
              <a:gdLst/>
              <a:ahLst/>
              <a:cxnLst/>
              <a:rect l="l" t="t" r="r" b="b"/>
              <a:pathLst>
                <a:path w="68940" h="69215" extrusionOk="0">
                  <a:moveTo>
                    <a:pt x="33270" y="1"/>
                  </a:moveTo>
                  <a:cubicBezTo>
                    <a:pt x="31338" y="1"/>
                    <a:pt x="29645" y="504"/>
                    <a:pt x="28372" y="1268"/>
                  </a:cubicBezTo>
                  <a:cubicBezTo>
                    <a:pt x="25132" y="3213"/>
                    <a:pt x="20207" y="3731"/>
                    <a:pt x="20207" y="3731"/>
                  </a:cubicBezTo>
                  <a:cubicBezTo>
                    <a:pt x="20207" y="3731"/>
                    <a:pt x="17096" y="4250"/>
                    <a:pt x="12819" y="4250"/>
                  </a:cubicBezTo>
                  <a:cubicBezTo>
                    <a:pt x="8540" y="4250"/>
                    <a:pt x="765" y="4639"/>
                    <a:pt x="376" y="12675"/>
                  </a:cubicBezTo>
                  <a:cubicBezTo>
                    <a:pt x="0" y="20452"/>
                    <a:pt x="6421" y="22402"/>
                    <a:pt x="10360" y="22402"/>
                  </a:cubicBezTo>
                  <a:cubicBezTo>
                    <a:pt x="10491" y="22402"/>
                    <a:pt x="10619" y="22399"/>
                    <a:pt x="10744" y="22395"/>
                  </a:cubicBezTo>
                  <a:cubicBezTo>
                    <a:pt x="14633" y="22266"/>
                    <a:pt x="16836" y="21100"/>
                    <a:pt x="16837" y="21100"/>
                  </a:cubicBezTo>
                  <a:lnTo>
                    <a:pt x="16837" y="21100"/>
                  </a:lnTo>
                  <a:cubicBezTo>
                    <a:pt x="16837" y="21100"/>
                    <a:pt x="19170" y="32765"/>
                    <a:pt x="14763" y="38856"/>
                  </a:cubicBezTo>
                  <a:cubicBezTo>
                    <a:pt x="10356" y="44948"/>
                    <a:pt x="5042" y="47669"/>
                    <a:pt x="3487" y="54927"/>
                  </a:cubicBezTo>
                  <a:cubicBezTo>
                    <a:pt x="1931" y="62186"/>
                    <a:pt x="2839" y="64388"/>
                    <a:pt x="2839" y="64388"/>
                  </a:cubicBezTo>
                  <a:cubicBezTo>
                    <a:pt x="2839" y="64388"/>
                    <a:pt x="15295" y="69215"/>
                    <a:pt x="27536" y="69215"/>
                  </a:cubicBezTo>
                  <a:cubicBezTo>
                    <a:pt x="31090" y="69215"/>
                    <a:pt x="34625" y="68808"/>
                    <a:pt x="37833" y="67758"/>
                  </a:cubicBezTo>
                  <a:cubicBezTo>
                    <a:pt x="52091" y="63091"/>
                    <a:pt x="53646" y="64518"/>
                    <a:pt x="61293" y="53242"/>
                  </a:cubicBezTo>
                  <a:cubicBezTo>
                    <a:pt x="68940" y="41965"/>
                    <a:pt x="60386" y="38856"/>
                    <a:pt x="55461" y="34318"/>
                  </a:cubicBezTo>
                  <a:cubicBezTo>
                    <a:pt x="50535" y="29782"/>
                    <a:pt x="44444" y="25375"/>
                    <a:pt x="45998" y="19025"/>
                  </a:cubicBezTo>
                  <a:cubicBezTo>
                    <a:pt x="47554" y="12674"/>
                    <a:pt x="48980" y="9952"/>
                    <a:pt x="43277" y="4508"/>
                  </a:cubicBezTo>
                  <a:cubicBezTo>
                    <a:pt x="39815" y="1204"/>
                    <a:pt x="36257" y="1"/>
                    <a:pt x="3327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202;p52">
              <a:extLst>
                <a:ext uri="{FF2B5EF4-FFF2-40B4-BE49-F238E27FC236}">
                  <a16:creationId xmlns:a16="http://schemas.microsoft.com/office/drawing/2014/main" id="{FCC2FB74-DFEB-1204-BF5B-6FD9C76044C6}"/>
                </a:ext>
              </a:extLst>
            </p:cNvPr>
            <p:cNvSpPr/>
            <p:nvPr/>
          </p:nvSpPr>
          <p:spPr>
            <a:xfrm>
              <a:off x="4159325" y="3218675"/>
              <a:ext cx="1702075" cy="1744250"/>
            </a:xfrm>
            <a:custGeom>
              <a:avLst/>
              <a:gdLst/>
              <a:ahLst/>
              <a:cxnLst/>
              <a:rect l="l" t="t" r="r" b="b"/>
              <a:pathLst>
                <a:path w="68083" h="69770" extrusionOk="0">
                  <a:moveTo>
                    <a:pt x="33285" y="572"/>
                  </a:moveTo>
                  <a:cubicBezTo>
                    <a:pt x="36295" y="572"/>
                    <a:pt x="39816" y="1834"/>
                    <a:pt x="43131" y="4999"/>
                  </a:cubicBezTo>
                  <a:cubicBezTo>
                    <a:pt x="48184" y="9821"/>
                    <a:pt x="47520" y="12405"/>
                    <a:pt x="46198" y="17555"/>
                  </a:cubicBezTo>
                  <a:cubicBezTo>
                    <a:pt x="46061" y="18089"/>
                    <a:pt x="45917" y="18648"/>
                    <a:pt x="45773" y="19239"/>
                  </a:cubicBezTo>
                  <a:cubicBezTo>
                    <a:pt x="44360" y="25010"/>
                    <a:pt x="49030" y="29179"/>
                    <a:pt x="53548" y="33214"/>
                  </a:cubicBezTo>
                  <a:cubicBezTo>
                    <a:pt x="54144" y="33748"/>
                    <a:pt x="54740" y="34279"/>
                    <a:pt x="55318" y="34812"/>
                  </a:cubicBezTo>
                  <a:cubicBezTo>
                    <a:pt x="56164" y="35591"/>
                    <a:pt x="57129" y="36339"/>
                    <a:pt x="58062" y="37062"/>
                  </a:cubicBezTo>
                  <a:cubicBezTo>
                    <a:pt x="62608" y="40584"/>
                    <a:pt x="67306" y="44224"/>
                    <a:pt x="61108" y="53364"/>
                  </a:cubicBezTo>
                  <a:cubicBezTo>
                    <a:pt x="54849" y="62595"/>
                    <a:pt x="52802" y="63207"/>
                    <a:pt x="44187" y="65786"/>
                  </a:cubicBezTo>
                  <a:cubicBezTo>
                    <a:pt x="42355" y="66335"/>
                    <a:pt x="40280" y="66956"/>
                    <a:pt x="37797" y="67769"/>
                  </a:cubicBezTo>
                  <a:cubicBezTo>
                    <a:pt x="34644" y="68800"/>
                    <a:pt x="31156" y="69201"/>
                    <a:pt x="27641" y="69201"/>
                  </a:cubicBezTo>
                  <a:cubicBezTo>
                    <a:pt x="16198" y="69201"/>
                    <a:pt x="4475" y="64957"/>
                    <a:pt x="3123" y="64453"/>
                  </a:cubicBezTo>
                  <a:cubicBezTo>
                    <a:pt x="2980" y="63924"/>
                    <a:pt x="2497" y="61440"/>
                    <a:pt x="3820" y="55269"/>
                  </a:cubicBezTo>
                  <a:cubicBezTo>
                    <a:pt x="4832" y="50540"/>
                    <a:pt x="7427" y="47812"/>
                    <a:pt x="10431" y="44655"/>
                  </a:cubicBezTo>
                  <a:cubicBezTo>
                    <a:pt x="11964" y="43043"/>
                    <a:pt x="13550" y="41376"/>
                    <a:pt x="15048" y="39305"/>
                  </a:cubicBezTo>
                  <a:cubicBezTo>
                    <a:pt x="19476" y="33183"/>
                    <a:pt x="17267" y="21806"/>
                    <a:pt x="17171" y="21325"/>
                  </a:cubicBezTo>
                  <a:cubicBezTo>
                    <a:pt x="17142" y="21185"/>
                    <a:pt x="17020" y="21094"/>
                    <a:pt x="16889" y="21094"/>
                  </a:cubicBezTo>
                  <a:cubicBezTo>
                    <a:pt x="16845" y="21094"/>
                    <a:pt x="16799" y="21105"/>
                    <a:pt x="16755" y="21128"/>
                  </a:cubicBezTo>
                  <a:cubicBezTo>
                    <a:pt x="16735" y="21140"/>
                    <a:pt x="14567" y="22264"/>
                    <a:pt x="10788" y="22390"/>
                  </a:cubicBezTo>
                  <a:cubicBezTo>
                    <a:pt x="10658" y="22395"/>
                    <a:pt x="10524" y="22397"/>
                    <a:pt x="10389" y="22397"/>
                  </a:cubicBezTo>
                  <a:cubicBezTo>
                    <a:pt x="8027" y="22397"/>
                    <a:pt x="4946" y="21666"/>
                    <a:pt x="2927" y="19618"/>
                  </a:cubicBezTo>
                  <a:cubicBezTo>
                    <a:pt x="1325" y="17992"/>
                    <a:pt x="581" y="15754"/>
                    <a:pt x="715" y="12971"/>
                  </a:cubicBezTo>
                  <a:cubicBezTo>
                    <a:pt x="1064" y="5745"/>
                    <a:pt x="7395" y="4818"/>
                    <a:pt x="12871" y="4818"/>
                  </a:cubicBezTo>
                  <a:cubicBezTo>
                    <a:pt x="17012" y="4818"/>
                    <a:pt x="20109" y="4328"/>
                    <a:pt x="20297" y="4298"/>
                  </a:cubicBezTo>
                  <a:cubicBezTo>
                    <a:pt x="20597" y="4265"/>
                    <a:pt x="25350" y="3730"/>
                    <a:pt x="28571" y="1796"/>
                  </a:cubicBezTo>
                  <a:cubicBezTo>
                    <a:pt x="29855" y="1026"/>
                    <a:pt x="31478" y="572"/>
                    <a:pt x="33285" y="572"/>
                  </a:cubicBezTo>
                  <a:close/>
                  <a:moveTo>
                    <a:pt x="33287" y="1"/>
                  </a:moveTo>
                  <a:cubicBezTo>
                    <a:pt x="31370" y="1"/>
                    <a:pt x="29644" y="486"/>
                    <a:pt x="28278" y="1306"/>
                  </a:cubicBezTo>
                  <a:cubicBezTo>
                    <a:pt x="25130" y="3194"/>
                    <a:pt x="20278" y="3724"/>
                    <a:pt x="20230" y="3728"/>
                  </a:cubicBezTo>
                  <a:cubicBezTo>
                    <a:pt x="20224" y="3730"/>
                    <a:pt x="20218" y="3730"/>
                    <a:pt x="20212" y="3731"/>
                  </a:cubicBezTo>
                  <a:cubicBezTo>
                    <a:pt x="20182" y="3735"/>
                    <a:pt x="17077" y="4246"/>
                    <a:pt x="12872" y="4246"/>
                  </a:cubicBezTo>
                  <a:cubicBezTo>
                    <a:pt x="9505" y="4246"/>
                    <a:pt x="565" y="4246"/>
                    <a:pt x="144" y="12943"/>
                  </a:cubicBezTo>
                  <a:cubicBezTo>
                    <a:pt x="0" y="15893"/>
                    <a:pt x="801" y="18275"/>
                    <a:pt x="2520" y="20020"/>
                  </a:cubicBezTo>
                  <a:cubicBezTo>
                    <a:pt x="4677" y="22209"/>
                    <a:pt x="7952" y="22969"/>
                    <a:pt x="10443" y="22969"/>
                  </a:cubicBezTo>
                  <a:cubicBezTo>
                    <a:pt x="10566" y="22969"/>
                    <a:pt x="10688" y="22967"/>
                    <a:pt x="10808" y="22963"/>
                  </a:cubicBezTo>
                  <a:cubicBezTo>
                    <a:pt x="13876" y="22860"/>
                    <a:pt x="15899" y="22130"/>
                    <a:pt x="16674" y="21797"/>
                  </a:cubicBezTo>
                  <a:lnTo>
                    <a:pt x="16674" y="21797"/>
                  </a:lnTo>
                  <a:cubicBezTo>
                    <a:pt x="17015" y="23799"/>
                    <a:pt x="18439" y="33640"/>
                    <a:pt x="14584" y="38970"/>
                  </a:cubicBezTo>
                  <a:cubicBezTo>
                    <a:pt x="13108" y="41009"/>
                    <a:pt x="11537" y="42662"/>
                    <a:pt x="10015" y="44259"/>
                  </a:cubicBezTo>
                  <a:cubicBezTo>
                    <a:pt x="7080" y="47346"/>
                    <a:pt x="4306" y="50261"/>
                    <a:pt x="3259" y="55149"/>
                  </a:cubicBezTo>
                  <a:cubicBezTo>
                    <a:pt x="1703" y="62411"/>
                    <a:pt x="2588" y="64687"/>
                    <a:pt x="2627" y="64780"/>
                  </a:cubicBezTo>
                  <a:cubicBezTo>
                    <a:pt x="2656" y="64853"/>
                    <a:pt x="2715" y="64910"/>
                    <a:pt x="2788" y="64938"/>
                  </a:cubicBezTo>
                  <a:cubicBezTo>
                    <a:pt x="2949" y="65000"/>
                    <a:pt x="15438" y="69770"/>
                    <a:pt x="27655" y="69770"/>
                  </a:cubicBezTo>
                  <a:cubicBezTo>
                    <a:pt x="31221" y="69770"/>
                    <a:pt x="34768" y="69363"/>
                    <a:pt x="37974" y="68312"/>
                  </a:cubicBezTo>
                  <a:cubicBezTo>
                    <a:pt x="40451" y="67502"/>
                    <a:pt x="42523" y="66882"/>
                    <a:pt x="44352" y="66334"/>
                  </a:cubicBezTo>
                  <a:cubicBezTo>
                    <a:pt x="52908" y="63773"/>
                    <a:pt x="55208" y="63084"/>
                    <a:pt x="61583" y="53684"/>
                  </a:cubicBezTo>
                  <a:cubicBezTo>
                    <a:pt x="68082" y="44100"/>
                    <a:pt x="62946" y="40121"/>
                    <a:pt x="58414" y="36609"/>
                  </a:cubicBezTo>
                  <a:cubicBezTo>
                    <a:pt x="57490" y="35894"/>
                    <a:pt x="56534" y="35152"/>
                    <a:pt x="55707" y="34390"/>
                  </a:cubicBezTo>
                  <a:cubicBezTo>
                    <a:pt x="55126" y="33855"/>
                    <a:pt x="54528" y="33322"/>
                    <a:pt x="53930" y="32786"/>
                  </a:cubicBezTo>
                  <a:cubicBezTo>
                    <a:pt x="49538" y="28866"/>
                    <a:pt x="44999" y="24811"/>
                    <a:pt x="46329" y="19375"/>
                  </a:cubicBezTo>
                  <a:cubicBezTo>
                    <a:pt x="46474" y="18787"/>
                    <a:pt x="46617" y="18229"/>
                    <a:pt x="46754" y="17698"/>
                  </a:cubicBezTo>
                  <a:cubicBezTo>
                    <a:pt x="48088" y="12501"/>
                    <a:pt x="48822" y="9638"/>
                    <a:pt x="43528" y="4585"/>
                  </a:cubicBezTo>
                  <a:cubicBezTo>
                    <a:pt x="40096" y="1308"/>
                    <a:pt x="36434" y="1"/>
                    <a:pt x="33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203;p52">
              <a:extLst>
                <a:ext uri="{FF2B5EF4-FFF2-40B4-BE49-F238E27FC236}">
                  <a16:creationId xmlns:a16="http://schemas.microsoft.com/office/drawing/2014/main" id="{126B5675-0D22-0F2C-0AFA-B3B181A0D422}"/>
                </a:ext>
              </a:extLst>
            </p:cNvPr>
            <p:cNvSpPr/>
            <p:nvPr/>
          </p:nvSpPr>
          <p:spPr>
            <a:xfrm>
              <a:off x="4306150" y="3395675"/>
              <a:ext cx="669825" cy="253200"/>
            </a:xfrm>
            <a:custGeom>
              <a:avLst/>
              <a:gdLst/>
              <a:ahLst/>
              <a:cxnLst/>
              <a:rect l="l" t="t" r="r" b="b"/>
              <a:pathLst>
                <a:path w="26793" h="10128" extrusionOk="0">
                  <a:moveTo>
                    <a:pt x="26473" y="0"/>
                  </a:moveTo>
                  <a:cubicBezTo>
                    <a:pt x="26394" y="0"/>
                    <a:pt x="26316" y="33"/>
                    <a:pt x="26259" y="97"/>
                  </a:cubicBezTo>
                  <a:cubicBezTo>
                    <a:pt x="26231" y="127"/>
                    <a:pt x="23469" y="3223"/>
                    <a:pt x="18259" y="7062"/>
                  </a:cubicBezTo>
                  <a:cubicBezTo>
                    <a:pt x="16022" y="8709"/>
                    <a:pt x="13872" y="9535"/>
                    <a:pt x="11693" y="9535"/>
                  </a:cubicBezTo>
                  <a:cubicBezTo>
                    <a:pt x="9347" y="9535"/>
                    <a:pt x="6966" y="8577"/>
                    <a:pt x="4406" y="6658"/>
                  </a:cubicBezTo>
                  <a:cubicBezTo>
                    <a:pt x="3151" y="5718"/>
                    <a:pt x="1924" y="5245"/>
                    <a:pt x="756" y="5245"/>
                  </a:cubicBezTo>
                  <a:cubicBezTo>
                    <a:pt x="593" y="5245"/>
                    <a:pt x="431" y="5255"/>
                    <a:pt x="270" y="5273"/>
                  </a:cubicBezTo>
                  <a:cubicBezTo>
                    <a:pt x="113" y="5292"/>
                    <a:pt x="1" y="5434"/>
                    <a:pt x="19" y="5591"/>
                  </a:cubicBezTo>
                  <a:cubicBezTo>
                    <a:pt x="38" y="5737"/>
                    <a:pt x="162" y="5845"/>
                    <a:pt x="307" y="5845"/>
                  </a:cubicBezTo>
                  <a:cubicBezTo>
                    <a:pt x="317" y="5845"/>
                    <a:pt x="327" y="5845"/>
                    <a:pt x="337" y="5843"/>
                  </a:cubicBezTo>
                  <a:cubicBezTo>
                    <a:pt x="477" y="5827"/>
                    <a:pt x="619" y="5819"/>
                    <a:pt x="761" y="5819"/>
                  </a:cubicBezTo>
                  <a:cubicBezTo>
                    <a:pt x="1805" y="5819"/>
                    <a:pt x="2913" y="6255"/>
                    <a:pt x="4062" y="7117"/>
                  </a:cubicBezTo>
                  <a:cubicBezTo>
                    <a:pt x="6741" y="9126"/>
                    <a:pt x="9233" y="10127"/>
                    <a:pt x="11692" y="10127"/>
                  </a:cubicBezTo>
                  <a:cubicBezTo>
                    <a:pt x="13983" y="10127"/>
                    <a:pt x="16245" y="9257"/>
                    <a:pt x="18598" y="7523"/>
                  </a:cubicBezTo>
                  <a:cubicBezTo>
                    <a:pt x="23863" y="3644"/>
                    <a:pt x="26660" y="507"/>
                    <a:pt x="26687" y="475"/>
                  </a:cubicBezTo>
                  <a:cubicBezTo>
                    <a:pt x="26792" y="357"/>
                    <a:pt x="26780" y="177"/>
                    <a:pt x="26662" y="72"/>
                  </a:cubicBezTo>
                  <a:cubicBezTo>
                    <a:pt x="26608" y="24"/>
                    <a:pt x="26541" y="0"/>
                    <a:pt x="26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204;p52">
              <a:extLst>
                <a:ext uri="{FF2B5EF4-FFF2-40B4-BE49-F238E27FC236}">
                  <a16:creationId xmlns:a16="http://schemas.microsoft.com/office/drawing/2014/main" id="{DFBF587E-CFD8-91D7-C5AF-E7CAF644C4E4}"/>
                </a:ext>
              </a:extLst>
            </p:cNvPr>
            <p:cNvSpPr/>
            <p:nvPr/>
          </p:nvSpPr>
          <p:spPr>
            <a:xfrm>
              <a:off x="4229475" y="3544550"/>
              <a:ext cx="47075" cy="44450"/>
            </a:xfrm>
            <a:custGeom>
              <a:avLst/>
              <a:gdLst/>
              <a:ahLst/>
              <a:cxnLst/>
              <a:rect l="l" t="t" r="r" b="b"/>
              <a:pathLst>
                <a:path w="1883" h="1778" extrusionOk="0">
                  <a:moveTo>
                    <a:pt x="1560" y="1"/>
                  </a:moveTo>
                  <a:cubicBezTo>
                    <a:pt x="1508" y="1"/>
                    <a:pt x="1455" y="15"/>
                    <a:pt x="1407" y="45"/>
                  </a:cubicBezTo>
                  <a:cubicBezTo>
                    <a:pt x="554" y="616"/>
                    <a:pt x="105" y="1307"/>
                    <a:pt x="86" y="1336"/>
                  </a:cubicBezTo>
                  <a:cubicBezTo>
                    <a:pt x="1" y="1469"/>
                    <a:pt x="40" y="1646"/>
                    <a:pt x="173" y="1731"/>
                  </a:cubicBezTo>
                  <a:cubicBezTo>
                    <a:pt x="218" y="1761"/>
                    <a:pt x="273" y="1777"/>
                    <a:pt x="327" y="1778"/>
                  </a:cubicBezTo>
                  <a:cubicBezTo>
                    <a:pt x="424" y="1777"/>
                    <a:pt x="514" y="1728"/>
                    <a:pt x="566" y="1646"/>
                  </a:cubicBezTo>
                  <a:cubicBezTo>
                    <a:pt x="571" y="1640"/>
                    <a:pt x="976" y="1022"/>
                    <a:pt x="1726" y="520"/>
                  </a:cubicBezTo>
                  <a:cubicBezTo>
                    <a:pt x="1852" y="430"/>
                    <a:pt x="1883" y="256"/>
                    <a:pt x="1797" y="128"/>
                  </a:cubicBezTo>
                  <a:cubicBezTo>
                    <a:pt x="1743" y="46"/>
                    <a:pt x="1652" y="1"/>
                    <a:pt x="15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205;p52">
              <a:extLst>
                <a:ext uri="{FF2B5EF4-FFF2-40B4-BE49-F238E27FC236}">
                  <a16:creationId xmlns:a16="http://schemas.microsoft.com/office/drawing/2014/main" id="{944772FE-5DE5-A811-58ED-D4499A626827}"/>
                </a:ext>
              </a:extLst>
            </p:cNvPr>
            <p:cNvSpPr/>
            <p:nvPr/>
          </p:nvSpPr>
          <p:spPr>
            <a:xfrm>
              <a:off x="5359875" y="4651200"/>
              <a:ext cx="73300" cy="53725"/>
            </a:xfrm>
            <a:custGeom>
              <a:avLst/>
              <a:gdLst/>
              <a:ahLst/>
              <a:cxnLst/>
              <a:rect l="l" t="t" r="r" b="b"/>
              <a:pathLst>
                <a:path w="2932" h="2149" extrusionOk="0">
                  <a:moveTo>
                    <a:pt x="2614" y="1"/>
                  </a:moveTo>
                  <a:cubicBezTo>
                    <a:pt x="2539" y="1"/>
                    <a:pt x="2465" y="30"/>
                    <a:pt x="2409" y="88"/>
                  </a:cubicBezTo>
                  <a:cubicBezTo>
                    <a:pt x="1740" y="809"/>
                    <a:pt x="1000" y="1315"/>
                    <a:pt x="211" y="1592"/>
                  </a:cubicBezTo>
                  <a:cubicBezTo>
                    <a:pt x="79" y="1637"/>
                    <a:pt x="1" y="1772"/>
                    <a:pt x="24" y="1910"/>
                  </a:cubicBezTo>
                  <a:cubicBezTo>
                    <a:pt x="47" y="2048"/>
                    <a:pt x="166" y="2148"/>
                    <a:pt x="306" y="2148"/>
                  </a:cubicBezTo>
                  <a:cubicBezTo>
                    <a:pt x="339" y="2148"/>
                    <a:pt x="370" y="2142"/>
                    <a:pt x="401" y="2131"/>
                  </a:cubicBezTo>
                  <a:cubicBezTo>
                    <a:pt x="1279" y="1824"/>
                    <a:pt x="2096" y="1267"/>
                    <a:pt x="2828" y="477"/>
                  </a:cubicBezTo>
                  <a:cubicBezTo>
                    <a:pt x="2931" y="361"/>
                    <a:pt x="2922" y="183"/>
                    <a:pt x="2809" y="77"/>
                  </a:cubicBezTo>
                  <a:cubicBezTo>
                    <a:pt x="2754" y="26"/>
                    <a:pt x="2684" y="1"/>
                    <a:pt x="26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206;p52">
              <a:extLst>
                <a:ext uri="{FF2B5EF4-FFF2-40B4-BE49-F238E27FC236}">
                  <a16:creationId xmlns:a16="http://schemas.microsoft.com/office/drawing/2014/main" id="{DC299F3A-A6B6-65AC-193A-5E5F32170718}"/>
                </a:ext>
              </a:extLst>
            </p:cNvPr>
            <p:cNvSpPr/>
            <p:nvPr/>
          </p:nvSpPr>
          <p:spPr>
            <a:xfrm>
              <a:off x="4906300" y="3560700"/>
              <a:ext cx="617675" cy="1002575"/>
            </a:xfrm>
            <a:custGeom>
              <a:avLst/>
              <a:gdLst/>
              <a:ahLst/>
              <a:cxnLst/>
              <a:rect l="l" t="t" r="r" b="b"/>
              <a:pathLst>
                <a:path w="24707" h="40103" extrusionOk="0">
                  <a:moveTo>
                    <a:pt x="3663" y="1"/>
                  </a:moveTo>
                  <a:cubicBezTo>
                    <a:pt x="3576" y="1"/>
                    <a:pt x="3490" y="40"/>
                    <a:pt x="3434" y="115"/>
                  </a:cubicBezTo>
                  <a:cubicBezTo>
                    <a:pt x="3293" y="303"/>
                    <a:pt x="0" y="4776"/>
                    <a:pt x="2298" y="8798"/>
                  </a:cubicBezTo>
                  <a:cubicBezTo>
                    <a:pt x="3277" y="10509"/>
                    <a:pt x="5229" y="11576"/>
                    <a:pt x="7702" y="12926"/>
                  </a:cubicBezTo>
                  <a:cubicBezTo>
                    <a:pt x="11101" y="14783"/>
                    <a:pt x="15331" y="17093"/>
                    <a:pt x="19340" y="22223"/>
                  </a:cubicBezTo>
                  <a:cubicBezTo>
                    <a:pt x="24056" y="28260"/>
                    <a:pt x="24119" y="35427"/>
                    <a:pt x="22741" y="39729"/>
                  </a:cubicBezTo>
                  <a:cubicBezTo>
                    <a:pt x="22693" y="39881"/>
                    <a:pt x="22776" y="40042"/>
                    <a:pt x="22926" y="40090"/>
                  </a:cubicBezTo>
                  <a:cubicBezTo>
                    <a:pt x="22954" y="40098"/>
                    <a:pt x="22984" y="40103"/>
                    <a:pt x="23013" y="40103"/>
                  </a:cubicBezTo>
                  <a:cubicBezTo>
                    <a:pt x="23014" y="40103"/>
                    <a:pt x="23015" y="40103"/>
                    <a:pt x="23016" y="40103"/>
                  </a:cubicBezTo>
                  <a:cubicBezTo>
                    <a:pt x="23140" y="40103"/>
                    <a:pt x="23249" y="40022"/>
                    <a:pt x="23287" y="39904"/>
                  </a:cubicBezTo>
                  <a:cubicBezTo>
                    <a:pt x="24707" y="35467"/>
                    <a:pt x="24644" y="28083"/>
                    <a:pt x="19790" y="21870"/>
                  </a:cubicBezTo>
                  <a:cubicBezTo>
                    <a:pt x="15710" y="16647"/>
                    <a:pt x="11422" y="14305"/>
                    <a:pt x="7976" y="12424"/>
                  </a:cubicBezTo>
                  <a:cubicBezTo>
                    <a:pt x="5583" y="11117"/>
                    <a:pt x="3693" y="10085"/>
                    <a:pt x="2796" y="8514"/>
                  </a:cubicBezTo>
                  <a:cubicBezTo>
                    <a:pt x="685" y="4821"/>
                    <a:pt x="3860" y="502"/>
                    <a:pt x="3892" y="458"/>
                  </a:cubicBezTo>
                  <a:cubicBezTo>
                    <a:pt x="3987" y="332"/>
                    <a:pt x="3961" y="153"/>
                    <a:pt x="3835" y="58"/>
                  </a:cubicBezTo>
                  <a:cubicBezTo>
                    <a:pt x="3783" y="19"/>
                    <a:pt x="3723" y="1"/>
                    <a:pt x="3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207;p52">
              <a:extLst>
                <a:ext uri="{FF2B5EF4-FFF2-40B4-BE49-F238E27FC236}">
                  <a16:creationId xmlns:a16="http://schemas.microsoft.com/office/drawing/2014/main" id="{0FE3E4D6-CB73-6371-2CBD-3273560433FE}"/>
                </a:ext>
              </a:extLst>
            </p:cNvPr>
            <p:cNvSpPr/>
            <p:nvPr/>
          </p:nvSpPr>
          <p:spPr>
            <a:xfrm>
              <a:off x="5408175" y="4048900"/>
              <a:ext cx="329375" cy="530475"/>
            </a:xfrm>
            <a:custGeom>
              <a:avLst/>
              <a:gdLst/>
              <a:ahLst/>
              <a:cxnLst/>
              <a:rect l="l" t="t" r="r" b="b"/>
              <a:pathLst>
                <a:path w="13175" h="21219" extrusionOk="0">
                  <a:moveTo>
                    <a:pt x="327" y="1"/>
                  </a:moveTo>
                  <a:cubicBezTo>
                    <a:pt x="235" y="1"/>
                    <a:pt x="146" y="44"/>
                    <a:pt x="90" y="124"/>
                  </a:cubicBezTo>
                  <a:cubicBezTo>
                    <a:pt x="1" y="255"/>
                    <a:pt x="33" y="433"/>
                    <a:pt x="164" y="524"/>
                  </a:cubicBezTo>
                  <a:cubicBezTo>
                    <a:pt x="288" y="608"/>
                    <a:pt x="12481" y="9188"/>
                    <a:pt x="8148" y="20832"/>
                  </a:cubicBezTo>
                  <a:cubicBezTo>
                    <a:pt x="8093" y="20980"/>
                    <a:pt x="8169" y="21144"/>
                    <a:pt x="8317" y="21200"/>
                  </a:cubicBezTo>
                  <a:cubicBezTo>
                    <a:pt x="8349" y="21212"/>
                    <a:pt x="8383" y="21218"/>
                    <a:pt x="8417" y="21218"/>
                  </a:cubicBezTo>
                  <a:cubicBezTo>
                    <a:pt x="8536" y="21218"/>
                    <a:pt x="8643" y="21144"/>
                    <a:pt x="8686" y="21032"/>
                  </a:cubicBezTo>
                  <a:cubicBezTo>
                    <a:pt x="13174" y="8967"/>
                    <a:pt x="616" y="139"/>
                    <a:pt x="489" y="52"/>
                  </a:cubicBezTo>
                  <a:cubicBezTo>
                    <a:pt x="439" y="17"/>
                    <a:pt x="383" y="1"/>
                    <a:pt x="3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208;p52">
              <a:extLst>
                <a:ext uri="{FF2B5EF4-FFF2-40B4-BE49-F238E27FC236}">
                  <a16:creationId xmlns:a16="http://schemas.microsoft.com/office/drawing/2014/main" id="{6492E5F3-CF08-639A-4CC1-1FBBA4F2BBA7}"/>
                </a:ext>
              </a:extLst>
            </p:cNvPr>
            <p:cNvSpPr/>
            <p:nvPr/>
          </p:nvSpPr>
          <p:spPr>
            <a:xfrm>
              <a:off x="4085800" y="4414050"/>
              <a:ext cx="1354450" cy="551475"/>
            </a:xfrm>
            <a:custGeom>
              <a:avLst/>
              <a:gdLst/>
              <a:ahLst/>
              <a:cxnLst/>
              <a:rect l="l" t="t" r="r" b="b"/>
              <a:pathLst>
                <a:path w="54178" h="22059" extrusionOk="0">
                  <a:moveTo>
                    <a:pt x="27423" y="1"/>
                  </a:moveTo>
                  <a:cubicBezTo>
                    <a:pt x="24967" y="1"/>
                    <a:pt x="21935" y="776"/>
                    <a:pt x="18276" y="2988"/>
                  </a:cubicBezTo>
                  <a:cubicBezTo>
                    <a:pt x="12054" y="6746"/>
                    <a:pt x="0" y="9209"/>
                    <a:pt x="0" y="9209"/>
                  </a:cubicBezTo>
                  <a:cubicBezTo>
                    <a:pt x="0" y="9209"/>
                    <a:pt x="1427" y="13227"/>
                    <a:pt x="5704" y="16207"/>
                  </a:cubicBezTo>
                  <a:cubicBezTo>
                    <a:pt x="9981" y="19189"/>
                    <a:pt x="17757" y="21651"/>
                    <a:pt x="33311" y="22041"/>
                  </a:cubicBezTo>
                  <a:cubicBezTo>
                    <a:pt x="33782" y="22052"/>
                    <a:pt x="34244" y="22058"/>
                    <a:pt x="34696" y="22058"/>
                  </a:cubicBezTo>
                  <a:cubicBezTo>
                    <a:pt x="49181" y="22058"/>
                    <a:pt x="54178" y="16207"/>
                    <a:pt x="54178" y="16207"/>
                  </a:cubicBezTo>
                  <a:lnTo>
                    <a:pt x="49253" y="14264"/>
                  </a:lnTo>
                  <a:cubicBezTo>
                    <a:pt x="44327" y="12319"/>
                    <a:pt x="34606" y="2210"/>
                    <a:pt x="31755" y="914"/>
                  </a:cubicBezTo>
                  <a:cubicBezTo>
                    <a:pt x="30581" y="381"/>
                    <a:pt x="29143" y="1"/>
                    <a:pt x="274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209;p52">
              <a:extLst>
                <a:ext uri="{FF2B5EF4-FFF2-40B4-BE49-F238E27FC236}">
                  <a16:creationId xmlns:a16="http://schemas.microsoft.com/office/drawing/2014/main" id="{7028C7BD-DC7F-4678-7618-99741BD4007A}"/>
                </a:ext>
              </a:extLst>
            </p:cNvPr>
            <p:cNvSpPr/>
            <p:nvPr/>
          </p:nvSpPr>
          <p:spPr>
            <a:xfrm>
              <a:off x="4077575" y="4407200"/>
              <a:ext cx="1371300" cy="565475"/>
            </a:xfrm>
            <a:custGeom>
              <a:avLst/>
              <a:gdLst/>
              <a:ahLst/>
              <a:cxnLst/>
              <a:rect l="l" t="t" r="r" b="b"/>
              <a:pathLst>
                <a:path w="54852" h="22619" extrusionOk="0">
                  <a:moveTo>
                    <a:pt x="27738" y="550"/>
                  </a:moveTo>
                  <a:cubicBezTo>
                    <a:pt x="29236" y="550"/>
                    <a:pt x="30647" y="849"/>
                    <a:pt x="31966" y="1449"/>
                  </a:cubicBezTo>
                  <a:cubicBezTo>
                    <a:pt x="33113" y="1971"/>
                    <a:pt x="35458" y="4009"/>
                    <a:pt x="38175" y="6369"/>
                  </a:cubicBezTo>
                  <a:cubicBezTo>
                    <a:pt x="42101" y="9782"/>
                    <a:pt x="46553" y="13649"/>
                    <a:pt x="49476" y="14804"/>
                  </a:cubicBezTo>
                  <a:lnTo>
                    <a:pt x="53996" y="16588"/>
                  </a:lnTo>
                  <a:cubicBezTo>
                    <a:pt x="52741" y="17760"/>
                    <a:pt x="47297" y="22045"/>
                    <a:pt x="35014" y="22045"/>
                  </a:cubicBezTo>
                  <a:cubicBezTo>
                    <a:pt x="34567" y="22045"/>
                    <a:pt x="34112" y="22039"/>
                    <a:pt x="33647" y="22028"/>
                  </a:cubicBezTo>
                  <a:cubicBezTo>
                    <a:pt x="20278" y="21693"/>
                    <a:pt x="11298" y="19803"/>
                    <a:pt x="6197" y="16247"/>
                  </a:cubicBezTo>
                  <a:cubicBezTo>
                    <a:pt x="2723" y="13826"/>
                    <a:pt x="1151" y="10674"/>
                    <a:pt x="724" y="9692"/>
                  </a:cubicBezTo>
                  <a:cubicBezTo>
                    <a:pt x="2726" y="9259"/>
                    <a:pt x="13144" y="6895"/>
                    <a:pt x="18753" y="3507"/>
                  </a:cubicBezTo>
                  <a:cubicBezTo>
                    <a:pt x="22012" y="1537"/>
                    <a:pt x="25018" y="550"/>
                    <a:pt x="27738" y="550"/>
                  </a:cubicBezTo>
                  <a:close/>
                  <a:moveTo>
                    <a:pt x="27766" y="1"/>
                  </a:moveTo>
                  <a:cubicBezTo>
                    <a:pt x="25299" y="1"/>
                    <a:pt x="22200" y="754"/>
                    <a:pt x="18455" y="3016"/>
                  </a:cubicBezTo>
                  <a:cubicBezTo>
                    <a:pt x="12349" y="6707"/>
                    <a:pt x="392" y="9178"/>
                    <a:pt x="273" y="9202"/>
                  </a:cubicBezTo>
                  <a:cubicBezTo>
                    <a:pt x="101" y="9237"/>
                    <a:pt x="1" y="9414"/>
                    <a:pt x="59" y="9578"/>
                  </a:cubicBezTo>
                  <a:cubicBezTo>
                    <a:pt x="119" y="9746"/>
                    <a:pt x="1565" y="13718"/>
                    <a:pt x="5868" y="16716"/>
                  </a:cubicBezTo>
                  <a:cubicBezTo>
                    <a:pt x="11065" y="20339"/>
                    <a:pt x="20147" y="22264"/>
                    <a:pt x="33632" y="22600"/>
                  </a:cubicBezTo>
                  <a:cubicBezTo>
                    <a:pt x="34113" y="22612"/>
                    <a:pt x="34583" y="22619"/>
                    <a:pt x="35043" y="22619"/>
                  </a:cubicBezTo>
                  <a:cubicBezTo>
                    <a:pt x="49468" y="22619"/>
                    <a:pt x="54510" y="16918"/>
                    <a:pt x="54724" y="16669"/>
                  </a:cubicBezTo>
                  <a:cubicBezTo>
                    <a:pt x="54851" y="16520"/>
                    <a:pt x="54795" y="16288"/>
                    <a:pt x="54611" y="16217"/>
                  </a:cubicBezTo>
                  <a:lnTo>
                    <a:pt x="49686" y="14272"/>
                  </a:lnTo>
                  <a:cubicBezTo>
                    <a:pt x="46854" y="13153"/>
                    <a:pt x="42249" y="9153"/>
                    <a:pt x="38550" y="5938"/>
                  </a:cubicBezTo>
                  <a:cubicBezTo>
                    <a:pt x="35800" y="3547"/>
                    <a:pt x="33426" y="1483"/>
                    <a:pt x="32202" y="928"/>
                  </a:cubicBezTo>
                  <a:cubicBezTo>
                    <a:pt x="31064" y="411"/>
                    <a:pt x="29588" y="1"/>
                    <a:pt x="27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210;p52">
              <a:extLst>
                <a:ext uri="{FF2B5EF4-FFF2-40B4-BE49-F238E27FC236}">
                  <a16:creationId xmlns:a16="http://schemas.microsoft.com/office/drawing/2014/main" id="{8B18C1BE-701F-8C05-6B80-8E254965A39A}"/>
                </a:ext>
              </a:extLst>
            </p:cNvPr>
            <p:cNvSpPr/>
            <p:nvPr/>
          </p:nvSpPr>
          <p:spPr>
            <a:xfrm>
              <a:off x="4558875" y="4129050"/>
              <a:ext cx="427725" cy="577025"/>
            </a:xfrm>
            <a:custGeom>
              <a:avLst/>
              <a:gdLst/>
              <a:ahLst/>
              <a:cxnLst/>
              <a:rect l="l" t="t" r="r" b="b"/>
              <a:pathLst>
                <a:path w="17109" h="23081" extrusionOk="0">
                  <a:moveTo>
                    <a:pt x="17109" y="0"/>
                  </a:moveTo>
                  <a:lnTo>
                    <a:pt x="6480" y="5834"/>
                  </a:lnTo>
                  <a:cubicBezTo>
                    <a:pt x="6480" y="5834"/>
                    <a:pt x="5573" y="9463"/>
                    <a:pt x="3241" y="14258"/>
                  </a:cubicBezTo>
                  <a:cubicBezTo>
                    <a:pt x="908" y="19053"/>
                    <a:pt x="1" y="22812"/>
                    <a:pt x="3500" y="23071"/>
                  </a:cubicBezTo>
                  <a:cubicBezTo>
                    <a:pt x="3581" y="23077"/>
                    <a:pt x="3663" y="23080"/>
                    <a:pt x="3745" y="23080"/>
                  </a:cubicBezTo>
                  <a:cubicBezTo>
                    <a:pt x="7231" y="23080"/>
                    <a:pt x="12081" y="17818"/>
                    <a:pt x="13220" y="14906"/>
                  </a:cubicBezTo>
                  <a:cubicBezTo>
                    <a:pt x="14387" y="11925"/>
                    <a:pt x="17109" y="1"/>
                    <a:pt x="171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211;p52">
              <a:extLst>
                <a:ext uri="{FF2B5EF4-FFF2-40B4-BE49-F238E27FC236}">
                  <a16:creationId xmlns:a16="http://schemas.microsoft.com/office/drawing/2014/main" id="{92810CCF-EDCE-AA65-48A9-8E2560FC0BCA}"/>
                </a:ext>
              </a:extLst>
            </p:cNvPr>
            <p:cNvSpPr/>
            <p:nvPr/>
          </p:nvSpPr>
          <p:spPr>
            <a:xfrm>
              <a:off x="4569950" y="4121875"/>
              <a:ext cx="424725" cy="591350"/>
            </a:xfrm>
            <a:custGeom>
              <a:avLst/>
              <a:gdLst/>
              <a:ahLst/>
              <a:cxnLst/>
              <a:rect l="l" t="t" r="r" b="b"/>
              <a:pathLst>
                <a:path w="16989" h="23654" extrusionOk="0">
                  <a:moveTo>
                    <a:pt x="16243" y="847"/>
                  </a:moveTo>
                  <a:lnTo>
                    <a:pt x="16243" y="847"/>
                  </a:lnTo>
                  <a:cubicBezTo>
                    <a:pt x="15666" y="3336"/>
                    <a:pt x="13504" y="12552"/>
                    <a:pt x="12510" y="15089"/>
                  </a:cubicBezTo>
                  <a:cubicBezTo>
                    <a:pt x="11420" y="17877"/>
                    <a:pt x="6648" y="23081"/>
                    <a:pt x="3304" y="23081"/>
                  </a:cubicBezTo>
                  <a:cubicBezTo>
                    <a:pt x="3228" y="23081"/>
                    <a:pt x="3153" y="23078"/>
                    <a:pt x="3078" y="23073"/>
                  </a:cubicBezTo>
                  <a:cubicBezTo>
                    <a:pt x="2194" y="23008"/>
                    <a:pt x="1612" y="22712"/>
                    <a:pt x="1301" y="22169"/>
                  </a:cubicBezTo>
                  <a:cubicBezTo>
                    <a:pt x="610" y="20969"/>
                    <a:pt x="1184" y="18518"/>
                    <a:pt x="3055" y="14671"/>
                  </a:cubicBezTo>
                  <a:cubicBezTo>
                    <a:pt x="5137" y="10391"/>
                    <a:pt x="6101" y="6988"/>
                    <a:pt x="6284" y="6313"/>
                  </a:cubicBezTo>
                  <a:lnTo>
                    <a:pt x="16243" y="847"/>
                  </a:lnTo>
                  <a:close/>
                  <a:moveTo>
                    <a:pt x="16665" y="1"/>
                  </a:moveTo>
                  <a:cubicBezTo>
                    <a:pt x="16620" y="1"/>
                    <a:pt x="16573" y="12"/>
                    <a:pt x="16528" y="36"/>
                  </a:cubicBezTo>
                  <a:lnTo>
                    <a:pt x="5900" y="5869"/>
                  </a:lnTo>
                  <a:cubicBezTo>
                    <a:pt x="5830" y="5908"/>
                    <a:pt x="5779" y="5974"/>
                    <a:pt x="5760" y="6051"/>
                  </a:cubicBezTo>
                  <a:cubicBezTo>
                    <a:pt x="5750" y="6087"/>
                    <a:pt x="4833" y="9706"/>
                    <a:pt x="2540" y="14420"/>
                  </a:cubicBezTo>
                  <a:cubicBezTo>
                    <a:pt x="553" y="18505"/>
                    <a:pt x="1" y="21060"/>
                    <a:pt x="805" y="22455"/>
                  </a:cubicBezTo>
                  <a:cubicBezTo>
                    <a:pt x="1213" y="23165"/>
                    <a:pt x="1964" y="23565"/>
                    <a:pt x="3035" y="23644"/>
                  </a:cubicBezTo>
                  <a:cubicBezTo>
                    <a:pt x="3123" y="23651"/>
                    <a:pt x="3211" y="23653"/>
                    <a:pt x="3301" y="23653"/>
                  </a:cubicBezTo>
                  <a:cubicBezTo>
                    <a:pt x="6995" y="23653"/>
                    <a:pt x="11919" y="18174"/>
                    <a:pt x="13044" y="15298"/>
                  </a:cubicBezTo>
                  <a:cubicBezTo>
                    <a:pt x="14205" y="12331"/>
                    <a:pt x="16834" y="839"/>
                    <a:pt x="16945" y="352"/>
                  </a:cubicBezTo>
                  <a:cubicBezTo>
                    <a:pt x="16989" y="161"/>
                    <a:pt x="16838" y="1"/>
                    <a:pt x="166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212;p52">
              <a:extLst>
                <a:ext uri="{FF2B5EF4-FFF2-40B4-BE49-F238E27FC236}">
                  <a16:creationId xmlns:a16="http://schemas.microsoft.com/office/drawing/2014/main" id="{53254ECF-4C37-A123-000B-D719505AF9F3}"/>
                </a:ext>
              </a:extLst>
            </p:cNvPr>
            <p:cNvSpPr/>
            <p:nvPr/>
          </p:nvSpPr>
          <p:spPr>
            <a:xfrm>
              <a:off x="4452075" y="3594425"/>
              <a:ext cx="719225" cy="764800"/>
            </a:xfrm>
            <a:custGeom>
              <a:avLst/>
              <a:gdLst/>
              <a:ahLst/>
              <a:cxnLst/>
              <a:rect l="l" t="t" r="r" b="b"/>
              <a:pathLst>
                <a:path w="28769" h="30592" extrusionOk="0">
                  <a:moveTo>
                    <a:pt x="14382" y="0"/>
                  </a:moveTo>
                  <a:cubicBezTo>
                    <a:pt x="14381" y="1"/>
                    <a:pt x="10871" y="3512"/>
                    <a:pt x="6270" y="3512"/>
                  </a:cubicBezTo>
                  <a:cubicBezTo>
                    <a:pt x="4941" y="3512"/>
                    <a:pt x="3521" y="3219"/>
                    <a:pt x="2069" y="2463"/>
                  </a:cubicBezTo>
                  <a:cubicBezTo>
                    <a:pt x="2069" y="2463"/>
                    <a:pt x="514" y="14128"/>
                    <a:pt x="255" y="20608"/>
                  </a:cubicBezTo>
                  <a:cubicBezTo>
                    <a:pt x="0" y="26977"/>
                    <a:pt x="3375" y="30592"/>
                    <a:pt x="6197" y="30592"/>
                  </a:cubicBezTo>
                  <a:cubicBezTo>
                    <a:pt x="6247" y="30592"/>
                    <a:pt x="6297" y="30591"/>
                    <a:pt x="6346" y="30589"/>
                  </a:cubicBezTo>
                  <a:cubicBezTo>
                    <a:pt x="9197" y="30459"/>
                    <a:pt x="21122" y="23460"/>
                    <a:pt x="21251" y="23071"/>
                  </a:cubicBezTo>
                  <a:cubicBezTo>
                    <a:pt x="21381" y="22682"/>
                    <a:pt x="23195" y="21645"/>
                    <a:pt x="23195" y="21645"/>
                  </a:cubicBezTo>
                  <a:cubicBezTo>
                    <a:pt x="23195" y="21645"/>
                    <a:pt x="23451" y="22477"/>
                    <a:pt x="24279" y="22477"/>
                  </a:cubicBezTo>
                  <a:cubicBezTo>
                    <a:pt x="24628" y="22477"/>
                    <a:pt x="25080" y="22328"/>
                    <a:pt x="25658" y="21905"/>
                  </a:cubicBezTo>
                  <a:cubicBezTo>
                    <a:pt x="27603" y="20478"/>
                    <a:pt x="28769" y="14906"/>
                    <a:pt x="28250" y="13350"/>
                  </a:cubicBezTo>
                  <a:cubicBezTo>
                    <a:pt x="27928" y="12382"/>
                    <a:pt x="27605" y="12117"/>
                    <a:pt x="27282" y="12117"/>
                  </a:cubicBezTo>
                  <a:cubicBezTo>
                    <a:pt x="27086" y="12117"/>
                    <a:pt x="26890" y="12215"/>
                    <a:pt x="26694" y="12313"/>
                  </a:cubicBezTo>
                  <a:cubicBezTo>
                    <a:pt x="26219" y="12551"/>
                    <a:pt x="24435" y="13771"/>
                    <a:pt x="22342" y="13771"/>
                  </a:cubicBezTo>
                  <a:cubicBezTo>
                    <a:pt x="22153" y="13771"/>
                    <a:pt x="21962" y="13761"/>
                    <a:pt x="21769" y="13739"/>
                  </a:cubicBezTo>
                  <a:cubicBezTo>
                    <a:pt x="19436" y="13479"/>
                    <a:pt x="15029" y="10888"/>
                    <a:pt x="14511" y="6222"/>
                  </a:cubicBezTo>
                  <a:cubicBezTo>
                    <a:pt x="13993" y="1557"/>
                    <a:pt x="14381" y="0"/>
                    <a:pt x="143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213;p52">
              <a:extLst>
                <a:ext uri="{FF2B5EF4-FFF2-40B4-BE49-F238E27FC236}">
                  <a16:creationId xmlns:a16="http://schemas.microsoft.com/office/drawing/2014/main" id="{87BD9C0C-D79E-6F44-71FE-719C1C0B5C14}"/>
                </a:ext>
              </a:extLst>
            </p:cNvPr>
            <p:cNvSpPr/>
            <p:nvPr/>
          </p:nvSpPr>
          <p:spPr>
            <a:xfrm>
              <a:off x="4447675" y="3587300"/>
              <a:ext cx="730850" cy="779075"/>
            </a:xfrm>
            <a:custGeom>
              <a:avLst/>
              <a:gdLst/>
              <a:ahLst/>
              <a:cxnLst/>
              <a:rect l="l" t="t" r="r" b="b"/>
              <a:pathLst>
                <a:path w="29234" h="31163" extrusionOk="0">
                  <a:moveTo>
                    <a:pt x="14176" y="1011"/>
                  </a:moveTo>
                  <a:cubicBezTo>
                    <a:pt x="14106" y="1901"/>
                    <a:pt x="14079" y="3618"/>
                    <a:pt x="14404" y="6538"/>
                  </a:cubicBezTo>
                  <a:cubicBezTo>
                    <a:pt x="14949" y="11439"/>
                    <a:pt x="19641" y="14056"/>
                    <a:pt x="21915" y="14309"/>
                  </a:cubicBezTo>
                  <a:cubicBezTo>
                    <a:pt x="22116" y="14331"/>
                    <a:pt x="22315" y="14341"/>
                    <a:pt x="22511" y="14341"/>
                  </a:cubicBezTo>
                  <a:cubicBezTo>
                    <a:pt x="24377" y="14341"/>
                    <a:pt x="25999" y="13421"/>
                    <a:pt x="26729" y="13004"/>
                  </a:cubicBezTo>
                  <a:cubicBezTo>
                    <a:pt x="26843" y="12939"/>
                    <a:pt x="26934" y="12887"/>
                    <a:pt x="27000" y="12855"/>
                  </a:cubicBezTo>
                  <a:cubicBezTo>
                    <a:pt x="27198" y="12755"/>
                    <a:pt x="27342" y="12688"/>
                    <a:pt x="27459" y="12688"/>
                  </a:cubicBezTo>
                  <a:cubicBezTo>
                    <a:pt x="27494" y="12688"/>
                    <a:pt x="27526" y="12694"/>
                    <a:pt x="27556" y="12707"/>
                  </a:cubicBezTo>
                  <a:cubicBezTo>
                    <a:pt x="27694" y="12765"/>
                    <a:pt x="27909" y="12987"/>
                    <a:pt x="28155" y="13726"/>
                  </a:cubicBezTo>
                  <a:cubicBezTo>
                    <a:pt x="28627" y="15142"/>
                    <a:pt x="27534" y="20588"/>
                    <a:pt x="25665" y="21958"/>
                  </a:cubicBezTo>
                  <a:cubicBezTo>
                    <a:pt x="25198" y="22301"/>
                    <a:pt x="24786" y="22475"/>
                    <a:pt x="24452" y="22475"/>
                  </a:cubicBezTo>
                  <a:cubicBezTo>
                    <a:pt x="24364" y="22475"/>
                    <a:pt x="24281" y="22463"/>
                    <a:pt x="24204" y="22439"/>
                  </a:cubicBezTo>
                  <a:cubicBezTo>
                    <a:pt x="23798" y="22306"/>
                    <a:pt x="23646" y="21849"/>
                    <a:pt x="23645" y="21845"/>
                  </a:cubicBezTo>
                  <a:cubicBezTo>
                    <a:pt x="23620" y="21762"/>
                    <a:pt x="23557" y="21696"/>
                    <a:pt x="23476" y="21663"/>
                  </a:cubicBezTo>
                  <a:cubicBezTo>
                    <a:pt x="23442" y="21650"/>
                    <a:pt x="23407" y="21644"/>
                    <a:pt x="23371" y="21644"/>
                  </a:cubicBezTo>
                  <a:cubicBezTo>
                    <a:pt x="23322" y="21644"/>
                    <a:pt x="23273" y="21656"/>
                    <a:pt x="23230" y="21681"/>
                  </a:cubicBezTo>
                  <a:cubicBezTo>
                    <a:pt x="22546" y="22072"/>
                    <a:pt x="21402" y="22773"/>
                    <a:pt x="21180" y="23209"/>
                  </a:cubicBezTo>
                  <a:cubicBezTo>
                    <a:pt x="20380" y="24002"/>
                    <a:pt x="9133" y="30467"/>
                    <a:pt x="6509" y="30588"/>
                  </a:cubicBezTo>
                  <a:cubicBezTo>
                    <a:pt x="6467" y="30589"/>
                    <a:pt x="6425" y="30590"/>
                    <a:pt x="6383" y="30590"/>
                  </a:cubicBezTo>
                  <a:cubicBezTo>
                    <a:pt x="5353" y="30590"/>
                    <a:pt x="4285" y="30088"/>
                    <a:pt x="3346" y="29153"/>
                  </a:cubicBezTo>
                  <a:cubicBezTo>
                    <a:pt x="1537" y="27354"/>
                    <a:pt x="579" y="24347"/>
                    <a:pt x="716" y="20905"/>
                  </a:cubicBezTo>
                  <a:cubicBezTo>
                    <a:pt x="946" y="15183"/>
                    <a:pt x="2204" y="5280"/>
                    <a:pt x="2477" y="3182"/>
                  </a:cubicBezTo>
                  <a:cubicBezTo>
                    <a:pt x="3747" y="3779"/>
                    <a:pt x="5083" y="4077"/>
                    <a:pt x="6453" y="4077"/>
                  </a:cubicBezTo>
                  <a:cubicBezTo>
                    <a:pt x="7927" y="4077"/>
                    <a:pt x="9439" y="3732"/>
                    <a:pt x="10950" y="3041"/>
                  </a:cubicBezTo>
                  <a:cubicBezTo>
                    <a:pt x="12415" y="2371"/>
                    <a:pt x="13539" y="1539"/>
                    <a:pt x="14176" y="1011"/>
                  </a:cubicBezTo>
                  <a:close/>
                  <a:moveTo>
                    <a:pt x="14556" y="0"/>
                  </a:moveTo>
                  <a:cubicBezTo>
                    <a:pt x="14483" y="0"/>
                    <a:pt x="14410" y="28"/>
                    <a:pt x="14355" y="83"/>
                  </a:cubicBezTo>
                  <a:cubicBezTo>
                    <a:pt x="14311" y="128"/>
                    <a:pt x="10868" y="3500"/>
                    <a:pt x="6422" y="3500"/>
                  </a:cubicBezTo>
                  <a:cubicBezTo>
                    <a:pt x="5138" y="3500"/>
                    <a:pt x="3770" y="3219"/>
                    <a:pt x="2377" y="2495"/>
                  </a:cubicBezTo>
                  <a:cubicBezTo>
                    <a:pt x="2336" y="2473"/>
                    <a:pt x="2290" y="2462"/>
                    <a:pt x="2245" y="2462"/>
                  </a:cubicBezTo>
                  <a:cubicBezTo>
                    <a:pt x="2199" y="2462"/>
                    <a:pt x="2154" y="2473"/>
                    <a:pt x="2113" y="2495"/>
                  </a:cubicBezTo>
                  <a:cubicBezTo>
                    <a:pt x="2030" y="2538"/>
                    <a:pt x="1973" y="2619"/>
                    <a:pt x="1960" y="2710"/>
                  </a:cubicBezTo>
                  <a:cubicBezTo>
                    <a:pt x="1945" y="2827"/>
                    <a:pt x="401" y="14463"/>
                    <a:pt x="144" y="20883"/>
                  </a:cubicBezTo>
                  <a:cubicBezTo>
                    <a:pt x="0" y="24484"/>
                    <a:pt x="1020" y="27647"/>
                    <a:pt x="2942" y="29559"/>
                  </a:cubicBezTo>
                  <a:cubicBezTo>
                    <a:pt x="3987" y="30598"/>
                    <a:pt x="5198" y="31163"/>
                    <a:pt x="6371" y="31163"/>
                  </a:cubicBezTo>
                  <a:cubicBezTo>
                    <a:pt x="6426" y="31163"/>
                    <a:pt x="6480" y="31162"/>
                    <a:pt x="6534" y="31159"/>
                  </a:cubicBezTo>
                  <a:cubicBezTo>
                    <a:pt x="9196" y="31039"/>
                    <a:pt x="21458" y="24166"/>
                    <a:pt x="21696" y="23454"/>
                  </a:cubicBezTo>
                  <a:cubicBezTo>
                    <a:pt x="21785" y="23277"/>
                    <a:pt x="22524" y="22767"/>
                    <a:pt x="23247" y="22334"/>
                  </a:cubicBezTo>
                  <a:cubicBezTo>
                    <a:pt x="23384" y="22562"/>
                    <a:pt x="23626" y="22850"/>
                    <a:pt x="24020" y="22981"/>
                  </a:cubicBezTo>
                  <a:cubicBezTo>
                    <a:pt x="24158" y="23027"/>
                    <a:pt x="24302" y="23050"/>
                    <a:pt x="24454" y="23050"/>
                  </a:cubicBezTo>
                  <a:cubicBezTo>
                    <a:pt x="24913" y="23050"/>
                    <a:pt x="25432" y="22840"/>
                    <a:pt x="26003" y="22421"/>
                  </a:cubicBezTo>
                  <a:cubicBezTo>
                    <a:pt x="28121" y="20868"/>
                    <a:pt x="29234" y="15154"/>
                    <a:pt x="28698" y="13546"/>
                  </a:cubicBezTo>
                  <a:cubicBezTo>
                    <a:pt x="28438" y="12766"/>
                    <a:pt x="28145" y="12332"/>
                    <a:pt x="27775" y="12179"/>
                  </a:cubicBezTo>
                  <a:cubicBezTo>
                    <a:pt x="27668" y="12135"/>
                    <a:pt x="27563" y="12117"/>
                    <a:pt x="27461" y="12117"/>
                  </a:cubicBezTo>
                  <a:cubicBezTo>
                    <a:pt x="27196" y="12117"/>
                    <a:pt x="26951" y="12239"/>
                    <a:pt x="26742" y="12342"/>
                  </a:cubicBezTo>
                  <a:cubicBezTo>
                    <a:pt x="26671" y="12378"/>
                    <a:pt x="26571" y="12435"/>
                    <a:pt x="26445" y="12508"/>
                  </a:cubicBezTo>
                  <a:cubicBezTo>
                    <a:pt x="25757" y="12900"/>
                    <a:pt x="24233" y="13769"/>
                    <a:pt x="22517" y="13769"/>
                  </a:cubicBezTo>
                  <a:cubicBezTo>
                    <a:pt x="22339" y="13769"/>
                    <a:pt x="22159" y="13760"/>
                    <a:pt x="21978" y="13740"/>
                  </a:cubicBezTo>
                  <a:cubicBezTo>
                    <a:pt x="19857" y="13504"/>
                    <a:pt x="15481" y="11059"/>
                    <a:pt x="14972" y="6475"/>
                  </a:cubicBezTo>
                  <a:cubicBezTo>
                    <a:pt x="14468" y="1948"/>
                    <a:pt x="14832" y="370"/>
                    <a:pt x="14835" y="353"/>
                  </a:cubicBezTo>
                  <a:cubicBezTo>
                    <a:pt x="14865" y="230"/>
                    <a:pt x="14810" y="100"/>
                    <a:pt x="14698" y="38"/>
                  </a:cubicBezTo>
                  <a:cubicBezTo>
                    <a:pt x="14653" y="12"/>
                    <a:pt x="14605" y="0"/>
                    <a:pt x="145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214;p52">
              <a:extLst>
                <a:ext uri="{FF2B5EF4-FFF2-40B4-BE49-F238E27FC236}">
                  <a16:creationId xmlns:a16="http://schemas.microsoft.com/office/drawing/2014/main" id="{5CAEB2B2-31B5-7B42-CEC6-04DB146A014F}"/>
                </a:ext>
              </a:extLst>
            </p:cNvPr>
            <p:cNvSpPr/>
            <p:nvPr/>
          </p:nvSpPr>
          <p:spPr>
            <a:xfrm>
              <a:off x="4496625" y="3801125"/>
              <a:ext cx="144650" cy="182850"/>
            </a:xfrm>
            <a:custGeom>
              <a:avLst/>
              <a:gdLst/>
              <a:ahLst/>
              <a:cxnLst/>
              <a:rect l="l" t="t" r="r" b="b"/>
              <a:pathLst>
                <a:path w="5786" h="7314" extrusionOk="0">
                  <a:moveTo>
                    <a:pt x="5471" y="0"/>
                  </a:moveTo>
                  <a:cubicBezTo>
                    <a:pt x="5340" y="0"/>
                    <a:pt x="5222" y="91"/>
                    <a:pt x="5192" y="225"/>
                  </a:cubicBezTo>
                  <a:cubicBezTo>
                    <a:pt x="5187" y="247"/>
                    <a:pt x="4677" y="2479"/>
                    <a:pt x="3084" y="3826"/>
                  </a:cubicBezTo>
                  <a:cubicBezTo>
                    <a:pt x="2289" y="4499"/>
                    <a:pt x="1587" y="4648"/>
                    <a:pt x="1075" y="4757"/>
                  </a:cubicBezTo>
                  <a:cubicBezTo>
                    <a:pt x="547" y="4868"/>
                    <a:pt x="1" y="4983"/>
                    <a:pt x="1" y="5731"/>
                  </a:cubicBezTo>
                  <a:cubicBezTo>
                    <a:pt x="1" y="6938"/>
                    <a:pt x="2782" y="7246"/>
                    <a:pt x="3636" y="7312"/>
                  </a:cubicBezTo>
                  <a:cubicBezTo>
                    <a:pt x="3643" y="7312"/>
                    <a:pt x="3651" y="7313"/>
                    <a:pt x="3658" y="7313"/>
                  </a:cubicBezTo>
                  <a:cubicBezTo>
                    <a:pt x="3812" y="7313"/>
                    <a:pt x="3939" y="7192"/>
                    <a:pt x="3945" y="7037"/>
                  </a:cubicBezTo>
                  <a:cubicBezTo>
                    <a:pt x="3951" y="6883"/>
                    <a:pt x="3833" y="6752"/>
                    <a:pt x="3679" y="6741"/>
                  </a:cubicBezTo>
                  <a:cubicBezTo>
                    <a:pt x="2179" y="6625"/>
                    <a:pt x="574" y="6191"/>
                    <a:pt x="574" y="5731"/>
                  </a:cubicBezTo>
                  <a:cubicBezTo>
                    <a:pt x="574" y="5480"/>
                    <a:pt x="608" y="5440"/>
                    <a:pt x="1194" y="5316"/>
                  </a:cubicBezTo>
                  <a:cubicBezTo>
                    <a:pt x="1733" y="5202"/>
                    <a:pt x="2550" y="5028"/>
                    <a:pt x="3454" y="4265"/>
                  </a:cubicBezTo>
                  <a:cubicBezTo>
                    <a:pt x="5192" y="2793"/>
                    <a:pt x="5729" y="448"/>
                    <a:pt x="5752" y="349"/>
                  </a:cubicBezTo>
                  <a:cubicBezTo>
                    <a:pt x="5785" y="194"/>
                    <a:pt x="5688" y="41"/>
                    <a:pt x="5534" y="7"/>
                  </a:cubicBezTo>
                  <a:cubicBezTo>
                    <a:pt x="5513" y="3"/>
                    <a:pt x="5492" y="0"/>
                    <a:pt x="5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215;p52">
              <a:extLst>
                <a:ext uri="{FF2B5EF4-FFF2-40B4-BE49-F238E27FC236}">
                  <a16:creationId xmlns:a16="http://schemas.microsoft.com/office/drawing/2014/main" id="{DA725A46-DAE8-7444-626D-D3C270FE54D8}"/>
                </a:ext>
              </a:extLst>
            </p:cNvPr>
            <p:cNvSpPr/>
            <p:nvPr/>
          </p:nvSpPr>
          <p:spPr>
            <a:xfrm>
              <a:off x="4554275" y="4018300"/>
              <a:ext cx="249125" cy="59550"/>
            </a:xfrm>
            <a:custGeom>
              <a:avLst/>
              <a:gdLst/>
              <a:ahLst/>
              <a:cxnLst/>
              <a:rect l="l" t="t" r="r" b="b"/>
              <a:pathLst>
                <a:path w="9965" h="2382" extrusionOk="0">
                  <a:moveTo>
                    <a:pt x="9640" y="1"/>
                  </a:moveTo>
                  <a:cubicBezTo>
                    <a:pt x="9587" y="1"/>
                    <a:pt x="9533" y="16"/>
                    <a:pt x="9485" y="47"/>
                  </a:cubicBezTo>
                  <a:cubicBezTo>
                    <a:pt x="7486" y="1415"/>
                    <a:pt x="5565" y="1811"/>
                    <a:pt x="4012" y="1811"/>
                  </a:cubicBezTo>
                  <a:cubicBezTo>
                    <a:pt x="1902" y="1811"/>
                    <a:pt x="472" y="1081"/>
                    <a:pt x="447" y="1067"/>
                  </a:cubicBezTo>
                  <a:cubicBezTo>
                    <a:pt x="408" y="1049"/>
                    <a:pt x="366" y="1040"/>
                    <a:pt x="325" y="1040"/>
                  </a:cubicBezTo>
                  <a:cubicBezTo>
                    <a:pt x="222" y="1040"/>
                    <a:pt x="123" y="1095"/>
                    <a:pt x="71" y="1192"/>
                  </a:cubicBezTo>
                  <a:cubicBezTo>
                    <a:pt x="1" y="1328"/>
                    <a:pt x="48" y="1497"/>
                    <a:pt x="180" y="1574"/>
                  </a:cubicBezTo>
                  <a:cubicBezTo>
                    <a:pt x="207" y="1588"/>
                    <a:pt x="1751" y="2382"/>
                    <a:pt x="4020" y="2382"/>
                  </a:cubicBezTo>
                  <a:cubicBezTo>
                    <a:pt x="5668" y="2382"/>
                    <a:pt x="7700" y="1962"/>
                    <a:pt x="9808" y="520"/>
                  </a:cubicBezTo>
                  <a:cubicBezTo>
                    <a:pt x="9935" y="430"/>
                    <a:pt x="9965" y="254"/>
                    <a:pt x="9877" y="126"/>
                  </a:cubicBezTo>
                  <a:cubicBezTo>
                    <a:pt x="9822" y="45"/>
                    <a:pt x="9732" y="1"/>
                    <a:pt x="96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216;p52">
              <a:extLst>
                <a:ext uri="{FF2B5EF4-FFF2-40B4-BE49-F238E27FC236}">
                  <a16:creationId xmlns:a16="http://schemas.microsoft.com/office/drawing/2014/main" id="{6B446230-B8DA-ACC3-1DAA-DE568891956F}"/>
                </a:ext>
              </a:extLst>
            </p:cNvPr>
            <p:cNvSpPr/>
            <p:nvPr/>
          </p:nvSpPr>
          <p:spPr>
            <a:xfrm>
              <a:off x="4588400" y="4064250"/>
              <a:ext cx="132500" cy="113525"/>
            </a:xfrm>
            <a:custGeom>
              <a:avLst/>
              <a:gdLst/>
              <a:ahLst/>
              <a:cxnLst/>
              <a:rect l="l" t="t" r="r" b="b"/>
              <a:pathLst>
                <a:path w="5300" h="4541" extrusionOk="0">
                  <a:moveTo>
                    <a:pt x="5299" y="1"/>
                  </a:moveTo>
                  <a:lnTo>
                    <a:pt x="5299" y="1"/>
                  </a:lnTo>
                  <a:cubicBezTo>
                    <a:pt x="5299" y="1"/>
                    <a:pt x="3730" y="373"/>
                    <a:pt x="2279" y="373"/>
                  </a:cubicBezTo>
                  <a:cubicBezTo>
                    <a:pt x="1617" y="373"/>
                    <a:pt x="979" y="295"/>
                    <a:pt x="527" y="69"/>
                  </a:cubicBezTo>
                  <a:lnTo>
                    <a:pt x="527" y="69"/>
                  </a:lnTo>
                  <a:cubicBezTo>
                    <a:pt x="527" y="69"/>
                    <a:pt x="1" y="4541"/>
                    <a:pt x="1478" y="4541"/>
                  </a:cubicBezTo>
                  <a:cubicBezTo>
                    <a:pt x="1498" y="4541"/>
                    <a:pt x="1519" y="4540"/>
                    <a:pt x="1541" y="4538"/>
                  </a:cubicBezTo>
                  <a:cubicBezTo>
                    <a:pt x="3097" y="4409"/>
                    <a:pt x="5299" y="1"/>
                    <a:pt x="5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217;p52">
              <a:extLst>
                <a:ext uri="{FF2B5EF4-FFF2-40B4-BE49-F238E27FC236}">
                  <a16:creationId xmlns:a16="http://schemas.microsoft.com/office/drawing/2014/main" id="{87175CC8-7839-28CB-696C-0D9DFB963E69}"/>
                </a:ext>
              </a:extLst>
            </p:cNvPr>
            <p:cNvSpPr/>
            <p:nvPr/>
          </p:nvSpPr>
          <p:spPr>
            <a:xfrm>
              <a:off x="4584825" y="4057100"/>
              <a:ext cx="144925" cy="127825"/>
            </a:xfrm>
            <a:custGeom>
              <a:avLst/>
              <a:gdLst/>
              <a:ahLst/>
              <a:cxnLst/>
              <a:rect l="l" t="t" r="r" b="b"/>
              <a:pathLst>
                <a:path w="5797" h="5113" extrusionOk="0">
                  <a:moveTo>
                    <a:pt x="4909" y="690"/>
                  </a:moveTo>
                  <a:cubicBezTo>
                    <a:pt x="4026" y="2320"/>
                    <a:pt x="2573" y="4462"/>
                    <a:pt x="1660" y="4539"/>
                  </a:cubicBezTo>
                  <a:cubicBezTo>
                    <a:pt x="1649" y="4539"/>
                    <a:pt x="1637" y="4540"/>
                    <a:pt x="1626" y="4540"/>
                  </a:cubicBezTo>
                  <a:cubicBezTo>
                    <a:pt x="1511" y="4540"/>
                    <a:pt x="1424" y="4501"/>
                    <a:pt x="1340" y="4414"/>
                  </a:cubicBezTo>
                  <a:cubicBezTo>
                    <a:pt x="834" y="3891"/>
                    <a:pt x="808" y="2033"/>
                    <a:pt x="918" y="760"/>
                  </a:cubicBezTo>
                  <a:lnTo>
                    <a:pt x="918" y="759"/>
                  </a:lnTo>
                  <a:cubicBezTo>
                    <a:pt x="1360" y="895"/>
                    <a:pt x="1891" y="944"/>
                    <a:pt x="2433" y="944"/>
                  </a:cubicBezTo>
                  <a:cubicBezTo>
                    <a:pt x="3357" y="944"/>
                    <a:pt x="4313" y="800"/>
                    <a:pt x="4909" y="690"/>
                  </a:cubicBezTo>
                  <a:close/>
                  <a:moveTo>
                    <a:pt x="5444" y="0"/>
                  </a:moveTo>
                  <a:cubicBezTo>
                    <a:pt x="5422" y="0"/>
                    <a:pt x="5399" y="3"/>
                    <a:pt x="5376" y="8"/>
                  </a:cubicBezTo>
                  <a:cubicBezTo>
                    <a:pt x="5354" y="13"/>
                    <a:pt x="3804" y="374"/>
                    <a:pt x="2411" y="374"/>
                  </a:cubicBezTo>
                  <a:cubicBezTo>
                    <a:pt x="1794" y="374"/>
                    <a:pt x="1207" y="303"/>
                    <a:pt x="797" y="98"/>
                  </a:cubicBezTo>
                  <a:cubicBezTo>
                    <a:pt x="757" y="79"/>
                    <a:pt x="713" y="69"/>
                    <a:pt x="670" y="69"/>
                  </a:cubicBezTo>
                  <a:cubicBezTo>
                    <a:pt x="623" y="69"/>
                    <a:pt x="576" y="80"/>
                    <a:pt x="534" y="103"/>
                  </a:cubicBezTo>
                  <a:cubicBezTo>
                    <a:pt x="452" y="147"/>
                    <a:pt x="396" y="229"/>
                    <a:pt x="386" y="322"/>
                  </a:cubicBezTo>
                  <a:cubicBezTo>
                    <a:pt x="343" y="680"/>
                    <a:pt x="0" y="3850"/>
                    <a:pt x="928" y="4810"/>
                  </a:cubicBezTo>
                  <a:cubicBezTo>
                    <a:pt x="1119" y="5009"/>
                    <a:pt x="1357" y="5112"/>
                    <a:pt x="1622" y="5112"/>
                  </a:cubicBezTo>
                  <a:cubicBezTo>
                    <a:pt x="1650" y="5112"/>
                    <a:pt x="1679" y="5111"/>
                    <a:pt x="1708" y="5109"/>
                  </a:cubicBezTo>
                  <a:cubicBezTo>
                    <a:pt x="3375" y="4969"/>
                    <a:pt x="5465" y="880"/>
                    <a:pt x="5698" y="415"/>
                  </a:cubicBezTo>
                  <a:cubicBezTo>
                    <a:pt x="5796" y="219"/>
                    <a:pt x="5647" y="0"/>
                    <a:pt x="5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218;p52">
              <a:extLst>
                <a:ext uri="{FF2B5EF4-FFF2-40B4-BE49-F238E27FC236}">
                  <a16:creationId xmlns:a16="http://schemas.microsoft.com/office/drawing/2014/main" id="{F9C21439-2341-9942-3B47-9B5FC7F00CC4}"/>
                </a:ext>
              </a:extLst>
            </p:cNvPr>
            <p:cNvSpPr/>
            <p:nvPr/>
          </p:nvSpPr>
          <p:spPr>
            <a:xfrm>
              <a:off x="4729600" y="3818775"/>
              <a:ext cx="34450" cy="76250"/>
            </a:xfrm>
            <a:custGeom>
              <a:avLst/>
              <a:gdLst/>
              <a:ahLst/>
              <a:cxnLst/>
              <a:rect l="l" t="t" r="r" b="b"/>
              <a:pathLst>
                <a:path w="1378" h="3050" extrusionOk="0">
                  <a:moveTo>
                    <a:pt x="979" y="1"/>
                  </a:moveTo>
                  <a:cubicBezTo>
                    <a:pt x="704" y="1"/>
                    <a:pt x="356" y="613"/>
                    <a:pt x="182" y="1415"/>
                  </a:cubicBezTo>
                  <a:cubicBezTo>
                    <a:pt x="1" y="2255"/>
                    <a:pt x="81" y="2984"/>
                    <a:pt x="359" y="3045"/>
                  </a:cubicBezTo>
                  <a:cubicBezTo>
                    <a:pt x="372" y="3048"/>
                    <a:pt x="384" y="3049"/>
                    <a:pt x="397" y="3049"/>
                  </a:cubicBezTo>
                  <a:cubicBezTo>
                    <a:pt x="672" y="3049"/>
                    <a:pt x="1022" y="2437"/>
                    <a:pt x="1196" y="1634"/>
                  </a:cubicBezTo>
                  <a:cubicBezTo>
                    <a:pt x="1377" y="795"/>
                    <a:pt x="1298" y="65"/>
                    <a:pt x="1018" y="5"/>
                  </a:cubicBezTo>
                  <a:cubicBezTo>
                    <a:pt x="1005" y="2"/>
                    <a:pt x="992" y="1"/>
                    <a:pt x="9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219;p52">
              <a:extLst>
                <a:ext uri="{FF2B5EF4-FFF2-40B4-BE49-F238E27FC236}">
                  <a16:creationId xmlns:a16="http://schemas.microsoft.com/office/drawing/2014/main" id="{F74B41BD-E1AB-4460-0288-4B20FDFC3385}"/>
                </a:ext>
              </a:extLst>
            </p:cNvPr>
            <p:cNvSpPr/>
            <p:nvPr/>
          </p:nvSpPr>
          <p:spPr>
            <a:xfrm>
              <a:off x="4570850" y="3776650"/>
              <a:ext cx="34425" cy="76225"/>
            </a:xfrm>
            <a:custGeom>
              <a:avLst/>
              <a:gdLst/>
              <a:ahLst/>
              <a:cxnLst/>
              <a:rect l="l" t="t" r="r" b="b"/>
              <a:pathLst>
                <a:path w="1377" h="3049" extrusionOk="0">
                  <a:moveTo>
                    <a:pt x="980" y="0"/>
                  </a:moveTo>
                  <a:cubicBezTo>
                    <a:pt x="705" y="0"/>
                    <a:pt x="355" y="613"/>
                    <a:pt x="182" y="1415"/>
                  </a:cubicBezTo>
                  <a:cubicBezTo>
                    <a:pt x="1" y="2254"/>
                    <a:pt x="79" y="2984"/>
                    <a:pt x="359" y="3045"/>
                  </a:cubicBezTo>
                  <a:cubicBezTo>
                    <a:pt x="372" y="3047"/>
                    <a:pt x="385" y="3049"/>
                    <a:pt x="397" y="3049"/>
                  </a:cubicBezTo>
                  <a:cubicBezTo>
                    <a:pt x="672" y="3049"/>
                    <a:pt x="1022" y="2436"/>
                    <a:pt x="1196" y="1634"/>
                  </a:cubicBezTo>
                  <a:cubicBezTo>
                    <a:pt x="1376" y="794"/>
                    <a:pt x="1296" y="66"/>
                    <a:pt x="1017" y="4"/>
                  </a:cubicBezTo>
                  <a:cubicBezTo>
                    <a:pt x="1005" y="2"/>
                    <a:pt x="993" y="0"/>
                    <a:pt x="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220;p52">
              <a:extLst>
                <a:ext uri="{FF2B5EF4-FFF2-40B4-BE49-F238E27FC236}">
                  <a16:creationId xmlns:a16="http://schemas.microsoft.com/office/drawing/2014/main" id="{DF9F10EC-4901-AE36-E980-F49288A2B21E}"/>
                </a:ext>
              </a:extLst>
            </p:cNvPr>
            <p:cNvSpPr/>
            <p:nvPr/>
          </p:nvSpPr>
          <p:spPr>
            <a:xfrm>
              <a:off x="4543200" y="3684600"/>
              <a:ext cx="100175" cy="57875"/>
            </a:xfrm>
            <a:custGeom>
              <a:avLst/>
              <a:gdLst/>
              <a:ahLst/>
              <a:cxnLst/>
              <a:rect l="l" t="t" r="r" b="b"/>
              <a:pathLst>
                <a:path w="4007" h="2315" extrusionOk="0">
                  <a:moveTo>
                    <a:pt x="1643" y="0"/>
                  </a:moveTo>
                  <a:cubicBezTo>
                    <a:pt x="672" y="10"/>
                    <a:pt x="106" y="1008"/>
                    <a:pt x="82" y="1051"/>
                  </a:cubicBezTo>
                  <a:cubicBezTo>
                    <a:pt x="1" y="1190"/>
                    <a:pt x="49" y="1368"/>
                    <a:pt x="190" y="1447"/>
                  </a:cubicBezTo>
                  <a:cubicBezTo>
                    <a:pt x="234" y="1471"/>
                    <a:pt x="282" y="1482"/>
                    <a:pt x="329" y="1482"/>
                  </a:cubicBezTo>
                  <a:cubicBezTo>
                    <a:pt x="431" y="1482"/>
                    <a:pt x="531" y="1427"/>
                    <a:pt x="582" y="1330"/>
                  </a:cubicBezTo>
                  <a:cubicBezTo>
                    <a:pt x="587" y="1322"/>
                    <a:pt x="1017" y="580"/>
                    <a:pt x="1649" y="573"/>
                  </a:cubicBezTo>
                  <a:lnTo>
                    <a:pt x="1658" y="573"/>
                  </a:lnTo>
                  <a:cubicBezTo>
                    <a:pt x="2209" y="573"/>
                    <a:pt x="2822" y="1126"/>
                    <a:pt x="3433" y="2172"/>
                  </a:cubicBezTo>
                  <a:cubicBezTo>
                    <a:pt x="3484" y="2260"/>
                    <a:pt x="3578" y="2314"/>
                    <a:pt x="3679" y="2314"/>
                  </a:cubicBezTo>
                  <a:cubicBezTo>
                    <a:pt x="3730" y="2314"/>
                    <a:pt x="3780" y="2300"/>
                    <a:pt x="3824" y="2275"/>
                  </a:cubicBezTo>
                  <a:cubicBezTo>
                    <a:pt x="3961" y="2195"/>
                    <a:pt x="4007" y="2019"/>
                    <a:pt x="3927" y="1883"/>
                  </a:cubicBezTo>
                  <a:cubicBezTo>
                    <a:pt x="3198" y="633"/>
                    <a:pt x="2435" y="0"/>
                    <a:pt x="16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221;p52">
              <a:extLst>
                <a:ext uri="{FF2B5EF4-FFF2-40B4-BE49-F238E27FC236}">
                  <a16:creationId xmlns:a16="http://schemas.microsoft.com/office/drawing/2014/main" id="{877BC8CA-77D8-B931-67B6-2314B5E46E24}"/>
                </a:ext>
              </a:extLst>
            </p:cNvPr>
            <p:cNvSpPr/>
            <p:nvPr/>
          </p:nvSpPr>
          <p:spPr>
            <a:xfrm>
              <a:off x="4710700" y="3741175"/>
              <a:ext cx="134650" cy="119825"/>
            </a:xfrm>
            <a:custGeom>
              <a:avLst/>
              <a:gdLst/>
              <a:ahLst/>
              <a:cxnLst/>
              <a:rect l="l" t="t" r="r" b="b"/>
              <a:pathLst>
                <a:path w="5386" h="4793" extrusionOk="0">
                  <a:moveTo>
                    <a:pt x="1594" y="1"/>
                  </a:moveTo>
                  <a:cubicBezTo>
                    <a:pt x="800" y="1"/>
                    <a:pt x="217" y="333"/>
                    <a:pt x="183" y="353"/>
                  </a:cubicBezTo>
                  <a:cubicBezTo>
                    <a:pt x="46" y="432"/>
                    <a:pt x="0" y="608"/>
                    <a:pt x="80" y="744"/>
                  </a:cubicBezTo>
                  <a:cubicBezTo>
                    <a:pt x="133" y="836"/>
                    <a:pt x="229" y="887"/>
                    <a:pt x="328" y="887"/>
                  </a:cubicBezTo>
                  <a:cubicBezTo>
                    <a:pt x="377" y="887"/>
                    <a:pt x="426" y="874"/>
                    <a:pt x="471" y="848"/>
                  </a:cubicBezTo>
                  <a:cubicBezTo>
                    <a:pt x="478" y="844"/>
                    <a:pt x="955" y="576"/>
                    <a:pt x="1597" y="576"/>
                  </a:cubicBezTo>
                  <a:cubicBezTo>
                    <a:pt x="1863" y="576"/>
                    <a:pt x="2157" y="622"/>
                    <a:pt x="2459" y="752"/>
                  </a:cubicBezTo>
                  <a:cubicBezTo>
                    <a:pt x="3511" y="1207"/>
                    <a:pt x="4296" y="2492"/>
                    <a:pt x="4792" y="4572"/>
                  </a:cubicBezTo>
                  <a:cubicBezTo>
                    <a:pt x="4822" y="4702"/>
                    <a:pt x="4938" y="4792"/>
                    <a:pt x="5071" y="4792"/>
                  </a:cubicBezTo>
                  <a:cubicBezTo>
                    <a:pt x="5074" y="4792"/>
                    <a:pt x="5078" y="4792"/>
                    <a:pt x="5082" y="4792"/>
                  </a:cubicBezTo>
                  <a:cubicBezTo>
                    <a:pt x="5100" y="4792"/>
                    <a:pt x="5118" y="4790"/>
                    <a:pt x="5137" y="4785"/>
                  </a:cubicBezTo>
                  <a:cubicBezTo>
                    <a:pt x="5291" y="4749"/>
                    <a:pt x="5385" y="4594"/>
                    <a:pt x="5348" y="4440"/>
                  </a:cubicBezTo>
                  <a:cubicBezTo>
                    <a:pt x="4808" y="2169"/>
                    <a:pt x="3909" y="750"/>
                    <a:pt x="2676" y="222"/>
                  </a:cubicBezTo>
                  <a:cubicBezTo>
                    <a:pt x="2295" y="59"/>
                    <a:pt x="1926" y="1"/>
                    <a:pt x="1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222;p52">
              <a:extLst>
                <a:ext uri="{FF2B5EF4-FFF2-40B4-BE49-F238E27FC236}">
                  <a16:creationId xmlns:a16="http://schemas.microsoft.com/office/drawing/2014/main" id="{86E5A758-D2AA-2A5D-BC93-702786B0BF69}"/>
                </a:ext>
              </a:extLst>
            </p:cNvPr>
            <p:cNvSpPr/>
            <p:nvPr/>
          </p:nvSpPr>
          <p:spPr>
            <a:xfrm>
              <a:off x="4665800" y="3238000"/>
              <a:ext cx="554125" cy="625400"/>
            </a:xfrm>
            <a:custGeom>
              <a:avLst/>
              <a:gdLst/>
              <a:ahLst/>
              <a:cxnLst/>
              <a:rect l="l" t="t" r="r" b="b"/>
              <a:pathLst>
                <a:path w="22165" h="25016" extrusionOk="0">
                  <a:moveTo>
                    <a:pt x="7777" y="1"/>
                  </a:moveTo>
                  <a:lnTo>
                    <a:pt x="1" y="3240"/>
                  </a:lnTo>
                  <a:cubicBezTo>
                    <a:pt x="1" y="3240"/>
                    <a:pt x="2723" y="2851"/>
                    <a:pt x="4926" y="2722"/>
                  </a:cubicBezTo>
                  <a:cubicBezTo>
                    <a:pt x="4983" y="2718"/>
                    <a:pt x="5043" y="2717"/>
                    <a:pt x="5106" y="2717"/>
                  </a:cubicBezTo>
                  <a:cubicBezTo>
                    <a:pt x="7433" y="2717"/>
                    <a:pt x="13050" y="5072"/>
                    <a:pt x="16331" y="10498"/>
                  </a:cubicBezTo>
                  <a:cubicBezTo>
                    <a:pt x="20760" y="17823"/>
                    <a:pt x="19054" y="22941"/>
                    <a:pt x="19054" y="22941"/>
                  </a:cubicBezTo>
                  <a:lnTo>
                    <a:pt x="20608" y="25015"/>
                  </a:lnTo>
                  <a:lnTo>
                    <a:pt x="21386" y="22423"/>
                  </a:lnTo>
                  <a:cubicBezTo>
                    <a:pt x="22164" y="19831"/>
                    <a:pt x="22163" y="12442"/>
                    <a:pt x="18534" y="6740"/>
                  </a:cubicBezTo>
                  <a:cubicBezTo>
                    <a:pt x="14905" y="1037"/>
                    <a:pt x="7777" y="1"/>
                    <a:pt x="77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223;p52">
              <a:extLst>
                <a:ext uri="{FF2B5EF4-FFF2-40B4-BE49-F238E27FC236}">
                  <a16:creationId xmlns:a16="http://schemas.microsoft.com/office/drawing/2014/main" id="{CA43928E-27CD-0798-C873-75E766E54B3F}"/>
                </a:ext>
              </a:extLst>
            </p:cNvPr>
            <p:cNvSpPr/>
            <p:nvPr/>
          </p:nvSpPr>
          <p:spPr>
            <a:xfrm>
              <a:off x="4657900" y="3230825"/>
              <a:ext cx="569625" cy="639700"/>
            </a:xfrm>
            <a:custGeom>
              <a:avLst/>
              <a:gdLst/>
              <a:ahLst/>
              <a:cxnLst/>
              <a:rect l="l" t="t" r="r" b="b"/>
              <a:pathLst>
                <a:path w="22785" h="25588" extrusionOk="0">
                  <a:moveTo>
                    <a:pt x="8128" y="583"/>
                  </a:moveTo>
                  <a:cubicBezTo>
                    <a:pt x="8896" y="716"/>
                    <a:pt x="15293" y="1970"/>
                    <a:pt x="18608" y="7181"/>
                  </a:cubicBezTo>
                  <a:cubicBezTo>
                    <a:pt x="22145" y="12736"/>
                    <a:pt x="22187" y="20097"/>
                    <a:pt x="21428" y="22627"/>
                  </a:cubicBezTo>
                  <a:lnTo>
                    <a:pt x="20813" y="24676"/>
                  </a:lnTo>
                  <a:lnTo>
                    <a:pt x="19684" y="23172"/>
                  </a:lnTo>
                  <a:cubicBezTo>
                    <a:pt x="19935" y="22261"/>
                    <a:pt x="20979" y="17395"/>
                    <a:pt x="16891" y="10636"/>
                  </a:cubicBezTo>
                  <a:cubicBezTo>
                    <a:pt x="13641" y="5261"/>
                    <a:pt x="7946" y="2716"/>
                    <a:pt x="5430" y="2716"/>
                  </a:cubicBezTo>
                  <a:cubicBezTo>
                    <a:pt x="5359" y="2716"/>
                    <a:pt x="5290" y="2718"/>
                    <a:pt x="5224" y="2722"/>
                  </a:cubicBezTo>
                  <a:cubicBezTo>
                    <a:pt x="4288" y="2776"/>
                    <a:pt x="3255" y="2879"/>
                    <a:pt x="2375" y="2979"/>
                  </a:cubicBezTo>
                  <a:lnTo>
                    <a:pt x="8128" y="583"/>
                  </a:lnTo>
                  <a:close/>
                  <a:moveTo>
                    <a:pt x="8095" y="1"/>
                  </a:moveTo>
                  <a:cubicBezTo>
                    <a:pt x="8056" y="1"/>
                    <a:pt x="8018" y="8"/>
                    <a:pt x="7982" y="23"/>
                  </a:cubicBezTo>
                  <a:lnTo>
                    <a:pt x="206" y="3263"/>
                  </a:lnTo>
                  <a:cubicBezTo>
                    <a:pt x="73" y="3319"/>
                    <a:pt x="1" y="3465"/>
                    <a:pt x="39" y="3603"/>
                  </a:cubicBezTo>
                  <a:cubicBezTo>
                    <a:pt x="74" y="3729"/>
                    <a:pt x="188" y="3814"/>
                    <a:pt x="316" y="3814"/>
                  </a:cubicBezTo>
                  <a:cubicBezTo>
                    <a:pt x="329" y="3814"/>
                    <a:pt x="343" y="3813"/>
                    <a:pt x="356" y="3812"/>
                  </a:cubicBezTo>
                  <a:cubicBezTo>
                    <a:pt x="385" y="3807"/>
                    <a:pt x="3092" y="3422"/>
                    <a:pt x="5258" y="3295"/>
                  </a:cubicBezTo>
                  <a:cubicBezTo>
                    <a:pt x="5317" y="3291"/>
                    <a:pt x="5379" y="3289"/>
                    <a:pt x="5443" y="3289"/>
                  </a:cubicBezTo>
                  <a:cubicBezTo>
                    <a:pt x="7807" y="3289"/>
                    <a:pt x="13262" y="5742"/>
                    <a:pt x="16402" y="10934"/>
                  </a:cubicBezTo>
                  <a:cubicBezTo>
                    <a:pt x="20701" y="18044"/>
                    <a:pt x="19114" y="23088"/>
                    <a:pt x="19098" y="23139"/>
                  </a:cubicBezTo>
                  <a:cubicBezTo>
                    <a:pt x="19068" y="23228"/>
                    <a:pt x="19084" y="23325"/>
                    <a:pt x="19139" y="23400"/>
                  </a:cubicBezTo>
                  <a:lnTo>
                    <a:pt x="20695" y="25473"/>
                  </a:lnTo>
                  <a:cubicBezTo>
                    <a:pt x="20750" y="25545"/>
                    <a:pt x="20834" y="25588"/>
                    <a:pt x="20924" y="25588"/>
                  </a:cubicBezTo>
                  <a:cubicBezTo>
                    <a:pt x="20941" y="25588"/>
                    <a:pt x="20958" y="25587"/>
                    <a:pt x="20974" y="25584"/>
                  </a:cubicBezTo>
                  <a:cubicBezTo>
                    <a:pt x="21081" y="25565"/>
                    <a:pt x="21167" y="25487"/>
                    <a:pt x="21197" y="25384"/>
                  </a:cubicBezTo>
                  <a:lnTo>
                    <a:pt x="21975" y="22792"/>
                  </a:lnTo>
                  <a:cubicBezTo>
                    <a:pt x="22785" y="20094"/>
                    <a:pt x="22770" y="12654"/>
                    <a:pt x="19091" y="6874"/>
                  </a:cubicBezTo>
                  <a:cubicBezTo>
                    <a:pt x="15434" y="1126"/>
                    <a:pt x="8206" y="15"/>
                    <a:pt x="8134" y="3"/>
                  </a:cubicBezTo>
                  <a:cubicBezTo>
                    <a:pt x="8121" y="1"/>
                    <a:pt x="8108" y="1"/>
                    <a:pt x="8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224;p52">
              <a:extLst>
                <a:ext uri="{FF2B5EF4-FFF2-40B4-BE49-F238E27FC236}">
                  <a16:creationId xmlns:a16="http://schemas.microsoft.com/office/drawing/2014/main" id="{157526EB-CD85-DC89-AA7F-650E0F2B8AB1}"/>
                </a:ext>
              </a:extLst>
            </p:cNvPr>
            <p:cNvSpPr/>
            <p:nvPr/>
          </p:nvSpPr>
          <p:spPr>
            <a:xfrm>
              <a:off x="4753300" y="4026750"/>
              <a:ext cx="359575" cy="361375"/>
            </a:xfrm>
            <a:custGeom>
              <a:avLst/>
              <a:gdLst/>
              <a:ahLst/>
              <a:cxnLst/>
              <a:rect l="l" t="t" r="r" b="b"/>
              <a:pathLst>
                <a:path w="14383" h="14455" extrusionOk="0">
                  <a:moveTo>
                    <a:pt x="13677" y="1"/>
                  </a:moveTo>
                  <a:cubicBezTo>
                    <a:pt x="13321" y="1"/>
                    <a:pt x="13047" y="310"/>
                    <a:pt x="13032" y="688"/>
                  </a:cubicBezTo>
                  <a:cubicBezTo>
                    <a:pt x="13016" y="1019"/>
                    <a:pt x="12553" y="8376"/>
                    <a:pt x="2527" y="11797"/>
                  </a:cubicBezTo>
                  <a:cubicBezTo>
                    <a:pt x="2260" y="11495"/>
                    <a:pt x="1885" y="11306"/>
                    <a:pt x="1467" y="11306"/>
                  </a:cubicBezTo>
                  <a:cubicBezTo>
                    <a:pt x="657" y="11306"/>
                    <a:pt x="0" y="12011"/>
                    <a:pt x="0" y="12880"/>
                  </a:cubicBezTo>
                  <a:cubicBezTo>
                    <a:pt x="0" y="13748"/>
                    <a:pt x="657" y="14455"/>
                    <a:pt x="1467" y="14455"/>
                  </a:cubicBezTo>
                  <a:cubicBezTo>
                    <a:pt x="2182" y="14455"/>
                    <a:pt x="2777" y="13902"/>
                    <a:pt x="2906" y="13174"/>
                  </a:cubicBezTo>
                  <a:cubicBezTo>
                    <a:pt x="13897" y="9441"/>
                    <a:pt x="14353" y="1115"/>
                    <a:pt x="14367" y="750"/>
                  </a:cubicBezTo>
                  <a:cubicBezTo>
                    <a:pt x="14383" y="353"/>
                    <a:pt x="14096" y="19"/>
                    <a:pt x="13727" y="3"/>
                  </a:cubicBezTo>
                  <a:cubicBezTo>
                    <a:pt x="13710" y="1"/>
                    <a:pt x="13694" y="1"/>
                    <a:pt x="136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225;p52">
              <a:extLst>
                <a:ext uri="{FF2B5EF4-FFF2-40B4-BE49-F238E27FC236}">
                  <a16:creationId xmlns:a16="http://schemas.microsoft.com/office/drawing/2014/main" id="{F343E264-7694-42E2-8E60-A60456A18F34}"/>
                </a:ext>
              </a:extLst>
            </p:cNvPr>
            <p:cNvSpPr/>
            <p:nvPr/>
          </p:nvSpPr>
          <p:spPr>
            <a:xfrm>
              <a:off x="5007975" y="3789350"/>
              <a:ext cx="240725" cy="291875"/>
            </a:xfrm>
            <a:custGeom>
              <a:avLst/>
              <a:gdLst/>
              <a:ahLst/>
              <a:cxnLst/>
              <a:rect l="l" t="t" r="r" b="b"/>
              <a:pathLst>
                <a:path w="9629" h="11675" extrusionOk="0">
                  <a:moveTo>
                    <a:pt x="4815" y="1"/>
                  </a:moveTo>
                  <a:cubicBezTo>
                    <a:pt x="2156" y="1"/>
                    <a:pt x="1" y="2614"/>
                    <a:pt x="1" y="5838"/>
                  </a:cubicBezTo>
                  <a:cubicBezTo>
                    <a:pt x="1" y="7386"/>
                    <a:pt x="508" y="8871"/>
                    <a:pt x="1411" y="9965"/>
                  </a:cubicBezTo>
                  <a:cubicBezTo>
                    <a:pt x="2314" y="11061"/>
                    <a:pt x="3537" y="11675"/>
                    <a:pt x="4815" y="11675"/>
                  </a:cubicBezTo>
                  <a:cubicBezTo>
                    <a:pt x="6091" y="11675"/>
                    <a:pt x="7316" y="11061"/>
                    <a:pt x="8218" y="9965"/>
                  </a:cubicBezTo>
                  <a:cubicBezTo>
                    <a:pt x="9121" y="8871"/>
                    <a:pt x="9629" y="7386"/>
                    <a:pt x="9629" y="5838"/>
                  </a:cubicBezTo>
                  <a:cubicBezTo>
                    <a:pt x="9629" y="2614"/>
                    <a:pt x="7473" y="1"/>
                    <a:pt x="48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226;p52">
              <a:extLst>
                <a:ext uri="{FF2B5EF4-FFF2-40B4-BE49-F238E27FC236}">
                  <a16:creationId xmlns:a16="http://schemas.microsoft.com/office/drawing/2014/main" id="{B7BD14CF-F70A-B0E4-8F6B-7F801A82054D}"/>
                </a:ext>
              </a:extLst>
            </p:cNvPr>
            <p:cNvSpPr/>
            <p:nvPr/>
          </p:nvSpPr>
          <p:spPr>
            <a:xfrm>
              <a:off x="5000850" y="3782200"/>
              <a:ext cx="255000" cy="306200"/>
            </a:xfrm>
            <a:custGeom>
              <a:avLst/>
              <a:gdLst/>
              <a:ahLst/>
              <a:cxnLst/>
              <a:rect l="l" t="t" r="r" b="b"/>
              <a:pathLst>
                <a:path w="10200" h="12248" extrusionOk="0">
                  <a:moveTo>
                    <a:pt x="5100" y="574"/>
                  </a:moveTo>
                  <a:cubicBezTo>
                    <a:pt x="7596" y="574"/>
                    <a:pt x="9627" y="3063"/>
                    <a:pt x="9627" y="6124"/>
                  </a:cubicBezTo>
                  <a:cubicBezTo>
                    <a:pt x="9627" y="9184"/>
                    <a:pt x="7595" y="11675"/>
                    <a:pt x="5100" y="11675"/>
                  </a:cubicBezTo>
                  <a:cubicBezTo>
                    <a:pt x="2604" y="11675"/>
                    <a:pt x="573" y="9184"/>
                    <a:pt x="573" y="6124"/>
                  </a:cubicBezTo>
                  <a:cubicBezTo>
                    <a:pt x="573" y="3063"/>
                    <a:pt x="2603" y="574"/>
                    <a:pt x="5100" y="574"/>
                  </a:cubicBezTo>
                  <a:close/>
                  <a:moveTo>
                    <a:pt x="5100" y="1"/>
                  </a:moveTo>
                  <a:cubicBezTo>
                    <a:pt x="2287" y="1"/>
                    <a:pt x="0" y="2747"/>
                    <a:pt x="0" y="6124"/>
                  </a:cubicBezTo>
                  <a:cubicBezTo>
                    <a:pt x="0" y="9500"/>
                    <a:pt x="2287" y="12248"/>
                    <a:pt x="5100" y="12248"/>
                  </a:cubicBezTo>
                  <a:cubicBezTo>
                    <a:pt x="7912" y="12248"/>
                    <a:pt x="10199" y="9499"/>
                    <a:pt x="10199" y="6124"/>
                  </a:cubicBezTo>
                  <a:cubicBezTo>
                    <a:pt x="10199" y="2749"/>
                    <a:pt x="7911" y="1"/>
                    <a:pt x="5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227;p52">
              <a:extLst>
                <a:ext uri="{FF2B5EF4-FFF2-40B4-BE49-F238E27FC236}">
                  <a16:creationId xmlns:a16="http://schemas.microsoft.com/office/drawing/2014/main" id="{6DDC53B3-C747-FE62-32D4-034D9661D2E5}"/>
                </a:ext>
              </a:extLst>
            </p:cNvPr>
            <p:cNvSpPr/>
            <p:nvPr/>
          </p:nvSpPr>
          <p:spPr>
            <a:xfrm>
              <a:off x="4925000" y="3929775"/>
              <a:ext cx="418000" cy="1093600"/>
            </a:xfrm>
            <a:custGeom>
              <a:avLst/>
              <a:gdLst/>
              <a:ahLst/>
              <a:cxnLst/>
              <a:rect l="l" t="t" r="r" b="b"/>
              <a:pathLst>
                <a:path w="16720" h="43744" extrusionOk="0">
                  <a:moveTo>
                    <a:pt x="10402" y="0"/>
                  </a:moveTo>
                  <a:cubicBezTo>
                    <a:pt x="10107" y="0"/>
                    <a:pt x="9899" y="247"/>
                    <a:pt x="9851" y="583"/>
                  </a:cubicBezTo>
                  <a:cubicBezTo>
                    <a:pt x="9721" y="1490"/>
                    <a:pt x="9721" y="2528"/>
                    <a:pt x="9721" y="2528"/>
                  </a:cubicBezTo>
                  <a:cubicBezTo>
                    <a:pt x="9721" y="2528"/>
                    <a:pt x="9608" y="5796"/>
                    <a:pt x="9680" y="8839"/>
                  </a:cubicBezTo>
                  <a:lnTo>
                    <a:pt x="9680" y="8839"/>
                  </a:lnTo>
                  <a:lnTo>
                    <a:pt x="9204" y="2399"/>
                  </a:lnTo>
                  <a:cubicBezTo>
                    <a:pt x="9204" y="2399"/>
                    <a:pt x="9089" y="2215"/>
                    <a:pt x="8917" y="2215"/>
                  </a:cubicBezTo>
                  <a:cubicBezTo>
                    <a:pt x="8681" y="2215"/>
                    <a:pt x="8337" y="2562"/>
                    <a:pt x="8037" y="4213"/>
                  </a:cubicBezTo>
                  <a:cubicBezTo>
                    <a:pt x="7518" y="7064"/>
                    <a:pt x="7518" y="13933"/>
                    <a:pt x="7518" y="13933"/>
                  </a:cubicBezTo>
                  <a:cubicBezTo>
                    <a:pt x="7518" y="13933"/>
                    <a:pt x="7512" y="13934"/>
                    <a:pt x="7501" y="13934"/>
                  </a:cubicBezTo>
                  <a:cubicBezTo>
                    <a:pt x="7342" y="13934"/>
                    <a:pt x="6109" y="13820"/>
                    <a:pt x="4538" y="10433"/>
                  </a:cubicBezTo>
                  <a:cubicBezTo>
                    <a:pt x="3448" y="8086"/>
                    <a:pt x="3171" y="6878"/>
                    <a:pt x="2937" y="6878"/>
                  </a:cubicBezTo>
                  <a:cubicBezTo>
                    <a:pt x="2808" y="6878"/>
                    <a:pt x="2693" y="7239"/>
                    <a:pt x="2464" y="7971"/>
                  </a:cubicBezTo>
                  <a:cubicBezTo>
                    <a:pt x="1816" y="10045"/>
                    <a:pt x="4019" y="14062"/>
                    <a:pt x="4668" y="15359"/>
                  </a:cubicBezTo>
                  <a:cubicBezTo>
                    <a:pt x="5316" y="16655"/>
                    <a:pt x="5704" y="17173"/>
                    <a:pt x="5704" y="17173"/>
                  </a:cubicBezTo>
                  <a:cubicBezTo>
                    <a:pt x="5704" y="17173"/>
                    <a:pt x="520" y="20414"/>
                    <a:pt x="260" y="22746"/>
                  </a:cubicBezTo>
                  <a:cubicBezTo>
                    <a:pt x="1" y="25080"/>
                    <a:pt x="1557" y="43744"/>
                    <a:pt x="1557" y="43744"/>
                  </a:cubicBezTo>
                  <a:lnTo>
                    <a:pt x="8556" y="42447"/>
                  </a:lnTo>
                  <a:lnTo>
                    <a:pt x="5575" y="26636"/>
                  </a:lnTo>
                  <a:cubicBezTo>
                    <a:pt x="5575" y="26636"/>
                    <a:pt x="14906" y="16397"/>
                    <a:pt x="15813" y="14452"/>
                  </a:cubicBezTo>
                  <a:cubicBezTo>
                    <a:pt x="16719" y="12508"/>
                    <a:pt x="13350" y="6417"/>
                    <a:pt x="12314" y="2917"/>
                  </a:cubicBezTo>
                  <a:cubicBezTo>
                    <a:pt x="11660" y="714"/>
                    <a:pt x="10905" y="0"/>
                    <a:pt x="104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228;p52">
              <a:extLst>
                <a:ext uri="{FF2B5EF4-FFF2-40B4-BE49-F238E27FC236}">
                  <a16:creationId xmlns:a16="http://schemas.microsoft.com/office/drawing/2014/main" id="{8CDE9DF0-BDD2-51AE-F6F9-4C6EEA0B328D}"/>
                </a:ext>
              </a:extLst>
            </p:cNvPr>
            <p:cNvSpPr/>
            <p:nvPr/>
          </p:nvSpPr>
          <p:spPr>
            <a:xfrm>
              <a:off x="4917900" y="3922650"/>
              <a:ext cx="425475" cy="1107900"/>
            </a:xfrm>
            <a:custGeom>
              <a:avLst/>
              <a:gdLst/>
              <a:ahLst/>
              <a:cxnLst/>
              <a:rect l="l" t="t" r="r" b="b"/>
              <a:pathLst>
                <a:path w="17019" h="44316" extrusionOk="0">
                  <a:moveTo>
                    <a:pt x="10688" y="572"/>
                  </a:moveTo>
                  <a:cubicBezTo>
                    <a:pt x="10985" y="572"/>
                    <a:pt x="11686" y="1132"/>
                    <a:pt x="12325" y="3284"/>
                  </a:cubicBezTo>
                  <a:cubicBezTo>
                    <a:pt x="12670" y="4453"/>
                    <a:pt x="13259" y="5872"/>
                    <a:pt x="13884" y="7376"/>
                  </a:cubicBezTo>
                  <a:cubicBezTo>
                    <a:pt x="15059" y="10213"/>
                    <a:pt x="16393" y="13428"/>
                    <a:pt x="15838" y="14617"/>
                  </a:cubicBezTo>
                  <a:cubicBezTo>
                    <a:pt x="14960" y="16499"/>
                    <a:pt x="5741" y="26627"/>
                    <a:pt x="5648" y="26729"/>
                  </a:cubicBezTo>
                  <a:cubicBezTo>
                    <a:pt x="5587" y="26795"/>
                    <a:pt x="5561" y="26886"/>
                    <a:pt x="5578" y="26974"/>
                  </a:cubicBezTo>
                  <a:lnTo>
                    <a:pt x="8504" y="42504"/>
                  </a:lnTo>
                  <a:lnTo>
                    <a:pt x="2100" y="43690"/>
                  </a:lnTo>
                  <a:cubicBezTo>
                    <a:pt x="1897" y="41227"/>
                    <a:pt x="594" y="25178"/>
                    <a:pt x="830" y="23064"/>
                  </a:cubicBezTo>
                  <a:cubicBezTo>
                    <a:pt x="1029" y="21265"/>
                    <a:pt x="4731" y="18583"/>
                    <a:pt x="6140" y="17702"/>
                  </a:cubicBezTo>
                  <a:cubicBezTo>
                    <a:pt x="6282" y="17613"/>
                    <a:pt x="6318" y="17421"/>
                    <a:pt x="6217" y="17287"/>
                  </a:cubicBezTo>
                  <a:cubicBezTo>
                    <a:pt x="6214" y="17283"/>
                    <a:pt x="5832" y="16765"/>
                    <a:pt x="5207" y="15517"/>
                  </a:cubicBezTo>
                  <a:lnTo>
                    <a:pt x="5019" y="15143"/>
                  </a:lnTo>
                  <a:cubicBezTo>
                    <a:pt x="4253" y="13645"/>
                    <a:pt x="2461" y="10135"/>
                    <a:pt x="3022" y="8342"/>
                  </a:cubicBezTo>
                  <a:cubicBezTo>
                    <a:pt x="3093" y="8113"/>
                    <a:pt x="3170" y="7867"/>
                    <a:pt x="3236" y="7680"/>
                  </a:cubicBezTo>
                  <a:cubicBezTo>
                    <a:pt x="3311" y="7852"/>
                    <a:pt x="3401" y="8084"/>
                    <a:pt x="3495" y="8321"/>
                  </a:cubicBezTo>
                  <a:cubicBezTo>
                    <a:pt x="3733" y="8927"/>
                    <a:pt x="4060" y="9757"/>
                    <a:pt x="4562" y="10840"/>
                  </a:cubicBezTo>
                  <a:cubicBezTo>
                    <a:pt x="6163" y="14286"/>
                    <a:pt x="7477" y="14506"/>
                    <a:pt x="7780" y="14506"/>
                  </a:cubicBezTo>
                  <a:cubicBezTo>
                    <a:pt x="7803" y="14506"/>
                    <a:pt x="7820" y="14505"/>
                    <a:pt x="7831" y="14504"/>
                  </a:cubicBezTo>
                  <a:cubicBezTo>
                    <a:pt x="7978" y="14489"/>
                    <a:pt x="8089" y="14366"/>
                    <a:pt x="8089" y="14218"/>
                  </a:cubicBezTo>
                  <a:cubicBezTo>
                    <a:pt x="8089" y="14151"/>
                    <a:pt x="8096" y="7342"/>
                    <a:pt x="8604" y="4549"/>
                  </a:cubicBezTo>
                  <a:cubicBezTo>
                    <a:pt x="8893" y="2956"/>
                    <a:pt x="9195" y="2792"/>
                    <a:pt x="9191" y="2784"/>
                  </a:cubicBezTo>
                  <a:lnTo>
                    <a:pt x="9191" y="2784"/>
                  </a:lnTo>
                  <a:cubicBezTo>
                    <a:pt x="9197" y="2788"/>
                    <a:pt x="9203" y="2791"/>
                    <a:pt x="9209" y="2797"/>
                  </a:cubicBezTo>
                  <a:lnTo>
                    <a:pt x="9678" y="9119"/>
                  </a:lnTo>
                  <a:cubicBezTo>
                    <a:pt x="9715" y="10707"/>
                    <a:pt x="9803" y="12238"/>
                    <a:pt x="9983" y="13233"/>
                  </a:cubicBezTo>
                  <a:cubicBezTo>
                    <a:pt x="10008" y="13370"/>
                    <a:pt x="10128" y="13467"/>
                    <a:pt x="10264" y="13467"/>
                  </a:cubicBezTo>
                  <a:cubicBezTo>
                    <a:pt x="10276" y="13467"/>
                    <a:pt x="10289" y="13466"/>
                    <a:pt x="10301" y="13465"/>
                  </a:cubicBezTo>
                  <a:cubicBezTo>
                    <a:pt x="10453" y="13446"/>
                    <a:pt x="10561" y="13312"/>
                    <a:pt x="10551" y="13161"/>
                  </a:cubicBezTo>
                  <a:lnTo>
                    <a:pt x="10253" y="9133"/>
                  </a:lnTo>
                  <a:cubicBezTo>
                    <a:pt x="10182" y="6123"/>
                    <a:pt x="10291" y="2869"/>
                    <a:pt x="10293" y="2813"/>
                  </a:cubicBezTo>
                  <a:cubicBezTo>
                    <a:pt x="10293" y="2804"/>
                    <a:pt x="10294" y="1786"/>
                    <a:pt x="10420" y="909"/>
                  </a:cubicBezTo>
                  <a:cubicBezTo>
                    <a:pt x="10441" y="761"/>
                    <a:pt x="10520" y="584"/>
                    <a:pt x="10671" y="572"/>
                  </a:cubicBezTo>
                  <a:close/>
                  <a:moveTo>
                    <a:pt x="10677" y="0"/>
                  </a:moveTo>
                  <a:cubicBezTo>
                    <a:pt x="10660" y="0"/>
                    <a:pt x="10644" y="1"/>
                    <a:pt x="10629" y="2"/>
                  </a:cubicBezTo>
                  <a:cubicBezTo>
                    <a:pt x="10224" y="31"/>
                    <a:pt x="9919" y="356"/>
                    <a:pt x="9852" y="829"/>
                  </a:cubicBezTo>
                  <a:cubicBezTo>
                    <a:pt x="9762" y="1463"/>
                    <a:pt x="9733" y="2148"/>
                    <a:pt x="9724" y="2522"/>
                  </a:cubicBezTo>
                  <a:cubicBezTo>
                    <a:pt x="9641" y="2394"/>
                    <a:pt x="9447" y="2214"/>
                    <a:pt x="9197" y="2214"/>
                  </a:cubicBezTo>
                  <a:cubicBezTo>
                    <a:pt x="9166" y="2214"/>
                    <a:pt x="9134" y="2217"/>
                    <a:pt x="9101" y="2223"/>
                  </a:cubicBezTo>
                  <a:cubicBezTo>
                    <a:pt x="8631" y="2313"/>
                    <a:pt x="8302" y="2999"/>
                    <a:pt x="8039" y="4447"/>
                  </a:cubicBezTo>
                  <a:cubicBezTo>
                    <a:pt x="7585" y="6946"/>
                    <a:pt x="7526" y="12380"/>
                    <a:pt x="7518" y="13853"/>
                  </a:cubicBezTo>
                  <a:cubicBezTo>
                    <a:pt x="7088" y="13656"/>
                    <a:pt x="6183" y="12971"/>
                    <a:pt x="5081" y="10598"/>
                  </a:cubicBezTo>
                  <a:cubicBezTo>
                    <a:pt x="4586" y="9531"/>
                    <a:pt x="4263" y="8712"/>
                    <a:pt x="4028" y="8113"/>
                  </a:cubicBezTo>
                  <a:cubicBezTo>
                    <a:pt x="3668" y="7197"/>
                    <a:pt x="3563" y="6875"/>
                    <a:pt x="3252" y="6875"/>
                  </a:cubicBezTo>
                  <a:cubicBezTo>
                    <a:pt x="3238" y="6875"/>
                    <a:pt x="3223" y="6876"/>
                    <a:pt x="3208" y="6877"/>
                  </a:cubicBezTo>
                  <a:cubicBezTo>
                    <a:pt x="2875" y="6889"/>
                    <a:pt x="2774" y="7213"/>
                    <a:pt x="2475" y="8172"/>
                  </a:cubicBezTo>
                  <a:cubicBezTo>
                    <a:pt x="1844" y="10187"/>
                    <a:pt x="3643" y="13711"/>
                    <a:pt x="4509" y="15405"/>
                  </a:cubicBezTo>
                  <a:lnTo>
                    <a:pt x="4695" y="15773"/>
                  </a:lnTo>
                  <a:cubicBezTo>
                    <a:pt x="5102" y="16587"/>
                    <a:pt x="5410" y="17101"/>
                    <a:pt x="5587" y="17376"/>
                  </a:cubicBezTo>
                  <a:cubicBezTo>
                    <a:pt x="4522" y="18073"/>
                    <a:pt x="500" y="20837"/>
                    <a:pt x="260" y="23000"/>
                  </a:cubicBezTo>
                  <a:cubicBezTo>
                    <a:pt x="0" y="25335"/>
                    <a:pt x="1491" y="43290"/>
                    <a:pt x="1555" y="44053"/>
                  </a:cubicBezTo>
                  <a:cubicBezTo>
                    <a:pt x="1568" y="44201"/>
                    <a:pt x="1692" y="44316"/>
                    <a:pt x="1841" y="44316"/>
                  </a:cubicBezTo>
                  <a:cubicBezTo>
                    <a:pt x="1858" y="44316"/>
                    <a:pt x="1875" y="44313"/>
                    <a:pt x="1892" y="44311"/>
                  </a:cubicBezTo>
                  <a:lnTo>
                    <a:pt x="8891" y="43014"/>
                  </a:lnTo>
                  <a:cubicBezTo>
                    <a:pt x="8966" y="43002"/>
                    <a:pt x="9032" y="42958"/>
                    <a:pt x="9075" y="42895"/>
                  </a:cubicBezTo>
                  <a:cubicBezTo>
                    <a:pt x="9119" y="42833"/>
                    <a:pt x="9135" y="42755"/>
                    <a:pt x="9121" y="42680"/>
                  </a:cubicBezTo>
                  <a:lnTo>
                    <a:pt x="6166" y="27009"/>
                  </a:lnTo>
                  <a:cubicBezTo>
                    <a:pt x="7213" y="25857"/>
                    <a:pt x="15481" y="16735"/>
                    <a:pt x="16356" y="14859"/>
                  </a:cubicBezTo>
                  <a:cubicBezTo>
                    <a:pt x="17018" y="13442"/>
                    <a:pt x="15693" y="10246"/>
                    <a:pt x="14412" y="7156"/>
                  </a:cubicBezTo>
                  <a:cubicBezTo>
                    <a:pt x="13794" y="5667"/>
                    <a:pt x="13210" y="4259"/>
                    <a:pt x="12873" y="3121"/>
                  </a:cubicBezTo>
                  <a:cubicBezTo>
                    <a:pt x="12047" y="335"/>
                    <a:pt x="11087" y="0"/>
                    <a:pt x="10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229;p52">
              <a:extLst>
                <a:ext uri="{FF2B5EF4-FFF2-40B4-BE49-F238E27FC236}">
                  <a16:creationId xmlns:a16="http://schemas.microsoft.com/office/drawing/2014/main" id="{B4A30BE9-A19B-BCF1-04BC-EFCBA9E11179}"/>
                </a:ext>
              </a:extLst>
            </p:cNvPr>
            <p:cNvSpPr/>
            <p:nvPr/>
          </p:nvSpPr>
          <p:spPr>
            <a:xfrm>
              <a:off x="5225425" y="3995500"/>
              <a:ext cx="44525" cy="254150"/>
            </a:xfrm>
            <a:custGeom>
              <a:avLst/>
              <a:gdLst/>
              <a:ahLst/>
              <a:cxnLst/>
              <a:rect l="l" t="t" r="r" b="b"/>
              <a:pathLst>
                <a:path w="1781" h="10166" extrusionOk="0">
                  <a:moveTo>
                    <a:pt x="301" y="1"/>
                  </a:moveTo>
                  <a:cubicBezTo>
                    <a:pt x="293" y="1"/>
                    <a:pt x="285" y="1"/>
                    <a:pt x="277" y="2"/>
                  </a:cubicBezTo>
                  <a:cubicBezTo>
                    <a:pt x="118" y="14"/>
                    <a:pt x="0" y="151"/>
                    <a:pt x="11" y="309"/>
                  </a:cubicBezTo>
                  <a:cubicBezTo>
                    <a:pt x="33" y="600"/>
                    <a:pt x="540" y="7492"/>
                    <a:pt x="1187" y="9952"/>
                  </a:cubicBezTo>
                  <a:cubicBezTo>
                    <a:pt x="1220" y="10078"/>
                    <a:pt x="1333" y="10166"/>
                    <a:pt x="1464" y="10166"/>
                  </a:cubicBezTo>
                  <a:cubicBezTo>
                    <a:pt x="1488" y="10166"/>
                    <a:pt x="1512" y="10163"/>
                    <a:pt x="1537" y="10156"/>
                  </a:cubicBezTo>
                  <a:cubicBezTo>
                    <a:pt x="1689" y="10116"/>
                    <a:pt x="1781" y="9960"/>
                    <a:pt x="1740" y="9807"/>
                  </a:cubicBezTo>
                  <a:cubicBezTo>
                    <a:pt x="1106" y="7397"/>
                    <a:pt x="588" y="339"/>
                    <a:pt x="582" y="267"/>
                  </a:cubicBezTo>
                  <a:cubicBezTo>
                    <a:pt x="571" y="118"/>
                    <a:pt x="434" y="1"/>
                    <a:pt x="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230;p52">
              <a:extLst>
                <a:ext uri="{FF2B5EF4-FFF2-40B4-BE49-F238E27FC236}">
                  <a16:creationId xmlns:a16="http://schemas.microsoft.com/office/drawing/2014/main" id="{D7BF0192-E4F5-10D5-9B1E-F1A88813295A}"/>
                </a:ext>
              </a:extLst>
            </p:cNvPr>
            <p:cNvSpPr/>
            <p:nvPr/>
          </p:nvSpPr>
          <p:spPr>
            <a:xfrm>
              <a:off x="3513100" y="2761575"/>
              <a:ext cx="2568325" cy="2568325"/>
            </a:xfrm>
            <a:custGeom>
              <a:avLst/>
              <a:gdLst/>
              <a:ahLst/>
              <a:cxnLst/>
              <a:rect l="l" t="t" r="r" b="b"/>
              <a:pathLst>
                <a:path w="102733" h="102733" extrusionOk="0">
                  <a:moveTo>
                    <a:pt x="51367" y="13045"/>
                  </a:moveTo>
                  <a:cubicBezTo>
                    <a:pt x="72530" y="13045"/>
                    <a:pt x="89688" y="30203"/>
                    <a:pt x="89688" y="51366"/>
                  </a:cubicBezTo>
                  <a:cubicBezTo>
                    <a:pt x="89688" y="72531"/>
                    <a:pt x="72530" y="89687"/>
                    <a:pt x="51367" y="89687"/>
                  </a:cubicBezTo>
                  <a:cubicBezTo>
                    <a:pt x="30202" y="89687"/>
                    <a:pt x="13046" y="72531"/>
                    <a:pt x="13046" y="51366"/>
                  </a:cubicBezTo>
                  <a:cubicBezTo>
                    <a:pt x="13046" y="30202"/>
                    <a:pt x="30202" y="13045"/>
                    <a:pt x="51367" y="13045"/>
                  </a:cubicBezTo>
                  <a:close/>
                  <a:moveTo>
                    <a:pt x="46272" y="0"/>
                  </a:moveTo>
                  <a:lnTo>
                    <a:pt x="44931" y="5895"/>
                  </a:lnTo>
                  <a:cubicBezTo>
                    <a:pt x="41376" y="6393"/>
                    <a:pt x="37894" y="7309"/>
                    <a:pt x="34554" y="8626"/>
                  </a:cubicBezTo>
                  <a:lnTo>
                    <a:pt x="30410" y="4153"/>
                  </a:lnTo>
                  <a:lnTo>
                    <a:pt x="21271" y="9430"/>
                  </a:lnTo>
                  <a:lnTo>
                    <a:pt x="23059" y="15211"/>
                  </a:lnTo>
                  <a:cubicBezTo>
                    <a:pt x="20236" y="17424"/>
                    <a:pt x="17680" y="19958"/>
                    <a:pt x="15444" y="22762"/>
                  </a:cubicBezTo>
                  <a:lnTo>
                    <a:pt x="9611" y="20957"/>
                  </a:lnTo>
                  <a:lnTo>
                    <a:pt x="4334" y="30097"/>
                  </a:lnTo>
                  <a:lnTo>
                    <a:pt x="8764" y="34202"/>
                  </a:lnTo>
                  <a:cubicBezTo>
                    <a:pt x="7441" y="37484"/>
                    <a:pt x="6478" y="40951"/>
                    <a:pt x="5941" y="44558"/>
                  </a:cubicBezTo>
                  <a:lnTo>
                    <a:pt x="1" y="45909"/>
                  </a:lnTo>
                  <a:lnTo>
                    <a:pt x="1" y="56463"/>
                  </a:lnTo>
                  <a:lnTo>
                    <a:pt x="5894" y="57803"/>
                  </a:lnTo>
                  <a:cubicBezTo>
                    <a:pt x="6392" y="61357"/>
                    <a:pt x="7310" y="64841"/>
                    <a:pt x="8625" y="68181"/>
                  </a:cubicBezTo>
                  <a:lnTo>
                    <a:pt x="4154" y="72324"/>
                  </a:lnTo>
                  <a:lnTo>
                    <a:pt x="9429" y="81463"/>
                  </a:lnTo>
                  <a:lnTo>
                    <a:pt x="15210" y="79675"/>
                  </a:lnTo>
                  <a:cubicBezTo>
                    <a:pt x="17423" y="82497"/>
                    <a:pt x="19957" y="85053"/>
                    <a:pt x="22761" y="87289"/>
                  </a:cubicBezTo>
                  <a:lnTo>
                    <a:pt x="20958" y="93122"/>
                  </a:lnTo>
                  <a:lnTo>
                    <a:pt x="30096" y="98399"/>
                  </a:lnTo>
                  <a:lnTo>
                    <a:pt x="34201" y="93969"/>
                  </a:lnTo>
                  <a:cubicBezTo>
                    <a:pt x="37483" y="95293"/>
                    <a:pt x="40950" y="96256"/>
                    <a:pt x="44557" y="96792"/>
                  </a:cubicBezTo>
                  <a:lnTo>
                    <a:pt x="45908" y="102733"/>
                  </a:lnTo>
                  <a:lnTo>
                    <a:pt x="56462" y="102733"/>
                  </a:lnTo>
                  <a:lnTo>
                    <a:pt x="57803" y="96839"/>
                  </a:lnTo>
                  <a:cubicBezTo>
                    <a:pt x="61357" y="96341"/>
                    <a:pt x="64840" y="95423"/>
                    <a:pt x="68180" y="94108"/>
                  </a:cubicBezTo>
                  <a:lnTo>
                    <a:pt x="72323" y="98581"/>
                  </a:lnTo>
                  <a:lnTo>
                    <a:pt x="81462" y="93304"/>
                  </a:lnTo>
                  <a:lnTo>
                    <a:pt x="79674" y="87523"/>
                  </a:lnTo>
                  <a:cubicBezTo>
                    <a:pt x="82496" y="85310"/>
                    <a:pt x="85052" y="82776"/>
                    <a:pt x="87288" y="79972"/>
                  </a:cubicBezTo>
                  <a:lnTo>
                    <a:pt x="93123" y="81777"/>
                  </a:lnTo>
                  <a:lnTo>
                    <a:pt x="98398" y="72638"/>
                  </a:lnTo>
                  <a:lnTo>
                    <a:pt x="93968" y="68534"/>
                  </a:lnTo>
                  <a:cubicBezTo>
                    <a:pt x="95314" y="65204"/>
                    <a:pt x="96261" y="61728"/>
                    <a:pt x="96791" y="58176"/>
                  </a:cubicBezTo>
                  <a:lnTo>
                    <a:pt x="102733" y="56823"/>
                  </a:lnTo>
                  <a:lnTo>
                    <a:pt x="102733" y="46271"/>
                  </a:lnTo>
                  <a:lnTo>
                    <a:pt x="96839" y="44931"/>
                  </a:lnTo>
                  <a:cubicBezTo>
                    <a:pt x="96340" y="41377"/>
                    <a:pt x="95424" y="37893"/>
                    <a:pt x="94107" y="34553"/>
                  </a:cubicBezTo>
                  <a:lnTo>
                    <a:pt x="98580" y="30409"/>
                  </a:lnTo>
                  <a:lnTo>
                    <a:pt x="93303" y="21271"/>
                  </a:lnTo>
                  <a:lnTo>
                    <a:pt x="87522" y="23058"/>
                  </a:lnTo>
                  <a:cubicBezTo>
                    <a:pt x="85310" y="20237"/>
                    <a:pt x="82775" y="17681"/>
                    <a:pt x="79972" y="15445"/>
                  </a:cubicBezTo>
                  <a:lnTo>
                    <a:pt x="81776" y="9611"/>
                  </a:lnTo>
                  <a:lnTo>
                    <a:pt x="72637" y="4335"/>
                  </a:lnTo>
                  <a:lnTo>
                    <a:pt x="68533" y="8765"/>
                  </a:lnTo>
                  <a:cubicBezTo>
                    <a:pt x="65249" y="7441"/>
                    <a:pt x="61783" y="6478"/>
                    <a:pt x="58175" y="5942"/>
                  </a:cubicBezTo>
                  <a:lnTo>
                    <a:pt x="568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231;p52">
              <a:extLst>
                <a:ext uri="{FF2B5EF4-FFF2-40B4-BE49-F238E27FC236}">
                  <a16:creationId xmlns:a16="http://schemas.microsoft.com/office/drawing/2014/main" id="{6158A369-82A4-B5F0-BFA2-1CAE1F9B0911}"/>
                </a:ext>
              </a:extLst>
            </p:cNvPr>
            <p:cNvSpPr/>
            <p:nvPr/>
          </p:nvSpPr>
          <p:spPr>
            <a:xfrm>
              <a:off x="3505550" y="2754025"/>
              <a:ext cx="2583400" cy="2583400"/>
            </a:xfrm>
            <a:custGeom>
              <a:avLst/>
              <a:gdLst/>
              <a:ahLst/>
              <a:cxnLst/>
              <a:rect l="l" t="t" r="r" b="b"/>
              <a:pathLst>
                <a:path w="103336" h="103336" extrusionOk="0">
                  <a:moveTo>
                    <a:pt x="51669" y="13648"/>
                  </a:moveTo>
                  <a:cubicBezTo>
                    <a:pt x="72633" y="13648"/>
                    <a:pt x="89689" y="30704"/>
                    <a:pt x="89689" y="51668"/>
                  </a:cubicBezTo>
                  <a:cubicBezTo>
                    <a:pt x="89689" y="72633"/>
                    <a:pt x="72632" y="89689"/>
                    <a:pt x="51669" y="89689"/>
                  </a:cubicBezTo>
                  <a:cubicBezTo>
                    <a:pt x="30705" y="89689"/>
                    <a:pt x="13649" y="72633"/>
                    <a:pt x="13649" y="51668"/>
                  </a:cubicBezTo>
                  <a:cubicBezTo>
                    <a:pt x="13649" y="30704"/>
                    <a:pt x="30705" y="13648"/>
                    <a:pt x="51669" y="13648"/>
                  </a:cubicBezTo>
                  <a:close/>
                  <a:moveTo>
                    <a:pt x="51669" y="13047"/>
                  </a:moveTo>
                  <a:cubicBezTo>
                    <a:pt x="30373" y="13047"/>
                    <a:pt x="13047" y="30371"/>
                    <a:pt x="13047" y="51668"/>
                  </a:cubicBezTo>
                  <a:cubicBezTo>
                    <a:pt x="13047" y="72966"/>
                    <a:pt x="30373" y="90290"/>
                    <a:pt x="51669" y="90290"/>
                  </a:cubicBezTo>
                  <a:cubicBezTo>
                    <a:pt x="72965" y="90290"/>
                    <a:pt x="90291" y="72965"/>
                    <a:pt x="90291" y="51668"/>
                  </a:cubicBezTo>
                  <a:cubicBezTo>
                    <a:pt x="90291" y="30372"/>
                    <a:pt x="72964" y="13047"/>
                    <a:pt x="51669" y="13047"/>
                  </a:cubicBezTo>
                  <a:close/>
                  <a:moveTo>
                    <a:pt x="56885" y="603"/>
                  </a:moveTo>
                  <a:lnTo>
                    <a:pt x="58229" y="6511"/>
                  </a:lnTo>
                  <a:lnTo>
                    <a:pt x="58433" y="6541"/>
                  </a:lnTo>
                  <a:cubicBezTo>
                    <a:pt x="61938" y="7062"/>
                    <a:pt x="65400" y="8006"/>
                    <a:pt x="68723" y="9346"/>
                  </a:cubicBezTo>
                  <a:lnTo>
                    <a:pt x="68915" y="9424"/>
                  </a:lnTo>
                  <a:lnTo>
                    <a:pt x="72997" y="5018"/>
                  </a:lnTo>
                  <a:lnTo>
                    <a:pt x="81719" y="10054"/>
                  </a:lnTo>
                  <a:lnTo>
                    <a:pt x="79925" y="15854"/>
                  </a:lnTo>
                  <a:lnTo>
                    <a:pt x="80086" y="15982"/>
                  </a:lnTo>
                  <a:cubicBezTo>
                    <a:pt x="82871" y="18204"/>
                    <a:pt x="85389" y="20742"/>
                    <a:pt x="87588" y="23547"/>
                  </a:cubicBezTo>
                  <a:lnTo>
                    <a:pt x="87715" y="23710"/>
                  </a:lnTo>
                  <a:lnTo>
                    <a:pt x="93465" y="21932"/>
                  </a:lnTo>
                  <a:lnTo>
                    <a:pt x="98501" y="30653"/>
                  </a:lnTo>
                  <a:lnTo>
                    <a:pt x="94054" y="34773"/>
                  </a:lnTo>
                  <a:lnTo>
                    <a:pt x="94129" y="34965"/>
                  </a:lnTo>
                  <a:cubicBezTo>
                    <a:pt x="95435" y="38283"/>
                    <a:pt x="96346" y="41743"/>
                    <a:pt x="96843" y="45274"/>
                  </a:cubicBezTo>
                  <a:lnTo>
                    <a:pt x="96872" y="45479"/>
                  </a:lnTo>
                  <a:lnTo>
                    <a:pt x="102734" y="46814"/>
                  </a:lnTo>
                  <a:lnTo>
                    <a:pt x="102734" y="56885"/>
                  </a:lnTo>
                  <a:lnTo>
                    <a:pt x="96826" y="58229"/>
                  </a:lnTo>
                  <a:lnTo>
                    <a:pt x="96796" y="58433"/>
                  </a:lnTo>
                  <a:cubicBezTo>
                    <a:pt x="96275" y="61938"/>
                    <a:pt x="95331" y="65400"/>
                    <a:pt x="93991" y="68721"/>
                  </a:cubicBezTo>
                  <a:lnTo>
                    <a:pt x="93913" y="68914"/>
                  </a:lnTo>
                  <a:lnTo>
                    <a:pt x="98319" y="72996"/>
                  </a:lnTo>
                  <a:lnTo>
                    <a:pt x="93283" y="81719"/>
                  </a:lnTo>
                  <a:lnTo>
                    <a:pt x="87484" y="79926"/>
                  </a:lnTo>
                  <a:lnTo>
                    <a:pt x="87355" y="80086"/>
                  </a:lnTo>
                  <a:cubicBezTo>
                    <a:pt x="85133" y="82871"/>
                    <a:pt x="82595" y="85390"/>
                    <a:pt x="79791" y="87588"/>
                  </a:cubicBezTo>
                  <a:lnTo>
                    <a:pt x="79627" y="87716"/>
                  </a:lnTo>
                  <a:lnTo>
                    <a:pt x="81404" y="93466"/>
                  </a:lnTo>
                  <a:lnTo>
                    <a:pt x="72683" y="98501"/>
                  </a:lnTo>
                  <a:lnTo>
                    <a:pt x="68563" y="94055"/>
                  </a:lnTo>
                  <a:lnTo>
                    <a:pt x="68372" y="94130"/>
                  </a:lnTo>
                  <a:cubicBezTo>
                    <a:pt x="65054" y="95436"/>
                    <a:pt x="61594" y="96347"/>
                    <a:pt x="58062" y="96843"/>
                  </a:cubicBezTo>
                  <a:lnTo>
                    <a:pt x="57857" y="96872"/>
                  </a:lnTo>
                  <a:lnTo>
                    <a:pt x="56523" y="102734"/>
                  </a:lnTo>
                  <a:lnTo>
                    <a:pt x="46451" y="102734"/>
                  </a:lnTo>
                  <a:lnTo>
                    <a:pt x="45107" y="96827"/>
                  </a:lnTo>
                  <a:lnTo>
                    <a:pt x="44903" y="96797"/>
                  </a:lnTo>
                  <a:cubicBezTo>
                    <a:pt x="41398" y="96275"/>
                    <a:pt x="37936" y="95331"/>
                    <a:pt x="34614" y="93991"/>
                  </a:cubicBezTo>
                  <a:lnTo>
                    <a:pt x="34422" y="93914"/>
                  </a:lnTo>
                  <a:lnTo>
                    <a:pt x="30340" y="98320"/>
                  </a:lnTo>
                  <a:lnTo>
                    <a:pt x="21617" y="93284"/>
                  </a:lnTo>
                  <a:lnTo>
                    <a:pt x="23412" y="87484"/>
                  </a:lnTo>
                  <a:lnTo>
                    <a:pt x="23251" y="87355"/>
                  </a:lnTo>
                  <a:cubicBezTo>
                    <a:pt x="20465" y="85134"/>
                    <a:pt x="17948" y="82595"/>
                    <a:pt x="15749" y="79791"/>
                  </a:cubicBezTo>
                  <a:lnTo>
                    <a:pt x="15621" y="79627"/>
                  </a:lnTo>
                  <a:lnTo>
                    <a:pt x="9872" y="81406"/>
                  </a:lnTo>
                  <a:lnTo>
                    <a:pt x="4836" y="72683"/>
                  </a:lnTo>
                  <a:lnTo>
                    <a:pt x="9282" y="68564"/>
                  </a:lnTo>
                  <a:lnTo>
                    <a:pt x="9207" y="68373"/>
                  </a:lnTo>
                  <a:cubicBezTo>
                    <a:pt x="7901" y="65055"/>
                    <a:pt x="6991" y="61595"/>
                    <a:pt x="6494" y="58065"/>
                  </a:cubicBezTo>
                  <a:lnTo>
                    <a:pt x="6465" y="57859"/>
                  </a:lnTo>
                  <a:lnTo>
                    <a:pt x="603" y="56525"/>
                  </a:lnTo>
                  <a:lnTo>
                    <a:pt x="603" y="46453"/>
                  </a:lnTo>
                  <a:lnTo>
                    <a:pt x="6510" y="45109"/>
                  </a:lnTo>
                  <a:lnTo>
                    <a:pt x="6542" y="44905"/>
                  </a:lnTo>
                  <a:cubicBezTo>
                    <a:pt x="7062" y="41400"/>
                    <a:pt x="8005" y="37938"/>
                    <a:pt x="9346" y="34616"/>
                  </a:cubicBezTo>
                  <a:lnTo>
                    <a:pt x="9424" y="34424"/>
                  </a:lnTo>
                  <a:lnTo>
                    <a:pt x="5018" y="30341"/>
                  </a:lnTo>
                  <a:lnTo>
                    <a:pt x="10053" y="21619"/>
                  </a:lnTo>
                  <a:lnTo>
                    <a:pt x="15854" y="23412"/>
                  </a:lnTo>
                  <a:lnTo>
                    <a:pt x="15982" y="23252"/>
                  </a:lnTo>
                  <a:cubicBezTo>
                    <a:pt x="18204" y="20466"/>
                    <a:pt x="20743" y="17948"/>
                    <a:pt x="23547" y="15750"/>
                  </a:cubicBezTo>
                  <a:lnTo>
                    <a:pt x="23710" y="15622"/>
                  </a:lnTo>
                  <a:lnTo>
                    <a:pt x="21932" y="9872"/>
                  </a:lnTo>
                  <a:lnTo>
                    <a:pt x="30654" y="4836"/>
                  </a:lnTo>
                  <a:lnTo>
                    <a:pt x="34775" y="9282"/>
                  </a:lnTo>
                  <a:lnTo>
                    <a:pt x="34965" y="9208"/>
                  </a:lnTo>
                  <a:cubicBezTo>
                    <a:pt x="38283" y="7901"/>
                    <a:pt x="41744" y="6990"/>
                    <a:pt x="45275" y="6494"/>
                  </a:cubicBezTo>
                  <a:lnTo>
                    <a:pt x="45479" y="6465"/>
                  </a:lnTo>
                  <a:lnTo>
                    <a:pt x="46813" y="603"/>
                  </a:lnTo>
                  <a:close/>
                  <a:moveTo>
                    <a:pt x="46333" y="0"/>
                  </a:moveTo>
                  <a:lnTo>
                    <a:pt x="44984" y="5927"/>
                  </a:lnTo>
                  <a:cubicBezTo>
                    <a:pt x="41546" y="6426"/>
                    <a:pt x="38175" y="7313"/>
                    <a:pt x="34937" y="8572"/>
                  </a:cubicBezTo>
                  <a:lnTo>
                    <a:pt x="30769" y="4074"/>
                  </a:lnTo>
                  <a:lnTo>
                    <a:pt x="21215" y="9591"/>
                  </a:lnTo>
                  <a:lnTo>
                    <a:pt x="23012" y="15404"/>
                  </a:lnTo>
                  <a:cubicBezTo>
                    <a:pt x="20289" y="17558"/>
                    <a:pt x="17817" y="20011"/>
                    <a:pt x="15640" y="22715"/>
                  </a:cubicBezTo>
                  <a:lnTo>
                    <a:pt x="9772" y="20901"/>
                  </a:lnTo>
                  <a:lnTo>
                    <a:pt x="4256" y="30456"/>
                  </a:lnTo>
                  <a:lnTo>
                    <a:pt x="8710" y="34582"/>
                  </a:lnTo>
                  <a:cubicBezTo>
                    <a:pt x="7422" y="37811"/>
                    <a:pt x="6505" y="41175"/>
                    <a:pt x="5976" y="44611"/>
                  </a:cubicBezTo>
                  <a:lnTo>
                    <a:pt x="1" y="45971"/>
                  </a:lnTo>
                  <a:lnTo>
                    <a:pt x="1" y="57003"/>
                  </a:lnTo>
                  <a:lnTo>
                    <a:pt x="5926" y="58353"/>
                  </a:lnTo>
                  <a:cubicBezTo>
                    <a:pt x="6426" y="61791"/>
                    <a:pt x="7313" y="65162"/>
                    <a:pt x="8572" y="68401"/>
                  </a:cubicBezTo>
                  <a:lnTo>
                    <a:pt x="4074" y="72568"/>
                  </a:lnTo>
                  <a:lnTo>
                    <a:pt x="9590" y="82123"/>
                  </a:lnTo>
                  <a:lnTo>
                    <a:pt x="15404" y="80325"/>
                  </a:lnTo>
                  <a:cubicBezTo>
                    <a:pt x="17558" y="83048"/>
                    <a:pt x="20010" y="85520"/>
                    <a:pt x="22715" y="87698"/>
                  </a:cubicBezTo>
                  <a:lnTo>
                    <a:pt x="20901" y="93564"/>
                  </a:lnTo>
                  <a:lnTo>
                    <a:pt x="30456" y="99082"/>
                  </a:lnTo>
                  <a:lnTo>
                    <a:pt x="34583" y="94627"/>
                  </a:lnTo>
                  <a:cubicBezTo>
                    <a:pt x="37811" y="95915"/>
                    <a:pt x="41176" y="96831"/>
                    <a:pt x="44612" y="97360"/>
                  </a:cubicBezTo>
                  <a:lnTo>
                    <a:pt x="45971" y="103335"/>
                  </a:lnTo>
                  <a:lnTo>
                    <a:pt x="57003" y="103335"/>
                  </a:lnTo>
                  <a:lnTo>
                    <a:pt x="58352" y="97410"/>
                  </a:lnTo>
                  <a:cubicBezTo>
                    <a:pt x="61790" y="96910"/>
                    <a:pt x="65162" y="96024"/>
                    <a:pt x="68400" y="94765"/>
                  </a:cubicBezTo>
                  <a:lnTo>
                    <a:pt x="72568" y="99263"/>
                  </a:lnTo>
                  <a:lnTo>
                    <a:pt x="82122" y="93746"/>
                  </a:lnTo>
                  <a:lnTo>
                    <a:pt x="80325" y="87933"/>
                  </a:lnTo>
                  <a:cubicBezTo>
                    <a:pt x="83047" y="85778"/>
                    <a:pt x="85521" y="83326"/>
                    <a:pt x="87698" y="80621"/>
                  </a:cubicBezTo>
                  <a:lnTo>
                    <a:pt x="93565" y="82436"/>
                  </a:lnTo>
                  <a:lnTo>
                    <a:pt x="99081" y="72880"/>
                  </a:lnTo>
                  <a:lnTo>
                    <a:pt x="94627" y="68753"/>
                  </a:lnTo>
                  <a:cubicBezTo>
                    <a:pt x="95914" y="65525"/>
                    <a:pt x="96832" y="62160"/>
                    <a:pt x="97360" y="58724"/>
                  </a:cubicBezTo>
                  <a:lnTo>
                    <a:pt x="103336" y="57365"/>
                  </a:lnTo>
                  <a:lnTo>
                    <a:pt x="103336" y="46333"/>
                  </a:lnTo>
                  <a:lnTo>
                    <a:pt x="97409" y="44985"/>
                  </a:lnTo>
                  <a:cubicBezTo>
                    <a:pt x="96910" y="41546"/>
                    <a:pt x="96023" y="38176"/>
                    <a:pt x="94764" y="34936"/>
                  </a:cubicBezTo>
                  <a:lnTo>
                    <a:pt x="99262" y="30769"/>
                  </a:lnTo>
                  <a:lnTo>
                    <a:pt x="93746" y="21214"/>
                  </a:lnTo>
                  <a:lnTo>
                    <a:pt x="87934" y="23012"/>
                  </a:lnTo>
                  <a:cubicBezTo>
                    <a:pt x="85779" y="20289"/>
                    <a:pt x="83327" y="17816"/>
                    <a:pt x="80621" y="15639"/>
                  </a:cubicBezTo>
                  <a:lnTo>
                    <a:pt x="82436" y="9773"/>
                  </a:lnTo>
                  <a:lnTo>
                    <a:pt x="72882" y="4255"/>
                  </a:lnTo>
                  <a:lnTo>
                    <a:pt x="68755" y="8709"/>
                  </a:lnTo>
                  <a:cubicBezTo>
                    <a:pt x="65526" y="7422"/>
                    <a:pt x="62162" y="6504"/>
                    <a:pt x="58726" y="5977"/>
                  </a:cubicBezTo>
                  <a:lnTo>
                    <a:pt x="573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232;p52">
              <a:extLst>
                <a:ext uri="{FF2B5EF4-FFF2-40B4-BE49-F238E27FC236}">
                  <a16:creationId xmlns:a16="http://schemas.microsoft.com/office/drawing/2014/main" id="{56CC4926-700C-B400-4F67-CC889D984CBC}"/>
                </a:ext>
              </a:extLst>
            </p:cNvPr>
            <p:cNvSpPr/>
            <p:nvPr/>
          </p:nvSpPr>
          <p:spPr>
            <a:xfrm>
              <a:off x="3513100" y="2706025"/>
              <a:ext cx="2568325" cy="2568325"/>
            </a:xfrm>
            <a:custGeom>
              <a:avLst/>
              <a:gdLst/>
              <a:ahLst/>
              <a:cxnLst/>
              <a:rect l="l" t="t" r="r" b="b"/>
              <a:pathLst>
                <a:path w="102733" h="102733" extrusionOk="0">
                  <a:moveTo>
                    <a:pt x="51367" y="13046"/>
                  </a:moveTo>
                  <a:cubicBezTo>
                    <a:pt x="72530" y="13046"/>
                    <a:pt x="89688" y="30203"/>
                    <a:pt x="89688" y="51366"/>
                  </a:cubicBezTo>
                  <a:cubicBezTo>
                    <a:pt x="89688" y="72530"/>
                    <a:pt x="72530" y="89687"/>
                    <a:pt x="51367" y="89687"/>
                  </a:cubicBezTo>
                  <a:cubicBezTo>
                    <a:pt x="30202" y="89687"/>
                    <a:pt x="13046" y="72530"/>
                    <a:pt x="13046" y="51366"/>
                  </a:cubicBezTo>
                  <a:cubicBezTo>
                    <a:pt x="13046" y="30203"/>
                    <a:pt x="30202" y="13046"/>
                    <a:pt x="51367" y="13046"/>
                  </a:cubicBezTo>
                  <a:close/>
                  <a:moveTo>
                    <a:pt x="46272" y="1"/>
                  </a:moveTo>
                  <a:lnTo>
                    <a:pt x="44931" y="5894"/>
                  </a:lnTo>
                  <a:cubicBezTo>
                    <a:pt x="41376" y="6393"/>
                    <a:pt x="37894" y="7310"/>
                    <a:pt x="34554" y="8626"/>
                  </a:cubicBezTo>
                  <a:lnTo>
                    <a:pt x="30410" y="4153"/>
                  </a:lnTo>
                  <a:lnTo>
                    <a:pt x="21271" y="9430"/>
                  </a:lnTo>
                  <a:lnTo>
                    <a:pt x="23059" y="15211"/>
                  </a:lnTo>
                  <a:cubicBezTo>
                    <a:pt x="20236" y="17423"/>
                    <a:pt x="17680" y="19957"/>
                    <a:pt x="15444" y="22761"/>
                  </a:cubicBezTo>
                  <a:lnTo>
                    <a:pt x="9611" y="20957"/>
                  </a:lnTo>
                  <a:lnTo>
                    <a:pt x="4334" y="30095"/>
                  </a:lnTo>
                  <a:lnTo>
                    <a:pt x="8764" y="34200"/>
                  </a:lnTo>
                  <a:cubicBezTo>
                    <a:pt x="7441" y="37483"/>
                    <a:pt x="6478" y="40949"/>
                    <a:pt x="5941" y="44558"/>
                  </a:cubicBezTo>
                  <a:lnTo>
                    <a:pt x="1" y="45909"/>
                  </a:lnTo>
                  <a:lnTo>
                    <a:pt x="1" y="56461"/>
                  </a:lnTo>
                  <a:lnTo>
                    <a:pt x="5894" y="57802"/>
                  </a:lnTo>
                  <a:cubicBezTo>
                    <a:pt x="6392" y="61357"/>
                    <a:pt x="7310" y="64840"/>
                    <a:pt x="8625" y="68180"/>
                  </a:cubicBezTo>
                  <a:lnTo>
                    <a:pt x="4154" y="72323"/>
                  </a:lnTo>
                  <a:lnTo>
                    <a:pt x="9429" y="81462"/>
                  </a:lnTo>
                  <a:lnTo>
                    <a:pt x="15210" y="79674"/>
                  </a:lnTo>
                  <a:cubicBezTo>
                    <a:pt x="17423" y="82497"/>
                    <a:pt x="19957" y="85053"/>
                    <a:pt x="22761" y="87289"/>
                  </a:cubicBezTo>
                  <a:lnTo>
                    <a:pt x="20958" y="93122"/>
                  </a:lnTo>
                  <a:lnTo>
                    <a:pt x="30096" y="98399"/>
                  </a:lnTo>
                  <a:lnTo>
                    <a:pt x="34201" y="93969"/>
                  </a:lnTo>
                  <a:cubicBezTo>
                    <a:pt x="37483" y="95292"/>
                    <a:pt x="40950" y="96255"/>
                    <a:pt x="44557" y="96792"/>
                  </a:cubicBezTo>
                  <a:lnTo>
                    <a:pt x="45908" y="102732"/>
                  </a:lnTo>
                  <a:lnTo>
                    <a:pt x="56462" y="102732"/>
                  </a:lnTo>
                  <a:lnTo>
                    <a:pt x="57803" y="96839"/>
                  </a:lnTo>
                  <a:cubicBezTo>
                    <a:pt x="61357" y="96340"/>
                    <a:pt x="64840" y="95423"/>
                    <a:pt x="68180" y="94108"/>
                  </a:cubicBezTo>
                  <a:lnTo>
                    <a:pt x="72323" y="98579"/>
                  </a:lnTo>
                  <a:lnTo>
                    <a:pt x="81462" y="93304"/>
                  </a:lnTo>
                  <a:lnTo>
                    <a:pt x="79674" y="87523"/>
                  </a:lnTo>
                  <a:cubicBezTo>
                    <a:pt x="82496" y="85309"/>
                    <a:pt x="85052" y="82776"/>
                    <a:pt x="87288" y="79971"/>
                  </a:cubicBezTo>
                  <a:lnTo>
                    <a:pt x="93123" y="81776"/>
                  </a:lnTo>
                  <a:lnTo>
                    <a:pt x="98398" y="72637"/>
                  </a:lnTo>
                  <a:lnTo>
                    <a:pt x="93968" y="68532"/>
                  </a:lnTo>
                  <a:cubicBezTo>
                    <a:pt x="95314" y="65204"/>
                    <a:pt x="96261" y="61727"/>
                    <a:pt x="96791" y="58176"/>
                  </a:cubicBezTo>
                  <a:lnTo>
                    <a:pt x="102733" y="56824"/>
                  </a:lnTo>
                  <a:lnTo>
                    <a:pt x="102733" y="46272"/>
                  </a:lnTo>
                  <a:lnTo>
                    <a:pt x="96839" y="44931"/>
                  </a:lnTo>
                  <a:cubicBezTo>
                    <a:pt x="96340" y="41376"/>
                    <a:pt x="95424" y="37894"/>
                    <a:pt x="94107" y="34554"/>
                  </a:cubicBezTo>
                  <a:lnTo>
                    <a:pt x="98580" y="30410"/>
                  </a:lnTo>
                  <a:lnTo>
                    <a:pt x="93303" y="21272"/>
                  </a:lnTo>
                  <a:lnTo>
                    <a:pt x="87522" y="23059"/>
                  </a:lnTo>
                  <a:cubicBezTo>
                    <a:pt x="85310" y="20236"/>
                    <a:pt x="82775" y="17681"/>
                    <a:pt x="79972" y="15444"/>
                  </a:cubicBezTo>
                  <a:lnTo>
                    <a:pt x="81776" y="9611"/>
                  </a:lnTo>
                  <a:lnTo>
                    <a:pt x="72637" y="4335"/>
                  </a:lnTo>
                  <a:lnTo>
                    <a:pt x="68533" y="8764"/>
                  </a:lnTo>
                  <a:cubicBezTo>
                    <a:pt x="65249" y="7441"/>
                    <a:pt x="61783" y="6478"/>
                    <a:pt x="58175" y="5942"/>
                  </a:cubicBezTo>
                  <a:lnTo>
                    <a:pt x="568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233;p52">
              <a:extLst>
                <a:ext uri="{FF2B5EF4-FFF2-40B4-BE49-F238E27FC236}">
                  <a16:creationId xmlns:a16="http://schemas.microsoft.com/office/drawing/2014/main" id="{2E7FBF81-EFDE-1455-32CF-FDFF976D0973}"/>
                </a:ext>
              </a:extLst>
            </p:cNvPr>
            <p:cNvSpPr/>
            <p:nvPr/>
          </p:nvSpPr>
          <p:spPr>
            <a:xfrm>
              <a:off x="3505925" y="2698850"/>
              <a:ext cx="2582650" cy="2582675"/>
            </a:xfrm>
            <a:custGeom>
              <a:avLst/>
              <a:gdLst/>
              <a:ahLst/>
              <a:cxnLst/>
              <a:rect l="l" t="t" r="r" b="b"/>
              <a:pathLst>
                <a:path w="103306" h="103307" extrusionOk="0">
                  <a:moveTo>
                    <a:pt x="51654" y="13619"/>
                  </a:moveTo>
                  <a:cubicBezTo>
                    <a:pt x="72626" y="13619"/>
                    <a:pt x="89688" y="30681"/>
                    <a:pt x="89688" y="51653"/>
                  </a:cubicBezTo>
                  <a:cubicBezTo>
                    <a:pt x="89688" y="72626"/>
                    <a:pt x="72626" y="89688"/>
                    <a:pt x="51654" y="89688"/>
                  </a:cubicBezTo>
                  <a:cubicBezTo>
                    <a:pt x="30682" y="89688"/>
                    <a:pt x="13620" y="72626"/>
                    <a:pt x="13620" y="51653"/>
                  </a:cubicBezTo>
                  <a:cubicBezTo>
                    <a:pt x="13620" y="30681"/>
                    <a:pt x="30682" y="13619"/>
                    <a:pt x="51654" y="13619"/>
                  </a:cubicBezTo>
                  <a:close/>
                  <a:moveTo>
                    <a:pt x="51654" y="13046"/>
                  </a:moveTo>
                  <a:cubicBezTo>
                    <a:pt x="30366" y="13046"/>
                    <a:pt x="13046" y="30365"/>
                    <a:pt x="13046" y="51653"/>
                  </a:cubicBezTo>
                  <a:cubicBezTo>
                    <a:pt x="13046" y="72942"/>
                    <a:pt x="30366" y="90261"/>
                    <a:pt x="51654" y="90261"/>
                  </a:cubicBezTo>
                  <a:cubicBezTo>
                    <a:pt x="72942" y="90261"/>
                    <a:pt x="90260" y="72941"/>
                    <a:pt x="90260" y="51653"/>
                  </a:cubicBezTo>
                  <a:cubicBezTo>
                    <a:pt x="90260" y="30366"/>
                    <a:pt x="72941" y="13046"/>
                    <a:pt x="51654" y="13046"/>
                  </a:cubicBezTo>
                  <a:close/>
                  <a:moveTo>
                    <a:pt x="56881" y="574"/>
                  </a:moveTo>
                  <a:lnTo>
                    <a:pt x="58182" y="6292"/>
                  </a:lnTo>
                  <a:cubicBezTo>
                    <a:pt x="58209" y="6407"/>
                    <a:pt x="58302" y="6495"/>
                    <a:pt x="58419" y="6512"/>
                  </a:cubicBezTo>
                  <a:cubicBezTo>
                    <a:pt x="61949" y="7040"/>
                    <a:pt x="65403" y="7981"/>
                    <a:pt x="68712" y="9317"/>
                  </a:cubicBezTo>
                  <a:cubicBezTo>
                    <a:pt x="68747" y="9331"/>
                    <a:pt x="68783" y="9338"/>
                    <a:pt x="68819" y="9338"/>
                  </a:cubicBezTo>
                  <a:cubicBezTo>
                    <a:pt x="68898" y="9338"/>
                    <a:pt x="68975" y="9306"/>
                    <a:pt x="69030" y="9246"/>
                  </a:cubicBezTo>
                  <a:lnTo>
                    <a:pt x="72979" y="4984"/>
                  </a:lnTo>
                  <a:lnTo>
                    <a:pt x="81721" y="10031"/>
                  </a:lnTo>
                  <a:lnTo>
                    <a:pt x="79985" y="15647"/>
                  </a:lnTo>
                  <a:cubicBezTo>
                    <a:pt x="79950" y="15759"/>
                    <a:pt x="79987" y="15882"/>
                    <a:pt x="80080" y="15955"/>
                  </a:cubicBezTo>
                  <a:cubicBezTo>
                    <a:pt x="82866" y="18178"/>
                    <a:pt x="85384" y="20718"/>
                    <a:pt x="87583" y="23522"/>
                  </a:cubicBezTo>
                  <a:cubicBezTo>
                    <a:pt x="87638" y="23593"/>
                    <a:pt x="87722" y="23632"/>
                    <a:pt x="87808" y="23632"/>
                  </a:cubicBezTo>
                  <a:cubicBezTo>
                    <a:pt x="87836" y="23632"/>
                    <a:pt x="87865" y="23628"/>
                    <a:pt x="87893" y="23619"/>
                  </a:cubicBezTo>
                  <a:lnTo>
                    <a:pt x="93457" y="21899"/>
                  </a:lnTo>
                  <a:lnTo>
                    <a:pt x="98503" y="30641"/>
                  </a:lnTo>
                  <a:lnTo>
                    <a:pt x="94200" y="34630"/>
                  </a:lnTo>
                  <a:cubicBezTo>
                    <a:pt x="94113" y="34710"/>
                    <a:pt x="94084" y="34835"/>
                    <a:pt x="94128" y="34945"/>
                  </a:cubicBezTo>
                  <a:cubicBezTo>
                    <a:pt x="95434" y="38264"/>
                    <a:pt x="96346" y="41725"/>
                    <a:pt x="96842" y="45257"/>
                  </a:cubicBezTo>
                  <a:cubicBezTo>
                    <a:pt x="96858" y="45375"/>
                    <a:pt x="96946" y="45469"/>
                    <a:pt x="97062" y="45496"/>
                  </a:cubicBezTo>
                  <a:lnTo>
                    <a:pt x="102733" y="46786"/>
                  </a:lnTo>
                  <a:lnTo>
                    <a:pt x="102733" y="56881"/>
                  </a:lnTo>
                  <a:lnTo>
                    <a:pt x="97014" y="58183"/>
                  </a:lnTo>
                  <a:cubicBezTo>
                    <a:pt x="96899" y="58209"/>
                    <a:pt x="96812" y="58303"/>
                    <a:pt x="96795" y="58420"/>
                  </a:cubicBezTo>
                  <a:cubicBezTo>
                    <a:pt x="96267" y="61949"/>
                    <a:pt x="95327" y="65404"/>
                    <a:pt x="93989" y="68713"/>
                  </a:cubicBezTo>
                  <a:cubicBezTo>
                    <a:pt x="93945" y="68823"/>
                    <a:pt x="93973" y="68950"/>
                    <a:pt x="94061" y="69031"/>
                  </a:cubicBezTo>
                  <a:lnTo>
                    <a:pt x="98323" y="72979"/>
                  </a:lnTo>
                  <a:lnTo>
                    <a:pt x="93275" y="81722"/>
                  </a:lnTo>
                  <a:lnTo>
                    <a:pt x="87661" y="79985"/>
                  </a:lnTo>
                  <a:cubicBezTo>
                    <a:pt x="87632" y="79976"/>
                    <a:pt x="87603" y="79972"/>
                    <a:pt x="87574" y="79972"/>
                  </a:cubicBezTo>
                  <a:cubicBezTo>
                    <a:pt x="87489" y="79972"/>
                    <a:pt x="87406" y="80010"/>
                    <a:pt x="87352" y="80080"/>
                  </a:cubicBezTo>
                  <a:cubicBezTo>
                    <a:pt x="85130" y="82867"/>
                    <a:pt x="82590" y="85385"/>
                    <a:pt x="79785" y="87584"/>
                  </a:cubicBezTo>
                  <a:cubicBezTo>
                    <a:pt x="79691" y="87658"/>
                    <a:pt x="79653" y="87781"/>
                    <a:pt x="79688" y="87894"/>
                  </a:cubicBezTo>
                  <a:lnTo>
                    <a:pt x="81408" y="93457"/>
                  </a:lnTo>
                  <a:lnTo>
                    <a:pt x="72665" y="98504"/>
                  </a:lnTo>
                  <a:lnTo>
                    <a:pt x="68677" y="94200"/>
                  </a:lnTo>
                  <a:cubicBezTo>
                    <a:pt x="68622" y="94140"/>
                    <a:pt x="68545" y="94108"/>
                    <a:pt x="68467" y="94108"/>
                  </a:cubicBezTo>
                  <a:cubicBezTo>
                    <a:pt x="68432" y="94108"/>
                    <a:pt x="68396" y="94115"/>
                    <a:pt x="68362" y="94128"/>
                  </a:cubicBezTo>
                  <a:cubicBezTo>
                    <a:pt x="65042" y="95435"/>
                    <a:pt x="61581" y="96346"/>
                    <a:pt x="58049" y="96843"/>
                  </a:cubicBezTo>
                  <a:cubicBezTo>
                    <a:pt x="57932" y="96859"/>
                    <a:pt x="57836" y="96947"/>
                    <a:pt x="57810" y="97062"/>
                  </a:cubicBezTo>
                  <a:lnTo>
                    <a:pt x="56520" y="102734"/>
                  </a:lnTo>
                  <a:lnTo>
                    <a:pt x="46425" y="102734"/>
                  </a:lnTo>
                  <a:lnTo>
                    <a:pt x="45123" y="97015"/>
                  </a:lnTo>
                  <a:cubicBezTo>
                    <a:pt x="45096" y="96899"/>
                    <a:pt x="45003" y="96812"/>
                    <a:pt x="44886" y="96795"/>
                  </a:cubicBezTo>
                  <a:cubicBezTo>
                    <a:pt x="41383" y="96275"/>
                    <a:pt x="37919" y="95331"/>
                    <a:pt x="34595" y="93990"/>
                  </a:cubicBezTo>
                  <a:cubicBezTo>
                    <a:pt x="34560" y="93975"/>
                    <a:pt x="34524" y="93969"/>
                    <a:pt x="34487" y="93969"/>
                  </a:cubicBezTo>
                  <a:cubicBezTo>
                    <a:pt x="34409" y="93969"/>
                    <a:pt x="34332" y="94001"/>
                    <a:pt x="34277" y="94060"/>
                  </a:cubicBezTo>
                  <a:lnTo>
                    <a:pt x="30328" y="98323"/>
                  </a:lnTo>
                  <a:lnTo>
                    <a:pt x="21585" y="93276"/>
                  </a:lnTo>
                  <a:lnTo>
                    <a:pt x="23320" y="87660"/>
                  </a:lnTo>
                  <a:cubicBezTo>
                    <a:pt x="23355" y="87548"/>
                    <a:pt x="23318" y="87425"/>
                    <a:pt x="23225" y="87353"/>
                  </a:cubicBezTo>
                  <a:cubicBezTo>
                    <a:pt x="20440" y="85129"/>
                    <a:pt x="17921" y="82590"/>
                    <a:pt x="15722" y="79785"/>
                  </a:cubicBezTo>
                  <a:cubicBezTo>
                    <a:pt x="15667" y="79714"/>
                    <a:pt x="15584" y="79675"/>
                    <a:pt x="15497" y="79675"/>
                  </a:cubicBezTo>
                  <a:cubicBezTo>
                    <a:pt x="15469" y="79675"/>
                    <a:pt x="15440" y="79679"/>
                    <a:pt x="15412" y="79688"/>
                  </a:cubicBezTo>
                  <a:lnTo>
                    <a:pt x="9849" y="81408"/>
                  </a:lnTo>
                  <a:lnTo>
                    <a:pt x="4802" y="72666"/>
                  </a:lnTo>
                  <a:lnTo>
                    <a:pt x="9107" y="68678"/>
                  </a:lnTo>
                  <a:cubicBezTo>
                    <a:pt x="9193" y="68597"/>
                    <a:pt x="9222" y="68472"/>
                    <a:pt x="9179" y="68362"/>
                  </a:cubicBezTo>
                  <a:cubicBezTo>
                    <a:pt x="7872" y="65043"/>
                    <a:pt x="6962" y="61583"/>
                    <a:pt x="6465" y="58049"/>
                  </a:cubicBezTo>
                  <a:cubicBezTo>
                    <a:pt x="6449" y="57933"/>
                    <a:pt x="6361" y="57837"/>
                    <a:pt x="6244" y="57811"/>
                  </a:cubicBezTo>
                  <a:lnTo>
                    <a:pt x="574" y="56520"/>
                  </a:lnTo>
                  <a:lnTo>
                    <a:pt x="574" y="46426"/>
                  </a:lnTo>
                  <a:lnTo>
                    <a:pt x="6292" y="45125"/>
                  </a:lnTo>
                  <a:cubicBezTo>
                    <a:pt x="6408" y="45098"/>
                    <a:pt x="6494" y="45003"/>
                    <a:pt x="6512" y="44887"/>
                  </a:cubicBezTo>
                  <a:cubicBezTo>
                    <a:pt x="7032" y="41381"/>
                    <a:pt x="7976" y="37919"/>
                    <a:pt x="9317" y="34596"/>
                  </a:cubicBezTo>
                  <a:cubicBezTo>
                    <a:pt x="9362" y="34485"/>
                    <a:pt x="9333" y="34359"/>
                    <a:pt x="9247" y="34278"/>
                  </a:cubicBezTo>
                  <a:lnTo>
                    <a:pt x="4983" y="30328"/>
                  </a:lnTo>
                  <a:lnTo>
                    <a:pt x="10031" y="21585"/>
                  </a:lnTo>
                  <a:lnTo>
                    <a:pt x="15646" y="23322"/>
                  </a:lnTo>
                  <a:cubicBezTo>
                    <a:pt x="15675" y="23331"/>
                    <a:pt x="15703" y="23335"/>
                    <a:pt x="15732" y="23335"/>
                  </a:cubicBezTo>
                  <a:cubicBezTo>
                    <a:pt x="15817" y="23335"/>
                    <a:pt x="15900" y="23296"/>
                    <a:pt x="15954" y="23227"/>
                  </a:cubicBezTo>
                  <a:cubicBezTo>
                    <a:pt x="18177" y="20440"/>
                    <a:pt x="20717" y="17922"/>
                    <a:pt x="23521" y="15723"/>
                  </a:cubicBezTo>
                  <a:cubicBezTo>
                    <a:pt x="23615" y="15649"/>
                    <a:pt x="23653" y="15527"/>
                    <a:pt x="23619" y="15413"/>
                  </a:cubicBezTo>
                  <a:lnTo>
                    <a:pt x="21900" y="9850"/>
                  </a:lnTo>
                  <a:lnTo>
                    <a:pt x="30642" y="4802"/>
                  </a:lnTo>
                  <a:lnTo>
                    <a:pt x="34630" y="9107"/>
                  </a:lnTo>
                  <a:cubicBezTo>
                    <a:pt x="34685" y="9167"/>
                    <a:pt x="34762" y="9198"/>
                    <a:pt x="34840" y="9198"/>
                  </a:cubicBezTo>
                  <a:cubicBezTo>
                    <a:pt x="34876" y="9198"/>
                    <a:pt x="34912" y="9192"/>
                    <a:pt x="34946" y="9179"/>
                  </a:cubicBezTo>
                  <a:cubicBezTo>
                    <a:pt x="38264" y="7873"/>
                    <a:pt x="41725" y="6961"/>
                    <a:pt x="45257" y="6465"/>
                  </a:cubicBezTo>
                  <a:cubicBezTo>
                    <a:pt x="45375" y="6448"/>
                    <a:pt x="45470" y="6360"/>
                    <a:pt x="45497" y="6245"/>
                  </a:cubicBezTo>
                  <a:lnTo>
                    <a:pt x="46788" y="574"/>
                  </a:lnTo>
                  <a:close/>
                  <a:moveTo>
                    <a:pt x="46559" y="1"/>
                  </a:moveTo>
                  <a:cubicBezTo>
                    <a:pt x="46425" y="1"/>
                    <a:pt x="46309" y="94"/>
                    <a:pt x="46280" y="224"/>
                  </a:cubicBezTo>
                  <a:lnTo>
                    <a:pt x="44983" y="5925"/>
                  </a:lnTo>
                  <a:cubicBezTo>
                    <a:pt x="41538" y="6425"/>
                    <a:pt x="38162" y="7314"/>
                    <a:pt x="34918" y="8575"/>
                  </a:cubicBezTo>
                  <a:lnTo>
                    <a:pt x="30907" y="4246"/>
                  </a:lnTo>
                  <a:cubicBezTo>
                    <a:pt x="30851" y="4185"/>
                    <a:pt x="30775" y="4154"/>
                    <a:pt x="30697" y="4154"/>
                  </a:cubicBezTo>
                  <a:cubicBezTo>
                    <a:pt x="30648" y="4154"/>
                    <a:pt x="30599" y="4166"/>
                    <a:pt x="30554" y="4192"/>
                  </a:cubicBezTo>
                  <a:lnTo>
                    <a:pt x="21415" y="9469"/>
                  </a:lnTo>
                  <a:cubicBezTo>
                    <a:pt x="21298" y="9535"/>
                    <a:pt x="21245" y="9674"/>
                    <a:pt x="21284" y="9801"/>
                  </a:cubicBezTo>
                  <a:lnTo>
                    <a:pt x="23014" y="15395"/>
                  </a:lnTo>
                  <a:cubicBezTo>
                    <a:pt x="20286" y="17551"/>
                    <a:pt x="17809" y="20008"/>
                    <a:pt x="15629" y="22718"/>
                  </a:cubicBezTo>
                  <a:lnTo>
                    <a:pt x="9982" y="20971"/>
                  </a:lnTo>
                  <a:cubicBezTo>
                    <a:pt x="9954" y="20962"/>
                    <a:pt x="9925" y="20958"/>
                    <a:pt x="9896" y="20958"/>
                  </a:cubicBezTo>
                  <a:cubicBezTo>
                    <a:pt x="9796" y="20958"/>
                    <a:pt x="9700" y="21011"/>
                    <a:pt x="9649" y="21102"/>
                  </a:cubicBezTo>
                  <a:lnTo>
                    <a:pt x="4374" y="30241"/>
                  </a:lnTo>
                  <a:cubicBezTo>
                    <a:pt x="4307" y="30357"/>
                    <a:pt x="4329" y="30503"/>
                    <a:pt x="4427" y="30594"/>
                  </a:cubicBezTo>
                  <a:lnTo>
                    <a:pt x="8713" y="34563"/>
                  </a:lnTo>
                  <a:cubicBezTo>
                    <a:pt x="7422" y="37797"/>
                    <a:pt x="6504" y="41167"/>
                    <a:pt x="5975" y="44609"/>
                  </a:cubicBezTo>
                  <a:lnTo>
                    <a:pt x="224" y="45917"/>
                  </a:lnTo>
                  <a:cubicBezTo>
                    <a:pt x="93" y="45946"/>
                    <a:pt x="2" y="46063"/>
                    <a:pt x="2" y="46196"/>
                  </a:cubicBezTo>
                  <a:lnTo>
                    <a:pt x="2" y="56748"/>
                  </a:lnTo>
                  <a:cubicBezTo>
                    <a:pt x="1" y="56882"/>
                    <a:pt x="93" y="56998"/>
                    <a:pt x="224" y="57028"/>
                  </a:cubicBezTo>
                  <a:lnTo>
                    <a:pt x="5926" y="58325"/>
                  </a:lnTo>
                  <a:cubicBezTo>
                    <a:pt x="6425" y="61769"/>
                    <a:pt x="7313" y="65146"/>
                    <a:pt x="8574" y="68390"/>
                  </a:cubicBezTo>
                  <a:lnTo>
                    <a:pt x="4246" y="72400"/>
                  </a:lnTo>
                  <a:cubicBezTo>
                    <a:pt x="4148" y="72491"/>
                    <a:pt x="4126" y="72638"/>
                    <a:pt x="4193" y="72754"/>
                  </a:cubicBezTo>
                  <a:lnTo>
                    <a:pt x="9469" y="81892"/>
                  </a:lnTo>
                  <a:cubicBezTo>
                    <a:pt x="9520" y="81982"/>
                    <a:pt x="9615" y="82035"/>
                    <a:pt x="9716" y="82035"/>
                  </a:cubicBezTo>
                  <a:cubicBezTo>
                    <a:pt x="9744" y="82035"/>
                    <a:pt x="9773" y="82031"/>
                    <a:pt x="9802" y="82022"/>
                  </a:cubicBezTo>
                  <a:lnTo>
                    <a:pt x="15394" y="80292"/>
                  </a:lnTo>
                  <a:cubicBezTo>
                    <a:pt x="17552" y="83020"/>
                    <a:pt x="20008" y="85497"/>
                    <a:pt x="22717" y="87676"/>
                  </a:cubicBezTo>
                  <a:lnTo>
                    <a:pt x="20971" y="93324"/>
                  </a:lnTo>
                  <a:cubicBezTo>
                    <a:pt x="20931" y="93452"/>
                    <a:pt x="20986" y="93591"/>
                    <a:pt x="21101" y="93656"/>
                  </a:cubicBezTo>
                  <a:lnTo>
                    <a:pt x="30240" y="98933"/>
                  </a:lnTo>
                  <a:cubicBezTo>
                    <a:pt x="30284" y="98959"/>
                    <a:pt x="30334" y="98972"/>
                    <a:pt x="30383" y="98972"/>
                  </a:cubicBezTo>
                  <a:cubicBezTo>
                    <a:pt x="30461" y="98972"/>
                    <a:pt x="30538" y="98940"/>
                    <a:pt x="30594" y="98880"/>
                  </a:cubicBezTo>
                  <a:lnTo>
                    <a:pt x="34563" y="94595"/>
                  </a:lnTo>
                  <a:cubicBezTo>
                    <a:pt x="37798" y="95885"/>
                    <a:pt x="41166" y="96803"/>
                    <a:pt x="44608" y="97332"/>
                  </a:cubicBezTo>
                  <a:lnTo>
                    <a:pt x="45917" y="103084"/>
                  </a:lnTo>
                  <a:cubicBezTo>
                    <a:pt x="45947" y="103214"/>
                    <a:pt x="46062" y="103306"/>
                    <a:pt x="46197" y="103306"/>
                  </a:cubicBezTo>
                  <a:lnTo>
                    <a:pt x="56749" y="103306"/>
                  </a:lnTo>
                  <a:cubicBezTo>
                    <a:pt x="56882" y="103306"/>
                    <a:pt x="56997" y="103214"/>
                    <a:pt x="57028" y="103084"/>
                  </a:cubicBezTo>
                  <a:lnTo>
                    <a:pt x="58324" y="97382"/>
                  </a:lnTo>
                  <a:cubicBezTo>
                    <a:pt x="61768" y="96883"/>
                    <a:pt x="65145" y="95995"/>
                    <a:pt x="68389" y="94734"/>
                  </a:cubicBezTo>
                  <a:lnTo>
                    <a:pt x="72400" y="99062"/>
                  </a:lnTo>
                  <a:cubicBezTo>
                    <a:pt x="72455" y="99122"/>
                    <a:pt x="72532" y="99154"/>
                    <a:pt x="72609" y="99154"/>
                  </a:cubicBezTo>
                  <a:cubicBezTo>
                    <a:pt x="72658" y="99154"/>
                    <a:pt x="72708" y="99141"/>
                    <a:pt x="72753" y="99115"/>
                  </a:cubicBezTo>
                  <a:lnTo>
                    <a:pt x="81892" y="93838"/>
                  </a:lnTo>
                  <a:cubicBezTo>
                    <a:pt x="82007" y="93772"/>
                    <a:pt x="82062" y="93633"/>
                    <a:pt x="82022" y="93506"/>
                  </a:cubicBezTo>
                  <a:lnTo>
                    <a:pt x="80293" y="87914"/>
                  </a:lnTo>
                  <a:cubicBezTo>
                    <a:pt x="83021" y="85756"/>
                    <a:pt x="85498" y="83299"/>
                    <a:pt x="87677" y="80590"/>
                  </a:cubicBezTo>
                  <a:lnTo>
                    <a:pt x="93325" y="82336"/>
                  </a:lnTo>
                  <a:cubicBezTo>
                    <a:pt x="93353" y="82345"/>
                    <a:pt x="93382" y="82349"/>
                    <a:pt x="93410" y="82349"/>
                  </a:cubicBezTo>
                  <a:cubicBezTo>
                    <a:pt x="93510" y="82349"/>
                    <a:pt x="93605" y="82297"/>
                    <a:pt x="93657" y="82207"/>
                  </a:cubicBezTo>
                  <a:lnTo>
                    <a:pt x="98933" y="73068"/>
                  </a:lnTo>
                  <a:cubicBezTo>
                    <a:pt x="99000" y="72953"/>
                    <a:pt x="98978" y="72806"/>
                    <a:pt x="98879" y="72715"/>
                  </a:cubicBezTo>
                  <a:lnTo>
                    <a:pt x="94594" y="68745"/>
                  </a:lnTo>
                  <a:cubicBezTo>
                    <a:pt x="95885" y="65511"/>
                    <a:pt x="96804" y="62140"/>
                    <a:pt x="97333" y="58700"/>
                  </a:cubicBezTo>
                  <a:lnTo>
                    <a:pt x="103084" y="57391"/>
                  </a:lnTo>
                  <a:cubicBezTo>
                    <a:pt x="103213" y="57361"/>
                    <a:pt x="103306" y="57245"/>
                    <a:pt x="103306" y="57112"/>
                  </a:cubicBezTo>
                  <a:lnTo>
                    <a:pt x="103306" y="46559"/>
                  </a:lnTo>
                  <a:cubicBezTo>
                    <a:pt x="103306" y="46425"/>
                    <a:pt x="103213" y="46309"/>
                    <a:pt x="103084" y="46280"/>
                  </a:cubicBezTo>
                  <a:lnTo>
                    <a:pt x="97381" y="44983"/>
                  </a:lnTo>
                  <a:cubicBezTo>
                    <a:pt x="96883" y="41538"/>
                    <a:pt x="95993" y="38161"/>
                    <a:pt x="94732" y="34918"/>
                  </a:cubicBezTo>
                  <a:lnTo>
                    <a:pt x="99061" y="30908"/>
                  </a:lnTo>
                  <a:cubicBezTo>
                    <a:pt x="99159" y="30816"/>
                    <a:pt x="99181" y="30669"/>
                    <a:pt x="99114" y="30554"/>
                  </a:cubicBezTo>
                  <a:lnTo>
                    <a:pt x="93839" y="21415"/>
                  </a:lnTo>
                  <a:cubicBezTo>
                    <a:pt x="93787" y="21324"/>
                    <a:pt x="93692" y="21271"/>
                    <a:pt x="93592" y="21271"/>
                  </a:cubicBezTo>
                  <a:cubicBezTo>
                    <a:pt x="93563" y="21271"/>
                    <a:pt x="93534" y="21275"/>
                    <a:pt x="93506" y="21284"/>
                  </a:cubicBezTo>
                  <a:lnTo>
                    <a:pt x="87913" y="23014"/>
                  </a:lnTo>
                  <a:cubicBezTo>
                    <a:pt x="85756" y="20287"/>
                    <a:pt x="83299" y="17810"/>
                    <a:pt x="80590" y="15630"/>
                  </a:cubicBezTo>
                  <a:lnTo>
                    <a:pt x="82337" y="9983"/>
                  </a:lnTo>
                  <a:cubicBezTo>
                    <a:pt x="82376" y="9855"/>
                    <a:pt x="82323" y="9717"/>
                    <a:pt x="82206" y="9651"/>
                  </a:cubicBezTo>
                  <a:lnTo>
                    <a:pt x="73068" y="4373"/>
                  </a:lnTo>
                  <a:cubicBezTo>
                    <a:pt x="73023" y="4348"/>
                    <a:pt x="72974" y="4335"/>
                    <a:pt x="72925" y="4335"/>
                  </a:cubicBezTo>
                  <a:cubicBezTo>
                    <a:pt x="72848" y="4335"/>
                    <a:pt x="72771" y="4367"/>
                    <a:pt x="72715" y="4427"/>
                  </a:cubicBezTo>
                  <a:lnTo>
                    <a:pt x="68743" y="8712"/>
                  </a:lnTo>
                  <a:cubicBezTo>
                    <a:pt x="65510" y="7422"/>
                    <a:pt x="62140" y="6504"/>
                    <a:pt x="58698" y="5974"/>
                  </a:cubicBezTo>
                  <a:lnTo>
                    <a:pt x="57390" y="224"/>
                  </a:lnTo>
                  <a:cubicBezTo>
                    <a:pt x="57361" y="94"/>
                    <a:pt x="57245" y="1"/>
                    <a:pt x="571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234;p52">
              <a:extLst>
                <a:ext uri="{FF2B5EF4-FFF2-40B4-BE49-F238E27FC236}">
                  <a16:creationId xmlns:a16="http://schemas.microsoft.com/office/drawing/2014/main" id="{DACA39BD-4B96-B28F-81AD-49FF943DDE00}"/>
                </a:ext>
              </a:extLst>
            </p:cNvPr>
            <p:cNvSpPr/>
            <p:nvPr/>
          </p:nvSpPr>
          <p:spPr>
            <a:xfrm>
              <a:off x="3795325" y="1958325"/>
              <a:ext cx="1615350" cy="655650"/>
            </a:xfrm>
            <a:custGeom>
              <a:avLst/>
              <a:gdLst/>
              <a:ahLst/>
              <a:cxnLst/>
              <a:rect l="l" t="t" r="r" b="b"/>
              <a:pathLst>
                <a:path w="64614" h="26226" extrusionOk="0">
                  <a:moveTo>
                    <a:pt x="33011" y="1"/>
                  </a:moveTo>
                  <a:cubicBezTo>
                    <a:pt x="30472" y="1"/>
                    <a:pt x="28153" y="246"/>
                    <a:pt x="26239" y="834"/>
                  </a:cubicBezTo>
                  <a:cubicBezTo>
                    <a:pt x="14565" y="4417"/>
                    <a:pt x="578" y="16207"/>
                    <a:pt x="578" y="16207"/>
                  </a:cubicBezTo>
                  <a:cubicBezTo>
                    <a:pt x="578" y="16207"/>
                    <a:pt x="1" y="19558"/>
                    <a:pt x="9479" y="23372"/>
                  </a:cubicBezTo>
                  <a:cubicBezTo>
                    <a:pt x="14007" y="25195"/>
                    <a:pt x="18112" y="26226"/>
                    <a:pt x="23082" y="26226"/>
                  </a:cubicBezTo>
                  <a:cubicBezTo>
                    <a:pt x="28514" y="26226"/>
                    <a:pt x="34979" y="24994"/>
                    <a:pt x="44155" y="22217"/>
                  </a:cubicBezTo>
                  <a:cubicBezTo>
                    <a:pt x="61723" y="16901"/>
                    <a:pt x="64613" y="6382"/>
                    <a:pt x="64613" y="6382"/>
                  </a:cubicBezTo>
                  <a:cubicBezTo>
                    <a:pt x="64613" y="6382"/>
                    <a:pt x="45952" y="1"/>
                    <a:pt x="33011"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235;p52">
              <a:extLst>
                <a:ext uri="{FF2B5EF4-FFF2-40B4-BE49-F238E27FC236}">
                  <a16:creationId xmlns:a16="http://schemas.microsoft.com/office/drawing/2014/main" id="{2EF147D9-551F-2CD4-65F1-958E8E774775}"/>
                </a:ext>
              </a:extLst>
            </p:cNvPr>
            <p:cNvSpPr/>
            <p:nvPr/>
          </p:nvSpPr>
          <p:spPr>
            <a:xfrm>
              <a:off x="3790025" y="1950950"/>
              <a:ext cx="1628575" cy="670075"/>
            </a:xfrm>
            <a:custGeom>
              <a:avLst/>
              <a:gdLst/>
              <a:ahLst/>
              <a:cxnLst/>
              <a:rect l="l" t="t" r="r" b="b"/>
              <a:pathLst>
                <a:path w="65143" h="26803" extrusionOk="0">
                  <a:moveTo>
                    <a:pt x="33185" y="587"/>
                  </a:moveTo>
                  <a:cubicBezTo>
                    <a:pt x="45124" y="587"/>
                    <a:pt x="62123" y="6082"/>
                    <a:pt x="64463" y="6858"/>
                  </a:cubicBezTo>
                  <a:cubicBezTo>
                    <a:pt x="63875" y="8490"/>
                    <a:pt x="59980" y="17488"/>
                    <a:pt x="44283" y="22239"/>
                  </a:cubicBezTo>
                  <a:cubicBezTo>
                    <a:pt x="35000" y="25048"/>
                    <a:pt x="28520" y="26226"/>
                    <a:pt x="23212" y="26226"/>
                  </a:cubicBezTo>
                  <a:cubicBezTo>
                    <a:pt x="18147" y="26226"/>
                    <a:pt x="14148" y="25153"/>
                    <a:pt x="9797" y="23403"/>
                  </a:cubicBezTo>
                  <a:cubicBezTo>
                    <a:pt x="1608" y="20107"/>
                    <a:pt x="1092" y="17193"/>
                    <a:pt x="1071" y="16640"/>
                  </a:cubicBezTo>
                  <a:cubicBezTo>
                    <a:pt x="2333" y="15595"/>
                    <a:pt x="15555" y="4773"/>
                    <a:pt x="26534" y="1403"/>
                  </a:cubicBezTo>
                  <a:cubicBezTo>
                    <a:pt x="28409" y="828"/>
                    <a:pt x="30686" y="587"/>
                    <a:pt x="33185" y="587"/>
                  </a:cubicBezTo>
                  <a:close/>
                  <a:moveTo>
                    <a:pt x="33254" y="1"/>
                  </a:moveTo>
                  <a:cubicBezTo>
                    <a:pt x="30522" y="1"/>
                    <a:pt x="28222" y="285"/>
                    <a:pt x="26366" y="855"/>
                  </a:cubicBezTo>
                  <a:cubicBezTo>
                    <a:pt x="14771" y="4414"/>
                    <a:pt x="746" y="16165"/>
                    <a:pt x="606" y="16283"/>
                  </a:cubicBezTo>
                  <a:cubicBezTo>
                    <a:pt x="554" y="16327"/>
                    <a:pt x="519" y="16387"/>
                    <a:pt x="508" y="16453"/>
                  </a:cubicBezTo>
                  <a:cubicBezTo>
                    <a:pt x="482" y="16600"/>
                    <a:pt x="1" y="20078"/>
                    <a:pt x="9583" y="23934"/>
                  </a:cubicBezTo>
                  <a:cubicBezTo>
                    <a:pt x="14005" y="25713"/>
                    <a:pt x="18065" y="26803"/>
                    <a:pt x="23202" y="26803"/>
                  </a:cubicBezTo>
                  <a:cubicBezTo>
                    <a:pt x="28563" y="26803"/>
                    <a:pt x="35101" y="25616"/>
                    <a:pt x="44449" y="22787"/>
                  </a:cubicBezTo>
                  <a:cubicBezTo>
                    <a:pt x="61968" y="17485"/>
                    <a:pt x="65073" y="6860"/>
                    <a:pt x="65102" y="6752"/>
                  </a:cubicBezTo>
                  <a:cubicBezTo>
                    <a:pt x="65142" y="6607"/>
                    <a:pt x="65061" y="6455"/>
                    <a:pt x="64918" y="6405"/>
                  </a:cubicBezTo>
                  <a:cubicBezTo>
                    <a:pt x="64851" y="6383"/>
                    <a:pt x="58135" y="4097"/>
                    <a:pt x="50078" y="2280"/>
                  </a:cubicBezTo>
                  <a:cubicBezTo>
                    <a:pt x="43349" y="761"/>
                    <a:pt x="37723" y="1"/>
                    <a:pt x="33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236;p52">
              <a:extLst>
                <a:ext uri="{FF2B5EF4-FFF2-40B4-BE49-F238E27FC236}">
                  <a16:creationId xmlns:a16="http://schemas.microsoft.com/office/drawing/2014/main" id="{6BD3D107-6927-3A19-D556-25D056EB4F41}"/>
                </a:ext>
              </a:extLst>
            </p:cNvPr>
            <p:cNvSpPr/>
            <p:nvPr/>
          </p:nvSpPr>
          <p:spPr>
            <a:xfrm>
              <a:off x="4289425" y="1687300"/>
              <a:ext cx="401700" cy="627925"/>
            </a:xfrm>
            <a:custGeom>
              <a:avLst/>
              <a:gdLst/>
              <a:ahLst/>
              <a:cxnLst/>
              <a:rect l="l" t="t" r="r" b="b"/>
              <a:pathLst>
                <a:path w="16068" h="25117" extrusionOk="0">
                  <a:moveTo>
                    <a:pt x="15837" y="1"/>
                  </a:moveTo>
                  <a:cubicBezTo>
                    <a:pt x="15837" y="1"/>
                    <a:pt x="10289" y="8555"/>
                    <a:pt x="7284" y="9363"/>
                  </a:cubicBezTo>
                  <a:cubicBezTo>
                    <a:pt x="6915" y="9462"/>
                    <a:pt x="6527" y="9506"/>
                    <a:pt x="6131" y="9506"/>
                  </a:cubicBezTo>
                  <a:cubicBezTo>
                    <a:pt x="3293" y="9506"/>
                    <a:pt x="1" y="7282"/>
                    <a:pt x="1" y="7282"/>
                  </a:cubicBezTo>
                  <a:lnTo>
                    <a:pt x="1" y="7282"/>
                  </a:lnTo>
                  <a:cubicBezTo>
                    <a:pt x="1" y="7282"/>
                    <a:pt x="1965" y="12599"/>
                    <a:pt x="3237" y="18263"/>
                  </a:cubicBezTo>
                  <a:cubicBezTo>
                    <a:pt x="4118" y="22190"/>
                    <a:pt x="5556" y="25117"/>
                    <a:pt x="7704" y="25117"/>
                  </a:cubicBezTo>
                  <a:cubicBezTo>
                    <a:pt x="8653" y="25117"/>
                    <a:pt x="9742" y="24544"/>
                    <a:pt x="10982" y="23233"/>
                  </a:cubicBezTo>
                  <a:cubicBezTo>
                    <a:pt x="15027" y="18956"/>
                    <a:pt x="16068" y="10403"/>
                    <a:pt x="16068" y="7745"/>
                  </a:cubicBezTo>
                  <a:cubicBezTo>
                    <a:pt x="16068" y="5086"/>
                    <a:pt x="15837" y="1"/>
                    <a:pt x="15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237;p52">
              <a:extLst>
                <a:ext uri="{FF2B5EF4-FFF2-40B4-BE49-F238E27FC236}">
                  <a16:creationId xmlns:a16="http://schemas.microsoft.com/office/drawing/2014/main" id="{94E1952F-4ABD-BDEE-36CC-03238DF22F46}"/>
                </a:ext>
              </a:extLst>
            </p:cNvPr>
            <p:cNvSpPr/>
            <p:nvPr/>
          </p:nvSpPr>
          <p:spPr>
            <a:xfrm>
              <a:off x="4280900" y="1680150"/>
              <a:ext cx="417425" cy="642250"/>
            </a:xfrm>
            <a:custGeom>
              <a:avLst/>
              <a:gdLst/>
              <a:ahLst/>
              <a:cxnLst/>
              <a:rect l="l" t="t" r="r" b="b"/>
              <a:pathLst>
                <a:path w="16697" h="25690" extrusionOk="0">
                  <a:moveTo>
                    <a:pt x="15930" y="1176"/>
                  </a:moveTo>
                  <a:cubicBezTo>
                    <a:pt x="15995" y="2750"/>
                    <a:pt x="16123" y="6071"/>
                    <a:pt x="16123" y="8031"/>
                  </a:cubicBezTo>
                  <a:cubicBezTo>
                    <a:pt x="16123" y="10142"/>
                    <a:pt x="15273" y="18928"/>
                    <a:pt x="11115" y="23323"/>
                  </a:cubicBezTo>
                  <a:cubicBezTo>
                    <a:pt x="9988" y="24515"/>
                    <a:pt x="8959" y="25117"/>
                    <a:pt x="8044" y="25117"/>
                  </a:cubicBezTo>
                  <a:cubicBezTo>
                    <a:pt x="7862" y="25117"/>
                    <a:pt x="7685" y="25093"/>
                    <a:pt x="7512" y="25045"/>
                  </a:cubicBezTo>
                  <a:cubicBezTo>
                    <a:pt x="5991" y="24626"/>
                    <a:pt x="4728" y="22359"/>
                    <a:pt x="3859" y="18487"/>
                  </a:cubicBezTo>
                  <a:cubicBezTo>
                    <a:pt x="2879" y="14124"/>
                    <a:pt x="1475" y="9925"/>
                    <a:pt x="886" y="8241"/>
                  </a:cubicBezTo>
                  <a:lnTo>
                    <a:pt x="886" y="8241"/>
                  </a:lnTo>
                  <a:cubicBezTo>
                    <a:pt x="2024" y="8903"/>
                    <a:pt x="4343" y="10079"/>
                    <a:pt x="6465" y="10079"/>
                  </a:cubicBezTo>
                  <a:cubicBezTo>
                    <a:pt x="6888" y="10079"/>
                    <a:pt x="7302" y="10032"/>
                    <a:pt x="7699" y="9926"/>
                  </a:cubicBezTo>
                  <a:cubicBezTo>
                    <a:pt x="10275" y="9232"/>
                    <a:pt x="14494" y="3292"/>
                    <a:pt x="15930" y="1176"/>
                  </a:cubicBezTo>
                  <a:close/>
                  <a:moveTo>
                    <a:pt x="16181" y="1"/>
                  </a:moveTo>
                  <a:cubicBezTo>
                    <a:pt x="16085" y="1"/>
                    <a:pt x="15993" y="48"/>
                    <a:pt x="15938" y="130"/>
                  </a:cubicBezTo>
                  <a:cubicBezTo>
                    <a:pt x="15883" y="215"/>
                    <a:pt x="10416" y="8601"/>
                    <a:pt x="7551" y="9373"/>
                  </a:cubicBezTo>
                  <a:cubicBezTo>
                    <a:pt x="7207" y="9465"/>
                    <a:pt x="6844" y="9506"/>
                    <a:pt x="6471" y="9506"/>
                  </a:cubicBezTo>
                  <a:cubicBezTo>
                    <a:pt x="3761" y="9506"/>
                    <a:pt x="540" y="7356"/>
                    <a:pt x="504" y="7331"/>
                  </a:cubicBezTo>
                  <a:cubicBezTo>
                    <a:pt x="452" y="7296"/>
                    <a:pt x="397" y="7281"/>
                    <a:pt x="344" y="7281"/>
                  </a:cubicBezTo>
                  <a:cubicBezTo>
                    <a:pt x="161" y="7281"/>
                    <a:pt x="0" y="7465"/>
                    <a:pt x="75" y="7668"/>
                  </a:cubicBezTo>
                  <a:cubicBezTo>
                    <a:pt x="93" y="7721"/>
                    <a:pt x="2047" y="13033"/>
                    <a:pt x="3299" y="18612"/>
                  </a:cubicBezTo>
                  <a:cubicBezTo>
                    <a:pt x="4231" y="22763"/>
                    <a:pt x="5598" y="25112"/>
                    <a:pt x="7361" y="25597"/>
                  </a:cubicBezTo>
                  <a:cubicBezTo>
                    <a:pt x="7583" y="25658"/>
                    <a:pt x="7812" y="25690"/>
                    <a:pt x="8043" y="25690"/>
                  </a:cubicBezTo>
                  <a:cubicBezTo>
                    <a:pt x="9120" y="25690"/>
                    <a:pt x="10290" y="25028"/>
                    <a:pt x="11533" y="23716"/>
                  </a:cubicBezTo>
                  <a:cubicBezTo>
                    <a:pt x="15820" y="19183"/>
                    <a:pt x="16697" y="10191"/>
                    <a:pt x="16697" y="8031"/>
                  </a:cubicBezTo>
                  <a:cubicBezTo>
                    <a:pt x="16697" y="5397"/>
                    <a:pt x="16468" y="325"/>
                    <a:pt x="16464" y="274"/>
                  </a:cubicBezTo>
                  <a:cubicBezTo>
                    <a:pt x="16459" y="149"/>
                    <a:pt x="16374" y="42"/>
                    <a:pt x="16254" y="10"/>
                  </a:cubicBezTo>
                  <a:cubicBezTo>
                    <a:pt x="16230" y="4"/>
                    <a:pt x="16205" y="1"/>
                    <a:pt x="161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238;p52">
              <a:extLst>
                <a:ext uri="{FF2B5EF4-FFF2-40B4-BE49-F238E27FC236}">
                  <a16:creationId xmlns:a16="http://schemas.microsoft.com/office/drawing/2014/main" id="{0FC01F14-2C91-A2A5-B8DC-D391AC3EB707}"/>
                </a:ext>
              </a:extLst>
            </p:cNvPr>
            <p:cNvSpPr/>
            <p:nvPr/>
          </p:nvSpPr>
          <p:spPr>
            <a:xfrm>
              <a:off x="4006250" y="1433125"/>
              <a:ext cx="156075" cy="236750"/>
            </a:xfrm>
            <a:custGeom>
              <a:avLst/>
              <a:gdLst/>
              <a:ahLst/>
              <a:cxnLst/>
              <a:rect l="l" t="t" r="r" b="b"/>
              <a:pathLst>
                <a:path w="6243" h="9470" extrusionOk="0">
                  <a:moveTo>
                    <a:pt x="2282" y="1"/>
                  </a:moveTo>
                  <a:cubicBezTo>
                    <a:pt x="1911" y="1"/>
                    <a:pt x="1517" y="236"/>
                    <a:pt x="1157" y="920"/>
                  </a:cubicBezTo>
                  <a:cubicBezTo>
                    <a:pt x="1" y="3116"/>
                    <a:pt x="1619" y="6352"/>
                    <a:pt x="2775" y="7739"/>
                  </a:cubicBezTo>
                  <a:cubicBezTo>
                    <a:pt x="3563" y="8685"/>
                    <a:pt x="4674" y="9470"/>
                    <a:pt x="5375" y="9470"/>
                  </a:cubicBezTo>
                  <a:cubicBezTo>
                    <a:pt x="5701" y="9470"/>
                    <a:pt x="5938" y="9299"/>
                    <a:pt x="6012" y="8895"/>
                  </a:cubicBezTo>
                  <a:cubicBezTo>
                    <a:pt x="6242" y="7623"/>
                    <a:pt x="3815" y="1152"/>
                    <a:pt x="3815" y="1152"/>
                  </a:cubicBezTo>
                  <a:cubicBezTo>
                    <a:pt x="3815" y="1152"/>
                    <a:pt x="3103" y="1"/>
                    <a:pt x="22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239;p52">
              <a:extLst>
                <a:ext uri="{FF2B5EF4-FFF2-40B4-BE49-F238E27FC236}">
                  <a16:creationId xmlns:a16="http://schemas.microsoft.com/office/drawing/2014/main" id="{74247CE0-AD02-E109-B949-74EB1D5976B0}"/>
                </a:ext>
              </a:extLst>
            </p:cNvPr>
            <p:cNvSpPr/>
            <p:nvPr/>
          </p:nvSpPr>
          <p:spPr>
            <a:xfrm>
              <a:off x="3998525" y="1425975"/>
              <a:ext cx="171050" cy="251075"/>
            </a:xfrm>
            <a:custGeom>
              <a:avLst/>
              <a:gdLst/>
              <a:ahLst/>
              <a:cxnLst/>
              <a:rect l="l" t="t" r="r" b="b"/>
              <a:pathLst>
                <a:path w="6842" h="10043" extrusionOk="0">
                  <a:moveTo>
                    <a:pt x="2591" y="574"/>
                  </a:moveTo>
                  <a:cubicBezTo>
                    <a:pt x="3116" y="574"/>
                    <a:pt x="3674" y="1267"/>
                    <a:pt x="3867" y="1566"/>
                  </a:cubicBezTo>
                  <a:cubicBezTo>
                    <a:pt x="4831" y="4140"/>
                    <a:pt x="6197" y="8258"/>
                    <a:pt x="6039" y="9131"/>
                  </a:cubicBezTo>
                  <a:cubicBezTo>
                    <a:pt x="5989" y="9408"/>
                    <a:pt x="5861" y="9441"/>
                    <a:pt x="5805" y="9456"/>
                  </a:cubicBezTo>
                  <a:cubicBezTo>
                    <a:pt x="5770" y="9466"/>
                    <a:pt x="5730" y="9470"/>
                    <a:pt x="5686" y="9470"/>
                  </a:cubicBezTo>
                  <a:cubicBezTo>
                    <a:pt x="5179" y="9470"/>
                    <a:pt x="4147" y="8854"/>
                    <a:pt x="3304" y="7844"/>
                  </a:cubicBezTo>
                  <a:cubicBezTo>
                    <a:pt x="2303" y="6642"/>
                    <a:pt x="598" y="3470"/>
                    <a:pt x="1719" y="1339"/>
                  </a:cubicBezTo>
                  <a:cubicBezTo>
                    <a:pt x="1981" y="842"/>
                    <a:pt x="2267" y="584"/>
                    <a:pt x="2570" y="574"/>
                  </a:cubicBezTo>
                  <a:close/>
                  <a:moveTo>
                    <a:pt x="2565" y="1"/>
                  </a:moveTo>
                  <a:cubicBezTo>
                    <a:pt x="2560" y="1"/>
                    <a:pt x="2556" y="1"/>
                    <a:pt x="2551" y="1"/>
                  </a:cubicBezTo>
                  <a:cubicBezTo>
                    <a:pt x="2028" y="19"/>
                    <a:pt x="1577" y="380"/>
                    <a:pt x="1212" y="1073"/>
                  </a:cubicBezTo>
                  <a:cubicBezTo>
                    <a:pt x="1" y="3374"/>
                    <a:pt x="1582" y="6672"/>
                    <a:pt x="2864" y="8210"/>
                  </a:cubicBezTo>
                  <a:cubicBezTo>
                    <a:pt x="3664" y="9169"/>
                    <a:pt x="4834" y="10043"/>
                    <a:pt x="5682" y="10043"/>
                  </a:cubicBezTo>
                  <a:cubicBezTo>
                    <a:pt x="5687" y="10043"/>
                    <a:pt x="5691" y="10043"/>
                    <a:pt x="5695" y="10043"/>
                  </a:cubicBezTo>
                  <a:cubicBezTo>
                    <a:pt x="5782" y="10043"/>
                    <a:pt x="5868" y="10031"/>
                    <a:pt x="5952" y="10010"/>
                  </a:cubicBezTo>
                  <a:cubicBezTo>
                    <a:pt x="6151" y="9957"/>
                    <a:pt x="6501" y="9786"/>
                    <a:pt x="6602" y="9233"/>
                  </a:cubicBezTo>
                  <a:cubicBezTo>
                    <a:pt x="6842" y="7922"/>
                    <a:pt x="4644" y="2007"/>
                    <a:pt x="4392" y="1337"/>
                  </a:cubicBezTo>
                  <a:cubicBezTo>
                    <a:pt x="4386" y="1320"/>
                    <a:pt x="4377" y="1302"/>
                    <a:pt x="4368" y="1287"/>
                  </a:cubicBezTo>
                  <a:cubicBezTo>
                    <a:pt x="4285" y="1153"/>
                    <a:pt x="3531"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240;p52">
              <a:extLst>
                <a:ext uri="{FF2B5EF4-FFF2-40B4-BE49-F238E27FC236}">
                  <a16:creationId xmlns:a16="http://schemas.microsoft.com/office/drawing/2014/main" id="{12230CB6-4481-F7FD-DB93-97A1FC7DE949}"/>
                </a:ext>
              </a:extLst>
            </p:cNvPr>
            <p:cNvSpPr/>
            <p:nvPr/>
          </p:nvSpPr>
          <p:spPr>
            <a:xfrm>
              <a:off x="3786425" y="639000"/>
              <a:ext cx="1178075" cy="895675"/>
            </a:xfrm>
            <a:custGeom>
              <a:avLst/>
              <a:gdLst/>
              <a:ahLst/>
              <a:cxnLst/>
              <a:rect l="l" t="t" r="r" b="b"/>
              <a:pathLst>
                <a:path w="47123" h="35827" extrusionOk="0">
                  <a:moveTo>
                    <a:pt x="24976" y="1"/>
                  </a:moveTo>
                  <a:cubicBezTo>
                    <a:pt x="24800" y="1"/>
                    <a:pt x="24623" y="11"/>
                    <a:pt x="24445" y="34"/>
                  </a:cubicBezTo>
                  <a:cubicBezTo>
                    <a:pt x="21878" y="364"/>
                    <a:pt x="21160" y="2175"/>
                    <a:pt x="21160" y="2175"/>
                  </a:cubicBezTo>
                  <a:cubicBezTo>
                    <a:pt x="21160" y="2175"/>
                    <a:pt x="18949" y="1363"/>
                    <a:pt x="16825" y="1363"/>
                  </a:cubicBezTo>
                  <a:cubicBezTo>
                    <a:pt x="15819" y="1363"/>
                    <a:pt x="14833" y="1545"/>
                    <a:pt x="14110" y="2081"/>
                  </a:cubicBezTo>
                  <a:cubicBezTo>
                    <a:pt x="11861" y="3749"/>
                    <a:pt x="10921" y="5555"/>
                    <a:pt x="10921" y="5555"/>
                  </a:cubicBezTo>
                  <a:cubicBezTo>
                    <a:pt x="10921" y="5555"/>
                    <a:pt x="10526" y="5484"/>
                    <a:pt x="9968" y="5484"/>
                  </a:cubicBezTo>
                  <a:cubicBezTo>
                    <a:pt x="9007" y="5484"/>
                    <a:pt x="7566" y="5694"/>
                    <a:pt x="6833" y="6835"/>
                  </a:cubicBezTo>
                  <a:cubicBezTo>
                    <a:pt x="5672" y="8639"/>
                    <a:pt x="5691" y="10822"/>
                    <a:pt x="5691" y="10822"/>
                  </a:cubicBezTo>
                  <a:cubicBezTo>
                    <a:pt x="5691" y="10822"/>
                    <a:pt x="5618" y="10806"/>
                    <a:pt x="5499" y="10806"/>
                  </a:cubicBezTo>
                  <a:cubicBezTo>
                    <a:pt x="5138" y="10806"/>
                    <a:pt x="4357" y="10953"/>
                    <a:pt x="3916" y="12132"/>
                  </a:cubicBezTo>
                  <a:cubicBezTo>
                    <a:pt x="3916" y="12132"/>
                    <a:pt x="1172" y="13188"/>
                    <a:pt x="815" y="15851"/>
                  </a:cubicBezTo>
                  <a:cubicBezTo>
                    <a:pt x="457" y="18515"/>
                    <a:pt x="1941" y="20354"/>
                    <a:pt x="1941" y="20354"/>
                  </a:cubicBezTo>
                  <a:cubicBezTo>
                    <a:pt x="1941" y="20354"/>
                    <a:pt x="0" y="22270"/>
                    <a:pt x="436" y="24702"/>
                  </a:cubicBezTo>
                  <a:cubicBezTo>
                    <a:pt x="873" y="27133"/>
                    <a:pt x="3745" y="28263"/>
                    <a:pt x="3745" y="28263"/>
                  </a:cubicBezTo>
                  <a:cubicBezTo>
                    <a:pt x="3745" y="28263"/>
                    <a:pt x="2970" y="30678"/>
                    <a:pt x="4355" y="32395"/>
                  </a:cubicBezTo>
                  <a:cubicBezTo>
                    <a:pt x="4936" y="33116"/>
                    <a:pt x="5623" y="33326"/>
                    <a:pt x="6225" y="33326"/>
                  </a:cubicBezTo>
                  <a:cubicBezTo>
                    <a:pt x="7057" y="33326"/>
                    <a:pt x="7725" y="32926"/>
                    <a:pt x="7725" y="32926"/>
                  </a:cubicBezTo>
                  <a:lnTo>
                    <a:pt x="7725" y="32926"/>
                  </a:lnTo>
                  <a:cubicBezTo>
                    <a:pt x="7725" y="32926"/>
                    <a:pt x="7677" y="34623"/>
                    <a:pt x="9373" y="35374"/>
                  </a:cubicBezTo>
                  <a:cubicBezTo>
                    <a:pt x="9966" y="35636"/>
                    <a:pt x="10628" y="35721"/>
                    <a:pt x="11240" y="35721"/>
                  </a:cubicBezTo>
                  <a:cubicBezTo>
                    <a:pt x="12378" y="35721"/>
                    <a:pt x="13338" y="35426"/>
                    <a:pt x="13338" y="35426"/>
                  </a:cubicBezTo>
                  <a:cubicBezTo>
                    <a:pt x="13338" y="35426"/>
                    <a:pt x="13867" y="35676"/>
                    <a:pt x="15397" y="35818"/>
                  </a:cubicBezTo>
                  <a:cubicBezTo>
                    <a:pt x="15455" y="35824"/>
                    <a:pt x="15513" y="35826"/>
                    <a:pt x="15571" y="35826"/>
                  </a:cubicBezTo>
                  <a:cubicBezTo>
                    <a:pt x="17046" y="35826"/>
                    <a:pt x="18528" y="34162"/>
                    <a:pt x="18528" y="34162"/>
                  </a:cubicBezTo>
                  <a:lnTo>
                    <a:pt x="43240" y="30488"/>
                  </a:lnTo>
                  <a:cubicBezTo>
                    <a:pt x="43240" y="30488"/>
                    <a:pt x="45366" y="30153"/>
                    <a:pt x="46207" y="28223"/>
                  </a:cubicBezTo>
                  <a:cubicBezTo>
                    <a:pt x="47048" y="26294"/>
                    <a:pt x="44830" y="21654"/>
                    <a:pt x="44830" y="21654"/>
                  </a:cubicBezTo>
                  <a:cubicBezTo>
                    <a:pt x="44830" y="21654"/>
                    <a:pt x="47123" y="20715"/>
                    <a:pt x="46446" y="17309"/>
                  </a:cubicBezTo>
                  <a:cubicBezTo>
                    <a:pt x="45768" y="13904"/>
                    <a:pt x="44734" y="13163"/>
                    <a:pt x="44734" y="13163"/>
                  </a:cubicBezTo>
                  <a:cubicBezTo>
                    <a:pt x="44734" y="13163"/>
                    <a:pt x="46163" y="8452"/>
                    <a:pt x="43490" y="6353"/>
                  </a:cubicBezTo>
                  <a:cubicBezTo>
                    <a:pt x="42168" y="5315"/>
                    <a:pt x="41097" y="5053"/>
                    <a:pt x="40353" y="5053"/>
                  </a:cubicBezTo>
                  <a:cubicBezTo>
                    <a:pt x="39593" y="5053"/>
                    <a:pt x="39174" y="5326"/>
                    <a:pt x="39174" y="5326"/>
                  </a:cubicBezTo>
                  <a:cubicBezTo>
                    <a:pt x="39174" y="5326"/>
                    <a:pt x="37145" y="1001"/>
                    <a:pt x="33942" y="1001"/>
                  </a:cubicBezTo>
                  <a:cubicBezTo>
                    <a:pt x="33872" y="1001"/>
                    <a:pt x="33801" y="1003"/>
                    <a:pt x="33730" y="1007"/>
                  </a:cubicBezTo>
                  <a:cubicBezTo>
                    <a:pt x="30402" y="1205"/>
                    <a:pt x="29454" y="1921"/>
                    <a:pt x="29454" y="1921"/>
                  </a:cubicBezTo>
                  <a:cubicBezTo>
                    <a:pt x="29454" y="1921"/>
                    <a:pt x="27339" y="1"/>
                    <a:pt x="24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241;p52">
              <a:extLst>
                <a:ext uri="{FF2B5EF4-FFF2-40B4-BE49-F238E27FC236}">
                  <a16:creationId xmlns:a16="http://schemas.microsoft.com/office/drawing/2014/main" id="{6ED7BE19-2D3C-EE1D-3E27-42A671B34B13}"/>
                </a:ext>
              </a:extLst>
            </p:cNvPr>
            <p:cNvSpPr/>
            <p:nvPr/>
          </p:nvSpPr>
          <p:spPr>
            <a:xfrm>
              <a:off x="3780700" y="631800"/>
              <a:ext cx="1188200" cy="910025"/>
            </a:xfrm>
            <a:custGeom>
              <a:avLst/>
              <a:gdLst/>
              <a:ahLst/>
              <a:cxnLst/>
              <a:rect l="l" t="t" r="r" b="b"/>
              <a:pathLst>
                <a:path w="47528" h="36401" extrusionOk="0">
                  <a:moveTo>
                    <a:pt x="25211" y="573"/>
                  </a:moveTo>
                  <a:cubicBezTo>
                    <a:pt x="27433" y="573"/>
                    <a:pt x="29470" y="2399"/>
                    <a:pt x="29492" y="2420"/>
                  </a:cubicBezTo>
                  <a:cubicBezTo>
                    <a:pt x="29546" y="2468"/>
                    <a:pt x="29615" y="2493"/>
                    <a:pt x="29683" y="2493"/>
                  </a:cubicBezTo>
                  <a:cubicBezTo>
                    <a:pt x="29743" y="2493"/>
                    <a:pt x="29803" y="2474"/>
                    <a:pt x="29854" y="2437"/>
                  </a:cubicBezTo>
                  <a:cubicBezTo>
                    <a:pt x="29863" y="2431"/>
                    <a:pt x="30821" y="1767"/>
                    <a:pt x="33976" y="1580"/>
                  </a:cubicBezTo>
                  <a:cubicBezTo>
                    <a:pt x="34042" y="1575"/>
                    <a:pt x="34105" y="1574"/>
                    <a:pt x="34169" y="1574"/>
                  </a:cubicBezTo>
                  <a:cubicBezTo>
                    <a:pt x="37153" y="1574"/>
                    <a:pt x="39124" y="5691"/>
                    <a:pt x="39144" y="5734"/>
                  </a:cubicBezTo>
                  <a:cubicBezTo>
                    <a:pt x="39193" y="5839"/>
                    <a:pt x="39296" y="5899"/>
                    <a:pt x="39403" y="5899"/>
                  </a:cubicBezTo>
                  <a:cubicBezTo>
                    <a:pt x="39456" y="5899"/>
                    <a:pt x="39510" y="5884"/>
                    <a:pt x="39559" y="5852"/>
                  </a:cubicBezTo>
                  <a:cubicBezTo>
                    <a:pt x="39566" y="5848"/>
                    <a:pt x="39925" y="5624"/>
                    <a:pt x="40579" y="5624"/>
                  </a:cubicBezTo>
                  <a:cubicBezTo>
                    <a:pt x="41264" y="5624"/>
                    <a:pt x="42273" y="5869"/>
                    <a:pt x="43542" y="6866"/>
                  </a:cubicBezTo>
                  <a:cubicBezTo>
                    <a:pt x="46028" y="8816"/>
                    <a:pt x="44703" y="13321"/>
                    <a:pt x="44689" y="13366"/>
                  </a:cubicBezTo>
                  <a:cubicBezTo>
                    <a:pt x="44656" y="13482"/>
                    <a:pt x="44697" y="13606"/>
                    <a:pt x="44793" y="13680"/>
                  </a:cubicBezTo>
                  <a:cubicBezTo>
                    <a:pt x="44802" y="13687"/>
                    <a:pt x="45757" y="14451"/>
                    <a:pt x="46393" y="17653"/>
                  </a:cubicBezTo>
                  <a:cubicBezTo>
                    <a:pt x="47013" y="20769"/>
                    <a:pt x="45033" y="21642"/>
                    <a:pt x="44950" y="21677"/>
                  </a:cubicBezTo>
                  <a:cubicBezTo>
                    <a:pt x="44797" y="21739"/>
                    <a:pt x="44729" y="21917"/>
                    <a:pt x="44800" y="22065"/>
                  </a:cubicBezTo>
                  <a:cubicBezTo>
                    <a:pt x="45401" y="23324"/>
                    <a:pt x="46819" y="26912"/>
                    <a:pt x="46173" y="28396"/>
                  </a:cubicBezTo>
                  <a:cubicBezTo>
                    <a:pt x="45407" y="30153"/>
                    <a:pt x="43443" y="30490"/>
                    <a:pt x="43427" y="30493"/>
                  </a:cubicBezTo>
                  <a:lnTo>
                    <a:pt x="18715" y="34166"/>
                  </a:lnTo>
                  <a:cubicBezTo>
                    <a:pt x="18648" y="34175"/>
                    <a:pt x="18588" y="34209"/>
                    <a:pt x="18543" y="34259"/>
                  </a:cubicBezTo>
                  <a:cubicBezTo>
                    <a:pt x="18528" y="34275"/>
                    <a:pt x="17146" y="35828"/>
                    <a:pt x="15811" y="35828"/>
                  </a:cubicBezTo>
                  <a:cubicBezTo>
                    <a:pt x="15758" y="35828"/>
                    <a:pt x="15705" y="35826"/>
                    <a:pt x="15652" y="35821"/>
                  </a:cubicBezTo>
                  <a:cubicBezTo>
                    <a:pt x="14215" y="35688"/>
                    <a:pt x="13692" y="35457"/>
                    <a:pt x="13690" y="35456"/>
                  </a:cubicBezTo>
                  <a:cubicBezTo>
                    <a:pt x="13650" y="35438"/>
                    <a:pt x="13609" y="35428"/>
                    <a:pt x="13567" y="35428"/>
                  </a:cubicBezTo>
                  <a:cubicBezTo>
                    <a:pt x="13538" y="35428"/>
                    <a:pt x="13510" y="35432"/>
                    <a:pt x="13483" y="35441"/>
                  </a:cubicBezTo>
                  <a:cubicBezTo>
                    <a:pt x="13469" y="35446"/>
                    <a:pt x="12546" y="35723"/>
                    <a:pt x="11467" y="35723"/>
                  </a:cubicBezTo>
                  <a:cubicBezTo>
                    <a:pt x="10890" y="35723"/>
                    <a:pt x="10267" y="35643"/>
                    <a:pt x="9717" y="35399"/>
                  </a:cubicBezTo>
                  <a:cubicBezTo>
                    <a:pt x="8227" y="34739"/>
                    <a:pt x="8240" y="33282"/>
                    <a:pt x="8241" y="33221"/>
                  </a:cubicBezTo>
                  <a:cubicBezTo>
                    <a:pt x="8244" y="33050"/>
                    <a:pt x="8105" y="32927"/>
                    <a:pt x="7953" y="32927"/>
                  </a:cubicBezTo>
                  <a:cubicBezTo>
                    <a:pt x="7904" y="32927"/>
                    <a:pt x="7854" y="32939"/>
                    <a:pt x="7807" y="32968"/>
                  </a:cubicBezTo>
                  <a:cubicBezTo>
                    <a:pt x="7765" y="32993"/>
                    <a:pt x="7184" y="33333"/>
                    <a:pt x="6466" y="33333"/>
                  </a:cubicBezTo>
                  <a:cubicBezTo>
                    <a:pt x="5933" y="33333"/>
                    <a:pt x="5325" y="33145"/>
                    <a:pt x="4807" y="32504"/>
                  </a:cubicBezTo>
                  <a:cubicBezTo>
                    <a:pt x="3538" y="30932"/>
                    <a:pt x="4240" y="28661"/>
                    <a:pt x="4247" y="28639"/>
                  </a:cubicBezTo>
                  <a:cubicBezTo>
                    <a:pt x="4292" y="28494"/>
                    <a:pt x="4219" y="28340"/>
                    <a:pt x="4079" y="28285"/>
                  </a:cubicBezTo>
                  <a:cubicBezTo>
                    <a:pt x="4052" y="28274"/>
                    <a:pt x="1349" y="27180"/>
                    <a:pt x="948" y="24939"/>
                  </a:cubicBezTo>
                  <a:cubicBezTo>
                    <a:pt x="543" y="22690"/>
                    <a:pt x="2353" y="20864"/>
                    <a:pt x="2372" y="20846"/>
                  </a:cubicBezTo>
                  <a:cubicBezTo>
                    <a:pt x="2476" y="20743"/>
                    <a:pt x="2485" y="20577"/>
                    <a:pt x="2394" y="20463"/>
                  </a:cubicBezTo>
                  <a:cubicBezTo>
                    <a:pt x="2380" y="20445"/>
                    <a:pt x="992" y="18679"/>
                    <a:pt x="1327" y="16178"/>
                  </a:cubicBezTo>
                  <a:cubicBezTo>
                    <a:pt x="1657" y="13719"/>
                    <a:pt x="4223" y="12698"/>
                    <a:pt x="4248" y="12687"/>
                  </a:cubicBezTo>
                  <a:cubicBezTo>
                    <a:pt x="4325" y="12658"/>
                    <a:pt x="4385" y="12597"/>
                    <a:pt x="4414" y="12521"/>
                  </a:cubicBezTo>
                  <a:cubicBezTo>
                    <a:pt x="4796" y="11498"/>
                    <a:pt x="5446" y="11380"/>
                    <a:pt x="5726" y="11380"/>
                  </a:cubicBezTo>
                  <a:cubicBezTo>
                    <a:pt x="5803" y="11380"/>
                    <a:pt x="5852" y="11389"/>
                    <a:pt x="5860" y="11390"/>
                  </a:cubicBezTo>
                  <a:cubicBezTo>
                    <a:pt x="5879" y="11394"/>
                    <a:pt x="5899" y="11396"/>
                    <a:pt x="5919" y="11396"/>
                  </a:cubicBezTo>
                  <a:cubicBezTo>
                    <a:pt x="5984" y="11396"/>
                    <a:pt x="6049" y="11374"/>
                    <a:pt x="6102" y="11333"/>
                  </a:cubicBezTo>
                  <a:cubicBezTo>
                    <a:pt x="6169" y="11277"/>
                    <a:pt x="6208" y="11195"/>
                    <a:pt x="6207" y="11108"/>
                  </a:cubicBezTo>
                  <a:cubicBezTo>
                    <a:pt x="6207" y="11087"/>
                    <a:pt x="6202" y="8990"/>
                    <a:pt x="7305" y="7275"/>
                  </a:cubicBezTo>
                  <a:cubicBezTo>
                    <a:pt x="7965" y="6248"/>
                    <a:pt x="9303" y="6058"/>
                    <a:pt x="10201" y="6058"/>
                  </a:cubicBezTo>
                  <a:cubicBezTo>
                    <a:pt x="10720" y="6058"/>
                    <a:pt x="11092" y="6121"/>
                    <a:pt x="11102" y="6123"/>
                  </a:cubicBezTo>
                  <a:cubicBezTo>
                    <a:pt x="11118" y="6126"/>
                    <a:pt x="11135" y="6127"/>
                    <a:pt x="11152" y="6127"/>
                  </a:cubicBezTo>
                  <a:cubicBezTo>
                    <a:pt x="11257" y="6127"/>
                    <a:pt x="11356" y="6069"/>
                    <a:pt x="11405" y="5973"/>
                  </a:cubicBezTo>
                  <a:cubicBezTo>
                    <a:pt x="11415" y="5955"/>
                    <a:pt x="12340" y="4206"/>
                    <a:pt x="14511" y="2597"/>
                  </a:cubicBezTo>
                  <a:cubicBezTo>
                    <a:pt x="15177" y="2103"/>
                    <a:pt x="16097" y="1934"/>
                    <a:pt x="17046" y="1934"/>
                  </a:cubicBezTo>
                  <a:cubicBezTo>
                    <a:pt x="19088" y="1934"/>
                    <a:pt x="21260" y="2718"/>
                    <a:pt x="21292" y="2729"/>
                  </a:cubicBezTo>
                  <a:cubicBezTo>
                    <a:pt x="21324" y="2741"/>
                    <a:pt x="21357" y="2746"/>
                    <a:pt x="21390" y="2746"/>
                  </a:cubicBezTo>
                  <a:cubicBezTo>
                    <a:pt x="21503" y="2746"/>
                    <a:pt x="21610" y="2678"/>
                    <a:pt x="21655" y="2567"/>
                  </a:cubicBezTo>
                  <a:cubicBezTo>
                    <a:pt x="21683" y="2500"/>
                    <a:pt x="22357" y="907"/>
                    <a:pt x="24713" y="605"/>
                  </a:cubicBezTo>
                  <a:cubicBezTo>
                    <a:pt x="24879" y="583"/>
                    <a:pt x="25046" y="573"/>
                    <a:pt x="25211" y="573"/>
                  </a:cubicBezTo>
                  <a:close/>
                  <a:moveTo>
                    <a:pt x="25211" y="0"/>
                  </a:moveTo>
                  <a:cubicBezTo>
                    <a:pt x="25022" y="0"/>
                    <a:pt x="24831" y="12"/>
                    <a:pt x="24639" y="37"/>
                  </a:cubicBezTo>
                  <a:cubicBezTo>
                    <a:pt x="22487" y="313"/>
                    <a:pt x="21553" y="1567"/>
                    <a:pt x="21245" y="2109"/>
                  </a:cubicBezTo>
                  <a:cubicBezTo>
                    <a:pt x="20605" y="1895"/>
                    <a:pt x="18822" y="1362"/>
                    <a:pt x="17066" y="1362"/>
                  </a:cubicBezTo>
                  <a:cubicBezTo>
                    <a:pt x="16004" y="1362"/>
                    <a:pt x="14952" y="1557"/>
                    <a:pt x="14170" y="2137"/>
                  </a:cubicBezTo>
                  <a:cubicBezTo>
                    <a:pt x="12279" y="3538"/>
                    <a:pt x="11298" y="5024"/>
                    <a:pt x="10998" y="5531"/>
                  </a:cubicBezTo>
                  <a:cubicBezTo>
                    <a:pt x="10818" y="5509"/>
                    <a:pt x="10532" y="5482"/>
                    <a:pt x="10188" y="5482"/>
                  </a:cubicBezTo>
                  <a:cubicBezTo>
                    <a:pt x="9166" y="5482"/>
                    <a:pt x="7628" y="5713"/>
                    <a:pt x="6821" y="6966"/>
                  </a:cubicBezTo>
                  <a:cubicBezTo>
                    <a:pt x="5876" y="8438"/>
                    <a:pt x="5683" y="10124"/>
                    <a:pt x="5643" y="10805"/>
                  </a:cubicBezTo>
                  <a:cubicBezTo>
                    <a:pt x="5116" y="10832"/>
                    <a:pt x="4363" y="11143"/>
                    <a:pt x="3923" y="12202"/>
                  </a:cubicBezTo>
                  <a:cubicBezTo>
                    <a:pt x="3366" y="12448"/>
                    <a:pt x="1096" y="13594"/>
                    <a:pt x="760" y="16101"/>
                  </a:cubicBezTo>
                  <a:cubicBezTo>
                    <a:pt x="455" y="18373"/>
                    <a:pt x="1419" y="20056"/>
                    <a:pt x="1801" y="20620"/>
                  </a:cubicBezTo>
                  <a:cubicBezTo>
                    <a:pt x="1317" y="21170"/>
                    <a:pt x="0" y="22899"/>
                    <a:pt x="384" y="25039"/>
                  </a:cubicBezTo>
                  <a:cubicBezTo>
                    <a:pt x="773" y="27205"/>
                    <a:pt x="2910" y="28375"/>
                    <a:pt x="3634" y="28714"/>
                  </a:cubicBezTo>
                  <a:cubicBezTo>
                    <a:pt x="3469" y="29403"/>
                    <a:pt x="3149" y="31361"/>
                    <a:pt x="4362" y="32862"/>
                  </a:cubicBezTo>
                  <a:cubicBezTo>
                    <a:pt x="4993" y="33645"/>
                    <a:pt x="5770" y="33899"/>
                    <a:pt x="6477" y="33899"/>
                  </a:cubicBezTo>
                  <a:cubicBezTo>
                    <a:pt x="6935" y="33899"/>
                    <a:pt x="7365" y="33792"/>
                    <a:pt x="7707" y="33654"/>
                  </a:cubicBezTo>
                  <a:cubicBezTo>
                    <a:pt x="7809" y="34265"/>
                    <a:pt x="8178" y="35345"/>
                    <a:pt x="9486" y="35924"/>
                  </a:cubicBezTo>
                  <a:cubicBezTo>
                    <a:pt x="10123" y="36206"/>
                    <a:pt x="10829" y="36297"/>
                    <a:pt x="11475" y="36297"/>
                  </a:cubicBezTo>
                  <a:cubicBezTo>
                    <a:pt x="12439" y="36297"/>
                    <a:pt x="13271" y="36094"/>
                    <a:pt x="13553" y="36017"/>
                  </a:cubicBezTo>
                  <a:cubicBezTo>
                    <a:pt x="13782" y="36099"/>
                    <a:pt x="14397" y="36280"/>
                    <a:pt x="15600" y="36391"/>
                  </a:cubicBezTo>
                  <a:cubicBezTo>
                    <a:pt x="15666" y="36397"/>
                    <a:pt x="15733" y="36400"/>
                    <a:pt x="15799" y="36400"/>
                  </a:cubicBezTo>
                  <a:cubicBezTo>
                    <a:pt x="17212" y="36400"/>
                    <a:pt x="18572" y="35064"/>
                    <a:pt x="18899" y="34717"/>
                  </a:cubicBezTo>
                  <a:lnTo>
                    <a:pt x="43513" y="31058"/>
                  </a:lnTo>
                  <a:cubicBezTo>
                    <a:pt x="43606" y="31044"/>
                    <a:pt x="45806" y="30675"/>
                    <a:pt x="46698" y="28625"/>
                  </a:cubicBezTo>
                  <a:cubicBezTo>
                    <a:pt x="47476" y="26840"/>
                    <a:pt x="45885" y="23069"/>
                    <a:pt x="45430" y="22063"/>
                  </a:cubicBezTo>
                  <a:cubicBezTo>
                    <a:pt x="46054" y="21672"/>
                    <a:pt x="47528" y="20418"/>
                    <a:pt x="46955" y="17540"/>
                  </a:cubicBezTo>
                  <a:cubicBezTo>
                    <a:pt x="46410" y="14800"/>
                    <a:pt x="45619" y="13713"/>
                    <a:pt x="45286" y="13361"/>
                  </a:cubicBezTo>
                  <a:cubicBezTo>
                    <a:pt x="45525" y="12462"/>
                    <a:pt x="46428" y="8401"/>
                    <a:pt x="43896" y="6416"/>
                  </a:cubicBezTo>
                  <a:cubicBezTo>
                    <a:pt x="42515" y="5332"/>
                    <a:pt x="41384" y="5051"/>
                    <a:pt x="40583" y="5051"/>
                  </a:cubicBezTo>
                  <a:cubicBezTo>
                    <a:pt x="40115" y="5051"/>
                    <a:pt x="39760" y="5147"/>
                    <a:pt x="39534" y="5234"/>
                  </a:cubicBezTo>
                  <a:cubicBezTo>
                    <a:pt x="39027" y="4273"/>
                    <a:pt x="37110" y="1001"/>
                    <a:pt x="34176" y="1001"/>
                  </a:cubicBezTo>
                  <a:cubicBezTo>
                    <a:pt x="34099" y="1001"/>
                    <a:pt x="34021" y="1004"/>
                    <a:pt x="33942" y="1008"/>
                  </a:cubicBezTo>
                  <a:cubicBezTo>
                    <a:pt x="31353" y="1162"/>
                    <a:pt x="30153" y="1633"/>
                    <a:pt x="29716" y="1858"/>
                  </a:cubicBezTo>
                  <a:cubicBezTo>
                    <a:pt x="29166" y="1404"/>
                    <a:pt x="27298" y="0"/>
                    <a:pt x="252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242;p52">
              <a:extLst>
                <a:ext uri="{FF2B5EF4-FFF2-40B4-BE49-F238E27FC236}">
                  <a16:creationId xmlns:a16="http://schemas.microsoft.com/office/drawing/2014/main" id="{5C2C1A12-8A71-5C69-D244-5C3126F5832D}"/>
                </a:ext>
              </a:extLst>
            </p:cNvPr>
            <p:cNvSpPr/>
            <p:nvPr/>
          </p:nvSpPr>
          <p:spPr>
            <a:xfrm>
              <a:off x="4049600" y="1095975"/>
              <a:ext cx="848475" cy="906800"/>
            </a:xfrm>
            <a:custGeom>
              <a:avLst/>
              <a:gdLst/>
              <a:ahLst/>
              <a:cxnLst/>
              <a:rect l="l" t="t" r="r" b="b"/>
              <a:pathLst>
                <a:path w="33939" h="36272" extrusionOk="0">
                  <a:moveTo>
                    <a:pt x="11786" y="1"/>
                  </a:moveTo>
                  <a:cubicBezTo>
                    <a:pt x="10768" y="1"/>
                    <a:pt x="9651" y="90"/>
                    <a:pt x="8438" y="305"/>
                  </a:cubicBezTo>
                  <a:cubicBezTo>
                    <a:pt x="1272" y="1576"/>
                    <a:pt x="1" y="7818"/>
                    <a:pt x="1" y="7818"/>
                  </a:cubicBezTo>
                  <a:cubicBezTo>
                    <a:pt x="1" y="7818"/>
                    <a:pt x="1388" y="15678"/>
                    <a:pt x="4278" y="23769"/>
                  </a:cubicBezTo>
                  <a:cubicBezTo>
                    <a:pt x="7167" y="31859"/>
                    <a:pt x="10981" y="34865"/>
                    <a:pt x="14911" y="36136"/>
                  </a:cubicBezTo>
                  <a:cubicBezTo>
                    <a:pt x="15195" y="36228"/>
                    <a:pt x="15488" y="36272"/>
                    <a:pt x="15790" y="36272"/>
                  </a:cubicBezTo>
                  <a:cubicBezTo>
                    <a:pt x="19669" y="36272"/>
                    <a:pt x="24845" y="29065"/>
                    <a:pt x="26239" y="24346"/>
                  </a:cubicBezTo>
                  <a:cubicBezTo>
                    <a:pt x="27741" y="19261"/>
                    <a:pt x="27626" y="18336"/>
                    <a:pt x="27626" y="18336"/>
                  </a:cubicBezTo>
                  <a:cubicBezTo>
                    <a:pt x="27626" y="18336"/>
                    <a:pt x="31787" y="17296"/>
                    <a:pt x="32944" y="13251"/>
                  </a:cubicBezTo>
                  <a:cubicBezTo>
                    <a:pt x="33939" y="9766"/>
                    <a:pt x="31933" y="7397"/>
                    <a:pt x="29881" y="7397"/>
                  </a:cubicBezTo>
                  <a:cubicBezTo>
                    <a:pt x="29550" y="7397"/>
                    <a:pt x="29219" y="7458"/>
                    <a:pt x="28898" y="7587"/>
                  </a:cubicBezTo>
                  <a:cubicBezTo>
                    <a:pt x="26586" y="8511"/>
                    <a:pt x="26124" y="11516"/>
                    <a:pt x="26124" y="11516"/>
                  </a:cubicBezTo>
                  <a:cubicBezTo>
                    <a:pt x="26124" y="11516"/>
                    <a:pt x="22194" y="9436"/>
                    <a:pt x="20691" y="6778"/>
                  </a:cubicBezTo>
                  <a:cubicBezTo>
                    <a:pt x="19188" y="4119"/>
                    <a:pt x="19419" y="2155"/>
                    <a:pt x="19419" y="2155"/>
                  </a:cubicBezTo>
                  <a:cubicBezTo>
                    <a:pt x="19419" y="2155"/>
                    <a:pt x="16787" y="1"/>
                    <a:pt x="117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243;p52">
              <a:extLst>
                <a:ext uri="{FF2B5EF4-FFF2-40B4-BE49-F238E27FC236}">
                  <a16:creationId xmlns:a16="http://schemas.microsoft.com/office/drawing/2014/main" id="{584CAEE1-40FB-DB24-D4C4-103AD1A9EAE7}"/>
                </a:ext>
              </a:extLst>
            </p:cNvPr>
            <p:cNvSpPr/>
            <p:nvPr/>
          </p:nvSpPr>
          <p:spPr>
            <a:xfrm>
              <a:off x="4042400" y="1088725"/>
              <a:ext cx="852950" cy="921250"/>
            </a:xfrm>
            <a:custGeom>
              <a:avLst/>
              <a:gdLst/>
              <a:ahLst/>
              <a:cxnLst/>
              <a:rect l="l" t="t" r="r" b="b"/>
              <a:pathLst>
                <a:path w="34118" h="36850" extrusionOk="0">
                  <a:moveTo>
                    <a:pt x="12049" y="580"/>
                  </a:moveTo>
                  <a:cubicBezTo>
                    <a:pt x="16330" y="580"/>
                    <a:pt x="18858" y="2189"/>
                    <a:pt x="19411" y="2581"/>
                  </a:cubicBezTo>
                  <a:cubicBezTo>
                    <a:pt x="19388" y="3126"/>
                    <a:pt x="19433" y="4916"/>
                    <a:pt x="20729" y="7209"/>
                  </a:cubicBezTo>
                  <a:cubicBezTo>
                    <a:pt x="22256" y="9909"/>
                    <a:pt x="26113" y="11973"/>
                    <a:pt x="26277" y="12060"/>
                  </a:cubicBezTo>
                  <a:cubicBezTo>
                    <a:pt x="26320" y="12082"/>
                    <a:pt x="26366" y="12093"/>
                    <a:pt x="26412" y="12093"/>
                  </a:cubicBezTo>
                  <a:cubicBezTo>
                    <a:pt x="26456" y="12093"/>
                    <a:pt x="26500" y="12083"/>
                    <a:pt x="26540" y="12063"/>
                  </a:cubicBezTo>
                  <a:cubicBezTo>
                    <a:pt x="26622" y="12022"/>
                    <a:pt x="26680" y="11942"/>
                    <a:pt x="26694" y="11850"/>
                  </a:cubicBezTo>
                  <a:cubicBezTo>
                    <a:pt x="26699" y="11823"/>
                    <a:pt x="27157" y="8996"/>
                    <a:pt x="29292" y="8143"/>
                  </a:cubicBezTo>
                  <a:cubicBezTo>
                    <a:pt x="29578" y="8028"/>
                    <a:pt x="29876" y="7972"/>
                    <a:pt x="30174" y="7972"/>
                  </a:cubicBezTo>
                  <a:cubicBezTo>
                    <a:pt x="30807" y="7972"/>
                    <a:pt x="31444" y="8226"/>
                    <a:pt x="31980" y="8709"/>
                  </a:cubicBezTo>
                  <a:cubicBezTo>
                    <a:pt x="33141" y="9758"/>
                    <a:pt x="33506" y="11535"/>
                    <a:pt x="32956" y="13462"/>
                  </a:cubicBezTo>
                  <a:cubicBezTo>
                    <a:pt x="31861" y="17295"/>
                    <a:pt x="27884" y="18338"/>
                    <a:pt x="27844" y="18349"/>
                  </a:cubicBezTo>
                  <a:cubicBezTo>
                    <a:pt x="27709" y="18382"/>
                    <a:pt x="27618" y="18515"/>
                    <a:pt x="27629" y="18654"/>
                  </a:cubicBezTo>
                  <a:cubicBezTo>
                    <a:pt x="27632" y="18695"/>
                    <a:pt x="27687" y="19701"/>
                    <a:pt x="26252" y="24557"/>
                  </a:cubicBezTo>
                  <a:cubicBezTo>
                    <a:pt x="25122" y="28383"/>
                    <a:pt x="21473" y="33906"/>
                    <a:pt x="18047" y="35713"/>
                  </a:cubicBezTo>
                  <a:cubicBezTo>
                    <a:pt x="17337" y="36088"/>
                    <a:pt x="16679" y="36276"/>
                    <a:pt x="16081" y="36276"/>
                  </a:cubicBezTo>
                  <a:cubicBezTo>
                    <a:pt x="15803" y="36276"/>
                    <a:pt x="15539" y="36236"/>
                    <a:pt x="15288" y="36155"/>
                  </a:cubicBezTo>
                  <a:cubicBezTo>
                    <a:pt x="12328" y="35197"/>
                    <a:pt x="8024" y="32891"/>
                    <a:pt x="4836" y="23963"/>
                  </a:cubicBezTo>
                  <a:cubicBezTo>
                    <a:pt x="2115" y="16346"/>
                    <a:pt x="714" y="8839"/>
                    <a:pt x="582" y="8115"/>
                  </a:cubicBezTo>
                  <a:cubicBezTo>
                    <a:pt x="723" y="7528"/>
                    <a:pt x="2220" y="2041"/>
                    <a:pt x="8777" y="877"/>
                  </a:cubicBezTo>
                  <a:cubicBezTo>
                    <a:pt x="9961" y="667"/>
                    <a:pt x="11053" y="580"/>
                    <a:pt x="12049" y="580"/>
                  </a:cubicBezTo>
                  <a:close/>
                  <a:moveTo>
                    <a:pt x="12103" y="1"/>
                  </a:moveTo>
                  <a:cubicBezTo>
                    <a:pt x="11062" y="1"/>
                    <a:pt x="9920" y="92"/>
                    <a:pt x="8678" y="313"/>
                  </a:cubicBezTo>
                  <a:cubicBezTo>
                    <a:pt x="1403" y="1604"/>
                    <a:pt x="22" y="7986"/>
                    <a:pt x="8" y="8051"/>
                  </a:cubicBezTo>
                  <a:cubicBezTo>
                    <a:pt x="1" y="8086"/>
                    <a:pt x="1" y="8123"/>
                    <a:pt x="7" y="8158"/>
                  </a:cubicBezTo>
                  <a:cubicBezTo>
                    <a:pt x="22" y="8236"/>
                    <a:pt x="1431" y="16134"/>
                    <a:pt x="4295" y="24155"/>
                  </a:cubicBezTo>
                  <a:cubicBezTo>
                    <a:pt x="6787" y="31132"/>
                    <a:pt x="10224" y="35118"/>
                    <a:pt x="15111" y="36699"/>
                  </a:cubicBezTo>
                  <a:cubicBezTo>
                    <a:pt x="15421" y="36799"/>
                    <a:pt x="15744" y="36850"/>
                    <a:pt x="16070" y="36850"/>
                  </a:cubicBezTo>
                  <a:cubicBezTo>
                    <a:pt x="16073" y="36850"/>
                    <a:pt x="16077" y="36850"/>
                    <a:pt x="16081" y="36850"/>
                  </a:cubicBezTo>
                  <a:cubicBezTo>
                    <a:pt x="16771" y="36850"/>
                    <a:pt x="17519" y="36639"/>
                    <a:pt x="18313" y="36219"/>
                  </a:cubicBezTo>
                  <a:cubicBezTo>
                    <a:pt x="21867" y="34345"/>
                    <a:pt x="25639" y="28654"/>
                    <a:pt x="26802" y="24717"/>
                  </a:cubicBezTo>
                  <a:cubicBezTo>
                    <a:pt x="27940" y="20866"/>
                    <a:pt x="28161" y="19371"/>
                    <a:pt x="28197" y="18843"/>
                  </a:cubicBezTo>
                  <a:cubicBezTo>
                    <a:pt x="29089" y="18565"/>
                    <a:pt x="32458" y="17293"/>
                    <a:pt x="33507" y="13619"/>
                  </a:cubicBezTo>
                  <a:cubicBezTo>
                    <a:pt x="34118" y="11477"/>
                    <a:pt x="33691" y="9482"/>
                    <a:pt x="32364" y="8284"/>
                  </a:cubicBezTo>
                  <a:cubicBezTo>
                    <a:pt x="31725" y="7707"/>
                    <a:pt x="30940" y="7403"/>
                    <a:pt x="30162" y="7403"/>
                  </a:cubicBezTo>
                  <a:cubicBezTo>
                    <a:pt x="29794" y="7403"/>
                    <a:pt x="29428" y="7471"/>
                    <a:pt x="29079" y="7610"/>
                  </a:cubicBezTo>
                  <a:cubicBezTo>
                    <a:pt x="27138" y="8387"/>
                    <a:pt x="26429" y="10482"/>
                    <a:pt x="26212" y="11366"/>
                  </a:cubicBezTo>
                  <a:cubicBezTo>
                    <a:pt x="25241" y="10801"/>
                    <a:pt x="22420" y="9035"/>
                    <a:pt x="21229" y="6927"/>
                  </a:cubicBezTo>
                  <a:cubicBezTo>
                    <a:pt x="19797" y="4393"/>
                    <a:pt x="19990" y="2496"/>
                    <a:pt x="19992" y="2476"/>
                  </a:cubicBezTo>
                  <a:cubicBezTo>
                    <a:pt x="20002" y="2380"/>
                    <a:pt x="19964" y="2284"/>
                    <a:pt x="19889" y="2222"/>
                  </a:cubicBezTo>
                  <a:cubicBezTo>
                    <a:pt x="19757" y="2114"/>
                    <a:pt x="17101" y="1"/>
                    <a:pt x="121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244;p52">
              <a:extLst>
                <a:ext uri="{FF2B5EF4-FFF2-40B4-BE49-F238E27FC236}">
                  <a16:creationId xmlns:a16="http://schemas.microsoft.com/office/drawing/2014/main" id="{ECEE7182-4EE6-FDD4-718C-1BFBEAB92F63}"/>
                </a:ext>
              </a:extLst>
            </p:cNvPr>
            <p:cNvSpPr/>
            <p:nvPr/>
          </p:nvSpPr>
          <p:spPr>
            <a:xfrm>
              <a:off x="4242050" y="1515525"/>
              <a:ext cx="231500" cy="230125"/>
            </a:xfrm>
            <a:custGeom>
              <a:avLst/>
              <a:gdLst/>
              <a:ahLst/>
              <a:cxnLst/>
              <a:rect l="l" t="t" r="r" b="b"/>
              <a:pathLst>
                <a:path w="9260" h="9205" extrusionOk="0">
                  <a:moveTo>
                    <a:pt x="1780" y="1"/>
                  </a:moveTo>
                  <a:cubicBezTo>
                    <a:pt x="1655" y="1"/>
                    <a:pt x="1540" y="83"/>
                    <a:pt x="1505" y="209"/>
                  </a:cubicBezTo>
                  <a:cubicBezTo>
                    <a:pt x="1345" y="804"/>
                    <a:pt x="1" y="6063"/>
                    <a:pt x="1331" y="7634"/>
                  </a:cubicBezTo>
                  <a:cubicBezTo>
                    <a:pt x="2186" y="8645"/>
                    <a:pt x="3630" y="9205"/>
                    <a:pt x="5076" y="9205"/>
                  </a:cubicBezTo>
                  <a:cubicBezTo>
                    <a:pt x="5817" y="9205"/>
                    <a:pt x="6557" y="9058"/>
                    <a:pt x="7220" y="8749"/>
                  </a:cubicBezTo>
                  <a:cubicBezTo>
                    <a:pt x="8041" y="8366"/>
                    <a:pt x="8670" y="7652"/>
                    <a:pt x="8988" y="6738"/>
                  </a:cubicBezTo>
                  <a:cubicBezTo>
                    <a:pt x="9217" y="6079"/>
                    <a:pt x="9260" y="5351"/>
                    <a:pt x="9088" y="5010"/>
                  </a:cubicBezTo>
                  <a:cubicBezTo>
                    <a:pt x="9039" y="4907"/>
                    <a:pt x="8936" y="4847"/>
                    <a:pt x="8830" y="4847"/>
                  </a:cubicBezTo>
                  <a:cubicBezTo>
                    <a:pt x="8787" y="4847"/>
                    <a:pt x="8743" y="4856"/>
                    <a:pt x="8702" y="4877"/>
                  </a:cubicBezTo>
                  <a:cubicBezTo>
                    <a:pt x="8559" y="4949"/>
                    <a:pt x="8502" y="5123"/>
                    <a:pt x="8576" y="5266"/>
                  </a:cubicBezTo>
                  <a:cubicBezTo>
                    <a:pt x="8639" y="5393"/>
                    <a:pt x="8667" y="5915"/>
                    <a:pt x="8446" y="6550"/>
                  </a:cubicBezTo>
                  <a:cubicBezTo>
                    <a:pt x="8257" y="7092"/>
                    <a:pt x="7848" y="7824"/>
                    <a:pt x="6978" y="8231"/>
                  </a:cubicBezTo>
                  <a:cubicBezTo>
                    <a:pt x="6401" y="8500"/>
                    <a:pt x="5747" y="8628"/>
                    <a:pt x="5089" y="8628"/>
                  </a:cubicBezTo>
                  <a:cubicBezTo>
                    <a:pt x="3803" y="8628"/>
                    <a:pt x="2508" y="8139"/>
                    <a:pt x="1769" y="7265"/>
                  </a:cubicBezTo>
                  <a:cubicBezTo>
                    <a:pt x="806" y="6126"/>
                    <a:pt x="1651" y="1892"/>
                    <a:pt x="2058" y="356"/>
                  </a:cubicBezTo>
                  <a:cubicBezTo>
                    <a:pt x="2096" y="204"/>
                    <a:pt x="2005" y="50"/>
                    <a:pt x="1853" y="10"/>
                  </a:cubicBezTo>
                  <a:cubicBezTo>
                    <a:pt x="1829" y="4"/>
                    <a:pt x="1805" y="1"/>
                    <a:pt x="1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245;p52">
              <a:extLst>
                <a:ext uri="{FF2B5EF4-FFF2-40B4-BE49-F238E27FC236}">
                  <a16:creationId xmlns:a16="http://schemas.microsoft.com/office/drawing/2014/main" id="{F4FBDBEB-EEB1-B9A8-6478-FEFF6D2940A7}"/>
                </a:ext>
              </a:extLst>
            </p:cNvPr>
            <p:cNvSpPr/>
            <p:nvPr/>
          </p:nvSpPr>
          <p:spPr>
            <a:xfrm>
              <a:off x="4298625" y="1763925"/>
              <a:ext cx="204100" cy="57200"/>
            </a:xfrm>
            <a:custGeom>
              <a:avLst/>
              <a:gdLst/>
              <a:ahLst/>
              <a:cxnLst/>
              <a:rect l="l" t="t" r="r" b="b"/>
              <a:pathLst>
                <a:path w="8164" h="2288" extrusionOk="0">
                  <a:moveTo>
                    <a:pt x="7841" y="1"/>
                  </a:moveTo>
                  <a:cubicBezTo>
                    <a:pt x="7778" y="1"/>
                    <a:pt x="7715" y="21"/>
                    <a:pt x="7662" y="64"/>
                  </a:cubicBezTo>
                  <a:cubicBezTo>
                    <a:pt x="6047" y="1356"/>
                    <a:pt x="4541" y="1735"/>
                    <a:pt x="3329" y="1735"/>
                  </a:cubicBezTo>
                  <a:cubicBezTo>
                    <a:pt x="1671" y="1735"/>
                    <a:pt x="564" y="1025"/>
                    <a:pt x="486" y="973"/>
                  </a:cubicBezTo>
                  <a:cubicBezTo>
                    <a:pt x="437" y="941"/>
                    <a:pt x="382" y="925"/>
                    <a:pt x="327" y="925"/>
                  </a:cubicBezTo>
                  <a:cubicBezTo>
                    <a:pt x="235" y="925"/>
                    <a:pt x="144" y="970"/>
                    <a:pt x="89" y="1053"/>
                  </a:cubicBezTo>
                  <a:cubicBezTo>
                    <a:pt x="1" y="1185"/>
                    <a:pt x="37" y="1363"/>
                    <a:pt x="169" y="1451"/>
                  </a:cubicBezTo>
                  <a:cubicBezTo>
                    <a:pt x="189" y="1465"/>
                    <a:pt x="1461" y="2287"/>
                    <a:pt x="3350" y="2287"/>
                  </a:cubicBezTo>
                  <a:cubicBezTo>
                    <a:pt x="4675" y="2287"/>
                    <a:pt x="6305" y="1884"/>
                    <a:pt x="8019" y="511"/>
                  </a:cubicBezTo>
                  <a:cubicBezTo>
                    <a:pt x="8143" y="412"/>
                    <a:pt x="8164" y="232"/>
                    <a:pt x="8064" y="108"/>
                  </a:cubicBezTo>
                  <a:cubicBezTo>
                    <a:pt x="8008" y="38"/>
                    <a:pt x="7925" y="1"/>
                    <a:pt x="78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246;p52">
              <a:extLst>
                <a:ext uri="{FF2B5EF4-FFF2-40B4-BE49-F238E27FC236}">
                  <a16:creationId xmlns:a16="http://schemas.microsoft.com/office/drawing/2014/main" id="{8389B397-FE88-02B4-7477-9588A6DB4D18}"/>
                </a:ext>
              </a:extLst>
            </p:cNvPr>
            <p:cNvSpPr/>
            <p:nvPr/>
          </p:nvSpPr>
          <p:spPr>
            <a:xfrm>
              <a:off x="4363200" y="1789925"/>
              <a:ext cx="101700" cy="83725"/>
            </a:xfrm>
            <a:custGeom>
              <a:avLst/>
              <a:gdLst/>
              <a:ahLst/>
              <a:cxnLst/>
              <a:rect l="l" t="t" r="r" b="b"/>
              <a:pathLst>
                <a:path w="4068" h="3349" extrusionOk="0">
                  <a:moveTo>
                    <a:pt x="3349" y="759"/>
                  </a:moveTo>
                  <a:cubicBezTo>
                    <a:pt x="3143" y="1501"/>
                    <a:pt x="2663" y="2776"/>
                    <a:pt x="1789" y="2776"/>
                  </a:cubicBezTo>
                  <a:cubicBezTo>
                    <a:pt x="884" y="2776"/>
                    <a:pt x="653" y="1790"/>
                    <a:pt x="594" y="1279"/>
                  </a:cubicBezTo>
                  <a:lnTo>
                    <a:pt x="594" y="1279"/>
                  </a:lnTo>
                  <a:cubicBezTo>
                    <a:pt x="645" y="1280"/>
                    <a:pt x="697" y="1281"/>
                    <a:pt x="749" y="1281"/>
                  </a:cubicBezTo>
                  <a:cubicBezTo>
                    <a:pt x="1792" y="1281"/>
                    <a:pt x="2774" y="969"/>
                    <a:pt x="3349" y="759"/>
                  </a:cubicBezTo>
                  <a:close/>
                  <a:moveTo>
                    <a:pt x="3754" y="1"/>
                  </a:moveTo>
                  <a:cubicBezTo>
                    <a:pt x="3714" y="1"/>
                    <a:pt x="3673" y="9"/>
                    <a:pt x="3633" y="28"/>
                  </a:cubicBezTo>
                  <a:cubicBezTo>
                    <a:pt x="3619" y="36"/>
                    <a:pt x="2165" y="706"/>
                    <a:pt x="634" y="706"/>
                  </a:cubicBezTo>
                  <a:cubicBezTo>
                    <a:pt x="525" y="706"/>
                    <a:pt x="415" y="703"/>
                    <a:pt x="305" y="695"/>
                  </a:cubicBezTo>
                  <a:cubicBezTo>
                    <a:pt x="301" y="695"/>
                    <a:pt x="297" y="695"/>
                    <a:pt x="292" y="695"/>
                  </a:cubicBezTo>
                  <a:cubicBezTo>
                    <a:pt x="218" y="695"/>
                    <a:pt x="147" y="723"/>
                    <a:pt x="91" y="772"/>
                  </a:cubicBezTo>
                  <a:cubicBezTo>
                    <a:pt x="34" y="826"/>
                    <a:pt x="1" y="901"/>
                    <a:pt x="0" y="981"/>
                  </a:cubicBezTo>
                  <a:cubicBezTo>
                    <a:pt x="0" y="1800"/>
                    <a:pt x="374" y="3348"/>
                    <a:pt x="1790" y="3348"/>
                  </a:cubicBezTo>
                  <a:cubicBezTo>
                    <a:pt x="3515" y="3348"/>
                    <a:pt x="4016" y="458"/>
                    <a:pt x="4036" y="335"/>
                  </a:cubicBezTo>
                  <a:cubicBezTo>
                    <a:pt x="4067" y="151"/>
                    <a:pt x="3922" y="1"/>
                    <a:pt x="3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247;p52">
              <a:extLst>
                <a:ext uri="{FF2B5EF4-FFF2-40B4-BE49-F238E27FC236}">
                  <a16:creationId xmlns:a16="http://schemas.microsoft.com/office/drawing/2014/main" id="{FEDFB95A-12AD-F73A-36EC-D5EFED8A59BD}"/>
                </a:ext>
              </a:extLst>
            </p:cNvPr>
            <p:cNvSpPr/>
            <p:nvPr/>
          </p:nvSpPr>
          <p:spPr>
            <a:xfrm>
              <a:off x="4474400" y="1502375"/>
              <a:ext cx="37600" cy="57800"/>
            </a:xfrm>
            <a:custGeom>
              <a:avLst/>
              <a:gdLst/>
              <a:ahLst/>
              <a:cxnLst/>
              <a:rect l="l" t="t" r="r" b="b"/>
              <a:pathLst>
                <a:path w="1504" h="2312" extrusionOk="0">
                  <a:moveTo>
                    <a:pt x="751" y="0"/>
                  </a:moveTo>
                  <a:cubicBezTo>
                    <a:pt x="337" y="0"/>
                    <a:pt x="0" y="517"/>
                    <a:pt x="0" y="1156"/>
                  </a:cubicBezTo>
                  <a:cubicBezTo>
                    <a:pt x="0" y="1795"/>
                    <a:pt x="337" y="2312"/>
                    <a:pt x="751" y="2312"/>
                  </a:cubicBezTo>
                  <a:cubicBezTo>
                    <a:pt x="1166" y="2312"/>
                    <a:pt x="1503" y="1795"/>
                    <a:pt x="1503" y="1156"/>
                  </a:cubicBezTo>
                  <a:cubicBezTo>
                    <a:pt x="1503" y="517"/>
                    <a:pt x="1166" y="0"/>
                    <a:pt x="7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248;p52">
              <a:extLst>
                <a:ext uri="{FF2B5EF4-FFF2-40B4-BE49-F238E27FC236}">
                  <a16:creationId xmlns:a16="http://schemas.microsoft.com/office/drawing/2014/main" id="{A997DA81-D902-847D-3C7B-2BBAE6761A1A}"/>
                </a:ext>
              </a:extLst>
            </p:cNvPr>
            <p:cNvSpPr/>
            <p:nvPr/>
          </p:nvSpPr>
          <p:spPr>
            <a:xfrm>
              <a:off x="4202750" y="1531275"/>
              <a:ext cx="37600" cy="57800"/>
            </a:xfrm>
            <a:custGeom>
              <a:avLst/>
              <a:gdLst/>
              <a:ahLst/>
              <a:cxnLst/>
              <a:rect l="l" t="t" r="r" b="b"/>
              <a:pathLst>
                <a:path w="1504" h="2312" extrusionOk="0">
                  <a:moveTo>
                    <a:pt x="753" y="0"/>
                  </a:moveTo>
                  <a:cubicBezTo>
                    <a:pt x="337" y="0"/>
                    <a:pt x="1" y="517"/>
                    <a:pt x="1" y="1156"/>
                  </a:cubicBezTo>
                  <a:cubicBezTo>
                    <a:pt x="1" y="1794"/>
                    <a:pt x="337" y="2312"/>
                    <a:pt x="753" y="2312"/>
                  </a:cubicBezTo>
                  <a:cubicBezTo>
                    <a:pt x="1167" y="2312"/>
                    <a:pt x="1504" y="1794"/>
                    <a:pt x="1504" y="1156"/>
                  </a:cubicBezTo>
                  <a:cubicBezTo>
                    <a:pt x="1504" y="517"/>
                    <a:pt x="1167" y="0"/>
                    <a:pt x="7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249;p52">
              <a:extLst>
                <a:ext uri="{FF2B5EF4-FFF2-40B4-BE49-F238E27FC236}">
                  <a16:creationId xmlns:a16="http://schemas.microsoft.com/office/drawing/2014/main" id="{CFB9C307-62E3-110D-DC22-BED94E3EB5AF}"/>
                </a:ext>
              </a:extLst>
            </p:cNvPr>
            <p:cNvSpPr/>
            <p:nvPr/>
          </p:nvSpPr>
          <p:spPr>
            <a:xfrm>
              <a:off x="4108225" y="1360950"/>
              <a:ext cx="149500" cy="100675"/>
            </a:xfrm>
            <a:custGeom>
              <a:avLst/>
              <a:gdLst/>
              <a:ahLst/>
              <a:cxnLst/>
              <a:rect l="l" t="t" r="r" b="b"/>
              <a:pathLst>
                <a:path w="5980" h="4027" extrusionOk="0">
                  <a:moveTo>
                    <a:pt x="5068" y="0"/>
                  </a:moveTo>
                  <a:cubicBezTo>
                    <a:pt x="1570" y="0"/>
                    <a:pt x="215" y="2935"/>
                    <a:pt x="156" y="3061"/>
                  </a:cubicBezTo>
                  <a:cubicBezTo>
                    <a:pt x="1" y="3403"/>
                    <a:pt x="150" y="3805"/>
                    <a:pt x="490" y="3962"/>
                  </a:cubicBezTo>
                  <a:cubicBezTo>
                    <a:pt x="579" y="4004"/>
                    <a:pt x="678" y="4026"/>
                    <a:pt x="776" y="4026"/>
                  </a:cubicBezTo>
                  <a:cubicBezTo>
                    <a:pt x="1041" y="4026"/>
                    <a:pt x="1283" y="3872"/>
                    <a:pt x="1395" y="3633"/>
                  </a:cubicBezTo>
                  <a:cubicBezTo>
                    <a:pt x="1439" y="3538"/>
                    <a:pt x="2466" y="1365"/>
                    <a:pt x="5075" y="1365"/>
                  </a:cubicBezTo>
                  <a:cubicBezTo>
                    <a:pt x="5136" y="1365"/>
                    <a:pt x="5197" y="1366"/>
                    <a:pt x="5260" y="1369"/>
                  </a:cubicBezTo>
                  <a:cubicBezTo>
                    <a:pt x="5269" y="1369"/>
                    <a:pt x="5277" y="1369"/>
                    <a:pt x="5286" y="1369"/>
                  </a:cubicBezTo>
                  <a:cubicBezTo>
                    <a:pt x="5650" y="1369"/>
                    <a:pt x="5954" y="1079"/>
                    <a:pt x="5966" y="712"/>
                  </a:cubicBezTo>
                  <a:cubicBezTo>
                    <a:pt x="5980" y="334"/>
                    <a:pt x="5686" y="19"/>
                    <a:pt x="5309" y="5"/>
                  </a:cubicBezTo>
                  <a:cubicBezTo>
                    <a:pt x="5227" y="2"/>
                    <a:pt x="5147" y="0"/>
                    <a:pt x="50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250;p52">
              <a:extLst>
                <a:ext uri="{FF2B5EF4-FFF2-40B4-BE49-F238E27FC236}">
                  <a16:creationId xmlns:a16="http://schemas.microsoft.com/office/drawing/2014/main" id="{6165ADC7-4B6A-7F48-E5C4-AFDAD354E3F5}"/>
                </a:ext>
              </a:extLst>
            </p:cNvPr>
            <p:cNvSpPr/>
            <p:nvPr/>
          </p:nvSpPr>
          <p:spPr>
            <a:xfrm>
              <a:off x="4382850" y="1341425"/>
              <a:ext cx="187775" cy="82650"/>
            </a:xfrm>
            <a:custGeom>
              <a:avLst/>
              <a:gdLst/>
              <a:ahLst/>
              <a:cxnLst/>
              <a:rect l="l" t="t" r="r" b="b"/>
              <a:pathLst>
                <a:path w="7511" h="3306" extrusionOk="0">
                  <a:moveTo>
                    <a:pt x="2709" y="1"/>
                  </a:moveTo>
                  <a:cubicBezTo>
                    <a:pt x="1837" y="1"/>
                    <a:pt x="1062" y="168"/>
                    <a:pt x="533" y="367"/>
                  </a:cubicBezTo>
                  <a:cubicBezTo>
                    <a:pt x="180" y="499"/>
                    <a:pt x="1" y="891"/>
                    <a:pt x="133" y="1245"/>
                  </a:cubicBezTo>
                  <a:cubicBezTo>
                    <a:pt x="234" y="1519"/>
                    <a:pt x="494" y="1689"/>
                    <a:pt x="771" y="1689"/>
                  </a:cubicBezTo>
                  <a:cubicBezTo>
                    <a:pt x="850" y="1689"/>
                    <a:pt x="931" y="1675"/>
                    <a:pt x="1010" y="1645"/>
                  </a:cubicBezTo>
                  <a:cubicBezTo>
                    <a:pt x="1072" y="1622"/>
                    <a:pt x="1802" y="1362"/>
                    <a:pt x="2763" y="1362"/>
                  </a:cubicBezTo>
                  <a:cubicBezTo>
                    <a:pt x="3839" y="1362"/>
                    <a:pt x="5203" y="1689"/>
                    <a:pt x="6242" y="3039"/>
                  </a:cubicBezTo>
                  <a:cubicBezTo>
                    <a:pt x="6371" y="3207"/>
                    <a:pt x="6570" y="3305"/>
                    <a:pt x="6780" y="3305"/>
                  </a:cubicBezTo>
                  <a:cubicBezTo>
                    <a:pt x="6781" y="3305"/>
                    <a:pt x="6782" y="3305"/>
                    <a:pt x="6784" y="3305"/>
                  </a:cubicBezTo>
                  <a:cubicBezTo>
                    <a:pt x="7044" y="3305"/>
                    <a:pt x="7281" y="3159"/>
                    <a:pt x="7396" y="2925"/>
                  </a:cubicBezTo>
                  <a:cubicBezTo>
                    <a:pt x="7510" y="2692"/>
                    <a:pt x="7482" y="2413"/>
                    <a:pt x="7324" y="2208"/>
                  </a:cubicBezTo>
                  <a:cubicBezTo>
                    <a:pt x="6012" y="501"/>
                    <a:pt x="4216" y="1"/>
                    <a:pt x="27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251;p52">
              <a:extLst>
                <a:ext uri="{FF2B5EF4-FFF2-40B4-BE49-F238E27FC236}">
                  <a16:creationId xmlns:a16="http://schemas.microsoft.com/office/drawing/2014/main" id="{904FFAB9-DB40-6426-60D5-6FC3504F7952}"/>
                </a:ext>
              </a:extLst>
            </p:cNvPr>
            <p:cNvSpPr/>
            <p:nvPr/>
          </p:nvSpPr>
          <p:spPr>
            <a:xfrm>
              <a:off x="4062475" y="1515400"/>
              <a:ext cx="728425" cy="754125"/>
            </a:xfrm>
            <a:custGeom>
              <a:avLst/>
              <a:gdLst/>
              <a:ahLst/>
              <a:cxnLst/>
              <a:rect l="l" t="t" r="r" b="b"/>
              <a:pathLst>
                <a:path w="29137" h="30165" extrusionOk="0">
                  <a:moveTo>
                    <a:pt x="28846" y="1"/>
                  </a:moveTo>
                  <a:cubicBezTo>
                    <a:pt x="28691" y="1"/>
                    <a:pt x="28562" y="124"/>
                    <a:pt x="28559" y="280"/>
                  </a:cubicBezTo>
                  <a:cubicBezTo>
                    <a:pt x="28556" y="360"/>
                    <a:pt x="28285" y="8404"/>
                    <a:pt x="24657" y="16000"/>
                  </a:cubicBezTo>
                  <a:cubicBezTo>
                    <a:pt x="21300" y="23028"/>
                    <a:pt x="16252" y="28690"/>
                    <a:pt x="15451" y="29564"/>
                  </a:cubicBezTo>
                  <a:cubicBezTo>
                    <a:pt x="14723" y="29380"/>
                    <a:pt x="11145" y="28130"/>
                    <a:pt x="6432" y="20708"/>
                  </a:cubicBezTo>
                  <a:cubicBezTo>
                    <a:pt x="1106" y="12323"/>
                    <a:pt x="586" y="3939"/>
                    <a:pt x="580" y="3856"/>
                  </a:cubicBezTo>
                  <a:cubicBezTo>
                    <a:pt x="572" y="3701"/>
                    <a:pt x="446" y="3585"/>
                    <a:pt x="287" y="3585"/>
                  </a:cubicBezTo>
                  <a:cubicBezTo>
                    <a:pt x="284" y="3585"/>
                    <a:pt x="282" y="3585"/>
                    <a:pt x="280" y="3585"/>
                  </a:cubicBezTo>
                  <a:cubicBezTo>
                    <a:pt x="121" y="3594"/>
                    <a:pt x="1" y="3729"/>
                    <a:pt x="9" y="3887"/>
                  </a:cubicBezTo>
                  <a:cubicBezTo>
                    <a:pt x="14" y="3972"/>
                    <a:pt x="539" y="12498"/>
                    <a:pt x="5948" y="21016"/>
                  </a:cubicBezTo>
                  <a:cubicBezTo>
                    <a:pt x="11390" y="29586"/>
                    <a:pt x="15353" y="30143"/>
                    <a:pt x="15519" y="30163"/>
                  </a:cubicBezTo>
                  <a:cubicBezTo>
                    <a:pt x="15530" y="30164"/>
                    <a:pt x="15541" y="30165"/>
                    <a:pt x="15553" y="30165"/>
                  </a:cubicBezTo>
                  <a:cubicBezTo>
                    <a:pt x="15632" y="30165"/>
                    <a:pt x="15707" y="30132"/>
                    <a:pt x="15761" y="30075"/>
                  </a:cubicBezTo>
                  <a:cubicBezTo>
                    <a:pt x="15817" y="30014"/>
                    <a:pt x="21498" y="23942"/>
                    <a:pt x="25174" y="16247"/>
                  </a:cubicBezTo>
                  <a:cubicBezTo>
                    <a:pt x="28856" y="8538"/>
                    <a:pt x="29129" y="378"/>
                    <a:pt x="29131" y="296"/>
                  </a:cubicBezTo>
                  <a:cubicBezTo>
                    <a:pt x="29136" y="138"/>
                    <a:pt x="29011" y="6"/>
                    <a:pt x="28853" y="1"/>
                  </a:cubicBezTo>
                  <a:cubicBezTo>
                    <a:pt x="28850" y="1"/>
                    <a:pt x="28848" y="1"/>
                    <a:pt x="288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252;p52">
              <a:extLst>
                <a:ext uri="{FF2B5EF4-FFF2-40B4-BE49-F238E27FC236}">
                  <a16:creationId xmlns:a16="http://schemas.microsoft.com/office/drawing/2014/main" id="{1D9F8268-B46E-638F-F844-4ED694D4DC59}"/>
                </a:ext>
              </a:extLst>
            </p:cNvPr>
            <p:cNvSpPr/>
            <p:nvPr/>
          </p:nvSpPr>
          <p:spPr>
            <a:xfrm>
              <a:off x="4760575" y="1388150"/>
              <a:ext cx="82875" cy="141925"/>
            </a:xfrm>
            <a:custGeom>
              <a:avLst/>
              <a:gdLst/>
              <a:ahLst/>
              <a:cxnLst/>
              <a:rect l="l" t="t" r="r" b="b"/>
              <a:pathLst>
                <a:path w="3315" h="5677" extrusionOk="0">
                  <a:moveTo>
                    <a:pt x="1677" y="572"/>
                  </a:moveTo>
                  <a:cubicBezTo>
                    <a:pt x="1766" y="575"/>
                    <a:pt x="1852" y="601"/>
                    <a:pt x="1925" y="651"/>
                  </a:cubicBezTo>
                  <a:cubicBezTo>
                    <a:pt x="2474" y="994"/>
                    <a:pt x="2164" y="2582"/>
                    <a:pt x="1925" y="3309"/>
                  </a:cubicBezTo>
                  <a:cubicBezTo>
                    <a:pt x="1642" y="3946"/>
                    <a:pt x="1262" y="4661"/>
                    <a:pt x="1027" y="4967"/>
                  </a:cubicBezTo>
                  <a:cubicBezTo>
                    <a:pt x="955" y="4588"/>
                    <a:pt x="940" y="3775"/>
                    <a:pt x="976" y="3082"/>
                  </a:cubicBezTo>
                  <a:cubicBezTo>
                    <a:pt x="977" y="3050"/>
                    <a:pt x="974" y="3019"/>
                    <a:pt x="966" y="2988"/>
                  </a:cubicBezTo>
                  <a:lnTo>
                    <a:pt x="734" y="2178"/>
                  </a:lnTo>
                  <a:cubicBezTo>
                    <a:pt x="615" y="1762"/>
                    <a:pt x="915" y="1019"/>
                    <a:pt x="1329" y="708"/>
                  </a:cubicBezTo>
                  <a:cubicBezTo>
                    <a:pt x="1465" y="605"/>
                    <a:pt x="1582" y="572"/>
                    <a:pt x="1677" y="572"/>
                  </a:cubicBezTo>
                  <a:close/>
                  <a:moveTo>
                    <a:pt x="1676" y="1"/>
                  </a:moveTo>
                  <a:cubicBezTo>
                    <a:pt x="1442" y="1"/>
                    <a:pt x="1205" y="84"/>
                    <a:pt x="984" y="249"/>
                  </a:cubicBezTo>
                  <a:cubicBezTo>
                    <a:pt x="383" y="703"/>
                    <a:pt x="1" y="1698"/>
                    <a:pt x="185" y="2335"/>
                  </a:cubicBezTo>
                  <a:lnTo>
                    <a:pt x="401" y="3099"/>
                  </a:lnTo>
                  <a:cubicBezTo>
                    <a:pt x="282" y="5467"/>
                    <a:pt x="666" y="5594"/>
                    <a:pt x="830" y="5650"/>
                  </a:cubicBezTo>
                  <a:cubicBezTo>
                    <a:pt x="873" y="5666"/>
                    <a:pt x="919" y="5675"/>
                    <a:pt x="964" y="5676"/>
                  </a:cubicBezTo>
                  <a:cubicBezTo>
                    <a:pt x="1198" y="5676"/>
                    <a:pt x="1619" y="5409"/>
                    <a:pt x="2455" y="3529"/>
                  </a:cubicBezTo>
                  <a:cubicBezTo>
                    <a:pt x="2458" y="3521"/>
                    <a:pt x="2461" y="3512"/>
                    <a:pt x="2465" y="3504"/>
                  </a:cubicBezTo>
                  <a:cubicBezTo>
                    <a:pt x="2555" y="3233"/>
                    <a:pt x="3314" y="843"/>
                    <a:pt x="2229" y="165"/>
                  </a:cubicBezTo>
                  <a:cubicBezTo>
                    <a:pt x="2053" y="55"/>
                    <a:pt x="1866" y="1"/>
                    <a:pt x="1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253;p52">
              <a:extLst>
                <a:ext uri="{FF2B5EF4-FFF2-40B4-BE49-F238E27FC236}">
                  <a16:creationId xmlns:a16="http://schemas.microsoft.com/office/drawing/2014/main" id="{31F93494-A4CC-9F77-9788-C547BB00626C}"/>
                </a:ext>
              </a:extLst>
            </p:cNvPr>
            <p:cNvSpPr/>
            <p:nvPr/>
          </p:nvSpPr>
          <p:spPr>
            <a:xfrm>
              <a:off x="4443700" y="2255200"/>
              <a:ext cx="94050" cy="387075"/>
            </a:xfrm>
            <a:custGeom>
              <a:avLst/>
              <a:gdLst/>
              <a:ahLst/>
              <a:cxnLst/>
              <a:rect l="l" t="t" r="r" b="b"/>
              <a:pathLst>
                <a:path w="3762" h="15483" extrusionOk="0">
                  <a:moveTo>
                    <a:pt x="305" y="0"/>
                  </a:moveTo>
                  <a:cubicBezTo>
                    <a:pt x="293" y="0"/>
                    <a:pt x="281" y="1"/>
                    <a:pt x="269" y="3"/>
                  </a:cubicBezTo>
                  <a:cubicBezTo>
                    <a:pt x="112" y="21"/>
                    <a:pt x="1" y="163"/>
                    <a:pt x="19" y="321"/>
                  </a:cubicBezTo>
                  <a:cubicBezTo>
                    <a:pt x="31" y="417"/>
                    <a:pt x="1202" y="10009"/>
                    <a:pt x="3156" y="15297"/>
                  </a:cubicBezTo>
                  <a:cubicBezTo>
                    <a:pt x="3197" y="15409"/>
                    <a:pt x="3305" y="15483"/>
                    <a:pt x="3424" y="15483"/>
                  </a:cubicBezTo>
                  <a:lnTo>
                    <a:pt x="3425" y="15483"/>
                  </a:lnTo>
                  <a:cubicBezTo>
                    <a:pt x="3624" y="15483"/>
                    <a:pt x="3762" y="15284"/>
                    <a:pt x="3692" y="15098"/>
                  </a:cubicBezTo>
                  <a:cubicBezTo>
                    <a:pt x="1763" y="9873"/>
                    <a:pt x="599" y="347"/>
                    <a:pt x="587" y="251"/>
                  </a:cubicBezTo>
                  <a:cubicBezTo>
                    <a:pt x="570" y="107"/>
                    <a:pt x="448" y="0"/>
                    <a:pt x="3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254;p52">
              <a:extLst>
                <a:ext uri="{FF2B5EF4-FFF2-40B4-BE49-F238E27FC236}">
                  <a16:creationId xmlns:a16="http://schemas.microsoft.com/office/drawing/2014/main" id="{1836771E-B8B5-8290-3E0D-E2C4F0B0A296}"/>
                </a:ext>
              </a:extLst>
            </p:cNvPr>
            <p:cNvSpPr/>
            <p:nvPr/>
          </p:nvSpPr>
          <p:spPr>
            <a:xfrm>
              <a:off x="4552400" y="1810475"/>
              <a:ext cx="439250" cy="830475"/>
            </a:xfrm>
            <a:custGeom>
              <a:avLst/>
              <a:gdLst/>
              <a:ahLst/>
              <a:cxnLst/>
              <a:rect l="l" t="t" r="r" b="b"/>
              <a:pathLst>
                <a:path w="17570" h="33219" extrusionOk="0">
                  <a:moveTo>
                    <a:pt x="8824" y="0"/>
                  </a:moveTo>
                  <a:cubicBezTo>
                    <a:pt x="7998" y="0"/>
                    <a:pt x="7272" y="283"/>
                    <a:pt x="6822" y="622"/>
                  </a:cubicBezTo>
                  <a:cubicBezTo>
                    <a:pt x="6822" y="622"/>
                    <a:pt x="3122" y="2471"/>
                    <a:pt x="3469" y="3858"/>
                  </a:cubicBezTo>
                  <a:cubicBezTo>
                    <a:pt x="3713" y="4832"/>
                    <a:pt x="4412" y="5179"/>
                    <a:pt x="5088" y="5179"/>
                  </a:cubicBezTo>
                  <a:cubicBezTo>
                    <a:pt x="5374" y="5179"/>
                    <a:pt x="5655" y="5117"/>
                    <a:pt x="5896" y="5014"/>
                  </a:cubicBezTo>
                  <a:cubicBezTo>
                    <a:pt x="6705" y="4668"/>
                    <a:pt x="8902" y="3858"/>
                    <a:pt x="8902" y="3858"/>
                  </a:cubicBezTo>
                  <a:lnTo>
                    <a:pt x="10403" y="6863"/>
                  </a:lnTo>
                  <a:cubicBezTo>
                    <a:pt x="10403" y="6863"/>
                    <a:pt x="8457" y="5625"/>
                    <a:pt x="7118" y="5625"/>
                  </a:cubicBezTo>
                  <a:cubicBezTo>
                    <a:pt x="6927" y="5625"/>
                    <a:pt x="6748" y="5650"/>
                    <a:pt x="6589" y="5708"/>
                  </a:cubicBezTo>
                  <a:cubicBezTo>
                    <a:pt x="5318" y="6169"/>
                    <a:pt x="4162" y="7211"/>
                    <a:pt x="4162" y="7211"/>
                  </a:cubicBezTo>
                  <a:cubicBezTo>
                    <a:pt x="4162" y="7211"/>
                    <a:pt x="3847" y="7022"/>
                    <a:pt x="3431" y="7022"/>
                  </a:cubicBezTo>
                  <a:cubicBezTo>
                    <a:pt x="3050" y="7022"/>
                    <a:pt x="2584" y="7180"/>
                    <a:pt x="2197" y="7789"/>
                  </a:cubicBezTo>
                  <a:cubicBezTo>
                    <a:pt x="1388" y="9062"/>
                    <a:pt x="1272" y="10100"/>
                    <a:pt x="1272" y="10100"/>
                  </a:cubicBezTo>
                  <a:cubicBezTo>
                    <a:pt x="1272" y="10100"/>
                    <a:pt x="0" y="11025"/>
                    <a:pt x="0" y="12643"/>
                  </a:cubicBezTo>
                  <a:cubicBezTo>
                    <a:pt x="0" y="14262"/>
                    <a:pt x="0" y="15533"/>
                    <a:pt x="1040" y="16458"/>
                  </a:cubicBezTo>
                  <a:cubicBezTo>
                    <a:pt x="2081" y="17382"/>
                    <a:pt x="2775" y="17382"/>
                    <a:pt x="2775" y="17382"/>
                  </a:cubicBezTo>
                  <a:lnTo>
                    <a:pt x="3699" y="17960"/>
                  </a:lnTo>
                  <a:cubicBezTo>
                    <a:pt x="3699" y="17960"/>
                    <a:pt x="1388" y="23046"/>
                    <a:pt x="2775" y="25705"/>
                  </a:cubicBezTo>
                  <a:cubicBezTo>
                    <a:pt x="3955" y="27969"/>
                    <a:pt x="4634" y="28137"/>
                    <a:pt x="4809" y="28137"/>
                  </a:cubicBezTo>
                  <a:cubicBezTo>
                    <a:pt x="4840" y="28137"/>
                    <a:pt x="4855" y="28132"/>
                    <a:pt x="4855" y="28132"/>
                  </a:cubicBezTo>
                  <a:lnTo>
                    <a:pt x="7629" y="33219"/>
                  </a:lnTo>
                  <a:lnTo>
                    <a:pt x="15026" y="31369"/>
                  </a:lnTo>
                  <a:lnTo>
                    <a:pt x="11212" y="22815"/>
                  </a:lnTo>
                  <a:cubicBezTo>
                    <a:pt x="11212" y="22815"/>
                    <a:pt x="17569" y="9753"/>
                    <a:pt x="16876" y="7673"/>
                  </a:cubicBezTo>
                  <a:cubicBezTo>
                    <a:pt x="16182" y="5593"/>
                    <a:pt x="13292" y="2935"/>
                    <a:pt x="11559" y="1200"/>
                  </a:cubicBezTo>
                  <a:cubicBezTo>
                    <a:pt x="10671" y="312"/>
                    <a:pt x="9692" y="0"/>
                    <a:pt x="88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255;p52">
              <a:extLst>
                <a:ext uri="{FF2B5EF4-FFF2-40B4-BE49-F238E27FC236}">
                  <a16:creationId xmlns:a16="http://schemas.microsoft.com/office/drawing/2014/main" id="{BF4CFEC3-1FF7-FEBA-247B-6FF6B0CFA39F}"/>
                </a:ext>
              </a:extLst>
            </p:cNvPr>
            <p:cNvSpPr/>
            <p:nvPr/>
          </p:nvSpPr>
          <p:spPr>
            <a:xfrm>
              <a:off x="4545250" y="1803500"/>
              <a:ext cx="453175" cy="844575"/>
            </a:xfrm>
            <a:custGeom>
              <a:avLst/>
              <a:gdLst/>
              <a:ahLst/>
              <a:cxnLst/>
              <a:rect l="l" t="t" r="r" b="b"/>
              <a:pathLst>
                <a:path w="18127" h="33783" extrusionOk="0">
                  <a:moveTo>
                    <a:pt x="9104" y="571"/>
                  </a:moveTo>
                  <a:cubicBezTo>
                    <a:pt x="9909" y="571"/>
                    <a:pt x="10821" y="859"/>
                    <a:pt x="11643" y="1681"/>
                  </a:cubicBezTo>
                  <a:cubicBezTo>
                    <a:pt x="11850" y="1888"/>
                    <a:pt x="12072" y="2106"/>
                    <a:pt x="12305" y="2337"/>
                  </a:cubicBezTo>
                  <a:cubicBezTo>
                    <a:pt x="13992" y="3998"/>
                    <a:pt x="16301" y="6274"/>
                    <a:pt x="16891" y="8043"/>
                  </a:cubicBezTo>
                  <a:cubicBezTo>
                    <a:pt x="17373" y="9486"/>
                    <a:pt x="13776" y="17760"/>
                    <a:pt x="11241" y="22968"/>
                  </a:cubicBezTo>
                  <a:cubicBezTo>
                    <a:pt x="11204" y="23044"/>
                    <a:pt x="11203" y="23133"/>
                    <a:pt x="11236" y="23209"/>
                  </a:cubicBezTo>
                  <a:lnTo>
                    <a:pt x="14913" y="31451"/>
                  </a:lnTo>
                  <a:lnTo>
                    <a:pt x="8061" y="33165"/>
                  </a:lnTo>
                  <a:lnTo>
                    <a:pt x="5393" y="28273"/>
                  </a:lnTo>
                  <a:cubicBezTo>
                    <a:pt x="5341" y="28177"/>
                    <a:pt x="5268" y="28116"/>
                    <a:pt x="5174" y="28116"/>
                  </a:cubicBezTo>
                  <a:cubicBezTo>
                    <a:pt x="5148" y="28116"/>
                    <a:pt x="5121" y="28120"/>
                    <a:pt x="5096" y="28130"/>
                  </a:cubicBezTo>
                  <a:cubicBezTo>
                    <a:pt x="5090" y="28130"/>
                    <a:pt x="4486" y="28095"/>
                    <a:pt x="3315" y="25852"/>
                  </a:cubicBezTo>
                  <a:cubicBezTo>
                    <a:pt x="2009" y="23347"/>
                    <a:pt x="4223" y="18408"/>
                    <a:pt x="4246" y="18359"/>
                  </a:cubicBezTo>
                  <a:cubicBezTo>
                    <a:pt x="4305" y="18228"/>
                    <a:pt x="4259" y="18073"/>
                    <a:pt x="4137" y="17996"/>
                  </a:cubicBezTo>
                  <a:lnTo>
                    <a:pt x="3212" y="17418"/>
                  </a:lnTo>
                  <a:cubicBezTo>
                    <a:pt x="3168" y="17391"/>
                    <a:pt x="3117" y="17376"/>
                    <a:pt x="3065" y="17375"/>
                  </a:cubicBezTo>
                  <a:cubicBezTo>
                    <a:pt x="3060" y="17374"/>
                    <a:pt x="2443" y="17346"/>
                    <a:pt x="1517" y="16523"/>
                  </a:cubicBezTo>
                  <a:cubicBezTo>
                    <a:pt x="573" y="15683"/>
                    <a:pt x="573" y="14525"/>
                    <a:pt x="573" y="12922"/>
                  </a:cubicBezTo>
                  <a:cubicBezTo>
                    <a:pt x="573" y="11476"/>
                    <a:pt x="1716" y="10619"/>
                    <a:pt x="1727" y="10610"/>
                  </a:cubicBezTo>
                  <a:cubicBezTo>
                    <a:pt x="1792" y="10562"/>
                    <a:pt x="1833" y="10491"/>
                    <a:pt x="1842" y="10411"/>
                  </a:cubicBezTo>
                  <a:cubicBezTo>
                    <a:pt x="1845" y="10400"/>
                    <a:pt x="1960" y="9423"/>
                    <a:pt x="2725" y="8221"/>
                  </a:cubicBezTo>
                  <a:cubicBezTo>
                    <a:pt x="3046" y="7716"/>
                    <a:pt x="3423" y="7584"/>
                    <a:pt x="3729" y="7584"/>
                  </a:cubicBezTo>
                  <a:cubicBezTo>
                    <a:pt x="4025" y="7584"/>
                    <a:pt x="4255" y="7708"/>
                    <a:pt x="4301" y="7735"/>
                  </a:cubicBezTo>
                  <a:cubicBezTo>
                    <a:pt x="4347" y="7762"/>
                    <a:pt x="4398" y="7775"/>
                    <a:pt x="4449" y="7775"/>
                  </a:cubicBezTo>
                  <a:cubicBezTo>
                    <a:pt x="4518" y="7775"/>
                    <a:pt x="4586" y="7751"/>
                    <a:pt x="4640" y="7702"/>
                  </a:cubicBezTo>
                  <a:cubicBezTo>
                    <a:pt x="4651" y="7692"/>
                    <a:pt x="5768" y="6695"/>
                    <a:pt x="6973" y="6256"/>
                  </a:cubicBezTo>
                  <a:cubicBezTo>
                    <a:pt x="7101" y="6210"/>
                    <a:pt x="7247" y="6189"/>
                    <a:pt x="7407" y="6189"/>
                  </a:cubicBezTo>
                  <a:cubicBezTo>
                    <a:pt x="8416" y="6189"/>
                    <a:pt x="9954" y="7014"/>
                    <a:pt x="10537" y="7384"/>
                  </a:cubicBezTo>
                  <a:cubicBezTo>
                    <a:pt x="10584" y="7414"/>
                    <a:pt x="10637" y="7428"/>
                    <a:pt x="10690" y="7428"/>
                  </a:cubicBezTo>
                  <a:cubicBezTo>
                    <a:pt x="10759" y="7428"/>
                    <a:pt x="10828" y="7404"/>
                    <a:pt x="10882" y="7355"/>
                  </a:cubicBezTo>
                  <a:cubicBezTo>
                    <a:pt x="10977" y="7269"/>
                    <a:pt x="11004" y="7130"/>
                    <a:pt x="10946" y="7014"/>
                  </a:cubicBezTo>
                  <a:lnTo>
                    <a:pt x="9443" y="4010"/>
                  </a:lnTo>
                  <a:cubicBezTo>
                    <a:pt x="9394" y="3910"/>
                    <a:pt x="9293" y="3851"/>
                    <a:pt x="9187" y="3851"/>
                  </a:cubicBezTo>
                  <a:cubicBezTo>
                    <a:pt x="9154" y="3851"/>
                    <a:pt x="9121" y="3856"/>
                    <a:pt x="9088" y="3868"/>
                  </a:cubicBezTo>
                  <a:cubicBezTo>
                    <a:pt x="8998" y="3902"/>
                    <a:pt x="6876" y="4684"/>
                    <a:pt x="6069" y="5030"/>
                  </a:cubicBezTo>
                  <a:cubicBezTo>
                    <a:pt x="5878" y="5112"/>
                    <a:pt x="5631" y="5172"/>
                    <a:pt x="5371" y="5172"/>
                  </a:cubicBezTo>
                  <a:cubicBezTo>
                    <a:pt x="5160" y="5172"/>
                    <a:pt x="4941" y="5132"/>
                    <a:pt x="4737" y="5031"/>
                  </a:cubicBezTo>
                  <a:cubicBezTo>
                    <a:pt x="4385" y="4858"/>
                    <a:pt x="4149" y="4532"/>
                    <a:pt x="4032" y="4067"/>
                  </a:cubicBezTo>
                  <a:cubicBezTo>
                    <a:pt x="3832" y="3266"/>
                    <a:pt x="5785" y="1883"/>
                    <a:pt x="7235" y="1157"/>
                  </a:cubicBezTo>
                  <a:cubicBezTo>
                    <a:pt x="7250" y="1150"/>
                    <a:pt x="7265" y="1140"/>
                    <a:pt x="7279" y="1130"/>
                  </a:cubicBezTo>
                  <a:cubicBezTo>
                    <a:pt x="7686" y="824"/>
                    <a:pt x="8349" y="571"/>
                    <a:pt x="9104" y="571"/>
                  </a:cubicBezTo>
                  <a:close/>
                  <a:moveTo>
                    <a:pt x="9114" y="0"/>
                  </a:moveTo>
                  <a:cubicBezTo>
                    <a:pt x="8228" y="0"/>
                    <a:pt x="7445" y="297"/>
                    <a:pt x="6956" y="656"/>
                  </a:cubicBezTo>
                  <a:cubicBezTo>
                    <a:pt x="6463" y="904"/>
                    <a:pt x="3092" y="2668"/>
                    <a:pt x="3476" y="4206"/>
                  </a:cubicBezTo>
                  <a:cubicBezTo>
                    <a:pt x="3675" y="4999"/>
                    <a:pt x="4133" y="5371"/>
                    <a:pt x="4483" y="5545"/>
                  </a:cubicBezTo>
                  <a:cubicBezTo>
                    <a:pt x="4750" y="5677"/>
                    <a:pt x="5060" y="5743"/>
                    <a:pt x="5378" y="5743"/>
                  </a:cubicBezTo>
                  <a:cubicBezTo>
                    <a:pt x="5687" y="5743"/>
                    <a:pt x="6003" y="5681"/>
                    <a:pt x="6294" y="5556"/>
                  </a:cubicBezTo>
                  <a:cubicBezTo>
                    <a:pt x="6929" y="5283"/>
                    <a:pt x="8454" y="4714"/>
                    <a:pt x="9045" y="4494"/>
                  </a:cubicBezTo>
                  <a:lnTo>
                    <a:pt x="10012" y="6427"/>
                  </a:lnTo>
                  <a:cubicBezTo>
                    <a:pt x="9299" y="6060"/>
                    <a:pt x="8264" y="5617"/>
                    <a:pt x="7405" y="5617"/>
                  </a:cubicBezTo>
                  <a:cubicBezTo>
                    <a:pt x="7181" y="5617"/>
                    <a:pt x="6968" y="5647"/>
                    <a:pt x="6777" y="5717"/>
                  </a:cubicBezTo>
                  <a:cubicBezTo>
                    <a:pt x="5725" y="6100"/>
                    <a:pt x="4766" y="6847"/>
                    <a:pt x="4405" y="7148"/>
                  </a:cubicBezTo>
                  <a:cubicBezTo>
                    <a:pt x="4217" y="7069"/>
                    <a:pt x="3981" y="7009"/>
                    <a:pt x="3724" y="7009"/>
                  </a:cubicBezTo>
                  <a:cubicBezTo>
                    <a:pt x="3239" y="7009"/>
                    <a:pt x="2681" y="7222"/>
                    <a:pt x="2242" y="7913"/>
                  </a:cubicBezTo>
                  <a:cubicBezTo>
                    <a:pt x="1558" y="8987"/>
                    <a:pt x="1348" y="9902"/>
                    <a:pt x="1292" y="10224"/>
                  </a:cubicBezTo>
                  <a:cubicBezTo>
                    <a:pt x="974" y="10493"/>
                    <a:pt x="1" y="11431"/>
                    <a:pt x="1" y="12922"/>
                  </a:cubicBezTo>
                  <a:cubicBezTo>
                    <a:pt x="1" y="14541"/>
                    <a:pt x="1" y="15940"/>
                    <a:pt x="1137" y="16949"/>
                  </a:cubicBezTo>
                  <a:cubicBezTo>
                    <a:pt x="2050" y="17762"/>
                    <a:pt x="2725" y="17913"/>
                    <a:pt x="2968" y="17941"/>
                  </a:cubicBezTo>
                  <a:lnTo>
                    <a:pt x="3625" y="18350"/>
                  </a:lnTo>
                  <a:cubicBezTo>
                    <a:pt x="3182" y="19399"/>
                    <a:pt x="1528" y="23663"/>
                    <a:pt x="2807" y="26116"/>
                  </a:cubicBezTo>
                  <a:cubicBezTo>
                    <a:pt x="3860" y="28134"/>
                    <a:pt x="4574" y="28621"/>
                    <a:pt x="4971" y="28694"/>
                  </a:cubicBezTo>
                  <a:lnTo>
                    <a:pt x="7664" y="33633"/>
                  </a:lnTo>
                  <a:cubicBezTo>
                    <a:pt x="7715" y="33726"/>
                    <a:pt x="7811" y="33782"/>
                    <a:pt x="7916" y="33782"/>
                  </a:cubicBezTo>
                  <a:cubicBezTo>
                    <a:pt x="7939" y="33782"/>
                    <a:pt x="7962" y="33780"/>
                    <a:pt x="7984" y="33774"/>
                  </a:cubicBezTo>
                  <a:lnTo>
                    <a:pt x="15383" y="31924"/>
                  </a:lnTo>
                  <a:cubicBezTo>
                    <a:pt x="15555" y="31880"/>
                    <a:pt x="15647" y="31693"/>
                    <a:pt x="15575" y="31530"/>
                  </a:cubicBezTo>
                  <a:lnTo>
                    <a:pt x="11815" y="23098"/>
                  </a:lnTo>
                  <a:cubicBezTo>
                    <a:pt x="12694" y="21284"/>
                    <a:pt x="18127" y="9938"/>
                    <a:pt x="17434" y="7861"/>
                  </a:cubicBezTo>
                  <a:cubicBezTo>
                    <a:pt x="16801" y="5962"/>
                    <a:pt x="14435" y="3631"/>
                    <a:pt x="12707" y="1928"/>
                  </a:cubicBezTo>
                  <a:cubicBezTo>
                    <a:pt x="12475" y="1699"/>
                    <a:pt x="12253" y="1482"/>
                    <a:pt x="12047" y="1276"/>
                  </a:cubicBezTo>
                  <a:cubicBezTo>
                    <a:pt x="11104" y="333"/>
                    <a:pt x="10051" y="0"/>
                    <a:pt x="9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256;p52">
              <a:extLst>
                <a:ext uri="{FF2B5EF4-FFF2-40B4-BE49-F238E27FC236}">
                  <a16:creationId xmlns:a16="http://schemas.microsoft.com/office/drawing/2014/main" id="{52890DDE-B1DF-D137-9C45-3064EC85F4D3}"/>
                </a:ext>
              </a:extLst>
            </p:cNvPr>
            <p:cNvSpPr/>
            <p:nvPr/>
          </p:nvSpPr>
          <p:spPr>
            <a:xfrm>
              <a:off x="4804375" y="1974800"/>
              <a:ext cx="69525" cy="78000"/>
            </a:xfrm>
            <a:custGeom>
              <a:avLst/>
              <a:gdLst/>
              <a:ahLst/>
              <a:cxnLst/>
              <a:rect l="l" t="t" r="r" b="b"/>
              <a:pathLst>
                <a:path w="2781" h="3120" extrusionOk="0">
                  <a:moveTo>
                    <a:pt x="321" y="1"/>
                  </a:moveTo>
                  <a:cubicBezTo>
                    <a:pt x="258" y="1"/>
                    <a:pt x="194" y="22"/>
                    <a:pt x="140" y="65"/>
                  </a:cubicBezTo>
                  <a:cubicBezTo>
                    <a:pt x="18" y="167"/>
                    <a:pt x="0" y="349"/>
                    <a:pt x="103" y="472"/>
                  </a:cubicBezTo>
                  <a:lnTo>
                    <a:pt x="2183" y="3015"/>
                  </a:lnTo>
                  <a:cubicBezTo>
                    <a:pt x="2237" y="3080"/>
                    <a:pt x="2316" y="3119"/>
                    <a:pt x="2402" y="3119"/>
                  </a:cubicBezTo>
                  <a:cubicBezTo>
                    <a:pt x="2403" y="3119"/>
                    <a:pt x="2404" y="3119"/>
                    <a:pt x="2406" y="3119"/>
                  </a:cubicBezTo>
                  <a:cubicBezTo>
                    <a:pt x="2406" y="3119"/>
                    <a:pt x="2406" y="3119"/>
                    <a:pt x="2407" y="3119"/>
                  </a:cubicBezTo>
                  <a:cubicBezTo>
                    <a:pt x="2648" y="3119"/>
                    <a:pt x="2780" y="2839"/>
                    <a:pt x="2626" y="2652"/>
                  </a:cubicBezTo>
                  <a:lnTo>
                    <a:pt x="546" y="109"/>
                  </a:lnTo>
                  <a:cubicBezTo>
                    <a:pt x="490" y="38"/>
                    <a:pt x="406" y="1"/>
                    <a:pt x="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257;p52">
              <a:extLst>
                <a:ext uri="{FF2B5EF4-FFF2-40B4-BE49-F238E27FC236}">
                  <a16:creationId xmlns:a16="http://schemas.microsoft.com/office/drawing/2014/main" id="{0C12DED6-83B8-C15E-3A53-FE34F692918F}"/>
                </a:ext>
              </a:extLst>
            </p:cNvPr>
            <p:cNvSpPr/>
            <p:nvPr/>
          </p:nvSpPr>
          <p:spPr>
            <a:xfrm>
              <a:off x="4648225" y="1983475"/>
              <a:ext cx="131575" cy="104025"/>
            </a:xfrm>
            <a:custGeom>
              <a:avLst/>
              <a:gdLst/>
              <a:ahLst/>
              <a:cxnLst/>
              <a:rect l="l" t="t" r="r" b="b"/>
              <a:pathLst>
                <a:path w="5263" h="4161" extrusionOk="0">
                  <a:moveTo>
                    <a:pt x="325" y="0"/>
                  </a:moveTo>
                  <a:cubicBezTo>
                    <a:pt x="239" y="0"/>
                    <a:pt x="155" y="38"/>
                    <a:pt x="99" y="111"/>
                  </a:cubicBezTo>
                  <a:cubicBezTo>
                    <a:pt x="0" y="237"/>
                    <a:pt x="25" y="420"/>
                    <a:pt x="154" y="516"/>
                  </a:cubicBezTo>
                  <a:lnTo>
                    <a:pt x="4777" y="4100"/>
                  </a:lnTo>
                  <a:cubicBezTo>
                    <a:pt x="4827" y="4138"/>
                    <a:pt x="4889" y="4160"/>
                    <a:pt x="4953" y="4160"/>
                  </a:cubicBezTo>
                  <a:cubicBezTo>
                    <a:pt x="5076" y="4160"/>
                    <a:pt x="5184" y="4082"/>
                    <a:pt x="5224" y="3966"/>
                  </a:cubicBezTo>
                  <a:cubicBezTo>
                    <a:pt x="5263" y="3850"/>
                    <a:pt x="5225" y="3722"/>
                    <a:pt x="5129" y="3647"/>
                  </a:cubicBezTo>
                  <a:lnTo>
                    <a:pt x="505" y="64"/>
                  </a:lnTo>
                  <a:cubicBezTo>
                    <a:pt x="451" y="21"/>
                    <a:pt x="388" y="0"/>
                    <a:pt x="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258;p52">
              <a:extLst>
                <a:ext uri="{FF2B5EF4-FFF2-40B4-BE49-F238E27FC236}">
                  <a16:creationId xmlns:a16="http://schemas.microsoft.com/office/drawing/2014/main" id="{0B0BBF98-B6D7-94F5-6BDE-EDB699642896}"/>
                </a:ext>
              </a:extLst>
            </p:cNvPr>
            <p:cNvSpPr/>
            <p:nvPr/>
          </p:nvSpPr>
          <p:spPr>
            <a:xfrm>
              <a:off x="4576225" y="2055875"/>
              <a:ext cx="128450" cy="95175"/>
            </a:xfrm>
            <a:custGeom>
              <a:avLst/>
              <a:gdLst/>
              <a:ahLst/>
              <a:cxnLst/>
              <a:rect l="l" t="t" r="r" b="b"/>
              <a:pathLst>
                <a:path w="5138" h="3807" extrusionOk="0">
                  <a:moveTo>
                    <a:pt x="325" y="1"/>
                  </a:moveTo>
                  <a:cubicBezTo>
                    <a:pt x="236" y="1"/>
                    <a:pt x="147" y="42"/>
                    <a:pt x="91" y="120"/>
                  </a:cubicBezTo>
                  <a:cubicBezTo>
                    <a:pt x="1" y="246"/>
                    <a:pt x="27" y="422"/>
                    <a:pt x="152" y="516"/>
                  </a:cubicBezTo>
                  <a:lnTo>
                    <a:pt x="4660" y="3753"/>
                  </a:lnTo>
                  <a:cubicBezTo>
                    <a:pt x="4708" y="3788"/>
                    <a:pt x="4767" y="3806"/>
                    <a:pt x="4827" y="3806"/>
                  </a:cubicBezTo>
                  <a:cubicBezTo>
                    <a:pt x="4951" y="3806"/>
                    <a:pt x="5061" y="3726"/>
                    <a:pt x="5099" y="3608"/>
                  </a:cubicBezTo>
                  <a:cubicBezTo>
                    <a:pt x="5137" y="3489"/>
                    <a:pt x="5095" y="3361"/>
                    <a:pt x="4994" y="3288"/>
                  </a:cubicBezTo>
                  <a:lnTo>
                    <a:pt x="487" y="51"/>
                  </a:lnTo>
                  <a:cubicBezTo>
                    <a:pt x="437" y="17"/>
                    <a:pt x="381" y="1"/>
                    <a:pt x="3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259;p52">
              <a:extLst>
                <a:ext uri="{FF2B5EF4-FFF2-40B4-BE49-F238E27FC236}">
                  <a16:creationId xmlns:a16="http://schemas.microsoft.com/office/drawing/2014/main" id="{FF02B34B-0A3F-525C-5785-0DE89C9EB85E}"/>
                </a:ext>
              </a:extLst>
            </p:cNvPr>
            <p:cNvSpPr/>
            <p:nvPr/>
          </p:nvSpPr>
          <p:spPr>
            <a:xfrm>
              <a:off x="4597075" y="2168500"/>
              <a:ext cx="55600" cy="98150"/>
            </a:xfrm>
            <a:custGeom>
              <a:avLst/>
              <a:gdLst/>
              <a:ahLst/>
              <a:cxnLst/>
              <a:rect l="l" t="t" r="r" b="b"/>
              <a:pathLst>
                <a:path w="2224" h="3926" extrusionOk="0">
                  <a:moveTo>
                    <a:pt x="295" y="1"/>
                  </a:moveTo>
                  <a:cubicBezTo>
                    <a:pt x="290" y="1"/>
                    <a:pt x="285" y="1"/>
                    <a:pt x="280" y="1"/>
                  </a:cubicBezTo>
                  <a:cubicBezTo>
                    <a:pt x="121" y="9"/>
                    <a:pt x="1" y="143"/>
                    <a:pt x="9" y="302"/>
                  </a:cubicBezTo>
                  <a:cubicBezTo>
                    <a:pt x="130" y="2603"/>
                    <a:pt x="1673" y="3815"/>
                    <a:pt x="1739" y="3866"/>
                  </a:cubicBezTo>
                  <a:cubicBezTo>
                    <a:pt x="1788" y="3904"/>
                    <a:pt x="1850" y="3925"/>
                    <a:pt x="1912" y="3925"/>
                  </a:cubicBezTo>
                  <a:cubicBezTo>
                    <a:pt x="2035" y="3925"/>
                    <a:pt x="2145" y="3848"/>
                    <a:pt x="2184" y="3732"/>
                  </a:cubicBezTo>
                  <a:cubicBezTo>
                    <a:pt x="2223" y="3615"/>
                    <a:pt x="2185" y="3487"/>
                    <a:pt x="2088" y="3413"/>
                  </a:cubicBezTo>
                  <a:cubicBezTo>
                    <a:pt x="2074" y="3401"/>
                    <a:pt x="688" y="2301"/>
                    <a:pt x="580" y="272"/>
                  </a:cubicBezTo>
                  <a:cubicBezTo>
                    <a:pt x="573" y="118"/>
                    <a:pt x="446"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260;p52">
              <a:extLst>
                <a:ext uri="{FF2B5EF4-FFF2-40B4-BE49-F238E27FC236}">
                  <a16:creationId xmlns:a16="http://schemas.microsoft.com/office/drawing/2014/main" id="{BFB2EB90-45AE-3EC8-80E4-2253D15F1B14}"/>
                </a:ext>
              </a:extLst>
            </p:cNvPr>
            <p:cNvSpPr/>
            <p:nvPr/>
          </p:nvSpPr>
          <p:spPr>
            <a:xfrm>
              <a:off x="3175150" y="300825"/>
              <a:ext cx="2568325" cy="2568325"/>
            </a:xfrm>
            <a:custGeom>
              <a:avLst/>
              <a:gdLst/>
              <a:ahLst/>
              <a:cxnLst/>
              <a:rect l="l" t="t" r="r" b="b"/>
              <a:pathLst>
                <a:path w="102733" h="102733" extrusionOk="0">
                  <a:moveTo>
                    <a:pt x="51366" y="13046"/>
                  </a:moveTo>
                  <a:cubicBezTo>
                    <a:pt x="72531" y="13046"/>
                    <a:pt x="89687" y="30203"/>
                    <a:pt x="89687" y="51366"/>
                  </a:cubicBezTo>
                  <a:cubicBezTo>
                    <a:pt x="89687" y="72531"/>
                    <a:pt x="72531" y="89687"/>
                    <a:pt x="51366" y="89687"/>
                  </a:cubicBezTo>
                  <a:cubicBezTo>
                    <a:pt x="30202" y="89687"/>
                    <a:pt x="13045" y="72532"/>
                    <a:pt x="13045" y="51366"/>
                  </a:cubicBezTo>
                  <a:cubicBezTo>
                    <a:pt x="13045" y="30202"/>
                    <a:pt x="30202" y="13046"/>
                    <a:pt x="51366" y="13046"/>
                  </a:cubicBezTo>
                  <a:close/>
                  <a:moveTo>
                    <a:pt x="46271" y="0"/>
                  </a:moveTo>
                  <a:lnTo>
                    <a:pt x="44931" y="5895"/>
                  </a:lnTo>
                  <a:cubicBezTo>
                    <a:pt x="41375" y="6393"/>
                    <a:pt x="37892" y="7309"/>
                    <a:pt x="34553" y="8626"/>
                  </a:cubicBezTo>
                  <a:lnTo>
                    <a:pt x="30409" y="4153"/>
                  </a:lnTo>
                  <a:lnTo>
                    <a:pt x="21271" y="9430"/>
                  </a:lnTo>
                  <a:lnTo>
                    <a:pt x="23058" y="15211"/>
                  </a:lnTo>
                  <a:cubicBezTo>
                    <a:pt x="20235" y="17423"/>
                    <a:pt x="17680" y="19958"/>
                    <a:pt x="15444" y="22761"/>
                  </a:cubicBezTo>
                  <a:lnTo>
                    <a:pt x="9611" y="20957"/>
                  </a:lnTo>
                  <a:lnTo>
                    <a:pt x="4334" y="30096"/>
                  </a:lnTo>
                  <a:lnTo>
                    <a:pt x="8764" y="34200"/>
                  </a:lnTo>
                  <a:cubicBezTo>
                    <a:pt x="7418" y="37530"/>
                    <a:pt x="6471" y="41006"/>
                    <a:pt x="5941" y="44558"/>
                  </a:cubicBezTo>
                  <a:lnTo>
                    <a:pt x="0" y="45909"/>
                  </a:lnTo>
                  <a:lnTo>
                    <a:pt x="0" y="56461"/>
                  </a:lnTo>
                  <a:lnTo>
                    <a:pt x="5893" y="57802"/>
                  </a:lnTo>
                  <a:cubicBezTo>
                    <a:pt x="6392" y="61357"/>
                    <a:pt x="7309" y="64841"/>
                    <a:pt x="8625" y="68180"/>
                  </a:cubicBezTo>
                  <a:lnTo>
                    <a:pt x="4153" y="72324"/>
                  </a:lnTo>
                  <a:lnTo>
                    <a:pt x="9429" y="81462"/>
                  </a:lnTo>
                  <a:lnTo>
                    <a:pt x="15210" y="79676"/>
                  </a:lnTo>
                  <a:cubicBezTo>
                    <a:pt x="17423" y="82497"/>
                    <a:pt x="19957" y="85053"/>
                    <a:pt x="22761" y="87289"/>
                  </a:cubicBezTo>
                  <a:lnTo>
                    <a:pt x="20957" y="93122"/>
                  </a:lnTo>
                  <a:lnTo>
                    <a:pt x="30096" y="98399"/>
                  </a:lnTo>
                  <a:lnTo>
                    <a:pt x="34200" y="93969"/>
                  </a:lnTo>
                  <a:cubicBezTo>
                    <a:pt x="37529" y="95315"/>
                    <a:pt x="41005" y="96262"/>
                    <a:pt x="44558" y="96792"/>
                  </a:cubicBezTo>
                  <a:lnTo>
                    <a:pt x="45909" y="102733"/>
                  </a:lnTo>
                  <a:lnTo>
                    <a:pt x="56461" y="102733"/>
                  </a:lnTo>
                  <a:lnTo>
                    <a:pt x="57802" y="96839"/>
                  </a:lnTo>
                  <a:cubicBezTo>
                    <a:pt x="61356" y="96341"/>
                    <a:pt x="64840" y="95423"/>
                    <a:pt x="68180" y="94108"/>
                  </a:cubicBezTo>
                  <a:lnTo>
                    <a:pt x="72324" y="98579"/>
                  </a:lnTo>
                  <a:lnTo>
                    <a:pt x="81462" y="93304"/>
                  </a:lnTo>
                  <a:lnTo>
                    <a:pt x="79674" y="87523"/>
                  </a:lnTo>
                  <a:cubicBezTo>
                    <a:pt x="82496" y="85310"/>
                    <a:pt x="85052" y="82776"/>
                    <a:pt x="87288" y="79972"/>
                  </a:cubicBezTo>
                  <a:lnTo>
                    <a:pt x="93122" y="81777"/>
                  </a:lnTo>
                  <a:lnTo>
                    <a:pt x="98398" y="72637"/>
                  </a:lnTo>
                  <a:lnTo>
                    <a:pt x="93968" y="68532"/>
                  </a:lnTo>
                  <a:cubicBezTo>
                    <a:pt x="95313" y="65204"/>
                    <a:pt x="96262" y="61728"/>
                    <a:pt x="96792" y="58176"/>
                  </a:cubicBezTo>
                  <a:lnTo>
                    <a:pt x="102733" y="56823"/>
                  </a:lnTo>
                  <a:lnTo>
                    <a:pt x="102733" y="46271"/>
                  </a:lnTo>
                  <a:lnTo>
                    <a:pt x="96838" y="44931"/>
                  </a:lnTo>
                  <a:cubicBezTo>
                    <a:pt x="96340" y="41377"/>
                    <a:pt x="95423" y="37893"/>
                    <a:pt x="94107" y="34553"/>
                  </a:cubicBezTo>
                  <a:lnTo>
                    <a:pt x="98579" y="30409"/>
                  </a:lnTo>
                  <a:lnTo>
                    <a:pt x="93303" y="21271"/>
                  </a:lnTo>
                  <a:lnTo>
                    <a:pt x="87522" y="23059"/>
                  </a:lnTo>
                  <a:cubicBezTo>
                    <a:pt x="85309" y="20237"/>
                    <a:pt x="82775" y="17681"/>
                    <a:pt x="79971" y="15445"/>
                  </a:cubicBezTo>
                  <a:lnTo>
                    <a:pt x="81775" y="9611"/>
                  </a:lnTo>
                  <a:lnTo>
                    <a:pt x="72637" y="4335"/>
                  </a:lnTo>
                  <a:lnTo>
                    <a:pt x="68532" y="8765"/>
                  </a:lnTo>
                  <a:cubicBezTo>
                    <a:pt x="65203" y="7419"/>
                    <a:pt x="61726" y="6472"/>
                    <a:pt x="58175" y="5942"/>
                  </a:cubicBezTo>
                  <a:lnTo>
                    <a:pt x="568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261;p52">
              <a:extLst>
                <a:ext uri="{FF2B5EF4-FFF2-40B4-BE49-F238E27FC236}">
                  <a16:creationId xmlns:a16="http://schemas.microsoft.com/office/drawing/2014/main" id="{01904F85-5BEB-EA1A-38F0-D8270C995F38}"/>
                </a:ext>
              </a:extLst>
            </p:cNvPr>
            <p:cNvSpPr/>
            <p:nvPr/>
          </p:nvSpPr>
          <p:spPr>
            <a:xfrm>
              <a:off x="3167625" y="293300"/>
              <a:ext cx="2583400" cy="2583375"/>
            </a:xfrm>
            <a:custGeom>
              <a:avLst/>
              <a:gdLst/>
              <a:ahLst/>
              <a:cxnLst/>
              <a:rect l="l" t="t" r="r" b="b"/>
              <a:pathLst>
                <a:path w="103336" h="103335" extrusionOk="0">
                  <a:moveTo>
                    <a:pt x="51666" y="13648"/>
                  </a:moveTo>
                  <a:cubicBezTo>
                    <a:pt x="72632" y="13648"/>
                    <a:pt x="89686" y="30704"/>
                    <a:pt x="89686" y="51667"/>
                  </a:cubicBezTo>
                  <a:cubicBezTo>
                    <a:pt x="89686" y="72632"/>
                    <a:pt x="72630" y="89688"/>
                    <a:pt x="51666" y="89688"/>
                  </a:cubicBezTo>
                  <a:cubicBezTo>
                    <a:pt x="30703" y="89688"/>
                    <a:pt x="13647" y="72633"/>
                    <a:pt x="13647" y="51667"/>
                  </a:cubicBezTo>
                  <a:cubicBezTo>
                    <a:pt x="13647" y="30703"/>
                    <a:pt x="30703" y="13648"/>
                    <a:pt x="51666" y="13648"/>
                  </a:cubicBezTo>
                  <a:close/>
                  <a:moveTo>
                    <a:pt x="51666" y="13046"/>
                  </a:moveTo>
                  <a:cubicBezTo>
                    <a:pt x="30371" y="13046"/>
                    <a:pt x="13046" y="30372"/>
                    <a:pt x="13046" y="51667"/>
                  </a:cubicBezTo>
                  <a:cubicBezTo>
                    <a:pt x="13046" y="72964"/>
                    <a:pt x="30370" y="90289"/>
                    <a:pt x="51666" y="90289"/>
                  </a:cubicBezTo>
                  <a:cubicBezTo>
                    <a:pt x="72964" y="90289"/>
                    <a:pt x="90289" y="72964"/>
                    <a:pt x="90289" y="51667"/>
                  </a:cubicBezTo>
                  <a:cubicBezTo>
                    <a:pt x="90289" y="30371"/>
                    <a:pt x="72962" y="13046"/>
                    <a:pt x="51666" y="13046"/>
                  </a:cubicBezTo>
                  <a:close/>
                  <a:moveTo>
                    <a:pt x="56883" y="602"/>
                  </a:moveTo>
                  <a:lnTo>
                    <a:pt x="58228" y="6510"/>
                  </a:lnTo>
                  <a:lnTo>
                    <a:pt x="58432" y="6540"/>
                  </a:lnTo>
                  <a:cubicBezTo>
                    <a:pt x="61937" y="7061"/>
                    <a:pt x="65399" y="8005"/>
                    <a:pt x="68721" y="9345"/>
                  </a:cubicBezTo>
                  <a:lnTo>
                    <a:pt x="68913" y="9422"/>
                  </a:lnTo>
                  <a:lnTo>
                    <a:pt x="72995" y="5017"/>
                  </a:lnTo>
                  <a:lnTo>
                    <a:pt x="81718" y="10053"/>
                  </a:lnTo>
                  <a:lnTo>
                    <a:pt x="79925" y="15853"/>
                  </a:lnTo>
                  <a:lnTo>
                    <a:pt x="80084" y="15981"/>
                  </a:lnTo>
                  <a:cubicBezTo>
                    <a:pt x="82870" y="18203"/>
                    <a:pt x="85387" y="20741"/>
                    <a:pt x="87587" y="23546"/>
                  </a:cubicBezTo>
                  <a:lnTo>
                    <a:pt x="87714" y="23709"/>
                  </a:lnTo>
                  <a:lnTo>
                    <a:pt x="93464" y="21931"/>
                  </a:lnTo>
                  <a:lnTo>
                    <a:pt x="98500" y="30654"/>
                  </a:lnTo>
                  <a:lnTo>
                    <a:pt x="94053" y="34773"/>
                  </a:lnTo>
                  <a:lnTo>
                    <a:pt x="94128" y="34964"/>
                  </a:lnTo>
                  <a:cubicBezTo>
                    <a:pt x="95435" y="38282"/>
                    <a:pt x="96346" y="41742"/>
                    <a:pt x="96842" y="45273"/>
                  </a:cubicBezTo>
                  <a:lnTo>
                    <a:pt x="96871" y="45479"/>
                  </a:lnTo>
                  <a:lnTo>
                    <a:pt x="102733" y="46813"/>
                  </a:lnTo>
                  <a:lnTo>
                    <a:pt x="102733" y="56885"/>
                  </a:lnTo>
                  <a:lnTo>
                    <a:pt x="96825" y="58228"/>
                  </a:lnTo>
                  <a:lnTo>
                    <a:pt x="96794" y="58432"/>
                  </a:lnTo>
                  <a:cubicBezTo>
                    <a:pt x="96274" y="61937"/>
                    <a:pt x="95330" y="65400"/>
                    <a:pt x="93990" y="68721"/>
                  </a:cubicBezTo>
                  <a:lnTo>
                    <a:pt x="93913" y="68913"/>
                  </a:lnTo>
                  <a:lnTo>
                    <a:pt x="98317" y="72996"/>
                  </a:lnTo>
                  <a:lnTo>
                    <a:pt x="93282" y="81718"/>
                  </a:lnTo>
                  <a:lnTo>
                    <a:pt x="87481" y="79925"/>
                  </a:lnTo>
                  <a:lnTo>
                    <a:pt x="87354" y="80085"/>
                  </a:lnTo>
                  <a:cubicBezTo>
                    <a:pt x="85132" y="82870"/>
                    <a:pt x="82592" y="85387"/>
                    <a:pt x="79789" y="87587"/>
                  </a:cubicBezTo>
                  <a:lnTo>
                    <a:pt x="79626" y="87715"/>
                  </a:lnTo>
                  <a:lnTo>
                    <a:pt x="81404" y="93464"/>
                  </a:lnTo>
                  <a:lnTo>
                    <a:pt x="72682" y="98500"/>
                  </a:lnTo>
                  <a:lnTo>
                    <a:pt x="68562" y="94053"/>
                  </a:lnTo>
                  <a:lnTo>
                    <a:pt x="68371" y="94128"/>
                  </a:lnTo>
                  <a:cubicBezTo>
                    <a:pt x="65053" y="95435"/>
                    <a:pt x="61592" y="96346"/>
                    <a:pt x="58060" y="96842"/>
                  </a:cubicBezTo>
                  <a:lnTo>
                    <a:pt x="57856" y="96871"/>
                  </a:lnTo>
                  <a:lnTo>
                    <a:pt x="56522" y="102733"/>
                  </a:lnTo>
                  <a:lnTo>
                    <a:pt x="46451" y="102733"/>
                  </a:lnTo>
                  <a:lnTo>
                    <a:pt x="45107" y="96826"/>
                  </a:lnTo>
                  <a:lnTo>
                    <a:pt x="44903" y="96795"/>
                  </a:lnTo>
                  <a:cubicBezTo>
                    <a:pt x="41399" y="96274"/>
                    <a:pt x="37937" y="95331"/>
                    <a:pt x="34614" y="93990"/>
                  </a:cubicBezTo>
                  <a:lnTo>
                    <a:pt x="34422" y="93913"/>
                  </a:lnTo>
                  <a:lnTo>
                    <a:pt x="30340" y="98318"/>
                  </a:lnTo>
                  <a:lnTo>
                    <a:pt x="21617" y="93283"/>
                  </a:lnTo>
                  <a:lnTo>
                    <a:pt x="23410" y="87483"/>
                  </a:lnTo>
                  <a:lnTo>
                    <a:pt x="23249" y="87354"/>
                  </a:lnTo>
                  <a:cubicBezTo>
                    <a:pt x="20464" y="85132"/>
                    <a:pt x="17946" y="82594"/>
                    <a:pt x="15748" y="79789"/>
                  </a:cubicBezTo>
                  <a:lnTo>
                    <a:pt x="15620" y="79626"/>
                  </a:lnTo>
                  <a:lnTo>
                    <a:pt x="9871" y="81404"/>
                  </a:lnTo>
                  <a:lnTo>
                    <a:pt x="4835" y="72682"/>
                  </a:lnTo>
                  <a:lnTo>
                    <a:pt x="9282" y="68562"/>
                  </a:lnTo>
                  <a:lnTo>
                    <a:pt x="9207" y="68371"/>
                  </a:lnTo>
                  <a:cubicBezTo>
                    <a:pt x="7900" y="65053"/>
                    <a:pt x="6989" y="61592"/>
                    <a:pt x="6493" y="58062"/>
                  </a:cubicBezTo>
                  <a:lnTo>
                    <a:pt x="6464" y="57856"/>
                  </a:lnTo>
                  <a:lnTo>
                    <a:pt x="602" y="56523"/>
                  </a:lnTo>
                  <a:lnTo>
                    <a:pt x="602" y="46451"/>
                  </a:lnTo>
                  <a:lnTo>
                    <a:pt x="6509" y="45107"/>
                  </a:lnTo>
                  <a:lnTo>
                    <a:pt x="6540" y="44903"/>
                  </a:lnTo>
                  <a:cubicBezTo>
                    <a:pt x="7061" y="41398"/>
                    <a:pt x="8005" y="37936"/>
                    <a:pt x="9345" y="34615"/>
                  </a:cubicBezTo>
                  <a:lnTo>
                    <a:pt x="9422" y="34422"/>
                  </a:lnTo>
                  <a:lnTo>
                    <a:pt x="5017" y="30340"/>
                  </a:lnTo>
                  <a:lnTo>
                    <a:pt x="10052" y="21617"/>
                  </a:lnTo>
                  <a:lnTo>
                    <a:pt x="15852" y="23410"/>
                  </a:lnTo>
                  <a:lnTo>
                    <a:pt x="15981" y="23251"/>
                  </a:lnTo>
                  <a:cubicBezTo>
                    <a:pt x="18202" y="20465"/>
                    <a:pt x="20741" y="17947"/>
                    <a:pt x="23546" y="15748"/>
                  </a:cubicBezTo>
                  <a:lnTo>
                    <a:pt x="23709" y="15621"/>
                  </a:lnTo>
                  <a:lnTo>
                    <a:pt x="21931" y="9871"/>
                  </a:lnTo>
                  <a:lnTo>
                    <a:pt x="30652" y="4836"/>
                  </a:lnTo>
                  <a:lnTo>
                    <a:pt x="34773" y="9282"/>
                  </a:lnTo>
                  <a:lnTo>
                    <a:pt x="34964" y="9207"/>
                  </a:lnTo>
                  <a:cubicBezTo>
                    <a:pt x="38282" y="7901"/>
                    <a:pt x="41742" y="6990"/>
                    <a:pt x="45273" y="6494"/>
                  </a:cubicBezTo>
                  <a:lnTo>
                    <a:pt x="45479" y="6465"/>
                  </a:lnTo>
                  <a:lnTo>
                    <a:pt x="46813" y="602"/>
                  </a:lnTo>
                  <a:close/>
                  <a:moveTo>
                    <a:pt x="46332" y="0"/>
                  </a:moveTo>
                  <a:lnTo>
                    <a:pt x="44984" y="5926"/>
                  </a:lnTo>
                  <a:cubicBezTo>
                    <a:pt x="41546" y="6426"/>
                    <a:pt x="38175" y="7313"/>
                    <a:pt x="34935" y="8571"/>
                  </a:cubicBezTo>
                  <a:lnTo>
                    <a:pt x="30768" y="4074"/>
                  </a:lnTo>
                  <a:lnTo>
                    <a:pt x="21214" y="9590"/>
                  </a:lnTo>
                  <a:lnTo>
                    <a:pt x="23011" y="15403"/>
                  </a:lnTo>
                  <a:cubicBezTo>
                    <a:pt x="20289" y="17557"/>
                    <a:pt x="17815" y="20010"/>
                    <a:pt x="15638" y="22715"/>
                  </a:cubicBezTo>
                  <a:lnTo>
                    <a:pt x="9772" y="20901"/>
                  </a:lnTo>
                  <a:lnTo>
                    <a:pt x="4255" y="30456"/>
                  </a:lnTo>
                  <a:lnTo>
                    <a:pt x="8710" y="34582"/>
                  </a:lnTo>
                  <a:cubicBezTo>
                    <a:pt x="7422" y="37811"/>
                    <a:pt x="6504" y="41176"/>
                    <a:pt x="5975" y="44611"/>
                  </a:cubicBezTo>
                  <a:lnTo>
                    <a:pt x="0" y="45971"/>
                  </a:lnTo>
                  <a:lnTo>
                    <a:pt x="0" y="57003"/>
                  </a:lnTo>
                  <a:lnTo>
                    <a:pt x="5924" y="58351"/>
                  </a:lnTo>
                  <a:cubicBezTo>
                    <a:pt x="6424" y="61790"/>
                    <a:pt x="7311" y="65161"/>
                    <a:pt x="8570" y="68400"/>
                  </a:cubicBezTo>
                  <a:lnTo>
                    <a:pt x="4072" y="72568"/>
                  </a:lnTo>
                  <a:lnTo>
                    <a:pt x="9589" y="82122"/>
                  </a:lnTo>
                  <a:lnTo>
                    <a:pt x="15402" y="80325"/>
                  </a:lnTo>
                  <a:cubicBezTo>
                    <a:pt x="17556" y="83047"/>
                    <a:pt x="20009" y="85519"/>
                    <a:pt x="22713" y="87697"/>
                  </a:cubicBezTo>
                  <a:lnTo>
                    <a:pt x="20899" y="93564"/>
                  </a:lnTo>
                  <a:lnTo>
                    <a:pt x="30453" y="99081"/>
                  </a:lnTo>
                  <a:lnTo>
                    <a:pt x="34580" y="94626"/>
                  </a:lnTo>
                  <a:cubicBezTo>
                    <a:pt x="37809" y="95914"/>
                    <a:pt x="41174" y="96830"/>
                    <a:pt x="44610" y="97360"/>
                  </a:cubicBezTo>
                  <a:lnTo>
                    <a:pt x="45969" y="103334"/>
                  </a:lnTo>
                  <a:lnTo>
                    <a:pt x="57003" y="103334"/>
                  </a:lnTo>
                  <a:lnTo>
                    <a:pt x="58351" y="97409"/>
                  </a:lnTo>
                  <a:cubicBezTo>
                    <a:pt x="61789" y="96910"/>
                    <a:pt x="65160" y="96023"/>
                    <a:pt x="68400" y="94764"/>
                  </a:cubicBezTo>
                  <a:lnTo>
                    <a:pt x="72567" y="99262"/>
                  </a:lnTo>
                  <a:lnTo>
                    <a:pt x="82122" y="93746"/>
                  </a:lnTo>
                  <a:lnTo>
                    <a:pt x="80324" y="87933"/>
                  </a:lnTo>
                  <a:cubicBezTo>
                    <a:pt x="83047" y="85777"/>
                    <a:pt x="85519" y="83326"/>
                    <a:pt x="87697" y="80621"/>
                  </a:cubicBezTo>
                  <a:lnTo>
                    <a:pt x="93564" y="82435"/>
                  </a:lnTo>
                  <a:lnTo>
                    <a:pt x="99082" y="72881"/>
                  </a:lnTo>
                  <a:lnTo>
                    <a:pt x="94628" y="68754"/>
                  </a:lnTo>
                  <a:cubicBezTo>
                    <a:pt x="95914" y="65525"/>
                    <a:pt x="96831" y="62160"/>
                    <a:pt x="97360" y="58724"/>
                  </a:cubicBezTo>
                  <a:lnTo>
                    <a:pt x="103336" y="57365"/>
                  </a:lnTo>
                  <a:lnTo>
                    <a:pt x="103336" y="46333"/>
                  </a:lnTo>
                  <a:lnTo>
                    <a:pt x="97410" y="44984"/>
                  </a:lnTo>
                  <a:cubicBezTo>
                    <a:pt x="96910" y="41546"/>
                    <a:pt x="96023" y="38175"/>
                    <a:pt x="94764" y="34935"/>
                  </a:cubicBezTo>
                  <a:lnTo>
                    <a:pt x="99262" y="30768"/>
                  </a:lnTo>
                  <a:lnTo>
                    <a:pt x="93746" y="21213"/>
                  </a:lnTo>
                  <a:lnTo>
                    <a:pt x="87933" y="23011"/>
                  </a:lnTo>
                  <a:cubicBezTo>
                    <a:pt x="85777" y="20289"/>
                    <a:pt x="83325" y="17815"/>
                    <a:pt x="80621" y="15638"/>
                  </a:cubicBezTo>
                  <a:lnTo>
                    <a:pt x="82437" y="9772"/>
                  </a:lnTo>
                  <a:lnTo>
                    <a:pt x="72883" y="4254"/>
                  </a:lnTo>
                  <a:lnTo>
                    <a:pt x="68755" y="8708"/>
                  </a:lnTo>
                  <a:cubicBezTo>
                    <a:pt x="65526" y="7422"/>
                    <a:pt x="62162" y="6504"/>
                    <a:pt x="58726" y="5976"/>
                  </a:cubicBezTo>
                  <a:lnTo>
                    <a:pt x="573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262;p52">
              <a:extLst>
                <a:ext uri="{FF2B5EF4-FFF2-40B4-BE49-F238E27FC236}">
                  <a16:creationId xmlns:a16="http://schemas.microsoft.com/office/drawing/2014/main" id="{285E273A-4CC3-C7B5-F570-252BFE99E3E5}"/>
                </a:ext>
              </a:extLst>
            </p:cNvPr>
            <p:cNvSpPr/>
            <p:nvPr/>
          </p:nvSpPr>
          <p:spPr>
            <a:xfrm>
              <a:off x="3175150" y="245275"/>
              <a:ext cx="2568325" cy="2568350"/>
            </a:xfrm>
            <a:custGeom>
              <a:avLst/>
              <a:gdLst/>
              <a:ahLst/>
              <a:cxnLst/>
              <a:rect l="l" t="t" r="r" b="b"/>
              <a:pathLst>
                <a:path w="102733" h="102734" extrusionOk="0">
                  <a:moveTo>
                    <a:pt x="51366" y="13046"/>
                  </a:moveTo>
                  <a:cubicBezTo>
                    <a:pt x="72531" y="13046"/>
                    <a:pt x="89687" y="30203"/>
                    <a:pt x="89687" y="51367"/>
                  </a:cubicBezTo>
                  <a:cubicBezTo>
                    <a:pt x="89687" y="72530"/>
                    <a:pt x="72531" y="89687"/>
                    <a:pt x="51366" y="89687"/>
                  </a:cubicBezTo>
                  <a:cubicBezTo>
                    <a:pt x="30202" y="89687"/>
                    <a:pt x="13045" y="72530"/>
                    <a:pt x="13045" y="51367"/>
                  </a:cubicBezTo>
                  <a:cubicBezTo>
                    <a:pt x="13045" y="30203"/>
                    <a:pt x="30202" y="13046"/>
                    <a:pt x="51366" y="13046"/>
                  </a:cubicBezTo>
                  <a:close/>
                  <a:moveTo>
                    <a:pt x="46271" y="1"/>
                  </a:moveTo>
                  <a:lnTo>
                    <a:pt x="44931" y="5894"/>
                  </a:lnTo>
                  <a:cubicBezTo>
                    <a:pt x="41375" y="6393"/>
                    <a:pt x="37892" y="7310"/>
                    <a:pt x="34553" y="8626"/>
                  </a:cubicBezTo>
                  <a:lnTo>
                    <a:pt x="30409" y="4154"/>
                  </a:lnTo>
                  <a:lnTo>
                    <a:pt x="21271" y="9430"/>
                  </a:lnTo>
                  <a:lnTo>
                    <a:pt x="23058" y="15211"/>
                  </a:lnTo>
                  <a:cubicBezTo>
                    <a:pt x="20235" y="17423"/>
                    <a:pt x="17680" y="19957"/>
                    <a:pt x="15444" y="22762"/>
                  </a:cubicBezTo>
                  <a:lnTo>
                    <a:pt x="9611" y="20958"/>
                  </a:lnTo>
                  <a:lnTo>
                    <a:pt x="4334" y="30096"/>
                  </a:lnTo>
                  <a:lnTo>
                    <a:pt x="8765" y="34201"/>
                  </a:lnTo>
                  <a:cubicBezTo>
                    <a:pt x="7418" y="37530"/>
                    <a:pt x="6471" y="41006"/>
                    <a:pt x="5941" y="44559"/>
                  </a:cubicBezTo>
                  <a:lnTo>
                    <a:pt x="0" y="45910"/>
                  </a:lnTo>
                  <a:lnTo>
                    <a:pt x="0" y="56462"/>
                  </a:lnTo>
                  <a:lnTo>
                    <a:pt x="5893" y="57803"/>
                  </a:lnTo>
                  <a:cubicBezTo>
                    <a:pt x="6392" y="61358"/>
                    <a:pt x="7309" y="64840"/>
                    <a:pt x="8625" y="68180"/>
                  </a:cubicBezTo>
                  <a:lnTo>
                    <a:pt x="4153" y="72324"/>
                  </a:lnTo>
                  <a:lnTo>
                    <a:pt x="9429" y="81463"/>
                  </a:lnTo>
                  <a:lnTo>
                    <a:pt x="15210" y="79675"/>
                  </a:lnTo>
                  <a:cubicBezTo>
                    <a:pt x="17423" y="82497"/>
                    <a:pt x="19957" y="85053"/>
                    <a:pt x="22761" y="87289"/>
                  </a:cubicBezTo>
                  <a:lnTo>
                    <a:pt x="20957" y="93122"/>
                  </a:lnTo>
                  <a:lnTo>
                    <a:pt x="30096" y="98399"/>
                  </a:lnTo>
                  <a:lnTo>
                    <a:pt x="34200" y="93969"/>
                  </a:lnTo>
                  <a:cubicBezTo>
                    <a:pt x="37529" y="95314"/>
                    <a:pt x="41005" y="96262"/>
                    <a:pt x="44558" y="96793"/>
                  </a:cubicBezTo>
                  <a:lnTo>
                    <a:pt x="45909" y="102733"/>
                  </a:lnTo>
                  <a:lnTo>
                    <a:pt x="56461" y="102733"/>
                  </a:lnTo>
                  <a:lnTo>
                    <a:pt x="57802" y="96840"/>
                  </a:lnTo>
                  <a:cubicBezTo>
                    <a:pt x="61357" y="96340"/>
                    <a:pt x="64840" y="95424"/>
                    <a:pt x="68180" y="94109"/>
                  </a:cubicBezTo>
                  <a:lnTo>
                    <a:pt x="72324" y="98580"/>
                  </a:lnTo>
                  <a:lnTo>
                    <a:pt x="81462" y="93304"/>
                  </a:lnTo>
                  <a:lnTo>
                    <a:pt x="79674" y="87523"/>
                  </a:lnTo>
                  <a:cubicBezTo>
                    <a:pt x="82496" y="85309"/>
                    <a:pt x="85052" y="82776"/>
                    <a:pt x="87288" y="79971"/>
                  </a:cubicBezTo>
                  <a:lnTo>
                    <a:pt x="93122" y="81776"/>
                  </a:lnTo>
                  <a:lnTo>
                    <a:pt x="98398" y="72637"/>
                  </a:lnTo>
                  <a:lnTo>
                    <a:pt x="93968" y="68533"/>
                  </a:lnTo>
                  <a:cubicBezTo>
                    <a:pt x="95313" y="65204"/>
                    <a:pt x="96261" y="61727"/>
                    <a:pt x="96792" y="58176"/>
                  </a:cubicBezTo>
                  <a:lnTo>
                    <a:pt x="102733" y="56824"/>
                  </a:lnTo>
                  <a:lnTo>
                    <a:pt x="102733" y="46271"/>
                  </a:lnTo>
                  <a:lnTo>
                    <a:pt x="96838" y="44931"/>
                  </a:lnTo>
                  <a:cubicBezTo>
                    <a:pt x="96340" y="41376"/>
                    <a:pt x="95423" y="37893"/>
                    <a:pt x="94107" y="34553"/>
                  </a:cubicBezTo>
                  <a:lnTo>
                    <a:pt x="98579" y="30410"/>
                  </a:lnTo>
                  <a:lnTo>
                    <a:pt x="93303" y="21270"/>
                  </a:lnTo>
                  <a:lnTo>
                    <a:pt x="87522" y="23059"/>
                  </a:lnTo>
                  <a:cubicBezTo>
                    <a:pt x="85309" y="20236"/>
                    <a:pt x="82775" y="17681"/>
                    <a:pt x="79971" y="15444"/>
                  </a:cubicBezTo>
                  <a:lnTo>
                    <a:pt x="81775" y="9611"/>
                  </a:lnTo>
                  <a:lnTo>
                    <a:pt x="72637" y="4335"/>
                  </a:lnTo>
                  <a:lnTo>
                    <a:pt x="68532" y="8764"/>
                  </a:lnTo>
                  <a:cubicBezTo>
                    <a:pt x="65203" y="7419"/>
                    <a:pt x="61726" y="6471"/>
                    <a:pt x="58175" y="5942"/>
                  </a:cubicBezTo>
                  <a:lnTo>
                    <a:pt x="568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263;p52">
              <a:extLst>
                <a:ext uri="{FF2B5EF4-FFF2-40B4-BE49-F238E27FC236}">
                  <a16:creationId xmlns:a16="http://schemas.microsoft.com/office/drawing/2014/main" id="{74841663-F65D-86D4-5C82-C3291727C468}"/>
                </a:ext>
              </a:extLst>
            </p:cNvPr>
            <p:cNvSpPr/>
            <p:nvPr/>
          </p:nvSpPr>
          <p:spPr>
            <a:xfrm>
              <a:off x="3167975" y="238125"/>
              <a:ext cx="2582675" cy="2582650"/>
            </a:xfrm>
            <a:custGeom>
              <a:avLst/>
              <a:gdLst/>
              <a:ahLst/>
              <a:cxnLst/>
              <a:rect l="l" t="t" r="r" b="b"/>
              <a:pathLst>
                <a:path w="103307" h="103306" extrusionOk="0">
                  <a:moveTo>
                    <a:pt x="51652" y="13618"/>
                  </a:moveTo>
                  <a:cubicBezTo>
                    <a:pt x="72626" y="13618"/>
                    <a:pt x="89688" y="30681"/>
                    <a:pt x="89688" y="51652"/>
                  </a:cubicBezTo>
                  <a:cubicBezTo>
                    <a:pt x="89688" y="72624"/>
                    <a:pt x="72626" y="89687"/>
                    <a:pt x="51652" y="89687"/>
                  </a:cubicBezTo>
                  <a:cubicBezTo>
                    <a:pt x="30680" y="89687"/>
                    <a:pt x="13619" y="72624"/>
                    <a:pt x="13619" y="51653"/>
                  </a:cubicBezTo>
                  <a:cubicBezTo>
                    <a:pt x="13619" y="30681"/>
                    <a:pt x="30681" y="13619"/>
                    <a:pt x="51653" y="13619"/>
                  </a:cubicBezTo>
                  <a:lnTo>
                    <a:pt x="51652" y="13618"/>
                  </a:lnTo>
                  <a:close/>
                  <a:moveTo>
                    <a:pt x="51652" y="13045"/>
                  </a:moveTo>
                  <a:cubicBezTo>
                    <a:pt x="30365" y="13045"/>
                    <a:pt x="13047" y="30365"/>
                    <a:pt x="13047" y="51653"/>
                  </a:cubicBezTo>
                  <a:cubicBezTo>
                    <a:pt x="13047" y="72941"/>
                    <a:pt x="30365" y="90260"/>
                    <a:pt x="51653" y="90260"/>
                  </a:cubicBezTo>
                  <a:lnTo>
                    <a:pt x="51653" y="90260"/>
                  </a:lnTo>
                  <a:cubicBezTo>
                    <a:pt x="72942" y="90260"/>
                    <a:pt x="90260" y="72940"/>
                    <a:pt x="90260" y="51652"/>
                  </a:cubicBezTo>
                  <a:cubicBezTo>
                    <a:pt x="90260" y="30364"/>
                    <a:pt x="72940" y="13045"/>
                    <a:pt x="51652" y="13045"/>
                  </a:cubicBezTo>
                  <a:close/>
                  <a:moveTo>
                    <a:pt x="51653" y="90260"/>
                  </a:moveTo>
                  <a:cubicBezTo>
                    <a:pt x="51653" y="90260"/>
                    <a:pt x="51652" y="90260"/>
                    <a:pt x="51652" y="90260"/>
                  </a:cubicBezTo>
                  <a:lnTo>
                    <a:pt x="51653" y="90260"/>
                  </a:lnTo>
                  <a:cubicBezTo>
                    <a:pt x="51653" y="90260"/>
                    <a:pt x="51653" y="90260"/>
                    <a:pt x="51653" y="90260"/>
                  </a:cubicBezTo>
                  <a:close/>
                  <a:moveTo>
                    <a:pt x="56883" y="573"/>
                  </a:moveTo>
                  <a:lnTo>
                    <a:pt x="58184" y="6291"/>
                  </a:lnTo>
                  <a:cubicBezTo>
                    <a:pt x="58210" y="6406"/>
                    <a:pt x="58304" y="6494"/>
                    <a:pt x="58420" y="6511"/>
                  </a:cubicBezTo>
                  <a:cubicBezTo>
                    <a:pt x="61950" y="7039"/>
                    <a:pt x="65404" y="7980"/>
                    <a:pt x="68713" y="9316"/>
                  </a:cubicBezTo>
                  <a:cubicBezTo>
                    <a:pt x="68748" y="9331"/>
                    <a:pt x="68784" y="9338"/>
                    <a:pt x="68820" y="9338"/>
                  </a:cubicBezTo>
                  <a:cubicBezTo>
                    <a:pt x="68898" y="9338"/>
                    <a:pt x="68976" y="9305"/>
                    <a:pt x="69031" y="9245"/>
                  </a:cubicBezTo>
                  <a:lnTo>
                    <a:pt x="72980" y="4983"/>
                  </a:lnTo>
                  <a:lnTo>
                    <a:pt x="81722" y="10030"/>
                  </a:lnTo>
                  <a:lnTo>
                    <a:pt x="79987" y="15646"/>
                  </a:lnTo>
                  <a:cubicBezTo>
                    <a:pt x="79951" y="15758"/>
                    <a:pt x="79989" y="15881"/>
                    <a:pt x="80082" y="15955"/>
                  </a:cubicBezTo>
                  <a:cubicBezTo>
                    <a:pt x="82868" y="18177"/>
                    <a:pt x="85386" y="20717"/>
                    <a:pt x="87585" y="23522"/>
                  </a:cubicBezTo>
                  <a:cubicBezTo>
                    <a:pt x="87640" y="23592"/>
                    <a:pt x="87723" y="23631"/>
                    <a:pt x="87809" y="23631"/>
                  </a:cubicBezTo>
                  <a:cubicBezTo>
                    <a:pt x="87838" y="23631"/>
                    <a:pt x="87867" y="23627"/>
                    <a:pt x="87895" y="23618"/>
                  </a:cubicBezTo>
                  <a:lnTo>
                    <a:pt x="93458" y="21898"/>
                  </a:lnTo>
                  <a:lnTo>
                    <a:pt x="98505" y="30640"/>
                  </a:lnTo>
                  <a:lnTo>
                    <a:pt x="94201" y="34629"/>
                  </a:lnTo>
                  <a:cubicBezTo>
                    <a:pt x="94114" y="34709"/>
                    <a:pt x="94085" y="34834"/>
                    <a:pt x="94129" y="34944"/>
                  </a:cubicBezTo>
                  <a:cubicBezTo>
                    <a:pt x="95435" y="38263"/>
                    <a:pt x="96345" y="41725"/>
                    <a:pt x="96841" y="45257"/>
                  </a:cubicBezTo>
                  <a:cubicBezTo>
                    <a:pt x="96858" y="45375"/>
                    <a:pt x="96945" y="45470"/>
                    <a:pt x="97062" y="45496"/>
                  </a:cubicBezTo>
                  <a:lnTo>
                    <a:pt x="102733" y="46786"/>
                  </a:lnTo>
                  <a:lnTo>
                    <a:pt x="102733" y="56880"/>
                  </a:lnTo>
                  <a:lnTo>
                    <a:pt x="97014" y="58182"/>
                  </a:lnTo>
                  <a:cubicBezTo>
                    <a:pt x="96900" y="58208"/>
                    <a:pt x="96812" y="58302"/>
                    <a:pt x="96794" y="58419"/>
                  </a:cubicBezTo>
                  <a:cubicBezTo>
                    <a:pt x="96274" y="61925"/>
                    <a:pt x="95330" y="65388"/>
                    <a:pt x="93989" y="68712"/>
                  </a:cubicBezTo>
                  <a:cubicBezTo>
                    <a:pt x="93945" y="68822"/>
                    <a:pt x="93973" y="68948"/>
                    <a:pt x="94061" y="69029"/>
                  </a:cubicBezTo>
                  <a:lnTo>
                    <a:pt x="98323" y="72978"/>
                  </a:lnTo>
                  <a:lnTo>
                    <a:pt x="93275" y="81721"/>
                  </a:lnTo>
                  <a:lnTo>
                    <a:pt x="87659" y="79986"/>
                  </a:lnTo>
                  <a:cubicBezTo>
                    <a:pt x="87631" y="79977"/>
                    <a:pt x="87603" y="79973"/>
                    <a:pt x="87574" y="79973"/>
                  </a:cubicBezTo>
                  <a:cubicBezTo>
                    <a:pt x="87489" y="79973"/>
                    <a:pt x="87406" y="80011"/>
                    <a:pt x="87351" y="80080"/>
                  </a:cubicBezTo>
                  <a:cubicBezTo>
                    <a:pt x="85128" y="82867"/>
                    <a:pt x="82589" y="85385"/>
                    <a:pt x="79783" y="87584"/>
                  </a:cubicBezTo>
                  <a:cubicBezTo>
                    <a:pt x="79690" y="87658"/>
                    <a:pt x="79651" y="87781"/>
                    <a:pt x="79686" y="87895"/>
                  </a:cubicBezTo>
                  <a:lnTo>
                    <a:pt x="81406" y="93458"/>
                  </a:lnTo>
                  <a:lnTo>
                    <a:pt x="72664" y="98504"/>
                  </a:lnTo>
                  <a:lnTo>
                    <a:pt x="68676" y="94200"/>
                  </a:lnTo>
                  <a:cubicBezTo>
                    <a:pt x="68621" y="94140"/>
                    <a:pt x="68544" y="94108"/>
                    <a:pt x="68465" y="94108"/>
                  </a:cubicBezTo>
                  <a:cubicBezTo>
                    <a:pt x="68430" y="94108"/>
                    <a:pt x="68394" y="94114"/>
                    <a:pt x="68360" y="94127"/>
                  </a:cubicBezTo>
                  <a:cubicBezTo>
                    <a:pt x="65041" y="95434"/>
                    <a:pt x="61581" y="96345"/>
                    <a:pt x="58049" y="96842"/>
                  </a:cubicBezTo>
                  <a:cubicBezTo>
                    <a:pt x="57931" y="96858"/>
                    <a:pt x="57835" y="96946"/>
                    <a:pt x="57809" y="97061"/>
                  </a:cubicBezTo>
                  <a:lnTo>
                    <a:pt x="56518" y="102733"/>
                  </a:lnTo>
                  <a:lnTo>
                    <a:pt x="46424" y="102733"/>
                  </a:lnTo>
                  <a:lnTo>
                    <a:pt x="45124" y="97014"/>
                  </a:lnTo>
                  <a:cubicBezTo>
                    <a:pt x="45098" y="96898"/>
                    <a:pt x="45004" y="96810"/>
                    <a:pt x="44887" y="96794"/>
                  </a:cubicBezTo>
                  <a:cubicBezTo>
                    <a:pt x="41380" y="96274"/>
                    <a:pt x="37916" y="95328"/>
                    <a:pt x="34595" y="93989"/>
                  </a:cubicBezTo>
                  <a:cubicBezTo>
                    <a:pt x="34560" y="93974"/>
                    <a:pt x="34523" y="93968"/>
                    <a:pt x="34487" y="93968"/>
                  </a:cubicBezTo>
                  <a:cubicBezTo>
                    <a:pt x="34409" y="93968"/>
                    <a:pt x="34332" y="94000"/>
                    <a:pt x="34277" y="94059"/>
                  </a:cubicBezTo>
                  <a:lnTo>
                    <a:pt x="30328" y="98321"/>
                  </a:lnTo>
                  <a:lnTo>
                    <a:pt x="21586" y="93275"/>
                  </a:lnTo>
                  <a:lnTo>
                    <a:pt x="23321" y="87659"/>
                  </a:lnTo>
                  <a:cubicBezTo>
                    <a:pt x="23356" y="87547"/>
                    <a:pt x="23318" y="87424"/>
                    <a:pt x="23226" y="87350"/>
                  </a:cubicBezTo>
                  <a:cubicBezTo>
                    <a:pt x="20439" y="85128"/>
                    <a:pt x="17922" y="82589"/>
                    <a:pt x="15723" y="79784"/>
                  </a:cubicBezTo>
                  <a:cubicBezTo>
                    <a:pt x="15667" y="79714"/>
                    <a:pt x="15583" y="79674"/>
                    <a:pt x="15496" y="79674"/>
                  </a:cubicBezTo>
                  <a:cubicBezTo>
                    <a:pt x="15468" y="79674"/>
                    <a:pt x="15439" y="79678"/>
                    <a:pt x="15411" y="79687"/>
                  </a:cubicBezTo>
                  <a:lnTo>
                    <a:pt x="9850" y="81407"/>
                  </a:lnTo>
                  <a:lnTo>
                    <a:pt x="4801" y="72665"/>
                  </a:lnTo>
                  <a:lnTo>
                    <a:pt x="9106" y="68676"/>
                  </a:lnTo>
                  <a:cubicBezTo>
                    <a:pt x="9193" y="68596"/>
                    <a:pt x="9222" y="68471"/>
                    <a:pt x="9179" y="68361"/>
                  </a:cubicBezTo>
                  <a:cubicBezTo>
                    <a:pt x="7872" y="65042"/>
                    <a:pt x="6961" y="61581"/>
                    <a:pt x="6464" y="58048"/>
                  </a:cubicBezTo>
                  <a:cubicBezTo>
                    <a:pt x="6448" y="57930"/>
                    <a:pt x="6360" y="57836"/>
                    <a:pt x="6244" y="57809"/>
                  </a:cubicBezTo>
                  <a:lnTo>
                    <a:pt x="573" y="56519"/>
                  </a:lnTo>
                  <a:lnTo>
                    <a:pt x="573" y="46424"/>
                  </a:lnTo>
                  <a:lnTo>
                    <a:pt x="6292" y="45122"/>
                  </a:lnTo>
                  <a:cubicBezTo>
                    <a:pt x="6407" y="45097"/>
                    <a:pt x="6494" y="45003"/>
                    <a:pt x="6511" y="44886"/>
                  </a:cubicBezTo>
                  <a:cubicBezTo>
                    <a:pt x="7032" y="41379"/>
                    <a:pt x="7977" y="37916"/>
                    <a:pt x="9317" y="34594"/>
                  </a:cubicBezTo>
                  <a:cubicBezTo>
                    <a:pt x="9362" y="34484"/>
                    <a:pt x="9333" y="34358"/>
                    <a:pt x="9246" y="34277"/>
                  </a:cubicBezTo>
                  <a:lnTo>
                    <a:pt x="4983" y="30327"/>
                  </a:lnTo>
                  <a:lnTo>
                    <a:pt x="10031" y="21584"/>
                  </a:lnTo>
                  <a:lnTo>
                    <a:pt x="15646" y="23321"/>
                  </a:lnTo>
                  <a:cubicBezTo>
                    <a:pt x="15674" y="23329"/>
                    <a:pt x="15702" y="23333"/>
                    <a:pt x="15730" y="23333"/>
                  </a:cubicBezTo>
                  <a:cubicBezTo>
                    <a:pt x="15816" y="23333"/>
                    <a:pt x="15899" y="23295"/>
                    <a:pt x="15955" y="23226"/>
                  </a:cubicBezTo>
                  <a:cubicBezTo>
                    <a:pt x="18177" y="20439"/>
                    <a:pt x="20717" y="17922"/>
                    <a:pt x="23522" y="15722"/>
                  </a:cubicBezTo>
                  <a:cubicBezTo>
                    <a:pt x="23616" y="15648"/>
                    <a:pt x="23654" y="15526"/>
                    <a:pt x="23619" y="15412"/>
                  </a:cubicBezTo>
                  <a:lnTo>
                    <a:pt x="21899" y="9850"/>
                  </a:lnTo>
                  <a:lnTo>
                    <a:pt x="30642" y="4801"/>
                  </a:lnTo>
                  <a:lnTo>
                    <a:pt x="34630" y="9106"/>
                  </a:lnTo>
                  <a:cubicBezTo>
                    <a:pt x="34685" y="9166"/>
                    <a:pt x="34762" y="9198"/>
                    <a:pt x="34841" y="9198"/>
                  </a:cubicBezTo>
                  <a:cubicBezTo>
                    <a:pt x="34876" y="9198"/>
                    <a:pt x="34912" y="9192"/>
                    <a:pt x="34946" y="9179"/>
                  </a:cubicBezTo>
                  <a:cubicBezTo>
                    <a:pt x="38263" y="7872"/>
                    <a:pt x="41725" y="6960"/>
                    <a:pt x="45257" y="6465"/>
                  </a:cubicBezTo>
                  <a:cubicBezTo>
                    <a:pt x="45376" y="6449"/>
                    <a:pt x="45471" y="6361"/>
                    <a:pt x="45498" y="6244"/>
                  </a:cubicBezTo>
                  <a:lnTo>
                    <a:pt x="46789" y="573"/>
                  </a:lnTo>
                  <a:close/>
                  <a:moveTo>
                    <a:pt x="46558" y="0"/>
                  </a:moveTo>
                  <a:cubicBezTo>
                    <a:pt x="46424" y="0"/>
                    <a:pt x="46309" y="93"/>
                    <a:pt x="46280" y="223"/>
                  </a:cubicBezTo>
                  <a:lnTo>
                    <a:pt x="44982" y="5924"/>
                  </a:lnTo>
                  <a:cubicBezTo>
                    <a:pt x="41537" y="6424"/>
                    <a:pt x="38161" y="7313"/>
                    <a:pt x="34917" y="8574"/>
                  </a:cubicBezTo>
                  <a:lnTo>
                    <a:pt x="30907" y="4245"/>
                  </a:lnTo>
                  <a:cubicBezTo>
                    <a:pt x="30851" y="4185"/>
                    <a:pt x="30774" y="4154"/>
                    <a:pt x="30696" y="4154"/>
                  </a:cubicBezTo>
                  <a:cubicBezTo>
                    <a:pt x="30647" y="4154"/>
                    <a:pt x="30597" y="4166"/>
                    <a:pt x="30553" y="4191"/>
                  </a:cubicBezTo>
                  <a:lnTo>
                    <a:pt x="21414" y="9468"/>
                  </a:lnTo>
                  <a:cubicBezTo>
                    <a:pt x="21299" y="9535"/>
                    <a:pt x="21244" y="9673"/>
                    <a:pt x="21285" y="9800"/>
                  </a:cubicBezTo>
                  <a:lnTo>
                    <a:pt x="23013" y="15394"/>
                  </a:lnTo>
                  <a:cubicBezTo>
                    <a:pt x="20286" y="17550"/>
                    <a:pt x="17810" y="20006"/>
                    <a:pt x="15629" y="22716"/>
                  </a:cubicBezTo>
                  <a:lnTo>
                    <a:pt x="9982" y="20970"/>
                  </a:lnTo>
                  <a:cubicBezTo>
                    <a:pt x="9954" y="20961"/>
                    <a:pt x="9925" y="20957"/>
                    <a:pt x="9896" y="20957"/>
                  </a:cubicBezTo>
                  <a:cubicBezTo>
                    <a:pt x="9797" y="20957"/>
                    <a:pt x="9701" y="21010"/>
                    <a:pt x="9649" y="21099"/>
                  </a:cubicBezTo>
                  <a:lnTo>
                    <a:pt x="4373" y="30238"/>
                  </a:lnTo>
                  <a:cubicBezTo>
                    <a:pt x="4306" y="30354"/>
                    <a:pt x="4328" y="30500"/>
                    <a:pt x="4427" y="30592"/>
                  </a:cubicBezTo>
                  <a:lnTo>
                    <a:pt x="8712" y="34562"/>
                  </a:lnTo>
                  <a:cubicBezTo>
                    <a:pt x="7422" y="37796"/>
                    <a:pt x="6503" y="41166"/>
                    <a:pt x="5975" y="44608"/>
                  </a:cubicBezTo>
                  <a:lnTo>
                    <a:pt x="224" y="45916"/>
                  </a:lnTo>
                  <a:cubicBezTo>
                    <a:pt x="93" y="45945"/>
                    <a:pt x="0" y="46061"/>
                    <a:pt x="0" y="46195"/>
                  </a:cubicBezTo>
                  <a:lnTo>
                    <a:pt x="0" y="56747"/>
                  </a:lnTo>
                  <a:cubicBezTo>
                    <a:pt x="0" y="56881"/>
                    <a:pt x="93" y="56997"/>
                    <a:pt x="224" y="57027"/>
                  </a:cubicBezTo>
                  <a:lnTo>
                    <a:pt x="5925" y="58324"/>
                  </a:lnTo>
                  <a:cubicBezTo>
                    <a:pt x="6425" y="61768"/>
                    <a:pt x="7313" y="65145"/>
                    <a:pt x="8574" y="68389"/>
                  </a:cubicBezTo>
                  <a:lnTo>
                    <a:pt x="4245" y="72400"/>
                  </a:lnTo>
                  <a:cubicBezTo>
                    <a:pt x="4148" y="72490"/>
                    <a:pt x="4125" y="72637"/>
                    <a:pt x="4192" y="72753"/>
                  </a:cubicBezTo>
                  <a:lnTo>
                    <a:pt x="9468" y="81891"/>
                  </a:lnTo>
                  <a:cubicBezTo>
                    <a:pt x="9521" y="81982"/>
                    <a:pt x="9616" y="82035"/>
                    <a:pt x="9716" y="82035"/>
                  </a:cubicBezTo>
                  <a:cubicBezTo>
                    <a:pt x="9744" y="82035"/>
                    <a:pt x="9772" y="82030"/>
                    <a:pt x="9800" y="82022"/>
                  </a:cubicBezTo>
                  <a:lnTo>
                    <a:pt x="15394" y="80292"/>
                  </a:lnTo>
                  <a:cubicBezTo>
                    <a:pt x="17550" y="83019"/>
                    <a:pt x="20008" y="85496"/>
                    <a:pt x="22716" y="87677"/>
                  </a:cubicBezTo>
                  <a:lnTo>
                    <a:pt x="20970" y="93323"/>
                  </a:lnTo>
                  <a:cubicBezTo>
                    <a:pt x="20931" y="93452"/>
                    <a:pt x="20984" y="93590"/>
                    <a:pt x="21101" y="93657"/>
                  </a:cubicBezTo>
                  <a:lnTo>
                    <a:pt x="30239" y="98932"/>
                  </a:lnTo>
                  <a:cubicBezTo>
                    <a:pt x="30284" y="98958"/>
                    <a:pt x="30333" y="98971"/>
                    <a:pt x="30382" y="98971"/>
                  </a:cubicBezTo>
                  <a:cubicBezTo>
                    <a:pt x="30460" y="98971"/>
                    <a:pt x="30536" y="98939"/>
                    <a:pt x="30592" y="98879"/>
                  </a:cubicBezTo>
                  <a:lnTo>
                    <a:pt x="34563" y="94594"/>
                  </a:lnTo>
                  <a:cubicBezTo>
                    <a:pt x="37797" y="95884"/>
                    <a:pt x="41167" y="96802"/>
                    <a:pt x="44608" y="97332"/>
                  </a:cubicBezTo>
                  <a:lnTo>
                    <a:pt x="45916" y="103082"/>
                  </a:lnTo>
                  <a:cubicBezTo>
                    <a:pt x="45946" y="103213"/>
                    <a:pt x="46062" y="103305"/>
                    <a:pt x="46196" y="103305"/>
                  </a:cubicBezTo>
                  <a:lnTo>
                    <a:pt x="56748" y="103305"/>
                  </a:lnTo>
                  <a:cubicBezTo>
                    <a:pt x="56881" y="103305"/>
                    <a:pt x="56996" y="103213"/>
                    <a:pt x="57026" y="103083"/>
                  </a:cubicBezTo>
                  <a:lnTo>
                    <a:pt x="58323" y="97381"/>
                  </a:lnTo>
                  <a:cubicBezTo>
                    <a:pt x="61768" y="96881"/>
                    <a:pt x="65144" y="95992"/>
                    <a:pt x="68388" y="94731"/>
                  </a:cubicBezTo>
                  <a:lnTo>
                    <a:pt x="72399" y="99061"/>
                  </a:lnTo>
                  <a:cubicBezTo>
                    <a:pt x="72455" y="99121"/>
                    <a:pt x="72531" y="99152"/>
                    <a:pt x="72609" y="99152"/>
                  </a:cubicBezTo>
                  <a:cubicBezTo>
                    <a:pt x="72658" y="99152"/>
                    <a:pt x="72707" y="99140"/>
                    <a:pt x="72752" y="99114"/>
                  </a:cubicBezTo>
                  <a:lnTo>
                    <a:pt x="81891" y="93838"/>
                  </a:lnTo>
                  <a:cubicBezTo>
                    <a:pt x="82007" y="93771"/>
                    <a:pt x="82061" y="93632"/>
                    <a:pt x="82022" y="93505"/>
                  </a:cubicBezTo>
                  <a:lnTo>
                    <a:pt x="80292" y="87913"/>
                  </a:lnTo>
                  <a:cubicBezTo>
                    <a:pt x="83019" y="85755"/>
                    <a:pt x="85496" y="83299"/>
                    <a:pt x="87677" y="80589"/>
                  </a:cubicBezTo>
                  <a:lnTo>
                    <a:pt x="93324" y="82336"/>
                  </a:lnTo>
                  <a:cubicBezTo>
                    <a:pt x="93351" y="82345"/>
                    <a:pt x="93380" y="82349"/>
                    <a:pt x="93407" y="82349"/>
                  </a:cubicBezTo>
                  <a:cubicBezTo>
                    <a:pt x="93508" y="82349"/>
                    <a:pt x="93604" y="82296"/>
                    <a:pt x="93657" y="82206"/>
                  </a:cubicBezTo>
                  <a:lnTo>
                    <a:pt x="98932" y="73067"/>
                  </a:lnTo>
                  <a:cubicBezTo>
                    <a:pt x="98999" y="72952"/>
                    <a:pt x="98977" y="72805"/>
                    <a:pt x="98879" y="72713"/>
                  </a:cubicBezTo>
                  <a:lnTo>
                    <a:pt x="94594" y="68743"/>
                  </a:lnTo>
                  <a:cubicBezTo>
                    <a:pt x="95884" y="65509"/>
                    <a:pt x="96802" y="62139"/>
                    <a:pt x="97332" y="58699"/>
                  </a:cubicBezTo>
                  <a:lnTo>
                    <a:pt x="103083" y="57389"/>
                  </a:lnTo>
                  <a:cubicBezTo>
                    <a:pt x="103214" y="57359"/>
                    <a:pt x="103306" y="57243"/>
                    <a:pt x="103306" y="57110"/>
                  </a:cubicBezTo>
                  <a:lnTo>
                    <a:pt x="103306" y="46558"/>
                  </a:lnTo>
                  <a:cubicBezTo>
                    <a:pt x="103306" y="46424"/>
                    <a:pt x="103214" y="46308"/>
                    <a:pt x="103083" y="46278"/>
                  </a:cubicBezTo>
                  <a:lnTo>
                    <a:pt x="97382" y="44981"/>
                  </a:lnTo>
                  <a:cubicBezTo>
                    <a:pt x="96882" y="41537"/>
                    <a:pt x="95994" y="38160"/>
                    <a:pt x="94733" y="34916"/>
                  </a:cubicBezTo>
                  <a:lnTo>
                    <a:pt x="99062" y="30905"/>
                  </a:lnTo>
                  <a:cubicBezTo>
                    <a:pt x="99159" y="30814"/>
                    <a:pt x="99181" y="30668"/>
                    <a:pt x="99114" y="30553"/>
                  </a:cubicBezTo>
                  <a:lnTo>
                    <a:pt x="93838" y="21414"/>
                  </a:lnTo>
                  <a:cubicBezTo>
                    <a:pt x="93786" y="21323"/>
                    <a:pt x="93691" y="21271"/>
                    <a:pt x="93591" y="21271"/>
                  </a:cubicBezTo>
                  <a:cubicBezTo>
                    <a:pt x="93563" y="21271"/>
                    <a:pt x="93534" y="21275"/>
                    <a:pt x="93506" y="21283"/>
                  </a:cubicBezTo>
                  <a:lnTo>
                    <a:pt x="87913" y="23013"/>
                  </a:lnTo>
                  <a:cubicBezTo>
                    <a:pt x="85755" y="20286"/>
                    <a:pt x="83299" y="17809"/>
                    <a:pt x="80590" y="15629"/>
                  </a:cubicBezTo>
                  <a:lnTo>
                    <a:pt x="82337" y="9982"/>
                  </a:lnTo>
                  <a:cubicBezTo>
                    <a:pt x="82376" y="9853"/>
                    <a:pt x="82322" y="9716"/>
                    <a:pt x="82206" y="9649"/>
                  </a:cubicBezTo>
                  <a:lnTo>
                    <a:pt x="73068" y="4372"/>
                  </a:lnTo>
                  <a:cubicBezTo>
                    <a:pt x="73023" y="4347"/>
                    <a:pt x="72974" y="4334"/>
                    <a:pt x="72925" y="4334"/>
                  </a:cubicBezTo>
                  <a:cubicBezTo>
                    <a:pt x="72847" y="4334"/>
                    <a:pt x="72770" y="4366"/>
                    <a:pt x="72714" y="4426"/>
                  </a:cubicBezTo>
                  <a:lnTo>
                    <a:pt x="68744" y="8711"/>
                  </a:lnTo>
                  <a:cubicBezTo>
                    <a:pt x="65496" y="7418"/>
                    <a:pt x="62119" y="6497"/>
                    <a:pt x="58699" y="5974"/>
                  </a:cubicBezTo>
                  <a:lnTo>
                    <a:pt x="57389" y="223"/>
                  </a:lnTo>
                  <a:cubicBezTo>
                    <a:pt x="57360" y="93"/>
                    <a:pt x="57245" y="0"/>
                    <a:pt x="571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264;p52">
              <a:extLst>
                <a:ext uri="{FF2B5EF4-FFF2-40B4-BE49-F238E27FC236}">
                  <a16:creationId xmlns:a16="http://schemas.microsoft.com/office/drawing/2014/main" id="{B59AE87A-AB52-89FC-0F00-72D22F36A07B}"/>
                </a:ext>
              </a:extLst>
            </p:cNvPr>
            <p:cNvSpPr/>
            <p:nvPr/>
          </p:nvSpPr>
          <p:spPr>
            <a:xfrm>
              <a:off x="1545975" y="3288100"/>
              <a:ext cx="912125" cy="845400"/>
            </a:xfrm>
            <a:custGeom>
              <a:avLst/>
              <a:gdLst/>
              <a:ahLst/>
              <a:cxnLst/>
              <a:rect l="l" t="t" r="r" b="b"/>
              <a:pathLst>
                <a:path w="36485" h="33816" extrusionOk="0">
                  <a:moveTo>
                    <a:pt x="17000" y="0"/>
                  </a:moveTo>
                  <a:lnTo>
                    <a:pt x="0" y="6562"/>
                  </a:lnTo>
                  <a:cubicBezTo>
                    <a:pt x="0" y="6562"/>
                    <a:pt x="6407" y="19558"/>
                    <a:pt x="16084" y="26245"/>
                  </a:cubicBezTo>
                  <a:cubicBezTo>
                    <a:pt x="25761" y="32933"/>
                    <a:pt x="36484" y="33815"/>
                    <a:pt x="36484" y="33815"/>
                  </a:cubicBezTo>
                  <a:cubicBezTo>
                    <a:pt x="36484" y="33815"/>
                    <a:pt x="34784" y="32049"/>
                    <a:pt x="31908" y="27255"/>
                  </a:cubicBezTo>
                  <a:cubicBezTo>
                    <a:pt x="29030" y="22459"/>
                    <a:pt x="26153" y="11609"/>
                    <a:pt x="26153" y="11609"/>
                  </a:cubicBezTo>
                  <a:lnTo>
                    <a:pt x="170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265;p52">
              <a:extLst>
                <a:ext uri="{FF2B5EF4-FFF2-40B4-BE49-F238E27FC236}">
                  <a16:creationId xmlns:a16="http://schemas.microsoft.com/office/drawing/2014/main" id="{4BA1B895-10C3-1B0D-5819-76E66EA995A5}"/>
                </a:ext>
              </a:extLst>
            </p:cNvPr>
            <p:cNvSpPr/>
            <p:nvPr/>
          </p:nvSpPr>
          <p:spPr>
            <a:xfrm>
              <a:off x="1535000" y="3278675"/>
              <a:ext cx="935700" cy="864350"/>
            </a:xfrm>
            <a:custGeom>
              <a:avLst/>
              <a:gdLst/>
              <a:ahLst/>
              <a:cxnLst/>
              <a:rect l="l" t="t" r="r" b="b"/>
              <a:pathLst>
                <a:path w="37428" h="34574" extrusionOk="0">
                  <a:moveTo>
                    <a:pt x="17315" y="832"/>
                  </a:moveTo>
                  <a:lnTo>
                    <a:pt x="26246" y="12159"/>
                  </a:lnTo>
                  <a:cubicBezTo>
                    <a:pt x="26529" y="13213"/>
                    <a:pt x="29245" y="23197"/>
                    <a:pt x="32022" y="27826"/>
                  </a:cubicBezTo>
                  <a:cubicBezTo>
                    <a:pt x="33888" y="30936"/>
                    <a:pt x="35255" y="32774"/>
                    <a:pt x="36002" y="33700"/>
                  </a:cubicBezTo>
                  <a:cubicBezTo>
                    <a:pt x="33180" y="33305"/>
                    <a:pt x="24565" y="31718"/>
                    <a:pt x="16739" y="26309"/>
                  </a:cubicBezTo>
                  <a:cubicBezTo>
                    <a:pt x="8164" y="20385"/>
                    <a:pt x="2097" y="9302"/>
                    <a:pt x="968" y="7141"/>
                  </a:cubicBezTo>
                  <a:lnTo>
                    <a:pt x="17315" y="832"/>
                  </a:lnTo>
                  <a:close/>
                  <a:moveTo>
                    <a:pt x="17439" y="0"/>
                  </a:moveTo>
                  <a:cubicBezTo>
                    <a:pt x="17393" y="0"/>
                    <a:pt x="17347" y="9"/>
                    <a:pt x="17302" y="26"/>
                  </a:cubicBezTo>
                  <a:lnTo>
                    <a:pt x="302" y="6587"/>
                  </a:lnTo>
                  <a:cubicBezTo>
                    <a:pt x="95" y="6666"/>
                    <a:pt x="1" y="6907"/>
                    <a:pt x="99" y="7107"/>
                  </a:cubicBezTo>
                  <a:cubicBezTo>
                    <a:pt x="163" y="7238"/>
                    <a:pt x="6662" y="20268"/>
                    <a:pt x="16307" y="26934"/>
                  </a:cubicBezTo>
                  <a:cubicBezTo>
                    <a:pt x="25957" y="33601"/>
                    <a:pt x="36784" y="34560"/>
                    <a:pt x="36893" y="34570"/>
                  </a:cubicBezTo>
                  <a:cubicBezTo>
                    <a:pt x="36902" y="34571"/>
                    <a:pt x="36913" y="34572"/>
                    <a:pt x="36923" y="34572"/>
                  </a:cubicBezTo>
                  <a:lnTo>
                    <a:pt x="36923" y="34573"/>
                  </a:lnTo>
                  <a:cubicBezTo>
                    <a:pt x="37258" y="34572"/>
                    <a:pt x="37428" y="34172"/>
                    <a:pt x="37196" y="33931"/>
                  </a:cubicBezTo>
                  <a:cubicBezTo>
                    <a:pt x="37180" y="33912"/>
                    <a:pt x="35484" y="32125"/>
                    <a:pt x="32672" y="27437"/>
                  </a:cubicBezTo>
                  <a:cubicBezTo>
                    <a:pt x="29856" y="22744"/>
                    <a:pt x="26988" y="11997"/>
                    <a:pt x="26959" y="11890"/>
                  </a:cubicBezTo>
                  <a:cubicBezTo>
                    <a:pt x="26946" y="11840"/>
                    <a:pt x="26922" y="11793"/>
                    <a:pt x="26891" y="11752"/>
                  </a:cubicBezTo>
                  <a:lnTo>
                    <a:pt x="17736" y="144"/>
                  </a:lnTo>
                  <a:cubicBezTo>
                    <a:pt x="17663" y="51"/>
                    <a:pt x="17552" y="0"/>
                    <a:pt x="174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266;p52">
              <a:extLst>
                <a:ext uri="{FF2B5EF4-FFF2-40B4-BE49-F238E27FC236}">
                  <a16:creationId xmlns:a16="http://schemas.microsoft.com/office/drawing/2014/main" id="{20DDF3D0-EB66-1764-0CC6-914C5EF2106B}"/>
                </a:ext>
              </a:extLst>
            </p:cNvPr>
            <p:cNvSpPr/>
            <p:nvPr/>
          </p:nvSpPr>
          <p:spPr>
            <a:xfrm>
              <a:off x="2218250" y="3556350"/>
              <a:ext cx="104375" cy="173675"/>
            </a:xfrm>
            <a:custGeom>
              <a:avLst/>
              <a:gdLst/>
              <a:ahLst/>
              <a:cxnLst/>
              <a:rect l="l" t="t" r="r" b="b"/>
              <a:pathLst>
                <a:path w="4175" h="6947" extrusionOk="0">
                  <a:moveTo>
                    <a:pt x="4174" y="1"/>
                  </a:moveTo>
                  <a:lnTo>
                    <a:pt x="0" y="2212"/>
                  </a:lnTo>
                  <a:cubicBezTo>
                    <a:pt x="0" y="2212"/>
                    <a:pt x="1965" y="6386"/>
                    <a:pt x="2702" y="6877"/>
                  </a:cubicBezTo>
                  <a:cubicBezTo>
                    <a:pt x="2773" y="6925"/>
                    <a:pt x="2836" y="6947"/>
                    <a:pt x="2892" y="6947"/>
                  </a:cubicBezTo>
                  <a:cubicBezTo>
                    <a:pt x="3417" y="6947"/>
                    <a:pt x="3327" y="4993"/>
                    <a:pt x="3439" y="3439"/>
                  </a:cubicBezTo>
                  <a:cubicBezTo>
                    <a:pt x="3561" y="1720"/>
                    <a:pt x="4174" y="1"/>
                    <a:pt x="41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267;p52">
              <a:extLst>
                <a:ext uri="{FF2B5EF4-FFF2-40B4-BE49-F238E27FC236}">
                  <a16:creationId xmlns:a16="http://schemas.microsoft.com/office/drawing/2014/main" id="{D22EDB39-342E-1859-5B18-4E54DE031203}"/>
                </a:ext>
              </a:extLst>
            </p:cNvPr>
            <p:cNvSpPr/>
            <p:nvPr/>
          </p:nvSpPr>
          <p:spPr>
            <a:xfrm>
              <a:off x="2210150" y="3549200"/>
              <a:ext cx="121000" cy="187975"/>
            </a:xfrm>
            <a:custGeom>
              <a:avLst/>
              <a:gdLst/>
              <a:ahLst/>
              <a:cxnLst/>
              <a:rect l="l" t="t" r="r" b="b"/>
              <a:pathLst>
                <a:path w="4840" h="7519" extrusionOk="0">
                  <a:moveTo>
                    <a:pt x="4015" y="867"/>
                  </a:moveTo>
                  <a:lnTo>
                    <a:pt x="4015" y="867"/>
                  </a:lnTo>
                  <a:cubicBezTo>
                    <a:pt x="3820" y="1536"/>
                    <a:pt x="3554" y="2614"/>
                    <a:pt x="3476" y="3705"/>
                  </a:cubicBezTo>
                  <a:cubicBezTo>
                    <a:pt x="3449" y="4078"/>
                    <a:pt x="3434" y="4475"/>
                    <a:pt x="3419" y="4862"/>
                  </a:cubicBezTo>
                  <a:cubicBezTo>
                    <a:pt x="3391" y="5592"/>
                    <a:pt x="3350" y="6679"/>
                    <a:pt x="3190" y="6930"/>
                  </a:cubicBezTo>
                  <a:cubicBezTo>
                    <a:pt x="3189" y="6928"/>
                    <a:pt x="3186" y="6926"/>
                    <a:pt x="3184" y="6925"/>
                  </a:cubicBezTo>
                  <a:cubicBezTo>
                    <a:pt x="2720" y="6615"/>
                    <a:pt x="1464" y="4220"/>
                    <a:pt x="700" y="2622"/>
                  </a:cubicBezTo>
                  <a:lnTo>
                    <a:pt x="4015" y="867"/>
                  </a:lnTo>
                  <a:close/>
                  <a:moveTo>
                    <a:pt x="4500" y="0"/>
                  </a:moveTo>
                  <a:cubicBezTo>
                    <a:pt x="4456" y="0"/>
                    <a:pt x="4410" y="11"/>
                    <a:pt x="4365" y="34"/>
                  </a:cubicBezTo>
                  <a:lnTo>
                    <a:pt x="190" y="2244"/>
                  </a:lnTo>
                  <a:cubicBezTo>
                    <a:pt x="55" y="2316"/>
                    <a:pt x="0" y="2481"/>
                    <a:pt x="65" y="2619"/>
                  </a:cubicBezTo>
                  <a:cubicBezTo>
                    <a:pt x="398" y="3328"/>
                    <a:pt x="2102" y="6891"/>
                    <a:pt x="2867" y="7402"/>
                  </a:cubicBezTo>
                  <a:cubicBezTo>
                    <a:pt x="2999" y="7490"/>
                    <a:pt x="3118" y="7518"/>
                    <a:pt x="3217" y="7518"/>
                  </a:cubicBezTo>
                  <a:cubicBezTo>
                    <a:pt x="3293" y="7518"/>
                    <a:pt x="3368" y="7501"/>
                    <a:pt x="3436" y="7466"/>
                  </a:cubicBezTo>
                  <a:cubicBezTo>
                    <a:pt x="3882" y="7238"/>
                    <a:pt x="3933" y="6424"/>
                    <a:pt x="3992" y="4883"/>
                  </a:cubicBezTo>
                  <a:cubicBezTo>
                    <a:pt x="4007" y="4502"/>
                    <a:pt x="4022" y="4113"/>
                    <a:pt x="4047" y="3745"/>
                  </a:cubicBezTo>
                  <a:cubicBezTo>
                    <a:pt x="4166" y="2087"/>
                    <a:pt x="4763" y="400"/>
                    <a:pt x="4769" y="383"/>
                  </a:cubicBezTo>
                  <a:cubicBezTo>
                    <a:pt x="4840" y="185"/>
                    <a:pt x="4684" y="0"/>
                    <a:pt x="45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268;p52">
              <a:extLst>
                <a:ext uri="{FF2B5EF4-FFF2-40B4-BE49-F238E27FC236}">
                  <a16:creationId xmlns:a16="http://schemas.microsoft.com/office/drawing/2014/main" id="{D350A92F-B387-7C98-BC75-56736CDB4C9D}"/>
                </a:ext>
              </a:extLst>
            </p:cNvPr>
            <p:cNvSpPr/>
            <p:nvPr/>
          </p:nvSpPr>
          <p:spPr>
            <a:xfrm>
              <a:off x="2067825" y="3350700"/>
              <a:ext cx="254800" cy="319250"/>
            </a:xfrm>
            <a:custGeom>
              <a:avLst/>
              <a:gdLst/>
              <a:ahLst/>
              <a:cxnLst/>
              <a:rect l="l" t="t" r="r" b="b"/>
              <a:pathLst>
                <a:path w="10192" h="12770" extrusionOk="0">
                  <a:moveTo>
                    <a:pt x="3439" y="0"/>
                  </a:moveTo>
                  <a:lnTo>
                    <a:pt x="0" y="4788"/>
                  </a:lnTo>
                  <a:lnTo>
                    <a:pt x="4421" y="12770"/>
                  </a:lnTo>
                  <a:lnTo>
                    <a:pt x="10191" y="8227"/>
                  </a:lnTo>
                  <a:lnTo>
                    <a:pt x="34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269;p52">
              <a:extLst>
                <a:ext uri="{FF2B5EF4-FFF2-40B4-BE49-F238E27FC236}">
                  <a16:creationId xmlns:a16="http://schemas.microsoft.com/office/drawing/2014/main" id="{0F6F3F54-8424-4041-C2ED-DDB11A950D7A}"/>
                </a:ext>
              </a:extLst>
            </p:cNvPr>
            <p:cNvSpPr/>
            <p:nvPr/>
          </p:nvSpPr>
          <p:spPr>
            <a:xfrm>
              <a:off x="2060225" y="3343525"/>
              <a:ext cx="270500" cy="333600"/>
            </a:xfrm>
            <a:custGeom>
              <a:avLst/>
              <a:gdLst/>
              <a:ahLst/>
              <a:cxnLst/>
              <a:rect l="l" t="t" r="r" b="b"/>
              <a:pathLst>
                <a:path w="10820" h="13344" extrusionOk="0">
                  <a:moveTo>
                    <a:pt x="3758" y="757"/>
                  </a:moveTo>
                  <a:lnTo>
                    <a:pt x="10089" y="8470"/>
                  </a:lnTo>
                  <a:lnTo>
                    <a:pt x="4813" y="12624"/>
                  </a:lnTo>
                  <a:lnTo>
                    <a:pt x="643" y="5096"/>
                  </a:lnTo>
                  <a:lnTo>
                    <a:pt x="3758" y="757"/>
                  </a:lnTo>
                  <a:close/>
                  <a:moveTo>
                    <a:pt x="3733" y="0"/>
                  </a:moveTo>
                  <a:cubicBezTo>
                    <a:pt x="3644" y="4"/>
                    <a:pt x="3562" y="48"/>
                    <a:pt x="3510" y="119"/>
                  </a:cubicBezTo>
                  <a:lnTo>
                    <a:pt x="72" y="4909"/>
                  </a:lnTo>
                  <a:cubicBezTo>
                    <a:pt x="7" y="4999"/>
                    <a:pt x="0" y="5118"/>
                    <a:pt x="53" y="5214"/>
                  </a:cubicBezTo>
                  <a:lnTo>
                    <a:pt x="4474" y="13196"/>
                  </a:lnTo>
                  <a:cubicBezTo>
                    <a:pt x="4515" y="13270"/>
                    <a:pt x="4586" y="13322"/>
                    <a:pt x="4668" y="13338"/>
                  </a:cubicBezTo>
                  <a:cubicBezTo>
                    <a:pt x="4687" y="13341"/>
                    <a:pt x="4705" y="13344"/>
                    <a:pt x="4725" y="13344"/>
                  </a:cubicBezTo>
                  <a:cubicBezTo>
                    <a:pt x="4788" y="13344"/>
                    <a:pt x="4851" y="13322"/>
                    <a:pt x="4902" y="13282"/>
                  </a:cubicBezTo>
                  <a:lnTo>
                    <a:pt x="10672" y="8738"/>
                  </a:lnTo>
                  <a:cubicBezTo>
                    <a:pt x="10799" y="8640"/>
                    <a:pt x="10819" y="8456"/>
                    <a:pt x="10716" y="8332"/>
                  </a:cubicBezTo>
                  <a:lnTo>
                    <a:pt x="3964" y="105"/>
                  </a:lnTo>
                  <a:cubicBezTo>
                    <a:pt x="3907" y="36"/>
                    <a:pt x="3820" y="7"/>
                    <a:pt x="37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270;p52">
              <a:extLst>
                <a:ext uri="{FF2B5EF4-FFF2-40B4-BE49-F238E27FC236}">
                  <a16:creationId xmlns:a16="http://schemas.microsoft.com/office/drawing/2014/main" id="{698EAE7C-750B-8F24-6383-99686A6ADD18}"/>
                </a:ext>
              </a:extLst>
            </p:cNvPr>
            <p:cNvSpPr/>
            <p:nvPr/>
          </p:nvSpPr>
          <p:spPr>
            <a:xfrm>
              <a:off x="2021775" y="2902500"/>
              <a:ext cx="325425" cy="627250"/>
            </a:xfrm>
            <a:custGeom>
              <a:avLst/>
              <a:gdLst/>
              <a:ahLst/>
              <a:cxnLst/>
              <a:rect l="l" t="t" r="r" b="b"/>
              <a:pathLst>
                <a:path w="13017" h="25090" extrusionOk="0">
                  <a:moveTo>
                    <a:pt x="5281" y="1"/>
                  </a:moveTo>
                  <a:cubicBezTo>
                    <a:pt x="5281" y="1"/>
                    <a:pt x="3439" y="6140"/>
                    <a:pt x="1965" y="9455"/>
                  </a:cubicBezTo>
                  <a:cubicBezTo>
                    <a:pt x="492" y="12771"/>
                    <a:pt x="1" y="14490"/>
                    <a:pt x="1" y="14490"/>
                  </a:cubicBezTo>
                  <a:cubicBezTo>
                    <a:pt x="1" y="14490"/>
                    <a:pt x="246" y="16577"/>
                    <a:pt x="1842" y="19892"/>
                  </a:cubicBezTo>
                  <a:cubicBezTo>
                    <a:pt x="3322" y="22966"/>
                    <a:pt x="4591" y="25090"/>
                    <a:pt x="4866" y="25090"/>
                  </a:cubicBezTo>
                  <a:cubicBezTo>
                    <a:pt x="4887" y="25090"/>
                    <a:pt x="4903" y="25077"/>
                    <a:pt x="4912" y="25050"/>
                  </a:cubicBezTo>
                  <a:cubicBezTo>
                    <a:pt x="5034" y="24681"/>
                    <a:pt x="4176" y="22226"/>
                    <a:pt x="7737" y="17804"/>
                  </a:cubicBezTo>
                  <a:cubicBezTo>
                    <a:pt x="11298" y="13384"/>
                    <a:pt x="13017" y="11419"/>
                    <a:pt x="13017" y="11419"/>
                  </a:cubicBezTo>
                  <a:lnTo>
                    <a:pt x="528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271;p52">
              <a:extLst>
                <a:ext uri="{FF2B5EF4-FFF2-40B4-BE49-F238E27FC236}">
                  <a16:creationId xmlns:a16="http://schemas.microsoft.com/office/drawing/2014/main" id="{A5EEBB10-4C85-27D4-554A-F8AC861E41D7}"/>
                </a:ext>
              </a:extLst>
            </p:cNvPr>
            <p:cNvSpPr/>
            <p:nvPr/>
          </p:nvSpPr>
          <p:spPr>
            <a:xfrm>
              <a:off x="2014550" y="2895325"/>
              <a:ext cx="340375" cy="641600"/>
            </a:xfrm>
            <a:custGeom>
              <a:avLst/>
              <a:gdLst/>
              <a:ahLst/>
              <a:cxnLst/>
              <a:rect l="l" t="t" r="r" b="b"/>
              <a:pathLst>
                <a:path w="13615" h="25664" extrusionOk="0">
                  <a:moveTo>
                    <a:pt x="5668" y="945"/>
                  </a:moveTo>
                  <a:lnTo>
                    <a:pt x="12945" y="11687"/>
                  </a:lnTo>
                  <a:cubicBezTo>
                    <a:pt x="12460" y="12249"/>
                    <a:pt x="10755" y="14247"/>
                    <a:pt x="7802" y="17913"/>
                  </a:cubicBezTo>
                  <a:cubicBezTo>
                    <a:pt x="5055" y="21324"/>
                    <a:pt x="4880" y="23611"/>
                    <a:pt x="4907" y="24692"/>
                  </a:cubicBezTo>
                  <a:cubicBezTo>
                    <a:pt x="4424" y="23987"/>
                    <a:pt x="3530" y="22426"/>
                    <a:pt x="2389" y="20056"/>
                  </a:cubicBezTo>
                  <a:cubicBezTo>
                    <a:pt x="978" y="17124"/>
                    <a:pt x="634" y="15149"/>
                    <a:pt x="581" y="14799"/>
                  </a:cubicBezTo>
                  <a:lnTo>
                    <a:pt x="582" y="14799"/>
                  </a:lnTo>
                  <a:cubicBezTo>
                    <a:pt x="679" y="14477"/>
                    <a:pt x="1215" y="12786"/>
                    <a:pt x="2515" y="9859"/>
                  </a:cubicBezTo>
                  <a:cubicBezTo>
                    <a:pt x="3716" y="7160"/>
                    <a:pt x="5172" y="2554"/>
                    <a:pt x="5668" y="945"/>
                  </a:cubicBezTo>
                  <a:close/>
                  <a:moveTo>
                    <a:pt x="5571" y="1"/>
                  </a:moveTo>
                  <a:cubicBezTo>
                    <a:pt x="5453" y="1"/>
                    <a:pt x="5335" y="73"/>
                    <a:pt x="5295" y="206"/>
                  </a:cubicBezTo>
                  <a:cubicBezTo>
                    <a:pt x="5277" y="267"/>
                    <a:pt x="3442" y="6365"/>
                    <a:pt x="1992" y="9626"/>
                  </a:cubicBezTo>
                  <a:cubicBezTo>
                    <a:pt x="528" y="12922"/>
                    <a:pt x="34" y="14627"/>
                    <a:pt x="14" y="14698"/>
                  </a:cubicBezTo>
                  <a:cubicBezTo>
                    <a:pt x="4" y="14735"/>
                    <a:pt x="0" y="14773"/>
                    <a:pt x="5" y="14810"/>
                  </a:cubicBezTo>
                  <a:cubicBezTo>
                    <a:pt x="15" y="14898"/>
                    <a:pt x="274" y="16983"/>
                    <a:pt x="1873" y="20304"/>
                  </a:cubicBezTo>
                  <a:cubicBezTo>
                    <a:pt x="3053" y="22754"/>
                    <a:pt x="4577" y="25663"/>
                    <a:pt x="5166" y="25663"/>
                  </a:cubicBezTo>
                  <a:cubicBezTo>
                    <a:pt x="5169" y="25662"/>
                    <a:pt x="5173" y="25662"/>
                    <a:pt x="5176" y="25662"/>
                  </a:cubicBezTo>
                  <a:cubicBezTo>
                    <a:pt x="5313" y="25654"/>
                    <a:pt x="5427" y="25564"/>
                    <a:pt x="5472" y="25427"/>
                  </a:cubicBezTo>
                  <a:cubicBezTo>
                    <a:pt x="5509" y="25316"/>
                    <a:pt x="5503" y="25190"/>
                    <a:pt x="5492" y="24978"/>
                  </a:cubicBezTo>
                  <a:cubicBezTo>
                    <a:pt x="5448" y="24134"/>
                    <a:pt x="5332" y="21890"/>
                    <a:pt x="8248" y="18272"/>
                  </a:cubicBezTo>
                  <a:cubicBezTo>
                    <a:pt x="11762" y="13908"/>
                    <a:pt x="13502" y="11916"/>
                    <a:pt x="13520" y="11896"/>
                  </a:cubicBezTo>
                  <a:cubicBezTo>
                    <a:pt x="13605" y="11798"/>
                    <a:pt x="13615" y="11654"/>
                    <a:pt x="13542" y="11547"/>
                  </a:cubicBezTo>
                  <a:lnTo>
                    <a:pt x="5807" y="127"/>
                  </a:lnTo>
                  <a:cubicBezTo>
                    <a:pt x="5749" y="41"/>
                    <a:pt x="5660" y="1"/>
                    <a:pt x="5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272;p52">
              <a:extLst>
                <a:ext uri="{FF2B5EF4-FFF2-40B4-BE49-F238E27FC236}">
                  <a16:creationId xmlns:a16="http://schemas.microsoft.com/office/drawing/2014/main" id="{6EC896F9-164D-7CAC-BAEC-BA1823FF23DE}"/>
                </a:ext>
              </a:extLst>
            </p:cNvPr>
            <p:cNvSpPr/>
            <p:nvPr/>
          </p:nvSpPr>
          <p:spPr>
            <a:xfrm>
              <a:off x="1914325" y="3172675"/>
              <a:ext cx="297775" cy="571325"/>
            </a:xfrm>
            <a:custGeom>
              <a:avLst/>
              <a:gdLst/>
              <a:ahLst/>
              <a:cxnLst/>
              <a:rect l="l" t="t" r="r" b="b"/>
              <a:pathLst>
                <a:path w="11911" h="22853" extrusionOk="0">
                  <a:moveTo>
                    <a:pt x="4176" y="0"/>
                  </a:moveTo>
                  <a:lnTo>
                    <a:pt x="1" y="5279"/>
                  </a:lnTo>
                  <a:cubicBezTo>
                    <a:pt x="1" y="5279"/>
                    <a:pt x="491" y="9453"/>
                    <a:pt x="2456" y="13629"/>
                  </a:cubicBezTo>
                  <a:cubicBezTo>
                    <a:pt x="4421" y="17804"/>
                    <a:pt x="4833" y="22852"/>
                    <a:pt x="4833" y="22852"/>
                  </a:cubicBezTo>
                  <a:lnTo>
                    <a:pt x="11911" y="14365"/>
                  </a:lnTo>
                  <a:cubicBezTo>
                    <a:pt x="11911" y="14365"/>
                    <a:pt x="9824" y="12033"/>
                    <a:pt x="7245" y="8227"/>
                  </a:cubicBezTo>
                  <a:cubicBezTo>
                    <a:pt x="4668" y="4421"/>
                    <a:pt x="4176" y="0"/>
                    <a:pt x="41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273;p52">
              <a:extLst>
                <a:ext uri="{FF2B5EF4-FFF2-40B4-BE49-F238E27FC236}">
                  <a16:creationId xmlns:a16="http://schemas.microsoft.com/office/drawing/2014/main" id="{BA981774-F846-C837-E181-63E6B7EB0148}"/>
                </a:ext>
              </a:extLst>
            </p:cNvPr>
            <p:cNvSpPr/>
            <p:nvPr/>
          </p:nvSpPr>
          <p:spPr>
            <a:xfrm>
              <a:off x="1907000" y="3165500"/>
              <a:ext cx="312925" cy="585675"/>
            </a:xfrm>
            <a:custGeom>
              <a:avLst/>
              <a:gdLst/>
              <a:ahLst/>
              <a:cxnLst/>
              <a:rect l="l" t="t" r="r" b="b"/>
              <a:pathLst>
                <a:path w="12517" h="23427" extrusionOk="0">
                  <a:moveTo>
                    <a:pt x="4284" y="983"/>
                  </a:moveTo>
                  <a:cubicBezTo>
                    <a:pt x="4526" y="2372"/>
                    <a:pt x="5278" y="5685"/>
                    <a:pt x="7302" y="8674"/>
                  </a:cubicBezTo>
                  <a:cubicBezTo>
                    <a:pt x="9453" y="11849"/>
                    <a:pt x="11285" y="14028"/>
                    <a:pt x="11828" y="14657"/>
                  </a:cubicBezTo>
                  <a:lnTo>
                    <a:pt x="5338" y="22438"/>
                  </a:lnTo>
                  <a:cubicBezTo>
                    <a:pt x="5149" y="20909"/>
                    <a:pt x="4549" y="17067"/>
                    <a:pt x="3009" y="13794"/>
                  </a:cubicBezTo>
                  <a:cubicBezTo>
                    <a:pt x="1268" y="10095"/>
                    <a:pt x="690" y="6349"/>
                    <a:pt x="593" y="5648"/>
                  </a:cubicBezTo>
                  <a:lnTo>
                    <a:pt x="4284" y="983"/>
                  </a:lnTo>
                  <a:close/>
                  <a:moveTo>
                    <a:pt x="4471" y="1"/>
                  </a:moveTo>
                  <a:cubicBezTo>
                    <a:pt x="4385" y="1"/>
                    <a:pt x="4301" y="39"/>
                    <a:pt x="4244" y="108"/>
                  </a:cubicBezTo>
                  <a:lnTo>
                    <a:pt x="69" y="5388"/>
                  </a:lnTo>
                  <a:cubicBezTo>
                    <a:pt x="22" y="5448"/>
                    <a:pt x="1" y="5525"/>
                    <a:pt x="9" y="5600"/>
                  </a:cubicBezTo>
                  <a:cubicBezTo>
                    <a:pt x="15" y="5641"/>
                    <a:pt x="529" y="9869"/>
                    <a:pt x="2491" y="14038"/>
                  </a:cubicBezTo>
                  <a:cubicBezTo>
                    <a:pt x="4410" y="18116"/>
                    <a:pt x="4837" y="23113"/>
                    <a:pt x="4840" y="23163"/>
                  </a:cubicBezTo>
                  <a:cubicBezTo>
                    <a:pt x="4853" y="23312"/>
                    <a:pt x="4977" y="23426"/>
                    <a:pt x="5126" y="23426"/>
                  </a:cubicBezTo>
                  <a:cubicBezTo>
                    <a:pt x="5210" y="23426"/>
                    <a:pt x="5291" y="23388"/>
                    <a:pt x="5346" y="23323"/>
                  </a:cubicBezTo>
                  <a:lnTo>
                    <a:pt x="12425" y="14836"/>
                  </a:lnTo>
                  <a:cubicBezTo>
                    <a:pt x="12516" y="14728"/>
                    <a:pt x="12513" y="14568"/>
                    <a:pt x="12418" y="14462"/>
                  </a:cubicBezTo>
                  <a:cubicBezTo>
                    <a:pt x="12398" y="14438"/>
                    <a:pt x="10312" y="12097"/>
                    <a:pt x="7776" y="8353"/>
                  </a:cubicBezTo>
                  <a:cubicBezTo>
                    <a:pt x="5269" y="4652"/>
                    <a:pt x="4758" y="298"/>
                    <a:pt x="4753" y="255"/>
                  </a:cubicBezTo>
                  <a:cubicBezTo>
                    <a:pt x="4741" y="139"/>
                    <a:pt x="4660" y="43"/>
                    <a:pt x="4548" y="11"/>
                  </a:cubicBezTo>
                  <a:cubicBezTo>
                    <a:pt x="4522" y="4"/>
                    <a:pt x="4497" y="1"/>
                    <a:pt x="44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274;p52">
              <a:extLst>
                <a:ext uri="{FF2B5EF4-FFF2-40B4-BE49-F238E27FC236}">
                  <a16:creationId xmlns:a16="http://schemas.microsoft.com/office/drawing/2014/main" id="{EEAAE57B-2547-AFD9-0811-E76ACF5F575A}"/>
                </a:ext>
              </a:extLst>
            </p:cNvPr>
            <p:cNvSpPr/>
            <p:nvPr/>
          </p:nvSpPr>
          <p:spPr>
            <a:xfrm>
              <a:off x="1969575" y="2394475"/>
              <a:ext cx="976200" cy="1016300"/>
            </a:xfrm>
            <a:custGeom>
              <a:avLst/>
              <a:gdLst/>
              <a:ahLst/>
              <a:cxnLst/>
              <a:rect l="l" t="t" r="r" b="b"/>
              <a:pathLst>
                <a:path w="39048" h="40652" extrusionOk="0">
                  <a:moveTo>
                    <a:pt x="24487" y="1"/>
                  </a:moveTo>
                  <a:cubicBezTo>
                    <a:pt x="15906" y="1"/>
                    <a:pt x="9204" y="5478"/>
                    <a:pt x="9947" y="7922"/>
                  </a:cubicBezTo>
                  <a:cubicBezTo>
                    <a:pt x="10807" y="10746"/>
                    <a:pt x="5527" y="11482"/>
                    <a:pt x="5527" y="11482"/>
                  </a:cubicBezTo>
                  <a:cubicBezTo>
                    <a:pt x="5527" y="11482"/>
                    <a:pt x="3685" y="11728"/>
                    <a:pt x="2089" y="13447"/>
                  </a:cubicBezTo>
                  <a:cubicBezTo>
                    <a:pt x="492" y="15167"/>
                    <a:pt x="0" y="19218"/>
                    <a:pt x="2456" y="23516"/>
                  </a:cubicBezTo>
                  <a:cubicBezTo>
                    <a:pt x="3381" y="25133"/>
                    <a:pt x="4253" y="25638"/>
                    <a:pt x="4981" y="25638"/>
                  </a:cubicBezTo>
                  <a:cubicBezTo>
                    <a:pt x="6188" y="25638"/>
                    <a:pt x="7000" y="24253"/>
                    <a:pt x="7000" y="24253"/>
                  </a:cubicBezTo>
                  <a:cubicBezTo>
                    <a:pt x="7000" y="24253"/>
                    <a:pt x="7614" y="25849"/>
                    <a:pt x="8719" y="28673"/>
                  </a:cubicBezTo>
                  <a:cubicBezTo>
                    <a:pt x="9825" y="31497"/>
                    <a:pt x="13386" y="38741"/>
                    <a:pt x="16577" y="40092"/>
                  </a:cubicBezTo>
                  <a:cubicBezTo>
                    <a:pt x="17404" y="40442"/>
                    <a:pt x="18263" y="40652"/>
                    <a:pt x="19161" y="40652"/>
                  </a:cubicBezTo>
                  <a:cubicBezTo>
                    <a:pt x="21734" y="40652"/>
                    <a:pt x="24630" y="38928"/>
                    <a:pt x="27997" y="33831"/>
                  </a:cubicBezTo>
                  <a:cubicBezTo>
                    <a:pt x="32540" y="26954"/>
                    <a:pt x="35979" y="14184"/>
                    <a:pt x="35979" y="14184"/>
                  </a:cubicBezTo>
                  <a:cubicBezTo>
                    <a:pt x="35979" y="14184"/>
                    <a:pt x="39048" y="2642"/>
                    <a:pt x="28610" y="431"/>
                  </a:cubicBezTo>
                  <a:cubicBezTo>
                    <a:pt x="27204" y="133"/>
                    <a:pt x="25823" y="1"/>
                    <a:pt x="24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275;p52">
              <a:extLst>
                <a:ext uri="{FF2B5EF4-FFF2-40B4-BE49-F238E27FC236}">
                  <a16:creationId xmlns:a16="http://schemas.microsoft.com/office/drawing/2014/main" id="{DC0B57CA-D147-3A6C-D79F-0999F97498DE}"/>
                </a:ext>
              </a:extLst>
            </p:cNvPr>
            <p:cNvSpPr/>
            <p:nvPr/>
          </p:nvSpPr>
          <p:spPr>
            <a:xfrm>
              <a:off x="1962275" y="2387325"/>
              <a:ext cx="950425" cy="1030625"/>
            </a:xfrm>
            <a:custGeom>
              <a:avLst/>
              <a:gdLst/>
              <a:ahLst/>
              <a:cxnLst/>
              <a:rect l="l" t="t" r="r" b="b"/>
              <a:pathLst>
                <a:path w="38017" h="41225" extrusionOk="0">
                  <a:moveTo>
                    <a:pt x="24772" y="572"/>
                  </a:moveTo>
                  <a:cubicBezTo>
                    <a:pt x="26084" y="572"/>
                    <a:pt x="27447" y="702"/>
                    <a:pt x="28843" y="998"/>
                  </a:cubicBezTo>
                  <a:cubicBezTo>
                    <a:pt x="31640" y="1591"/>
                    <a:pt x="33695" y="2926"/>
                    <a:pt x="34951" y="4966"/>
                  </a:cubicBezTo>
                  <a:cubicBezTo>
                    <a:pt x="37396" y="8942"/>
                    <a:pt x="36011" y="14330"/>
                    <a:pt x="35994" y="14396"/>
                  </a:cubicBezTo>
                  <a:cubicBezTo>
                    <a:pt x="35948" y="14565"/>
                    <a:pt x="32510" y="27211"/>
                    <a:pt x="28051" y="33958"/>
                  </a:cubicBezTo>
                  <a:cubicBezTo>
                    <a:pt x="24529" y="39288"/>
                    <a:pt x="21655" y="40659"/>
                    <a:pt x="19442" y="40659"/>
                  </a:cubicBezTo>
                  <a:cubicBezTo>
                    <a:pt x="18502" y="40659"/>
                    <a:pt x="17682" y="40412"/>
                    <a:pt x="16982" y="40115"/>
                  </a:cubicBezTo>
                  <a:cubicBezTo>
                    <a:pt x="13996" y="38852"/>
                    <a:pt x="10502" y="31983"/>
                    <a:pt x="9278" y="28855"/>
                  </a:cubicBezTo>
                  <a:cubicBezTo>
                    <a:pt x="8173" y="26032"/>
                    <a:pt x="7560" y="24436"/>
                    <a:pt x="7560" y="24436"/>
                  </a:cubicBezTo>
                  <a:cubicBezTo>
                    <a:pt x="7519" y="24334"/>
                    <a:pt x="7426" y="24264"/>
                    <a:pt x="7316" y="24254"/>
                  </a:cubicBezTo>
                  <a:cubicBezTo>
                    <a:pt x="7308" y="24253"/>
                    <a:pt x="7300" y="24253"/>
                    <a:pt x="7292" y="24253"/>
                  </a:cubicBezTo>
                  <a:cubicBezTo>
                    <a:pt x="7191" y="24253"/>
                    <a:pt x="7097" y="24307"/>
                    <a:pt x="7046" y="24394"/>
                  </a:cubicBezTo>
                  <a:cubicBezTo>
                    <a:pt x="7038" y="24407"/>
                    <a:pt x="6300" y="25638"/>
                    <a:pt x="5274" y="25638"/>
                  </a:cubicBezTo>
                  <a:lnTo>
                    <a:pt x="5265" y="25638"/>
                  </a:lnTo>
                  <a:cubicBezTo>
                    <a:pt x="4507" y="25632"/>
                    <a:pt x="3745" y="24968"/>
                    <a:pt x="2998" y="23661"/>
                  </a:cubicBezTo>
                  <a:cubicBezTo>
                    <a:pt x="661" y="19571"/>
                    <a:pt x="1044" y="15594"/>
                    <a:pt x="2591" y="13929"/>
                  </a:cubicBezTo>
                  <a:cubicBezTo>
                    <a:pt x="4092" y="12313"/>
                    <a:pt x="5840" y="12055"/>
                    <a:pt x="5859" y="12052"/>
                  </a:cubicBezTo>
                  <a:cubicBezTo>
                    <a:pt x="5996" y="12034"/>
                    <a:pt x="9240" y="11563"/>
                    <a:pt x="10290" y="9919"/>
                  </a:cubicBezTo>
                  <a:cubicBezTo>
                    <a:pt x="10636" y="9378"/>
                    <a:pt x="10711" y="8775"/>
                    <a:pt x="10514" y="8126"/>
                  </a:cubicBezTo>
                  <a:cubicBezTo>
                    <a:pt x="10327" y="7514"/>
                    <a:pt x="10733" y="6605"/>
                    <a:pt x="11628" y="5629"/>
                  </a:cubicBezTo>
                  <a:cubicBezTo>
                    <a:pt x="13650" y="3422"/>
                    <a:pt x="18650" y="572"/>
                    <a:pt x="24772" y="572"/>
                  </a:cubicBezTo>
                  <a:close/>
                  <a:moveTo>
                    <a:pt x="24793" y="1"/>
                  </a:moveTo>
                  <a:cubicBezTo>
                    <a:pt x="18475" y="1"/>
                    <a:pt x="13301" y="2955"/>
                    <a:pt x="11204" y="5242"/>
                  </a:cubicBezTo>
                  <a:cubicBezTo>
                    <a:pt x="10155" y="6386"/>
                    <a:pt x="9715" y="7470"/>
                    <a:pt x="9965" y="8291"/>
                  </a:cubicBezTo>
                  <a:cubicBezTo>
                    <a:pt x="10113" y="8780"/>
                    <a:pt x="10062" y="9211"/>
                    <a:pt x="9808" y="9610"/>
                  </a:cubicBezTo>
                  <a:cubicBezTo>
                    <a:pt x="8900" y="11032"/>
                    <a:pt x="5810" y="11481"/>
                    <a:pt x="5781" y="11486"/>
                  </a:cubicBezTo>
                  <a:cubicBezTo>
                    <a:pt x="5702" y="11496"/>
                    <a:pt x="3817" y="11764"/>
                    <a:pt x="2170" y="13539"/>
                  </a:cubicBezTo>
                  <a:cubicBezTo>
                    <a:pt x="443" y="15399"/>
                    <a:pt x="1" y="19572"/>
                    <a:pt x="2500" y="23944"/>
                  </a:cubicBezTo>
                  <a:cubicBezTo>
                    <a:pt x="3356" y="25442"/>
                    <a:pt x="4286" y="26205"/>
                    <a:pt x="5262" y="26211"/>
                  </a:cubicBezTo>
                  <a:lnTo>
                    <a:pt x="5273" y="26211"/>
                  </a:lnTo>
                  <a:cubicBezTo>
                    <a:pt x="6159" y="26211"/>
                    <a:pt x="6839" y="25585"/>
                    <a:pt x="7214" y="25135"/>
                  </a:cubicBezTo>
                  <a:cubicBezTo>
                    <a:pt x="7476" y="25808"/>
                    <a:pt x="7997" y="27156"/>
                    <a:pt x="8745" y="29065"/>
                  </a:cubicBezTo>
                  <a:cubicBezTo>
                    <a:pt x="9741" y="31610"/>
                    <a:pt x="13351" y="39201"/>
                    <a:pt x="16758" y="40643"/>
                  </a:cubicBezTo>
                  <a:cubicBezTo>
                    <a:pt x="17672" y="41029"/>
                    <a:pt x="18571" y="41225"/>
                    <a:pt x="19461" y="41225"/>
                  </a:cubicBezTo>
                  <a:cubicBezTo>
                    <a:pt x="22499" y="41225"/>
                    <a:pt x="25436" y="38954"/>
                    <a:pt x="28529" y="34274"/>
                  </a:cubicBezTo>
                  <a:cubicBezTo>
                    <a:pt x="33045" y="27438"/>
                    <a:pt x="36512" y="14673"/>
                    <a:pt x="36547" y="14544"/>
                  </a:cubicBezTo>
                  <a:cubicBezTo>
                    <a:pt x="36608" y="14314"/>
                    <a:pt x="38016" y="8862"/>
                    <a:pt x="35440" y="4669"/>
                  </a:cubicBezTo>
                  <a:cubicBezTo>
                    <a:pt x="34099" y="2487"/>
                    <a:pt x="31920" y="1064"/>
                    <a:pt x="28963" y="437"/>
                  </a:cubicBezTo>
                  <a:cubicBezTo>
                    <a:pt x="27533" y="135"/>
                    <a:pt x="26137" y="1"/>
                    <a:pt x="247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276;p52">
              <a:extLst>
                <a:ext uri="{FF2B5EF4-FFF2-40B4-BE49-F238E27FC236}">
                  <a16:creationId xmlns:a16="http://schemas.microsoft.com/office/drawing/2014/main" id="{1AF0C2D9-06AC-1AC6-0111-B2DADAAAF88E}"/>
                </a:ext>
              </a:extLst>
            </p:cNvPr>
            <p:cNvSpPr/>
            <p:nvPr/>
          </p:nvSpPr>
          <p:spPr>
            <a:xfrm>
              <a:off x="2497050" y="2844875"/>
              <a:ext cx="84125" cy="221225"/>
            </a:xfrm>
            <a:custGeom>
              <a:avLst/>
              <a:gdLst/>
              <a:ahLst/>
              <a:cxnLst/>
              <a:rect l="l" t="t" r="r" b="b"/>
              <a:pathLst>
                <a:path w="3365" h="8849" extrusionOk="0">
                  <a:moveTo>
                    <a:pt x="3207" y="0"/>
                  </a:moveTo>
                  <a:cubicBezTo>
                    <a:pt x="2594" y="0"/>
                    <a:pt x="1" y="5898"/>
                    <a:pt x="1" y="5898"/>
                  </a:cubicBezTo>
                  <a:cubicBezTo>
                    <a:pt x="1" y="5898"/>
                    <a:pt x="483" y="8738"/>
                    <a:pt x="1555" y="8847"/>
                  </a:cubicBezTo>
                  <a:cubicBezTo>
                    <a:pt x="1565" y="8848"/>
                    <a:pt x="1576" y="8848"/>
                    <a:pt x="1587" y="8848"/>
                  </a:cubicBezTo>
                  <a:cubicBezTo>
                    <a:pt x="2634" y="8848"/>
                    <a:pt x="3015" y="3616"/>
                    <a:pt x="3318" y="655"/>
                  </a:cubicBezTo>
                  <a:cubicBezTo>
                    <a:pt x="3364" y="195"/>
                    <a:pt x="3318" y="0"/>
                    <a:pt x="3207"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277;p52">
              <a:extLst>
                <a:ext uri="{FF2B5EF4-FFF2-40B4-BE49-F238E27FC236}">
                  <a16:creationId xmlns:a16="http://schemas.microsoft.com/office/drawing/2014/main" id="{AD201CAE-B2DA-F924-5EEC-179D20D50ACF}"/>
                </a:ext>
              </a:extLst>
            </p:cNvPr>
            <p:cNvSpPr/>
            <p:nvPr/>
          </p:nvSpPr>
          <p:spPr>
            <a:xfrm>
              <a:off x="2497050" y="2844875"/>
              <a:ext cx="84125" cy="221225"/>
            </a:xfrm>
            <a:custGeom>
              <a:avLst/>
              <a:gdLst/>
              <a:ahLst/>
              <a:cxnLst/>
              <a:rect l="l" t="t" r="r" b="b"/>
              <a:pathLst>
                <a:path w="3365" h="8849" extrusionOk="0">
                  <a:moveTo>
                    <a:pt x="3207" y="0"/>
                  </a:moveTo>
                  <a:cubicBezTo>
                    <a:pt x="2594" y="0"/>
                    <a:pt x="1" y="5898"/>
                    <a:pt x="1" y="5898"/>
                  </a:cubicBezTo>
                  <a:cubicBezTo>
                    <a:pt x="1" y="5898"/>
                    <a:pt x="483" y="8738"/>
                    <a:pt x="1555" y="8847"/>
                  </a:cubicBezTo>
                  <a:cubicBezTo>
                    <a:pt x="1565" y="8848"/>
                    <a:pt x="1576" y="8848"/>
                    <a:pt x="1587" y="8848"/>
                  </a:cubicBezTo>
                  <a:cubicBezTo>
                    <a:pt x="2634" y="8848"/>
                    <a:pt x="3015" y="3616"/>
                    <a:pt x="3318" y="655"/>
                  </a:cubicBezTo>
                  <a:cubicBezTo>
                    <a:pt x="3364" y="195"/>
                    <a:pt x="3318" y="0"/>
                    <a:pt x="3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278;p52">
              <a:extLst>
                <a:ext uri="{FF2B5EF4-FFF2-40B4-BE49-F238E27FC236}">
                  <a16:creationId xmlns:a16="http://schemas.microsoft.com/office/drawing/2014/main" id="{C7AA975E-249D-AA3B-080F-9FEF7AFF3DB4}"/>
                </a:ext>
              </a:extLst>
            </p:cNvPr>
            <p:cNvSpPr/>
            <p:nvPr/>
          </p:nvSpPr>
          <p:spPr>
            <a:xfrm>
              <a:off x="2468225" y="2849175"/>
              <a:ext cx="209250" cy="296275"/>
            </a:xfrm>
            <a:custGeom>
              <a:avLst/>
              <a:gdLst/>
              <a:ahLst/>
              <a:cxnLst/>
              <a:rect l="l" t="t" r="r" b="b"/>
              <a:pathLst>
                <a:path w="8370" h="11851" extrusionOk="0">
                  <a:moveTo>
                    <a:pt x="8052" y="0"/>
                  </a:moveTo>
                  <a:cubicBezTo>
                    <a:pt x="7919" y="0"/>
                    <a:pt x="7800" y="93"/>
                    <a:pt x="7772" y="228"/>
                  </a:cubicBezTo>
                  <a:cubicBezTo>
                    <a:pt x="7717" y="469"/>
                    <a:pt x="6414" y="6171"/>
                    <a:pt x="6170" y="8861"/>
                  </a:cubicBezTo>
                  <a:lnTo>
                    <a:pt x="6157" y="8992"/>
                  </a:lnTo>
                  <a:cubicBezTo>
                    <a:pt x="6047" y="10211"/>
                    <a:pt x="5975" y="11016"/>
                    <a:pt x="5663" y="11211"/>
                  </a:cubicBezTo>
                  <a:cubicBezTo>
                    <a:pt x="5590" y="11256"/>
                    <a:pt x="5489" y="11276"/>
                    <a:pt x="5367" y="11276"/>
                  </a:cubicBezTo>
                  <a:cubicBezTo>
                    <a:pt x="4973" y="11276"/>
                    <a:pt x="4359" y="11068"/>
                    <a:pt x="3733" y="10830"/>
                  </a:cubicBezTo>
                  <a:cubicBezTo>
                    <a:pt x="1330" y="9914"/>
                    <a:pt x="601" y="7007"/>
                    <a:pt x="594" y="6978"/>
                  </a:cubicBezTo>
                  <a:cubicBezTo>
                    <a:pt x="562" y="6846"/>
                    <a:pt x="444" y="6758"/>
                    <a:pt x="314" y="6758"/>
                  </a:cubicBezTo>
                  <a:cubicBezTo>
                    <a:pt x="292" y="6758"/>
                    <a:pt x="270" y="6761"/>
                    <a:pt x="248" y="6766"/>
                  </a:cubicBezTo>
                  <a:cubicBezTo>
                    <a:pt x="95" y="6803"/>
                    <a:pt x="0" y="6958"/>
                    <a:pt x="37" y="7112"/>
                  </a:cubicBezTo>
                  <a:cubicBezTo>
                    <a:pt x="69" y="7243"/>
                    <a:pt x="840" y="10341"/>
                    <a:pt x="3529" y="11365"/>
                  </a:cubicBezTo>
                  <a:cubicBezTo>
                    <a:pt x="4320" y="11665"/>
                    <a:pt x="4913" y="11850"/>
                    <a:pt x="5368" y="11850"/>
                  </a:cubicBezTo>
                  <a:cubicBezTo>
                    <a:pt x="5601" y="11850"/>
                    <a:pt x="5798" y="11802"/>
                    <a:pt x="5965" y="11697"/>
                  </a:cubicBezTo>
                  <a:cubicBezTo>
                    <a:pt x="6518" y="11352"/>
                    <a:pt x="6592" y="10532"/>
                    <a:pt x="6728" y="9045"/>
                  </a:cubicBezTo>
                  <a:lnTo>
                    <a:pt x="6739" y="8913"/>
                  </a:lnTo>
                  <a:cubicBezTo>
                    <a:pt x="6981" y="6262"/>
                    <a:pt x="8317" y="415"/>
                    <a:pt x="8330" y="356"/>
                  </a:cubicBezTo>
                  <a:cubicBezTo>
                    <a:pt x="8369" y="199"/>
                    <a:pt x="8272" y="43"/>
                    <a:pt x="8116" y="7"/>
                  </a:cubicBezTo>
                  <a:cubicBezTo>
                    <a:pt x="8094" y="2"/>
                    <a:pt x="8073" y="0"/>
                    <a:pt x="8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279;p52">
              <a:extLst>
                <a:ext uri="{FF2B5EF4-FFF2-40B4-BE49-F238E27FC236}">
                  <a16:creationId xmlns:a16="http://schemas.microsoft.com/office/drawing/2014/main" id="{D8864199-610A-4B95-8282-94894E0DC4A0}"/>
                </a:ext>
              </a:extLst>
            </p:cNvPr>
            <p:cNvSpPr/>
            <p:nvPr/>
          </p:nvSpPr>
          <p:spPr>
            <a:xfrm>
              <a:off x="2290550" y="2999725"/>
              <a:ext cx="100625" cy="32750"/>
            </a:xfrm>
            <a:custGeom>
              <a:avLst/>
              <a:gdLst/>
              <a:ahLst/>
              <a:cxnLst/>
              <a:rect l="l" t="t" r="r" b="b"/>
              <a:pathLst>
                <a:path w="4025" h="1310" extrusionOk="0">
                  <a:moveTo>
                    <a:pt x="3738" y="0"/>
                  </a:moveTo>
                  <a:cubicBezTo>
                    <a:pt x="3227" y="0"/>
                    <a:pt x="536" y="670"/>
                    <a:pt x="231" y="745"/>
                  </a:cubicBezTo>
                  <a:cubicBezTo>
                    <a:pt x="92" y="781"/>
                    <a:pt x="1" y="915"/>
                    <a:pt x="18" y="1057"/>
                  </a:cubicBezTo>
                  <a:cubicBezTo>
                    <a:pt x="35" y="1201"/>
                    <a:pt x="157" y="1308"/>
                    <a:pt x="300" y="1310"/>
                  </a:cubicBezTo>
                  <a:cubicBezTo>
                    <a:pt x="323" y="1310"/>
                    <a:pt x="346" y="1307"/>
                    <a:pt x="370" y="1302"/>
                  </a:cubicBezTo>
                  <a:cubicBezTo>
                    <a:pt x="1496" y="1019"/>
                    <a:pt x="3406" y="573"/>
                    <a:pt x="3738" y="573"/>
                  </a:cubicBezTo>
                  <a:cubicBezTo>
                    <a:pt x="3897" y="573"/>
                    <a:pt x="4024" y="445"/>
                    <a:pt x="4024" y="287"/>
                  </a:cubicBezTo>
                  <a:cubicBezTo>
                    <a:pt x="4024" y="128"/>
                    <a:pt x="3897" y="0"/>
                    <a:pt x="37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280;p52">
              <a:extLst>
                <a:ext uri="{FF2B5EF4-FFF2-40B4-BE49-F238E27FC236}">
                  <a16:creationId xmlns:a16="http://schemas.microsoft.com/office/drawing/2014/main" id="{52ADC5F0-416C-AE38-5120-A188747924A4}"/>
                </a:ext>
              </a:extLst>
            </p:cNvPr>
            <p:cNvSpPr/>
            <p:nvPr/>
          </p:nvSpPr>
          <p:spPr>
            <a:xfrm>
              <a:off x="2336575" y="3015050"/>
              <a:ext cx="110300" cy="152500"/>
            </a:xfrm>
            <a:custGeom>
              <a:avLst/>
              <a:gdLst/>
              <a:ahLst/>
              <a:cxnLst/>
              <a:rect l="l" t="t" r="r" b="b"/>
              <a:pathLst>
                <a:path w="4412" h="6100" extrusionOk="0">
                  <a:moveTo>
                    <a:pt x="303" y="1"/>
                  </a:moveTo>
                  <a:cubicBezTo>
                    <a:pt x="292" y="1"/>
                    <a:pt x="282" y="1"/>
                    <a:pt x="271" y="3"/>
                  </a:cubicBezTo>
                  <a:cubicBezTo>
                    <a:pt x="114" y="19"/>
                    <a:pt x="0" y="160"/>
                    <a:pt x="16" y="317"/>
                  </a:cubicBezTo>
                  <a:cubicBezTo>
                    <a:pt x="37" y="512"/>
                    <a:pt x="568" y="5063"/>
                    <a:pt x="4026" y="6088"/>
                  </a:cubicBezTo>
                  <a:cubicBezTo>
                    <a:pt x="4053" y="6096"/>
                    <a:pt x="4081" y="6099"/>
                    <a:pt x="4108" y="6099"/>
                  </a:cubicBezTo>
                  <a:cubicBezTo>
                    <a:pt x="4249" y="6099"/>
                    <a:pt x="4371" y="5994"/>
                    <a:pt x="4391" y="5854"/>
                  </a:cubicBezTo>
                  <a:cubicBezTo>
                    <a:pt x="4411" y="5713"/>
                    <a:pt x="4326" y="5579"/>
                    <a:pt x="4189" y="5538"/>
                  </a:cubicBezTo>
                  <a:cubicBezTo>
                    <a:pt x="1098" y="4622"/>
                    <a:pt x="591" y="300"/>
                    <a:pt x="587" y="256"/>
                  </a:cubicBezTo>
                  <a:cubicBezTo>
                    <a:pt x="571" y="109"/>
                    <a:pt x="447"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281;p52">
              <a:extLst>
                <a:ext uri="{FF2B5EF4-FFF2-40B4-BE49-F238E27FC236}">
                  <a16:creationId xmlns:a16="http://schemas.microsoft.com/office/drawing/2014/main" id="{76B673D0-C578-1CC7-F58E-00EB72534671}"/>
                </a:ext>
              </a:extLst>
            </p:cNvPr>
            <p:cNvSpPr/>
            <p:nvPr/>
          </p:nvSpPr>
          <p:spPr>
            <a:xfrm>
              <a:off x="2502650" y="2817300"/>
              <a:ext cx="42075" cy="72225"/>
            </a:xfrm>
            <a:custGeom>
              <a:avLst/>
              <a:gdLst/>
              <a:ahLst/>
              <a:cxnLst/>
              <a:rect l="l" t="t" r="r" b="b"/>
              <a:pathLst>
                <a:path w="1683" h="2889" extrusionOk="0">
                  <a:moveTo>
                    <a:pt x="1101" y="0"/>
                  </a:moveTo>
                  <a:cubicBezTo>
                    <a:pt x="753" y="0"/>
                    <a:pt x="355" y="551"/>
                    <a:pt x="184" y="1292"/>
                  </a:cubicBezTo>
                  <a:cubicBezTo>
                    <a:pt x="0" y="2084"/>
                    <a:pt x="146" y="2796"/>
                    <a:pt x="510" y="2880"/>
                  </a:cubicBezTo>
                  <a:cubicBezTo>
                    <a:pt x="534" y="2885"/>
                    <a:pt x="558" y="2888"/>
                    <a:pt x="582" y="2888"/>
                  </a:cubicBezTo>
                  <a:cubicBezTo>
                    <a:pt x="930" y="2888"/>
                    <a:pt x="1328" y="2337"/>
                    <a:pt x="1499" y="1596"/>
                  </a:cubicBezTo>
                  <a:cubicBezTo>
                    <a:pt x="1682" y="803"/>
                    <a:pt x="1536" y="92"/>
                    <a:pt x="1173" y="9"/>
                  </a:cubicBezTo>
                  <a:cubicBezTo>
                    <a:pt x="1149" y="3"/>
                    <a:pt x="1125" y="0"/>
                    <a:pt x="1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282;p52">
              <a:extLst>
                <a:ext uri="{FF2B5EF4-FFF2-40B4-BE49-F238E27FC236}">
                  <a16:creationId xmlns:a16="http://schemas.microsoft.com/office/drawing/2014/main" id="{1CA62F6C-547A-93B7-BF7D-0F466264E79B}"/>
                </a:ext>
              </a:extLst>
            </p:cNvPr>
            <p:cNvSpPr/>
            <p:nvPr/>
          </p:nvSpPr>
          <p:spPr>
            <a:xfrm>
              <a:off x="2705700" y="2884075"/>
              <a:ext cx="42075" cy="72225"/>
            </a:xfrm>
            <a:custGeom>
              <a:avLst/>
              <a:gdLst/>
              <a:ahLst/>
              <a:cxnLst/>
              <a:rect l="l" t="t" r="r" b="b"/>
              <a:pathLst>
                <a:path w="1683" h="2889" extrusionOk="0">
                  <a:moveTo>
                    <a:pt x="1102" y="1"/>
                  </a:moveTo>
                  <a:cubicBezTo>
                    <a:pt x="754" y="1"/>
                    <a:pt x="354" y="552"/>
                    <a:pt x="183" y="1293"/>
                  </a:cubicBezTo>
                  <a:cubicBezTo>
                    <a:pt x="1" y="2086"/>
                    <a:pt x="146" y="2797"/>
                    <a:pt x="510" y="2880"/>
                  </a:cubicBezTo>
                  <a:cubicBezTo>
                    <a:pt x="533" y="2886"/>
                    <a:pt x="558" y="2889"/>
                    <a:pt x="582" y="2889"/>
                  </a:cubicBezTo>
                  <a:cubicBezTo>
                    <a:pt x="930" y="2889"/>
                    <a:pt x="1328" y="2338"/>
                    <a:pt x="1500" y="1597"/>
                  </a:cubicBezTo>
                  <a:cubicBezTo>
                    <a:pt x="1683" y="804"/>
                    <a:pt x="1537" y="93"/>
                    <a:pt x="1174" y="9"/>
                  </a:cubicBezTo>
                  <a:cubicBezTo>
                    <a:pt x="1150" y="3"/>
                    <a:pt x="1126" y="1"/>
                    <a:pt x="11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283;p52">
              <a:extLst>
                <a:ext uri="{FF2B5EF4-FFF2-40B4-BE49-F238E27FC236}">
                  <a16:creationId xmlns:a16="http://schemas.microsoft.com/office/drawing/2014/main" id="{C4B9C444-F66D-57DF-4160-45B0FF93C496}"/>
                </a:ext>
              </a:extLst>
            </p:cNvPr>
            <p:cNvSpPr/>
            <p:nvPr/>
          </p:nvSpPr>
          <p:spPr>
            <a:xfrm>
              <a:off x="2467000" y="2725875"/>
              <a:ext cx="124525" cy="45675"/>
            </a:xfrm>
            <a:custGeom>
              <a:avLst/>
              <a:gdLst/>
              <a:ahLst/>
              <a:cxnLst/>
              <a:rect l="l" t="t" r="r" b="b"/>
              <a:pathLst>
                <a:path w="4981" h="1827" extrusionOk="0">
                  <a:moveTo>
                    <a:pt x="2633" y="0"/>
                  </a:moveTo>
                  <a:cubicBezTo>
                    <a:pt x="2463" y="0"/>
                    <a:pt x="2294" y="16"/>
                    <a:pt x="2127" y="47"/>
                  </a:cubicBezTo>
                  <a:cubicBezTo>
                    <a:pt x="853" y="282"/>
                    <a:pt x="153" y="1339"/>
                    <a:pt x="125" y="1384"/>
                  </a:cubicBezTo>
                  <a:cubicBezTo>
                    <a:pt x="1" y="1574"/>
                    <a:pt x="137" y="1826"/>
                    <a:pt x="364" y="1826"/>
                  </a:cubicBezTo>
                  <a:cubicBezTo>
                    <a:pt x="461" y="1826"/>
                    <a:pt x="550" y="1778"/>
                    <a:pt x="604" y="1697"/>
                  </a:cubicBezTo>
                  <a:cubicBezTo>
                    <a:pt x="610" y="1687"/>
                    <a:pt x="1207" y="796"/>
                    <a:pt x="2238" y="608"/>
                  </a:cubicBezTo>
                  <a:cubicBezTo>
                    <a:pt x="2366" y="585"/>
                    <a:pt x="2496" y="573"/>
                    <a:pt x="2627" y="573"/>
                  </a:cubicBezTo>
                  <a:cubicBezTo>
                    <a:pt x="3221" y="573"/>
                    <a:pt x="3847" y="810"/>
                    <a:pt x="4494" y="1280"/>
                  </a:cubicBezTo>
                  <a:cubicBezTo>
                    <a:pt x="4544" y="1315"/>
                    <a:pt x="4601" y="1332"/>
                    <a:pt x="4658" y="1332"/>
                  </a:cubicBezTo>
                  <a:cubicBezTo>
                    <a:pt x="4746" y="1332"/>
                    <a:pt x="4833" y="1291"/>
                    <a:pt x="4889" y="1214"/>
                  </a:cubicBezTo>
                  <a:cubicBezTo>
                    <a:pt x="4980" y="1088"/>
                    <a:pt x="4955" y="911"/>
                    <a:pt x="4831" y="817"/>
                  </a:cubicBezTo>
                  <a:cubicBezTo>
                    <a:pt x="4084" y="274"/>
                    <a:pt x="3347" y="0"/>
                    <a:pt x="26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284;p52">
              <a:extLst>
                <a:ext uri="{FF2B5EF4-FFF2-40B4-BE49-F238E27FC236}">
                  <a16:creationId xmlns:a16="http://schemas.microsoft.com/office/drawing/2014/main" id="{88FE5476-B392-F35A-E146-F658B9FD771A}"/>
                </a:ext>
              </a:extLst>
            </p:cNvPr>
            <p:cNvSpPr/>
            <p:nvPr/>
          </p:nvSpPr>
          <p:spPr>
            <a:xfrm>
              <a:off x="2695150" y="2800550"/>
              <a:ext cx="114500" cy="69250"/>
            </a:xfrm>
            <a:custGeom>
              <a:avLst/>
              <a:gdLst/>
              <a:ahLst/>
              <a:cxnLst/>
              <a:rect l="l" t="t" r="r" b="b"/>
              <a:pathLst>
                <a:path w="4580" h="2770" extrusionOk="0">
                  <a:moveTo>
                    <a:pt x="1777" y="1"/>
                  </a:moveTo>
                  <a:cubicBezTo>
                    <a:pt x="878" y="1"/>
                    <a:pt x="187" y="508"/>
                    <a:pt x="153" y="534"/>
                  </a:cubicBezTo>
                  <a:cubicBezTo>
                    <a:pt x="27" y="629"/>
                    <a:pt x="0" y="808"/>
                    <a:pt x="95" y="934"/>
                  </a:cubicBezTo>
                  <a:cubicBezTo>
                    <a:pt x="152" y="1010"/>
                    <a:pt x="237" y="1049"/>
                    <a:pt x="324" y="1049"/>
                  </a:cubicBezTo>
                  <a:cubicBezTo>
                    <a:pt x="384" y="1049"/>
                    <a:pt x="444" y="1031"/>
                    <a:pt x="496" y="992"/>
                  </a:cubicBezTo>
                  <a:cubicBezTo>
                    <a:pt x="502" y="987"/>
                    <a:pt x="1069" y="574"/>
                    <a:pt x="1778" y="574"/>
                  </a:cubicBezTo>
                  <a:cubicBezTo>
                    <a:pt x="1927" y="574"/>
                    <a:pt x="2081" y="592"/>
                    <a:pt x="2238" y="636"/>
                  </a:cubicBezTo>
                  <a:cubicBezTo>
                    <a:pt x="2944" y="831"/>
                    <a:pt x="3534" y="1490"/>
                    <a:pt x="3989" y="2592"/>
                  </a:cubicBezTo>
                  <a:cubicBezTo>
                    <a:pt x="4033" y="2699"/>
                    <a:pt x="4139" y="2769"/>
                    <a:pt x="4254" y="2769"/>
                  </a:cubicBezTo>
                  <a:cubicBezTo>
                    <a:pt x="4291" y="2769"/>
                    <a:pt x="4328" y="2761"/>
                    <a:pt x="4364" y="2747"/>
                  </a:cubicBezTo>
                  <a:cubicBezTo>
                    <a:pt x="4510" y="2686"/>
                    <a:pt x="4579" y="2518"/>
                    <a:pt x="4518" y="2372"/>
                  </a:cubicBezTo>
                  <a:cubicBezTo>
                    <a:pt x="3991" y="1095"/>
                    <a:pt x="3272" y="325"/>
                    <a:pt x="2384" y="82"/>
                  </a:cubicBezTo>
                  <a:cubicBezTo>
                    <a:pt x="2175" y="24"/>
                    <a:pt x="1971" y="1"/>
                    <a:pt x="17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285;p52">
              <a:extLst>
                <a:ext uri="{FF2B5EF4-FFF2-40B4-BE49-F238E27FC236}">
                  <a16:creationId xmlns:a16="http://schemas.microsoft.com/office/drawing/2014/main" id="{186B7006-BA15-1F4F-13D9-ADCCD848AB13}"/>
                </a:ext>
              </a:extLst>
            </p:cNvPr>
            <p:cNvSpPr/>
            <p:nvPr/>
          </p:nvSpPr>
          <p:spPr>
            <a:xfrm>
              <a:off x="1941950" y="2257850"/>
              <a:ext cx="1099025" cy="639025"/>
            </a:xfrm>
            <a:custGeom>
              <a:avLst/>
              <a:gdLst/>
              <a:ahLst/>
              <a:cxnLst/>
              <a:rect l="l" t="t" r="r" b="b"/>
              <a:pathLst>
                <a:path w="43961" h="25561" extrusionOk="0">
                  <a:moveTo>
                    <a:pt x="26033" y="1"/>
                  </a:moveTo>
                  <a:cubicBezTo>
                    <a:pt x="16332" y="1"/>
                    <a:pt x="13508" y="3316"/>
                    <a:pt x="13508" y="3316"/>
                  </a:cubicBezTo>
                  <a:cubicBezTo>
                    <a:pt x="13508" y="3316"/>
                    <a:pt x="13166" y="3296"/>
                    <a:pt x="12603" y="3296"/>
                  </a:cubicBezTo>
                  <a:cubicBezTo>
                    <a:pt x="11198" y="3296"/>
                    <a:pt x="8419" y="3422"/>
                    <a:pt x="6140" y="4299"/>
                  </a:cubicBezTo>
                  <a:cubicBezTo>
                    <a:pt x="2948" y="5526"/>
                    <a:pt x="0" y="14367"/>
                    <a:pt x="1597" y="19647"/>
                  </a:cubicBezTo>
                  <a:cubicBezTo>
                    <a:pt x="2574" y="22878"/>
                    <a:pt x="3367" y="23396"/>
                    <a:pt x="4032" y="23396"/>
                  </a:cubicBezTo>
                  <a:cubicBezTo>
                    <a:pt x="4346" y="23396"/>
                    <a:pt x="4632" y="23281"/>
                    <a:pt x="4895" y="23281"/>
                  </a:cubicBezTo>
                  <a:cubicBezTo>
                    <a:pt x="4985" y="23281"/>
                    <a:pt x="5073" y="23294"/>
                    <a:pt x="5158" y="23331"/>
                  </a:cubicBezTo>
                  <a:cubicBezTo>
                    <a:pt x="5970" y="23679"/>
                    <a:pt x="8096" y="25560"/>
                    <a:pt x="10089" y="25560"/>
                  </a:cubicBezTo>
                  <a:cubicBezTo>
                    <a:pt x="10206" y="25560"/>
                    <a:pt x="10322" y="25554"/>
                    <a:pt x="10438" y="25540"/>
                  </a:cubicBezTo>
                  <a:cubicBezTo>
                    <a:pt x="12526" y="25295"/>
                    <a:pt x="12035" y="22716"/>
                    <a:pt x="12280" y="21366"/>
                  </a:cubicBezTo>
                  <a:cubicBezTo>
                    <a:pt x="12525" y="20015"/>
                    <a:pt x="13631" y="19402"/>
                    <a:pt x="13631" y="19402"/>
                  </a:cubicBezTo>
                  <a:cubicBezTo>
                    <a:pt x="13631" y="19402"/>
                    <a:pt x="15594" y="18665"/>
                    <a:pt x="18050" y="15963"/>
                  </a:cubicBezTo>
                  <a:cubicBezTo>
                    <a:pt x="20506" y="13262"/>
                    <a:pt x="14489" y="11051"/>
                    <a:pt x="14489" y="11051"/>
                  </a:cubicBezTo>
                  <a:cubicBezTo>
                    <a:pt x="14489" y="11051"/>
                    <a:pt x="14656" y="10912"/>
                    <a:pt x="15255" y="10912"/>
                  </a:cubicBezTo>
                  <a:cubicBezTo>
                    <a:pt x="15914" y="10912"/>
                    <a:pt x="17096" y="11081"/>
                    <a:pt x="19155" y="11788"/>
                  </a:cubicBezTo>
                  <a:cubicBezTo>
                    <a:pt x="23085" y="13140"/>
                    <a:pt x="25908" y="17560"/>
                    <a:pt x="28488" y="18420"/>
                  </a:cubicBezTo>
                  <a:cubicBezTo>
                    <a:pt x="28663" y="18478"/>
                    <a:pt x="28817" y="18505"/>
                    <a:pt x="28951" y="18505"/>
                  </a:cubicBezTo>
                  <a:cubicBezTo>
                    <a:pt x="30793" y="18505"/>
                    <a:pt x="28980" y="13385"/>
                    <a:pt x="28980" y="13385"/>
                  </a:cubicBezTo>
                  <a:lnTo>
                    <a:pt x="28980" y="13385"/>
                  </a:lnTo>
                  <a:cubicBezTo>
                    <a:pt x="28980" y="13385"/>
                    <a:pt x="32049" y="19033"/>
                    <a:pt x="35610" y="20507"/>
                  </a:cubicBezTo>
                  <a:cubicBezTo>
                    <a:pt x="36659" y="20941"/>
                    <a:pt x="37773" y="21183"/>
                    <a:pt x="38828" y="21183"/>
                  </a:cubicBezTo>
                  <a:cubicBezTo>
                    <a:pt x="41352" y="21183"/>
                    <a:pt x="43541" y="19796"/>
                    <a:pt x="43714" y="16331"/>
                  </a:cubicBezTo>
                  <a:cubicBezTo>
                    <a:pt x="43960" y="11420"/>
                    <a:pt x="38558" y="7245"/>
                    <a:pt x="38558" y="7245"/>
                  </a:cubicBezTo>
                  <a:cubicBezTo>
                    <a:pt x="38558" y="7245"/>
                    <a:pt x="39540" y="7122"/>
                    <a:pt x="41259" y="5895"/>
                  </a:cubicBezTo>
                  <a:cubicBezTo>
                    <a:pt x="42977" y="4666"/>
                    <a:pt x="35732" y="1"/>
                    <a:pt x="260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286;p52">
              <a:extLst>
                <a:ext uri="{FF2B5EF4-FFF2-40B4-BE49-F238E27FC236}">
                  <a16:creationId xmlns:a16="http://schemas.microsoft.com/office/drawing/2014/main" id="{ED0D5DA5-6989-E47B-9BC0-DC0D601E291E}"/>
                </a:ext>
              </a:extLst>
            </p:cNvPr>
            <p:cNvSpPr/>
            <p:nvPr/>
          </p:nvSpPr>
          <p:spPr>
            <a:xfrm>
              <a:off x="1939300" y="2250700"/>
              <a:ext cx="1107975" cy="653375"/>
            </a:xfrm>
            <a:custGeom>
              <a:avLst/>
              <a:gdLst/>
              <a:ahLst/>
              <a:cxnLst/>
              <a:rect l="l" t="t" r="r" b="b"/>
              <a:pathLst>
                <a:path w="44319" h="26135" extrusionOk="0">
                  <a:moveTo>
                    <a:pt x="26139" y="574"/>
                  </a:moveTo>
                  <a:cubicBezTo>
                    <a:pt x="34579" y="574"/>
                    <a:pt x="40817" y="4049"/>
                    <a:pt x="41307" y="5577"/>
                  </a:cubicBezTo>
                  <a:cubicBezTo>
                    <a:pt x="41371" y="5775"/>
                    <a:pt x="41309" y="5869"/>
                    <a:pt x="41198" y="5947"/>
                  </a:cubicBezTo>
                  <a:cubicBezTo>
                    <a:pt x="39577" y="7105"/>
                    <a:pt x="38636" y="7245"/>
                    <a:pt x="38628" y="7247"/>
                  </a:cubicBezTo>
                  <a:cubicBezTo>
                    <a:pt x="38374" y="7279"/>
                    <a:pt x="38286" y="7602"/>
                    <a:pt x="38489" y="7758"/>
                  </a:cubicBezTo>
                  <a:cubicBezTo>
                    <a:pt x="38542" y="7798"/>
                    <a:pt x="43770" y="11901"/>
                    <a:pt x="43535" y="16604"/>
                  </a:cubicBezTo>
                  <a:cubicBezTo>
                    <a:pt x="43444" y="18421"/>
                    <a:pt x="42790" y="19728"/>
                    <a:pt x="41590" y="20487"/>
                  </a:cubicBezTo>
                  <a:cubicBezTo>
                    <a:pt x="40853" y="20954"/>
                    <a:pt x="39935" y="21187"/>
                    <a:pt x="38927" y="21187"/>
                  </a:cubicBezTo>
                  <a:cubicBezTo>
                    <a:pt x="37950" y="21187"/>
                    <a:pt x="36889" y="20967"/>
                    <a:pt x="35827" y="20528"/>
                  </a:cubicBezTo>
                  <a:cubicBezTo>
                    <a:pt x="32401" y="19111"/>
                    <a:pt x="29368" y="13590"/>
                    <a:pt x="29338" y="13534"/>
                  </a:cubicBezTo>
                  <a:cubicBezTo>
                    <a:pt x="29286" y="13440"/>
                    <a:pt x="29188" y="13385"/>
                    <a:pt x="29087" y="13385"/>
                  </a:cubicBezTo>
                  <a:cubicBezTo>
                    <a:pt x="29048" y="13385"/>
                    <a:pt x="29008" y="13393"/>
                    <a:pt x="28970" y="13410"/>
                  </a:cubicBezTo>
                  <a:cubicBezTo>
                    <a:pt x="28833" y="13471"/>
                    <a:pt x="28767" y="13626"/>
                    <a:pt x="28816" y="13767"/>
                  </a:cubicBezTo>
                  <a:cubicBezTo>
                    <a:pt x="29338" y="15240"/>
                    <a:pt x="29947" y="17797"/>
                    <a:pt x="29364" y="18391"/>
                  </a:cubicBezTo>
                  <a:cubicBezTo>
                    <a:pt x="29331" y="18425"/>
                    <a:pt x="29252" y="18505"/>
                    <a:pt x="29058" y="18505"/>
                  </a:cubicBezTo>
                  <a:cubicBezTo>
                    <a:pt x="28964" y="18505"/>
                    <a:pt x="28842" y="18486"/>
                    <a:pt x="28685" y="18434"/>
                  </a:cubicBezTo>
                  <a:cubicBezTo>
                    <a:pt x="27584" y="18066"/>
                    <a:pt x="26369" y="16954"/>
                    <a:pt x="25082" y="15776"/>
                  </a:cubicBezTo>
                  <a:cubicBezTo>
                    <a:pt x="23438" y="14271"/>
                    <a:pt x="21574" y="12566"/>
                    <a:pt x="19356" y="11804"/>
                  </a:cubicBezTo>
                  <a:cubicBezTo>
                    <a:pt x="17305" y="11099"/>
                    <a:pt x="16082" y="10914"/>
                    <a:pt x="15363" y="10914"/>
                  </a:cubicBezTo>
                  <a:cubicBezTo>
                    <a:pt x="14721" y="10914"/>
                    <a:pt x="14482" y="11061"/>
                    <a:pt x="14414" y="11118"/>
                  </a:cubicBezTo>
                  <a:cubicBezTo>
                    <a:pt x="14244" y="11259"/>
                    <a:pt x="14291" y="11531"/>
                    <a:pt x="14498" y="11607"/>
                  </a:cubicBezTo>
                  <a:cubicBezTo>
                    <a:pt x="15471" y="11964"/>
                    <a:pt x="18075" y="13202"/>
                    <a:pt x="18421" y="14612"/>
                  </a:cubicBezTo>
                  <a:cubicBezTo>
                    <a:pt x="18542" y="15101"/>
                    <a:pt x="18385" y="15573"/>
                    <a:pt x="17946" y="16056"/>
                  </a:cubicBezTo>
                  <a:cubicBezTo>
                    <a:pt x="15575" y="18665"/>
                    <a:pt x="13655" y="19412"/>
                    <a:pt x="13636" y="19419"/>
                  </a:cubicBezTo>
                  <a:cubicBezTo>
                    <a:pt x="13623" y="19424"/>
                    <a:pt x="13610" y="19431"/>
                    <a:pt x="13598" y="19438"/>
                  </a:cubicBezTo>
                  <a:cubicBezTo>
                    <a:pt x="13548" y="19466"/>
                    <a:pt x="12372" y="20134"/>
                    <a:pt x="12105" y="21601"/>
                  </a:cubicBezTo>
                  <a:cubicBezTo>
                    <a:pt x="12045" y="21928"/>
                    <a:pt x="12027" y="22309"/>
                    <a:pt x="12007" y="22713"/>
                  </a:cubicBezTo>
                  <a:cubicBezTo>
                    <a:pt x="11933" y="24276"/>
                    <a:pt x="11783" y="25394"/>
                    <a:pt x="10510" y="25543"/>
                  </a:cubicBezTo>
                  <a:cubicBezTo>
                    <a:pt x="10409" y="25555"/>
                    <a:pt x="10306" y="25560"/>
                    <a:pt x="10202" y="25560"/>
                  </a:cubicBezTo>
                  <a:cubicBezTo>
                    <a:pt x="8838" y="25560"/>
                    <a:pt x="7356" y="24594"/>
                    <a:pt x="6350" y="23936"/>
                  </a:cubicBezTo>
                  <a:cubicBezTo>
                    <a:pt x="5944" y="23669"/>
                    <a:pt x="5623" y="23459"/>
                    <a:pt x="5377" y="23354"/>
                  </a:cubicBezTo>
                  <a:cubicBezTo>
                    <a:pt x="5261" y="23305"/>
                    <a:pt x="5137" y="23281"/>
                    <a:pt x="5010" y="23281"/>
                  </a:cubicBezTo>
                  <a:cubicBezTo>
                    <a:pt x="5007" y="23281"/>
                    <a:pt x="5004" y="23281"/>
                    <a:pt x="5001" y="23281"/>
                  </a:cubicBezTo>
                  <a:cubicBezTo>
                    <a:pt x="4845" y="23281"/>
                    <a:pt x="4692" y="23311"/>
                    <a:pt x="4552" y="23341"/>
                  </a:cubicBezTo>
                  <a:cubicBezTo>
                    <a:pt x="4433" y="23365"/>
                    <a:pt x="4308" y="23390"/>
                    <a:pt x="4176" y="23390"/>
                  </a:cubicBezTo>
                  <a:cubicBezTo>
                    <a:pt x="3605" y="23390"/>
                    <a:pt x="2907" y="22922"/>
                    <a:pt x="1978" y="19851"/>
                  </a:cubicBezTo>
                  <a:cubicBezTo>
                    <a:pt x="641" y="15425"/>
                    <a:pt x="2907" y="6178"/>
                    <a:pt x="6350" y="4852"/>
                  </a:cubicBezTo>
                  <a:cubicBezTo>
                    <a:pt x="8591" y="3990"/>
                    <a:pt x="11364" y="3870"/>
                    <a:pt x="12740" y="3870"/>
                  </a:cubicBezTo>
                  <a:cubicBezTo>
                    <a:pt x="13265" y="3870"/>
                    <a:pt x="13587" y="3888"/>
                    <a:pt x="13598" y="3888"/>
                  </a:cubicBezTo>
                  <a:cubicBezTo>
                    <a:pt x="13604" y="3888"/>
                    <a:pt x="13610" y="3889"/>
                    <a:pt x="13616" y="3889"/>
                  </a:cubicBezTo>
                  <a:cubicBezTo>
                    <a:pt x="13699" y="3889"/>
                    <a:pt x="13778" y="3852"/>
                    <a:pt x="13833" y="3790"/>
                  </a:cubicBezTo>
                  <a:cubicBezTo>
                    <a:pt x="13860" y="3757"/>
                    <a:pt x="16725" y="574"/>
                    <a:pt x="26139" y="574"/>
                  </a:cubicBezTo>
                  <a:close/>
                  <a:moveTo>
                    <a:pt x="26138" y="1"/>
                  </a:moveTo>
                  <a:cubicBezTo>
                    <a:pt x="17281" y="1"/>
                    <a:pt x="14084" y="2722"/>
                    <a:pt x="13496" y="3310"/>
                  </a:cubicBezTo>
                  <a:cubicBezTo>
                    <a:pt x="13339" y="3303"/>
                    <a:pt x="13054" y="3294"/>
                    <a:pt x="12677" y="3294"/>
                  </a:cubicBezTo>
                  <a:cubicBezTo>
                    <a:pt x="11243" y="3294"/>
                    <a:pt x="8462" y="3425"/>
                    <a:pt x="6143" y="4317"/>
                  </a:cubicBezTo>
                  <a:cubicBezTo>
                    <a:pt x="2403" y="5756"/>
                    <a:pt x="0" y="15290"/>
                    <a:pt x="1429" y="20016"/>
                  </a:cubicBezTo>
                  <a:cubicBezTo>
                    <a:pt x="2426" y="23316"/>
                    <a:pt x="3272" y="23963"/>
                    <a:pt x="4142" y="23963"/>
                  </a:cubicBezTo>
                  <a:cubicBezTo>
                    <a:pt x="4315" y="23963"/>
                    <a:pt x="4489" y="23938"/>
                    <a:pt x="4665" y="23902"/>
                  </a:cubicBezTo>
                  <a:cubicBezTo>
                    <a:pt x="4792" y="23876"/>
                    <a:pt x="4903" y="23854"/>
                    <a:pt x="4998" y="23854"/>
                  </a:cubicBezTo>
                  <a:cubicBezTo>
                    <a:pt x="5055" y="23854"/>
                    <a:pt x="5106" y="23862"/>
                    <a:pt x="5152" y="23882"/>
                  </a:cubicBezTo>
                  <a:cubicBezTo>
                    <a:pt x="5350" y="23966"/>
                    <a:pt x="5668" y="24174"/>
                    <a:pt x="6037" y="24415"/>
                  </a:cubicBezTo>
                  <a:cubicBezTo>
                    <a:pt x="7099" y="25110"/>
                    <a:pt x="8662" y="26134"/>
                    <a:pt x="10196" y="26134"/>
                  </a:cubicBezTo>
                  <a:cubicBezTo>
                    <a:pt x="10324" y="26134"/>
                    <a:pt x="10451" y="26126"/>
                    <a:pt x="10578" y="26111"/>
                  </a:cubicBezTo>
                  <a:cubicBezTo>
                    <a:pt x="12430" y="25893"/>
                    <a:pt x="12517" y="24070"/>
                    <a:pt x="12580" y="22740"/>
                  </a:cubicBezTo>
                  <a:cubicBezTo>
                    <a:pt x="12599" y="22356"/>
                    <a:pt x="12615" y="21992"/>
                    <a:pt x="12668" y="21703"/>
                  </a:cubicBezTo>
                  <a:cubicBezTo>
                    <a:pt x="12871" y="20589"/>
                    <a:pt x="13741" y="20021"/>
                    <a:pt x="13862" y="19946"/>
                  </a:cubicBezTo>
                  <a:cubicBezTo>
                    <a:pt x="14112" y="19846"/>
                    <a:pt x="16015" y="19032"/>
                    <a:pt x="18369" y="16442"/>
                  </a:cubicBezTo>
                  <a:cubicBezTo>
                    <a:pt x="18938" y="15816"/>
                    <a:pt x="19143" y="15154"/>
                    <a:pt x="18978" y="14476"/>
                  </a:cubicBezTo>
                  <a:cubicBezTo>
                    <a:pt x="18643" y="13115"/>
                    <a:pt x="16841" y="12050"/>
                    <a:pt x="15682" y="11495"/>
                  </a:cubicBezTo>
                  <a:lnTo>
                    <a:pt x="15682" y="11495"/>
                  </a:lnTo>
                  <a:cubicBezTo>
                    <a:pt x="16338" y="11544"/>
                    <a:pt x="17426" y="11746"/>
                    <a:pt x="19170" y="12345"/>
                  </a:cubicBezTo>
                  <a:cubicBezTo>
                    <a:pt x="21274" y="13069"/>
                    <a:pt x="23092" y="14732"/>
                    <a:pt x="24694" y="16200"/>
                  </a:cubicBezTo>
                  <a:cubicBezTo>
                    <a:pt x="26085" y="17472"/>
                    <a:pt x="27285" y="18571"/>
                    <a:pt x="28504" y="18977"/>
                  </a:cubicBezTo>
                  <a:cubicBezTo>
                    <a:pt x="28715" y="19048"/>
                    <a:pt x="28898" y="19077"/>
                    <a:pt x="29056" y="19077"/>
                  </a:cubicBezTo>
                  <a:cubicBezTo>
                    <a:pt x="29404" y="19077"/>
                    <a:pt x="29631" y="18936"/>
                    <a:pt x="29772" y="18792"/>
                  </a:cubicBezTo>
                  <a:cubicBezTo>
                    <a:pt x="30343" y="18210"/>
                    <a:pt x="30207" y="16819"/>
                    <a:pt x="29938" y="15602"/>
                  </a:cubicBezTo>
                  <a:lnTo>
                    <a:pt x="29938" y="15602"/>
                  </a:lnTo>
                  <a:cubicBezTo>
                    <a:pt x="31158" y="17418"/>
                    <a:pt x="33260" y="20087"/>
                    <a:pt x="35607" y="21058"/>
                  </a:cubicBezTo>
                  <a:cubicBezTo>
                    <a:pt x="36737" y="21525"/>
                    <a:pt x="37872" y="21758"/>
                    <a:pt x="38924" y="21758"/>
                  </a:cubicBezTo>
                  <a:cubicBezTo>
                    <a:pt x="40042" y="21758"/>
                    <a:pt x="41067" y="21495"/>
                    <a:pt x="41896" y="20971"/>
                  </a:cubicBezTo>
                  <a:cubicBezTo>
                    <a:pt x="43243" y="20119"/>
                    <a:pt x="44007" y="18619"/>
                    <a:pt x="44107" y="16632"/>
                  </a:cubicBezTo>
                  <a:cubicBezTo>
                    <a:pt x="44318" y="12404"/>
                    <a:pt x="40570" y="8785"/>
                    <a:pt x="39269" y="7661"/>
                  </a:cubicBezTo>
                  <a:cubicBezTo>
                    <a:pt x="39749" y="7489"/>
                    <a:pt x="40519" y="7138"/>
                    <a:pt x="41531" y="6415"/>
                  </a:cubicBezTo>
                  <a:cubicBezTo>
                    <a:pt x="41865" y="6176"/>
                    <a:pt x="41981" y="5808"/>
                    <a:pt x="41852" y="5404"/>
                  </a:cubicBezTo>
                  <a:cubicBezTo>
                    <a:pt x="41257" y="3548"/>
                    <a:pt x="34676" y="1"/>
                    <a:pt x="26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287;p52">
              <a:extLst>
                <a:ext uri="{FF2B5EF4-FFF2-40B4-BE49-F238E27FC236}">
                  <a16:creationId xmlns:a16="http://schemas.microsoft.com/office/drawing/2014/main" id="{EEEBCE74-AA4B-F8D4-5C28-B34B42425DA7}"/>
                </a:ext>
              </a:extLst>
            </p:cNvPr>
            <p:cNvSpPr/>
            <p:nvPr/>
          </p:nvSpPr>
          <p:spPr>
            <a:xfrm>
              <a:off x="2052450" y="2279225"/>
              <a:ext cx="288600" cy="472875"/>
            </a:xfrm>
            <a:custGeom>
              <a:avLst/>
              <a:gdLst/>
              <a:ahLst/>
              <a:cxnLst/>
              <a:rect l="l" t="t" r="r" b="b"/>
              <a:pathLst>
                <a:path w="11544" h="18915" extrusionOk="0">
                  <a:moveTo>
                    <a:pt x="10166" y="1"/>
                  </a:moveTo>
                  <a:cubicBezTo>
                    <a:pt x="9410" y="1"/>
                    <a:pt x="8280" y="195"/>
                    <a:pt x="6632" y="865"/>
                  </a:cubicBezTo>
                  <a:cubicBezTo>
                    <a:pt x="2702" y="2461"/>
                    <a:pt x="1" y="18915"/>
                    <a:pt x="1" y="18915"/>
                  </a:cubicBezTo>
                  <a:lnTo>
                    <a:pt x="2457" y="18300"/>
                  </a:lnTo>
                  <a:cubicBezTo>
                    <a:pt x="4667" y="8845"/>
                    <a:pt x="11543" y="373"/>
                    <a:pt x="11543" y="373"/>
                  </a:cubicBezTo>
                  <a:cubicBezTo>
                    <a:pt x="11543" y="373"/>
                    <a:pt x="11212" y="1"/>
                    <a:pt x="10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288;p52">
              <a:extLst>
                <a:ext uri="{FF2B5EF4-FFF2-40B4-BE49-F238E27FC236}">
                  <a16:creationId xmlns:a16="http://schemas.microsoft.com/office/drawing/2014/main" id="{90797B7A-B283-079B-DC4E-A3B84B503995}"/>
                </a:ext>
              </a:extLst>
            </p:cNvPr>
            <p:cNvSpPr/>
            <p:nvPr/>
          </p:nvSpPr>
          <p:spPr>
            <a:xfrm>
              <a:off x="2044675" y="2272025"/>
              <a:ext cx="304125" cy="487250"/>
            </a:xfrm>
            <a:custGeom>
              <a:avLst/>
              <a:gdLst/>
              <a:ahLst/>
              <a:cxnLst/>
              <a:rect l="l" t="t" r="r" b="b"/>
              <a:pathLst>
                <a:path w="12165" h="19490" extrusionOk="0">
                  <a:moveTo>
                    <a:pt x="10474" y="577"/>
                  </a:moveTo>
                  <a:cubicBezTo>
                    <a:pt x="10952" y="577"/>
                    <a:pt x="11256" y="659"/>
                    <a:pt x="11433" y="734"/>
                  </a:cubicBezTo>
                  <a:cubicBezTo>
                    <a:pt x="10291" y="2209"/>
                    <a:pt x="4554" y="9915"/>
                    <a:pt x="2530" y="18355"/>
                  </a:cubicBezTo>
                  <a:lnTo>
                    <a:pt x="669" y="18819"/>
                  </a:lnTo>
                  <a:cubicBezTo>
                    <a:pt x="1129" y="16225"/>
                    <a:pt x="3659" y="2796"/>
                    <a:pt x="7051" y="1418"/>
                  </a:cubicBezTo>
                  <a:cubicBezTo>
                    <a:pt x="8675" y="758"/>
                    <a:pt x="9765" y="577"/>
                    <a:pt x="10474" y="577"/>
                  </a:cubicBezTo>
                  <a:close/>
                  <a:moveTo>
                    <a:pt x="10485" y="1"/>
                  </a:moveTo>
                  <a:cubicBezTo>
                    <a:pt x="9682" y="1"/>
                    <a:pt x="8512" y="207"/>
                    <a:pt x="6836" y="888"/>
                  </a:cubicBezTo>
                  <a:cubicBezTo>
                    <a:pt x="2804" y="2526"/>
                    <a:pt x="141" y="18478"/>
                    <a:pt x="30" y="19156"/>
                  </a:cubicBezTo>
                  <a:cubicBezTo>
                    <a:pt x="1" y="19331"/>
                    <a:pt x="136" y="19490"/>
                    <a:pt x="312" y="19490"/>
                  </a:cubicBezTo>
                  <a:cubicBezTo>
                    <a:pt x="335" y="19490"/>
                    <a:pt x="359" y="19486"/>
                    <a:pt x="381" y="19480"/>
                  </a:cubicBezTo>
                  <a:lnTo>
                    <a:pt x="2838" y="18866"/>
                  </a:lnTo>
                  <a:cubicBezTo>
                    <a:pt x="2942" y="18841"/>
                    <a:pt x="3021" y="18758"/>
                    <a:pt x="3047" y="18654"/>
                  </a:cubicBezTo>
                  <a:cubicBezTo>
                    <a:pt x="5216" y="9374"/>
                    <a:pt x="12008" y="926"/>
                    <a:pt x="12076" y="842"/>
                  </a:cubicBezTo>
                  <a:cubicBezTo>
                    <a:pt x="12164" y="733"/>
                    <a:pt x="12162" y="577"/>
                    <a:pt x="12068" y="471"/>
                  </a:cubicBezTo>
                  <a:cubicBezTo>
                    <a:pt x="12003" y="397"/>
                    <a:pt x="11597" y="1"/>
                    <a:pt x="10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289;p52">
              <a:extLst>
                <a:ext uri="{FF2B5EF4-FFF2-40B4-BE49-F238E27FC236}">
                  <a16:creationId xmlns:a16="http://schemas.microsoft.com/office/drawing/2014/main" id="{F129F3DC-B2B4-4F16-9DB8-D9EA9BB5B6D4}"/>
                </a:ext>
              </a:extLst>
            </p:cNvPr>
            <p:cNvSpPr/>
            <p:nvPr/>
          </p:nvSpPr>
          <p:spPr>
            <a:xfrm>
              <a:off x="2104550" y="2958025"/>
              <a:ext cx="388925" cy="364900"/>
            </a:xfrm>
            <a:custGeom>
              <a:avLst/>
              <a:gdLst/>
              <a:ahLst/>
              <a:cxnLst/>
              <a:rect l="l" t="t" r="r" b="b"/>
              <a:pathLst>
                <a:path w="15557" h="14596" extrusionOk="0">
                  <a:moveTo>
                    <a:pt x="764" y="0"/>
                  </a:moveTo>
                  <a:cubicBezTo>
                    <a:pt x="746" y="0"/>
                    <a:pt x="729" y="1"/>
                    <a:pt x="711" y="2"/>
                  </a:cubicBezTo>
                  <a:cubicBezTo>
                    <a:pt x="312" y="18"/>
                    <a:pt x="1" y="356"/>
                    <a:pt x="17" y="756"/>
                  </a:cubicBezTo>
                  <a:cubicBezTo>
                    <a:pt x="33" y="1125"/>
                    <a:pt x="527" y="9533"/>
                    <a:pt x="12442" y="13303"/>
                  </a:cubicBezTo>
                  <a:cubicBezTo>
                    <a:pt x="12582" y="14038"/>
                    <a:pt x="13227" y="14595"/>
                    <a:pt x="14002" y="14595"/>
                  </a:cubicBezTo>
                  <a:cubicBezTo>
                    <a:pt x="14867" y="14576"/>
                    <a:pt x="15556" y="13870"/>
                    <a:pt x="15556" y="13006"/>
                  </a:cubicBezTo>
                  <a:cubicBezTo>
                    <a:pt x="15556" y="12141"/>
                    <a:pt x="14867" y="11435"/>
                    <a:pt x="14002" y="11415"/>
                  </a:cubicBezTo>
                  <a:cubicBezTo>
                    <a:pt x="13567" y="11416"/>
                    <a:pt x="13152" y="11595"/>
                    <a:pt x="12854" y="11912"/>
                  </a:cubicBezTo>
                  <a:cubicBezTo>
                    <a:pt x="1985" y="8458"/>
                    <a:pt x="1481" y="1028"/>
                    <a:pt x="1465" y="694"/>
                  </a:cubicBezTo>
                  <a:cubicBezTo>
                    <a:pt x="1449" y="313"/>
                    <a:pt x="1151" y="0"/>
                    <a:pt x="7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290;p52">
              <a:extLst>
                <a:ext uri="{FF2B5EF4-FFF2-40B4-BE49-F238E27FC236}">
                  <a16:creationId xmlns:a16="http://schemas.microsoft.com/office/drawing/2014/main" id="{779D328E-0927-2F2F-14BF-53CBF75572F7}"/>
                </a:ext>
              </a:extLst>
            </p:cNvPr>
            <p:cNvSpPr/>
            <p:nvPr/>
          </p:nvSpPr>
          <p:spPr>
            <a:xfrm>
              <a:off x="1957300" y="2718325"/>
              <a:ext cx="260975" cy="294725"/>
            </a:xfrm>
            <a:custGeom>
              <a:avLst/>
              <a:gdLst/>
              <a:ahLst/>
              <a:cxnLst/>
              <a:rect l="l" t="t" r="r" b="b"/>
              <a:pathLst>
                <a:path w="10439" h="11789" extrusionOk="0">
                  <a:moveTo>
                    <a:pt x="5220" y="1"/>
                  </a:moveTo>
                  <a:cubicBezTo>
                    <a:pt x="3836" y="1"/>
                    <a:pt x="2508" y="621"/>
                    <a:pt x="1529" y="1727"/>
                  </a:cubicBezTo>
                  <a:cubicBezTo>
                    <a:pt x="550" y="2832"/>
                    <a:pt x="1" y="4331"/>
                    <a:pt x="1" y="5894"/>
                  </a:cubicBezTo>
                  <a:cubicBezTo>
                    <a:pt x="1" y="7457"/>
                    <a:pt x="550" y="8956"/>
                    <a:pt x="1529" y="10062"/>
                  </a:cubicBezTo>
                  <a:cubicBezTo>
                    <a:pt x="2508" y="11167"/>
                    <a:pt x="3836" y="11788"/>
                    <a:pt x="5220" y="11788"/>
                  </a:cubicBezTo>
                  <a:cubicBezTo>
                    <a:pt x="6603" y="11788"/>
                    <a:pt x="7931" y="11167"/>
                    <a:pt x="8910" y="10062"/>
                  </a:cubicBezTo>
                  <a:cubicBezTo>
                    <a:pt x="9888" y="8956"/>
                    <a:pt x="10438" y="7457"/>
                    <a:pt x="10438" y="5894"/>
                  </a:cubicBezTo>
                  <a:cubicBezTo>
                    <a:pt x="10438" y="4331"/>
                    <a:pt x="9888" y="2832"/>
                    <a:pt x="8910" y="1727"/>
                  </a:cubicBezTo>
                  <a:cubicBezTo>
                    <a:pt x="7931" y="621"/>
                    <a:pt x="6603" y="1"/>
                    <a:pt x="522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291;p52">
              <a:extLst>
                <a:ext uri="{FF2B5EF4-FFF2-40B4-BE49-F238E27FC236}">
                  <a16:creationId xmlns:a16="http://schemas.microsoft.com/office/drawing/2014/main" id="{7B045A72-C3D3-93B4-475C-8694B3F31088}"/>
                </a:ext>
              </a:extLst>
            </p:cNvPr>
            <p:cNvSpPr/>
            <p:nvPr/>
          </p:nvSpPr>
          <p:spPr>
            <a:xfrm>
              <a:off x="1950125" y="2711150"/>
              <a:ext cx="275300" cy="309025"/>
            </a:xfrm>
            <a:custGeom>
              <a:avLst/>
              <a:gdLst/>
              <a:ahLst/>
              <a:cxnLst/>
              <a:rect l="l" t="t" r="r" b="b"/>
              <a:pathLst>
                <a:path w="11012" h="12361" extrusionOk="0">
                  <a:moveTo>
                    <a:pt x="5507" y="573"/>
                  </a:moveTo>
                  <a:cubicBezTo>
                    <a:pt x="8226" y="573"/>
                    <a:pt x="10438" y="3088"/>
                    <a:pt x="10438" y="6181"/>
                  </a:cubicBezTo>
                  <a:cubicBezTo>
                    <a:pt x="10438" y="9273"/>
                    <a:pt x="8226" y="11788"/>
                    <a:pt x="5507" y="11788"/>
                  </a:cubicBezTo>
                  <a:cubicBezTo>
                    <a:pt x="2787" y="11788"/>
                    <a:pt x="575" y="9273"/>
                    <a:pt x="575" y="6181"/>
                  </a:cubicBezTo>
                  <a:cubicBezTo>
                    <a:pt x="575" y="3090"/>
                    <a:pt x="2787" y="573"/>
                    <a:pt x="5507" y="573"/>
                  </a:cubicBezTo>
                  <a:close/>
                  <a:moveTo>
                    <a:pt x="5507" y="1"/>
                  </a:moveTo>
                  <a:cubicBezTo>
                    <a:pt x="2471" y="1"/>
                    <a:pt x="1" y="2774"/>
                    <a:pt x="1" y="6181"/>
                  </a:cubicBezTo>
                  <a:cubicBezTo>
                    <a:pt x="1" y="9589"/>
                    <a:pt x="2471" y="12361"/>
                    <a:pt x="5507" y="12361"/>
                  </a:cubicBezTo>
                  <a:cubicBezTo>
                    <a:pt x="8542" y="12361"/>
                    <a:pt x="11011" y="9589"/>
                    <a:pt x="11011" y="6181"/>
                  </a:cubicBezTo>
                  <a:cubicBezTo>
                    <a:pt x="11011" y="2774"/>
                    <a:pt x="8542" y="1"/>
                    <a:pt x="55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292;p52">
              <a:extLst>
                <a:ext uri="{FF2B5EF4-FFF2-40B4-BE49-F238E27FC236}">
                  <a16:creationId xmlns:a16="http://schemas.microsoft.com/office/drawing/2014/main" id="{93B85CD0-F14D-DC52-6694-F78D0BC2671A}"/>
                </a:ext>
              </a:extLst>
            </p:cNvPr>
            <p:cNvSpPr/>
            <p:nvPr/>
          </p:nvSpPr>
          <p:spPr>
            <a:xfrm>
              <a:off x="2445400" y="3628400"/>
              <a:ext cx="1006025" cy="529650"/>
            </a:xfrm>
            <a:custGeom>
              <a:avLst/>
              <a:gdLst/>
              <a:ahLst/>
              <a:cxnLst/>
              <a:rect l="l" t="t" r="r" b="b"/>
              <a:pathLst>
                <a:path w="40241" h="21186" extrusionOk="0">
                  <a:moveTo>
                    <a:pt x="38956" y="1"/>
                  </a:moveTo>
                  <a:cubicBezTo>
                    <a:pt x="38900" y="1"/>
                    <a:pt x="38842" y="5"/>
                    <a:pt x="38783" y="14"/>
                  </a:cubicBezTo>
                  <a:lnTo>
                    <a:pt x="7733" y="4968"/>
                  </a:lnTo>
                  <a:cubicBezTo>
                    <a:pt x="6746" y="5126"/>
                    <a:pt x="5919" y="5797"/>
                    <a:pt x="5561" y="6729"/>
                  </a:cubicBezTo>
                  <a:lnTo>
                    <a:pt x="1" y="21186"/>
                  </a:lnTo>
                  <a:lnTo>
                    <a:pt x="34013" y="13819"/>
                  </a:lnTo>
                  <a:lnTo>
                    <a:pt x="39900" y="1510"/>
                  </a:lnTo>
                  <a:cubicBezTo>
                    <a:pt x="40241" y="797"/>
                    <a:pt x="39707" y="1"/>
                    <a:pt x="389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293;p52">
              <a:extLst>
                <a:ext uri="{FF2B5EF4-FFF2-40B4-BE49-F238E27FC236}">
                  <a16:creationId xmlns:a16="http://schemas.microsoft.com/office/drawing/2014/main" id="{089AC075-5640-DE79-E250-2B279BFE5F1C}"/>
                </a:ext>
              </a:extLst>
            </p:cNvPr>
            <p:cNvSpPr/>
            <p:nvPr/>
          </p:nvSpPr>
          <p:spPr>
            <a:xfrm>
              <a:off x="2436900" y="3621275"/>
              <a:ext cx="1017825" cy="543925"/>
            </a:xfrm>
            <a:custGeom>
              <a:avLst/>
              <a:gdLst/>
              <a:ahLst/>
              <a:cxnLst/>
              <a:rect l="l" t="t" r="r" b="b"/>
              <a:pathLst>
                <a:path w="40713" h="21757" extrusionOk="0">
                  <a:moveTo>
                    <a:pt x="39294" y="572"/>
                  </a:moveTo>
                  <a:cubicBezTo>
                    <a:pt x="39857" y="576"/>
                    <a:pt x="40225" y="1164"/>
                    <a:pt x="39982" y="1671"/>
                  </a:cubicBezTo>
                  <a:lnTo>
                    <a:pt x="34155" y="13854"/>
                  </a:lnTo>
                  <a:lnTo>
                    <a:pt x="799" y="21078"/>
                  </a:lnTo>
                  <a:lnTo>
                    <a:pt x="6168" y="7117"/>
                  </a:lnTo>
                  <a:cubicBezTo>
                    <a:pt x="6491" y="6281"/>
                    <a:pt x="7233" y="5679"/>
                    <a:pt x="8118" y="5537"/>
                  </a:cubicBezTo>
                  <a:lnTo>
                    <a:pt x="39168" y="582"/>
                  </a:lnTo>
                  <a:cubicBezTo>
                    <a:pt x="39210" y="575"/>
                    <a:pt x="39252" y="572"/>
                    <a:pt x="39294" y="572"/>
                  </a:cubicBezTo>
                  <a:close/>
                  <a:moveTo>
                    <a:pt x="39289" y="0"/>
                  </a:moveTo>
                  <a:cubicBezTo>
                    <a:pt x="39219" y="0"/>
                    <a:pt x="39149" y="6"/>
                    <a:pt x="39078" y="17"/>
                  </a:cubicBezTo>
                  <a:lnTo>
                    <a:pt x="8028" y="4971"/>
                  </a:lnTo>
                  <a:cubicBezTo>
                    <a:pt x="6942" y="5146"/>
                    <a:pt x="6030" y="5885"/>
                    <a:pt x="5633" y="6910"/>
                  </a:cubicBezTo>
                  <a:lnTo>
                    <a:pt x="73" y="21368"/>
                  </a:lnTo>
                  <a:cubicBezTo>
                    <a:pt x="0" y="21555"/>
                    <a:pt x="139" y="21756"/>
                    <a:pt x="341" y="21756"/>
                  </a:cubicBezTo>
                  <a:cubicBezTo>
                    <a:pt x="360" y="21756"/>
                    <a:pt x="381" y="21755"/>
                    <a:pt x="401" y="21751"/>
                  </a:cubicBezTo>
                  <a:lnTo>
                    <a:pt x="34415" y="14383"/>
                  </a:lnTo>
                  <a:cubicBezTo>
                    <a:pt x="34500" y="14365"/>
                    <a:pt x="34573" y="14307"/>
                    <a:pt x="34611" y="14227"/>
                  </a:cubicBezTo>
                  <a:lnTo>
                    <a:pt x="40499" y="1919"/>
                  </a:lnTo>
                  <a:cubicBezTo>
                    <a:pt x="40713" y="1469"/>
                    <a:pt x="40661" y="938"/>
                    <a:pt x="40362" y="539"/>
                  </a:cubicBezTo>
                  <a:cubicBezTo>
                    <a:pt x="40108" y="197"/>
                    <a:pt x="39708" y="0"/>
                    <a:pt x="39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294;p52">
              <a:extLst>
                <a:ext uri="{FF2B5EF4-FFF2-40B4-BE49-F238E27FC236}">
                  <a16:creationId xmlns:a16="http://schemas.microsoft.com/office/drawing/2014/main" id="{ED8FC4E2-9BFA-99AA-3895-01C522D5B442}"/>
                </a:ext>
              </a:extLst>
            </p:cNvPr>
            <p:cNvSpPr/>
            <p:nvPr/>
          </p:nvSpPr>
          <p:spPr>
            <a:xfrm>
              <a:off x="1195850" y="1821050"/>
              <a:ext cx="2568325" cy="2568325"/>
            </a:xfrm>
            <a:custGeom>
              <a:avLst/>
              <a:gdLst/>
              <a:ahLst/>
              <a:cxnLst/>
              <a:rect l="l" t="t" r="r" b="b"/>
              <a:pathLst>
                <a:path w="102733" h="102733" extrusionOk="0">
                  <a:moveTo>
                    <a:pt x="51366" y="13046"/>
                  </a:moveTo>
                  <a:cubicBezTo>
                    <a:pt x="72529" y="13046"/>
                    <a:pt x="89687" y="30203"/>
                    <a:pt x="89687" y="51367"/>
                  </a:cubicBezTo>
                  <a:lnTo>
                    <a:pt x="89686" y="51367"/>
                  </a:lnTo>
                  <a:cubicBezTo>
                    <a:pt x="89686" y="72531"/>
                    <a:pt x="72529" y="89687"/>
                    <a:pt x="51365" y="89687"/>
                  </a:cubicBezTo>
                  <a:cubicBezTo>
                    <a:pt x="30202" y="89687"/>
                    <a:pt x="13045" y="72531"/>
                    <a:pt x="13045" y="51367"/>
                  </a:cubicBezTo>
                  <a:cubicBezTo>
                    <a:pt x="13045" y="30203"/>
                    <a:pt x="30202" y="13046"/>
                    <a:pt x="51366" y="13046"/>
                  </a:cubicBezTo>
                  <a:close/>
                  <a:moveTo>
                    <a:pt x="46271" y="0"/>
                  </a:moveTo>
                  <a:lnTo>
                    <a:pt x="44930" y="5894"/>
                  </a:lnTo>
                  <a:cubicBezTo>
                    <a:pt x="41375" y="6393"/>
                    <a:pt x="37892" y="7310"/>
                    <a:pt x="34553" y="8626"/>
                  </a:cubicBezTo>
                  <a:lnTo>
                    <a:pt x="30409" y="4153"/>
                  </a:lnTo>
                  <a:lnTo>
                    <a:pt x="21271" y="9430"/>
                  </a:lnTo>
                  <a:lnTo>
                    <a:pt x="23058" y="15211"/>
                  </a:lnTo>
                  <a:cubicBezTo>
                    <a:pt x="20235" y="17423"/>
                    <a:pt x="17681" y="19958"/>
                    <a:pt x="15445" y="22762"/>
                  </a:cubicBezTo>
                  <a:lnTo>
                    <a:pt x="9610" y="20957"/>
                  </a:lnTo>
                  <a:lnTo>
                    <a:pt x="4334" y="30096"/>
                  </a:lnTo>
                  <a:lnTo>
                    <a:pt x="8765" y="34200"/>
                  </a:lnTo>
                  <a:cubicBezTo>
                    <a:pt x="7440" y="37483"/>
                    <a:pt x="6478" y="40951"/>
                    <a:pt x="5941" y="44558"/>
                  </a:cubicBezTo>
                  <a:lnTo>
                    <a:pt x="0" y="45909"/>
                  </a:lnTo>
                  <a:lnTo>
                    <a:pt x="0" y="56461"/>
                  </a:lnTo>
                  <a:lnTo>
                    <a:pt x="5893" y="57803"/>
                  </a:lnTo>
                  <a:cubicBezTo>
                    <a:pt x="6392" y="61357"/>
                    <a:pt x="7309" y="64841"/>
                    <a:pt x="8625" y="68181"/>
                  </a:cubicBezTo>
                  <a:lnTo>
                    <a:pt x="4153" y="72323"/>
                  </a:lnTo>
                  <a:lnTo>
                    <a:pt x="9429" y="81462"/>
                  </a:lnTo>
                  <a:lnTo>
                    <a:pt x="15210" y="79674"/>
                  </a:lnTo>
                  <a:cubicBezTo>
                    <a:pt x="17423" y="82497"/>
                    <a:pt x="19958" y="85053"/>
                    <a:pt x="22762" y="87289"/>
                  </a:cubicBezTo>
                  <a:lnTo>
                    <a:pt x="20957" y="93122"/>
                  </a:lnTo>
                  <a:lnTo>
                    <a:pt x="30096" y="98399"/>
                  </a:lnTo>
                  <a:lnTo>
                    <a:pt x="34200" y="93969"/>
                  </a:lnTo>
                  <a:cubicBezTo>
                    <a:pt x="37483" y="95292"/>
                    <a:pt x="40950" y="96255"/>
                    <a:pt x="44558" y="96792"/>
                  </a:cubicBezTo>
                  <a:lnTo>
                    <a:pt x="45909" y="102733"/>
                  </a:lnTo>
                  <a:lnTo>
                    <a:pt x="56461" y="102733"/>
                  </a:lnTo>
                  <a:lnTo>
                    <a:pt x="57802" y="96839"/>
                  </a:lnTo>
                  <a:cubicBezTo>
                    <a:pt x="61356" y="96341"/>
                    <a:pt x="64839" y="95423"/>
                    <a:pt x="68179" y="94108"/>
                  </a:cubicBezTo>
                  <a:lnTo>
                    <a:pt x="72323" y="98580"/>
                  </a:lnTo>
                  <a:lnTo>
                    <a:pt x="81462" y="93304"/>
                  </a:lnTo>
                  <a:lnTo>
                    <a:pt x="79674" y="87523"/>
                  </a:lnTo>
                  <a:cubicBezTo>
                    <a:pt x="82496" y="85310"/>
                    <a:pt x="85052" y="82776"/>
                    <a:pt x="87288" y="79972"/>
                  </a:cubicBezTo>
                  <a:lnTo>
                    <a:pt x="93122" y="81776"/>
                  </a:lnTo>
                  <a:lnTo>
                    <a:pt x="98398" y="72638"/>
                  </a:lnTo>
                  <a:lnTo>
                    <a:pt x="93969" y="68533"/>
                  </a:lnTo>
                  <a:cubicBezTo>
                    <a:pt x="95292" y="65250"/>
                    <a:pt x="96255" y="61784"/>
                    <a:pt x="96792" y="58176"/>
                  </a:cubicBezTo>
                  <a:lnTo>
                    <a:pt x="102732" y="56824"/>
                  </a:lnTo>
                  <a:lnTo>
                    <a:pt x="102732" y="46272"/>
                  </a:lnTo>
                  <a:lnTo>
                    <a:pt x="96838" y="44932"/>
                  </a:lnTo>
                  <a:cubicBezTo>
                    <a:pt x="96339" y="41376"/>
                    <a:pt x="95422" y="37893"/>
                    <a:pt x="94107" y="34553"/>
                  </a:cubicBezTo>
                  <a:lnTo>
                    <a:pt x="98579" y="30410"/>
                  </a:lnTo>
                  <a:lnTo>
                    <a:pt x="93304" y="21272"/>
                  </a:lnTo>
                  <a:lnTo>
                    <a:pt x="87523" y="23059"/>
                  </a:lnTo>
                  <a:cubicBezTo>
                    <a:pt x="85310" y="20236"/>
                    <a:pt x="82776" y="17681"/>
                    <a:pt x="79972" y="15445"/>
                  </a:cubicBezTo>
                  <a:lnTo>
                    <a:pt x="81775" y="9612"/>
                  </a:lnTo>
                  <a:lnTo>
                    <a:pt x="72637" y="4335"/>
                  </a:lnTo>
                  <a:lnTo>
                    <a:pt x="68532" y="8765"/>
                  </a:lnTo>
                  <a:cubicBezTo>
                    <a:pt x="65249" y="7441"/>
                    <a:pt x="61783" y="6477"/>
                    <a:pt x="58175" y="5942"/>
                  </a:cubicBezTo>
                  <a:lnTo>
                    <a:pt x="568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295;p52">
              <a:extLst>
                <a:ext uri="{FF2B5EF4-FFF2-40B4-BE49-F238E27FC236}">
                  <a16:creationId xmlns:a16="http://schemas.microsoft.com/office/drawing/2014/main" id="{35BFE39D-B825-6DD4-46A3-F524CEEBD6C4}"/>
                </a:ext>
              </a:extLst>
            </p:cNvPr>
            <p:cNvSpPr/>
            <p:nvPr/>
          </p:nvSpPr>
          <p:spPr>
            <a:xfrm>
              <a:off x="1188325" y="1813500"/>
              <a:ext cx="2583400" cy="2583400"/>
            </a:xfrm>
            <a:custGeom>
              <a:avLst/>
              <a:gdLst/>
              <a:ahLst/>
              <a:cxnLst/>
              <a:rect l="l" t="t" r="r" b="b"/>
              <a:pathLst>
                <a:path w="103336" h="103336" extrusionOk="0">
                  <a:moveTo>
                    <a:pt x="51667" y="13649"/>
                  </a:moveTo>
                  <a:cubicBezTo>
                    <a:pt x="72631" y="13649"/>
                    <a:pt x="89686" y="30705"/>
                    <a:pt x="89686" y="51669"/>
                  </a:cubicBezTo>
                  <a:cubicBezTo>
                    <a:pt x="89686" y="72632"/>
                    <a:pt x="72630" y="89689"/>
                    <a:pt x="51667" y="89689"/>
                  </a:cubicBezTo>
                  <a:cubicBezTo>
                    <a:pt x="30703" y="89689"/>
                    <a:pt x="13647" y="72632"/>
                    <a:pt x="13647" y="51668"/>
                  </a:cubicBezTo>
                  <a:cubicBezTo>
                    <a:pt x="13647" y="30704"/>
                    <a:pt x="30703" y="13649"/>
                    <a:pt x="51667" y="13649"/>
                  </a:cubicBezTo>
                  <a:close/>
                  <a:moveTo>
                    <a:pt x="51667" y="13048"/>
                  </a:moveTo>
                  <a:cubicBezTo>
                    <a:pt x="30371" y="13048"/>
                    <a:pt x="13045" y="30372"/>
                    <a:pt x="13045" y="51669"/>
                  </a:cubicBezTo>
                  <a:cubicBezTo>
                    <a:pt x="13045" y="72966"/>
                    <a:pt x="30371" y="90290"/>
                    <a:pt x="51667" y="90290"/>
                  </a:cubicBezTo>
                  <a:cubicBezTo>
                    <a:pt x="72963" y="90290"/>
                    <a:pt x="90289" y="72964"/>
                    <a:pt x="90289" y="51669"/>
                  </a:cubicBezTo>
                  <a:cubicBezTo>
                    <a:pt x="90289" y="30373"/>
                    <a:pt x="72962" y="13048"/>
                    <a:pt x="51667" y="13048"/>
                  </a:cubicBezTo>
                  <a:close/>
                  <a:moveTo>
                    <a:pt x="56884" y="604"/>
                  </a:moveTo>
                  <a:lnTo>
                    <a:pt x="58228" y="6511"/>
                  </a:lnTo>
                  <a:lnTo>
                    <a:pt x="58432" y="6541"/>
                  </a:lnTo>
                  <a:cubicBezTo>
                    <a:pt x="61937" y="7063"/>
                    <a:pt x="65398" y="8006"/>
                    <a:pt x="68721" y="9347"/>
                  </a:cubicBezTo>
                  <a:lnTo>
                    <a:pt x="68913" y="9424"/>
                  </a:lnTo>
                  <a:lnTo>
                    <a:pt x="72996" y="5018"/>
                  </a:lnTo>
                  <a:lnTo>
                    <a:pt x="81718" y="10053"/>
                  </a:lnTo>
                  <a:lnTo>
                    <a:pt x="79924" y="15854"/>
                  </a:lnTo>
                  <a:lnTo>
                    <a:pt x="80085" y="15981"/>
                  </a:lnTo>
                  <a:cubicBezTo>
                    <a:pt x="82870" y="18204"/>
                    <a:pt x="85387" y="20743"/>
                    <a:pt x="87587" y="23546"/>
                  </a:cubicBezTo>
                  <a:lnTo>
                    <a:pt x="87714" y="23710"/>
                  </a:lnTo>
                  <a:lnTo>
                    <a:pt x="93464" y="21931"/>
                  </a:lnTo>
                  <a:lnTo>
                    <a:pt x="98500" y="30654"/>
                  </a:lnTo>
                  <a:lnTo>
                    <a:pt x="94052" y="34774"/>
                  </a:lnTo>
                  <a:lnTo>
                    <a:pt x="94128" y="34966"/>
                  </a:lnTo>
                  <a:cubicBezTo>
                    <a:pt x="95434" y="38283"/>
                    <a:pt x="96344" y="41744"/>
                    <a:pt x="96842" y="45275"/>
                  </a:cubicBezTo>
                  <a:lnTo>
                    <a:pt x="96871" y="45480"/>
                  </a:lnTo>
                  <a:lnTo>
                    <a:pt x="102733" y="46814"/>
                  </a:lnTo>
                  <a:lnTo>
                    <a:pt x="102733" y="56886"/>
                  </a:lnTo>
                  <a:lnTo>
                    <a:pt x="96824" y="58230"/>
                  </a:lnTo>
                  <a:lnTo>
                    <a:pt x="96794" y="58434"/>
                  </a:lnTo>
                  <a:cubicBezTo>
                    <a:pt x="96274" y="61938"/>
                    <a:pt x="95330" y="65399"/>
                    <a:pt x="93990" y="68722"/>
                  </a:cubicBezTo>
                  <a:lnTo>
                    <a:pt x="93912" y="68915"/>
                  </a:lnTo>
                  <a:lnTo>
                    <a:pt x="98319" y="72997"/>
                  </a:lnTo>
                  <a:lnTo>
                    <a:pt x="93283" y="81719"/>
                  </a:lnTo>
                  <a:lnTo>
                    <a:pt x="87482" y="79925"/>
                  </a:lnTo>
                  <a:lnTo>
                    <a:pt x="87354" y="80086"/>
                  </a:lnTo>
                  <a:cubicBezTo>
                    <a:pt x="85133" y="82872"/>
                    <a:pt x="82593" y="85390"/>
                    <a:pt x="79790" y="87588"/>
                  </a:cubicBezTo>
                  <a:lnTo>
                    <a:pt x="79627" y="87716"/>
                  </a:lnTo>
                  <a:lnTo>
                    <a:pt x="81404" y="93466"/>
                  </a:lnTo>
                  <a:lnTo>
                    <a:pt x="72682" y="98502"/>
                  </a:lnTo>
                  <a:lnTo>
                    <a:pt x="68563" y="94055"/>
                  </a:lnTo>
                  <a:lnTo>
                    <a:pt x="68370" y="94130"/>
                  </a:lnTo>
                  <a:cubicBezTo>
                    <a:pt x="65053" y="95436"/>
                    <a:pt x="61592" y="96346"/>
                    <a:pt x="58061" y="96844"/>
                  </a:cubicBezTo>
                  <a:lnTo>
                    <a:pt x="57855" y="96873"/>
                  </a:lnTo>
                  <a:lnTo>
                    <a:pt x="56523" y="102734"/>
                  </a:lnTo>
                  <a:lnTo>
                    <a:pt x="46451" y="102734"/>
                  </a:lnTo>
                  <a:lnTo>
                    <a:pt x="45106" y="96827"/>
                  </a:lnTo>
                  <a:lnTo>
                    <a:pt x="44903" y="96797"/>
                  </a:lnTo>
                  <a:cubicBezTo>
                    <a:pt x="41374" y="96269"/>
                    <a:pt x="37921" y="95327"/>
                    <a:pt x="34615" y="93991"/>
                  </a:cubicBezTo>
                  <a:lnTo>
                    <a:pt x="34421" y="93914"/>
                  </a:lnTo>
                  <a:lnTo>
                    <a:pt x="30339" y="98319"/>
                  </a:lnTo>
                  <a:lnTo>
                    <a:pt x="21617" y="93283"/>
                  </a:lnTo>
                  <a:lnTo>
                    <a:pt x="23410" y="87483"/>
                  </a:lnTo>
                  <a:lnTo>
                    <a:pt x="23249" y="87355"/>
                  </a:lnTo>
                  <a:cubicBezTo>
                    <a:pt x="20465" y="85133"/>
                    <a:pt x="17947" y="82594"/>
                    <a:pt x="15748" y="79790"/>
                  </a:cubicBezTo>
                  <a:lnTo>
                    <a:pt x="15620" y="79627"/>
                  </a:lnTo>
                  <a:lnTo>
                    <a:pt x="9871" y="81406"/>
                  </a:lnTo>
                  <a:lnTo>
                    <a:pt x="4835" y="72683"/>
                  </a:lnTo>
                  <a:lnTo>
                    <a:pt x="9282" y="68564"/>
                  </a:lnTo>
                  <a:lnTo>
                    <a:pt x="9207" y="68373"/>
                  </a:lnTo>
                  <a:cubicBezTo>
                    <a:pt x="7900" y="65055"/>
                    <a:pt x="6989" y="61594"/>
                    <a:pt x="6493" y="58064"/>
                  </a:cubicBezTo>
                  <a:lnTo>
                    <a:pt x="6464" y="57858"/>
                  </a:lnTo>
                  <a:lnTo>
                    <a:pt x="602" y="56524"/>
                  </a:lnTo>
                  <a:lnTo>
                    <a:pt x="602" y="46453"/>
                  </a:lnTo>
                  <a:lnTo>
                    <a:pt x="6509" y="45107"/>
                  </a:lnTo>
                  <a:lnTo>
                    <a:pt x="6540" y="44904"/>
                  </a:lnTo>
                  <a:cubicBezTo>
                    <a:pt x="7061" y="41400"/>
                    <a:pt x="8004" y="37939"/>
                    <a:pt x="9345" y="34616"/>
                  </a:cubicBezTo>
                  <a:lnTo>
                    <a:pt x="9422" y="34424"/>
                  </a:lnTo>
                  <a:lnTo>
                    <a:pt x="5017" y="30341"/>
                  </a:lnTo>
                  <a:lnTo>
                    <a:pt x="10053" y="21619"/>
                  </a:lnTo>
                  <a:lnTo>
                    <a:pt x="15853" y="23412"/>
                  </a:lnTo>
                  <a:lnTo>
                    <a:pt x="15982" y="23251"/>
                  </a:lnTo>
                  <a:cubicBezTo>
                    <a:pt x="18203" y="20466"/>
                    <a:pt x="20742" y="17948"/>
                    <a:pt x="23545" y="15750"/>
                  </a:cubicBezTo>
                  <a:lnTo>
                    <a:pt x="23709" y="15622"/>
                  </a:lnTo>
                  <a:lnTo>
                    <a:pt x="21930" y="9873"/>
                  </a:lnTo>
                  <a:lnTo>
                    <a:pt x="30652" y="4837"/>
                  </a:lnTo>
                  <a:lnTo>
                    <a:pt x="34773" y="9283"/>
                  </a:lnTo>
                  <a:lnTo>
                    <a:pt x="34964" y="9208"/>
                  </a:lnTo>
                  <a:cubicBezTo>
                    <a:pt x="38282" y="7902"/>
                    <a:pt x="41742" y="6991"/>
                    <a:pt x="45273" y="6495"/>
                  </a:cubicBezTo>
                  <a:lnTo>
                    <a:pt x="45479" y="6466"/>
                  </a:lnTo>
                  <a:lnTo>
                    <a:pt x="46813" y="604"/>
                  </a:lnTo>
                  <a:close/>
                  <a:moveTo>
                    <a:pt x="46333" y="0"/>
                  </a:moveTo>
                  <a:lnTo>
                    <a:pt x="44985" y="5927"/>
                  </a:lnTo>
                  <a:cubicBezTo>
                    <a:pt x="41546" y="6425"/>
                    <a:pt x="38174" y="7313"/>
                    <a:pt x="34936" y="8572"/>
                  </a:cubicBezTo>
                  <a:lnTo>
                    <a:pt x="30768" y="4073"/>
                  </a:lnTo>
                  <a:lnTo>
                    <a:pt x="21214" y="9590"/>
                  </a:lnTo>
                  <a:lnTo>
                    <a:pt x="23011" y="15403"/>
                  </a:lnTo>
                  <a:cubicBezTo>
                    <a:pt x="20289" y="17558"/>
                    <a:pt x="17815" y="20011"/>
                    <a:pt x="15639" y="22715"/>
                  </a:cubicBezTo>
                  <a:lnTo>
                    <a:pt x="9771" y="20901"/>
                  </a:lnTo>
                  <a:lnTo>
                    <a:pt x="4255" y="30455"/>
                  </a:lnTo>
                  <a:lnTo>
                    <a:pt x="8709" y="34582"/>
                  </a:lnTo>
                  <a:cubicBezTo>
                    <a:pt x="7422" y="37811"/>
                    <a:pt x="6504" y="41176"/>
                    <a:pt x="5976" y="44611"/>
                  </a:cubicBezTo>
                  <a:lnTo>
                    <a:pt x="0" y="45971"/>
                  </a:lnTo>
                  <a:lnTo>
                    <a:pt x="0" y="57004"/>
                  </a:lnTo>
                  <a:lnTo>
                    <a:pt x="5926" y="58353"/>
                  </a:lnTo>
                  <a:cubicBezTo>
                    <a:pt x="6426" y="61791"/>
                    <a:pt x="7312" y="65162"/>
                    <a:pt x="8571" y="68400"/>
                  </a:cubicBezTo>
                  <a:lnTo>
                    <a:pt x="4074" y="72568"/>
                  </a:lnTo>
                  <a:lnTo>
                    <a:pt x="9589" y="82122"/>
                  </a:lnTo>
                  <a:lnTo>
                    <a:pt x="15402" y="80325"/>
                  </a:lnTo>
                  <a:cubicBezTo>
                    <a:pt x="17556" y="83047"/>
                    <a:pt x="20009" y="85520"/>
                    <a:pt x="22712" y="87698"/>
                  </a:cubicBezTo>
                  <a:lnTo>
                    <a:pt x="20898" y="93564"/>
                  </a:lnTo>
                  <a:lnTo>
                    <a:pt x="30453" y="99081"/>
                  </a:lnTo>
                  <a:lnTo>
                    <a:pt x="34581" y="94627"/>
                  </a:lnTo>
                  <a:cubicBezTo>
                    <a:pt x="37810" y="95915"/>
                    <a:pt x="41174" y="96831"/>
                    <a:pt x="44610" y="97361"/>
                  </a:cubicBezTo>
                  <a:lnTo>
                    <a:pt x="45970" y="103335"/>
                  </a:lnTo>
                  <a:lnTo>
                    <a:pt x="57003" y="103335"/>
                  </a:lnTo>
                  <a:lnTo>
                    <a:pt x="58351" y="97411"/>
                  </a:lnTo>
                  <a:cubicBezTo>
                    <a:pt x="61789" y="96911"/>
                    <a:pt x="65160" y="96024"/>
                    <a:pt x="68399" y="94766"/>
                  </a:cubicBezTo>
                  <a:lnTo>
                    <a:pt x="72567" y="99263"/>
                  </a:lnTo>
                  <a:lnTo>
                    <a:pt x="82121" y="93746"/>
                  </a:lnTo>
                  <a:lnTo>
                    <a:pt x="80324" y="87932"/>
                  </a:lnTo>
                  <a:cubicBezTo>
                    <a:pt x="83046" y="85778"/>
                    <a:pt x="85519" y="83326"/>
                    <a:pt x="87696" y="80622"/>
                  </a:cubicBezTo>
                  <a:lnTo>
                    <a:pt x="93563" y="82436"/>
                  </a:lnTo>
                  <a:lnTo>
                    <a:pt x="99080" y="72881"/>
                  </a:lnTo>
                  <a:lnTo>
                    <a:pt x="94626" y="68754"/>
                  </a:lnTo>
                  <a:cubicBezTo>
                    <a:pt x="95914" y="65526"/>
                    <a:pt x="96830" y="62161"/>
                    <a:pt x="97360" y="58725"/>
                  </a:cubicBezTo>
                  <a:lnTo>
                    <a:pt x="103335" y="57366"/>
                  </a:lnTo>
                  <a:lnTo>
                    <a:pt x="103335" y="46334"/>
                  </a:lnTo>
                  <a:lnTo>
                    <a:pt x="97409" y="44985"/>
                  </a:lnTo>
                  <a:cubicBezTo>
                    <a:pt x="96909" y="41547"/>
                    <a:pt x="96021" y="38175"/>
                    <a:pt x="94764" y="34937"/>
                  </a:cubicBezTo>
                  <a:lnTo>
                    <a:pt x="99261" y="30770"/>
                  </a:lnTo>
                  <a:lnTo>
                    <a:pt x="93745" y="21215"/>
                  </a:lnTo>
                  <a:lnTo>
                    <a:pt x="87931" y="23012"/>
                  </a:lnTo>
                  <a:cubicBezTo>
                    <a:pt x="85777" y="20290"/>
                    <a:pt x="83325" y="17817"/>
                    <a:pt x="80621" y="15640"/>
                  </a:cubicBezTo>
                  <a:lnTo>
                    <a:pt x="82435" y="9772"/>
                  </a:lnTo>
                  <a:lnTo>
                    <a:pt x="72880" y="4255"/>
                  </a:lnTo>
                  <a:lnTo>
                    <a:pt x="68752" y="8709"/>
                  </a:lnTo>
                  <a:cubicBezTo>
                    <a:pt x="65523" y="7422"/>
                    <a:pt x="62159" y="6505"/>
                    <a:pt x="58724" y="5975"/>
                  </a:cubicBezTo>
                  <a:lnTo>
                    <a:pt x="573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296;p52">
              <a:extLst>
                <a:ext uri="{FF2B5EF4-FFF2-40B4-BE49-F238E27FC236}">
                  <a16:creationId xmlns:a16="http://schemas.microsoft.com/office/drawing/2014/main" id="{2741D5FD-10D2-F34E-CB8F-C106D4ED2AA0}"/>
                </a:ext>
              </a:extLst>
            </p:cNvPr>
            <p:cNvSpPr/>
            <p:nvPr/>
          </p:nvSpPr>
          <p:spPr>
            <a:xfrm>
              <a:off x="1195850" y="1765500"/>
              <a:ext cx="2568325" cy="2568350"/>
            </a:xfrm>
            <a:custGeom>
              <a:avLst/>
              <a:gdLst/>
              <a:ahLst/>
              <a:cxnLst/>
              <a:rect l="l" t="t" r="r" b="b"/>
              <a:pathLst>
                <a:path w="102733" h="102734" extrusionOk="0">
                  <a:moveTo>
                    <a:pt x="51366" y="13046"/>
                  </a:moveTo>
                  <a:cubicBezTo>
                    <a:pt x="72529" y="13046"/>
                    <a:pt x="89687" y="30203"/>
                    <a:pt x="89687" y="51367"/>
                  </a:cubicBezTo>
                  <a:lnTo>
                    <a:pt x="89686" y="51367"/>
                  </a:lnTo>
                  <a:cubicBezTo>
                    <a:pt x="89686" y="72530"/>
                    <a:pt x="72529" y="89688"/>
                    <a:pt x="51365" y="89688"/>
                  </a:cubicBezTo>
                  <a:cubicBezTo>
                    <a:pt x="30202" y="89688"/>
                    <a:pt x="13045" y="72530"/>
                    <a:pt x="13045" y="51367"/>
                  </a:cubicBezTo>
                  <a:cubicBezTo>
                    <a:pt x="13045" y="30203"/>
                    <a:pt x="30202" y="13046"/>
                    <a:pt x="51366" y="13046"/>
                  </a:cubicBezTo>
                  <a:close/>
                  <a:moveTo>
                    <a:pt x="46271" y="1"/>
                  </a:moveTo>
                  <a:lnTo>
                    <a:pt x="44930" y="5894"/>
                  </a:lnTo>
                  <a:cubicBezTo>
                    <a:pt x="41375" y="6393"/>
                    <a:pt x="37892" y="7310"/>
                    <a:pt x="34553" y="8625"/>
                  </a:cubicBezTo>
                  <a:lnTo>
                    <a:pt x="30409" y="4154"/>
                  </a:lnTo>
                  <a:lnTo>
                    <a:pt x="21271" y="9431"/>
                  </a:lnTo>
                  <a:lnTo>
                    <a:pt x="23058" y="15212"/>
                  </a:lnTo>
                  <a:cubicBezTo>
                    <a:pt x="20235" y="17424"/>
                    <a:pt x="17680" y="19957"/>
                    <a:pt x="15445" y="22762"/>
                  </a:cubicBezTo>
                  <a:lnTo>
                    <a:pt x="9610" y="20958"/>
                  </a:lnTo>
                  <a:lnTo>
                    <a:pt x="4334" y="30096"/>
                  </a:lnTo>
                  <a:lnTo>
                    <a:pt x="8765" y="34201"/>
                  </a:lnTo>
                  <a:cubicBezTo>
                    <a:pt x="7440" y="37483"/>
                    <a:pt x="6478" y="40950"/>
                    <a:pt x="5941" y="44558"/>
                  </a:cubicBezTo>
                  <a:lnTo>
                    <a:pt x="0" y="45910"/>
                  </a:lnTo>
                  <a:lnTo>
                    <a:pt x="0" y="56462"/>
                  </a:lnTo>
                  <a:lnTo>
                    <a:pt x="5893" y="57803"/>
                  </a:lnTo>
                  <a:cubicBezTo>
                    <a:pt x="6392" y="61357"/>
                    <a:pt x="7309" y="64840"/>
                    <a:pt x="8625" y="68180"/>
                  </a:cubicBezTo>
                  <a:lnTo>
                    <a:pt x="4153" y="72324"/>
                  </a:lnTo>
                  <a:lnTo>
                    <a:pt x="9429" y="81463"/>
                  </a:lnTo>
                  <a:lnTo>
                    <a:pt x="15210" y="79675"/>
                  </a:lnTo>
                  <a:cubicBezTo>
                    <a:pt x="17423" y="82498"/>
                    <a:pt x="19958" y="85052"/>
                    <a:pt x="22762" y="87289"/>
                  </a:cubicBezTo>
                  <a:lnTo>
                    <a:pt x="20957" y="93123"/>
                  </a:lnTo>
                  <a:lnTo>
                    <a:pt x="30096" y="98398"/>
                  </a:lnTo>
                  <a:lnTo>
                    <a:pt x="34200" y="93969"/>
                  </a:lnTo>
                  <a:cubicBezTo>
                    <a:pt x="37483" y="95293"/>
                    <a:pt x="40950" y="96256"/>
                    <a:pt x="44558" y="96791"/>
                  </a:cubicBezTo>
                  <a:lnTo>
                    <a:pt x="45909" y="102733"/>
                  </a:lnTo>
                  <a:lnTo>
                    <a:pt x="56461" y="102733"/>
                  </a:lnTo>
                  <a:lnTo>
                    <a:pt x="57802" y="96839"/>
                  </a:lnTo>
                  <a:cubicBezTo>
                    <a:pt x="61357" y="96340"/>
                    <a:pt x="64839" y="95424"/>
                    <a:pt x="68179" y="94107"/>
                  </a:cubicBezTo>
                  <a:lnTo>
                    <a:pt x="72323" y="98580"/>
                  </a:lnTo>
                  <a:lnTo>
                    <a:pt x="81462" y="93303"/>
                  </a:lnTo>
                  <a:lnTo>
                    <a:pt x="79674" y="87524"/>
                  </a:lnTo>
                  <a:cubicBezTo>
                    <a:pt x="82496" y="85310"/>
                    <a:pt x="85052" y="82777"/>
                    <a:pt x="87288" y="79972"/>
                  </a:cubicBezTo>
                  <a:lnTo>
                    <a:pt x="93122" y="81776"/>
                  </a:lnTo>
                  <a:lnTo>
                    <a:pt x="98398" y="72638"/>
                  </a:lnTo>
                  <a:lnTo>
                    <a:pt x="93969" y="68533"/>
                  </a:lnTo>
                  <a:cubicBezTo>
                    <a:pt x="95292" y="65250"/>
                    <a:pt x="96255" y="61784"/>
                    <a:pt x="96792" y="58175"/>
                  </a:cubicBezTo>
                  <a:lnTo>
                    <a:pt x="102732" y="56824"/>
                  </a:lnTo>
                  <a:lnTo>
                    <a:pt x="102732" y="46272"/>
                  </a:lnTo>
                  <a:lnTo>
                    <a:pt x="96838" y="44931"/>
                  </a:lnTo>
                  <a:cubicBezTo>
                    <a:pt x="96339" y="41376"/>
                    <a:pt x="95422" y="37893"/>
                    <a:pt x="94107" y="34554"/>
                  </a:cubicBezTo>
                  <a:lnTo>
                    <a:pt x="98579" y="30410"/>
                  </a:lnTo>
                  <a:lnTo>
                    <a:pt x="93304" y="21271"/>
                  </a:lnTo>
                  <a:lnTo>
                    <a:pt x="87523" y="23059"/>
                  </a:lnTo>
                  <a:cubicBezTo>
                    <a:pt x="85310" y="20236"/>
                    <a:pt x="82776" y="17680"/>
                    <a:pt x="79972" y="15444"/>
                  </a:cubicBezTo>
                  <a:lnTo>
                    <a:pt x="81775" y="9611"/>
                  </a:lnTo>
                  <a:lnTo>
                    <a:pt x="72637" y="4334"/>
                  </a:lnTo>
                  <a:lnTo>
                    <a:pt x="68532" y="8764"/>
                  </a:lnTo>
                  <a:cubicBezTo>
                    <a:pt x="65249" y="7441"/>
                    <a:pt x="61783" y="6478"/>
                    <a:pt x="58175" y="5941"/>
                  </a:cubicBezTo>
                  <a:lnTo>
                    <a:pt x="568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297;p52">
              <a:extLst>
                <a:ext uri="{FF2B5EF4-FFF2-40B4-BE49-F238E27FC236}">
                  <a16:creationId xmlns:a16="http://schemas.microsoft.com/office/drawing/2014/main" id="{6E53C74E-6EB2-26C3-CAA1-EA6C0B85B72F}"/>
                </a:ext>
              </a:extLst>
            </p:cNvPr>
            <p:cNvSpPr/>
            <p:nvPr/>
          </p:nvSpPr>
          <p:spPr>
            <a:xfrm>
              <a:off x="1188675" y="1758350"/>
              <a:ext cx="2582675" cy="2582650"/>
            </a:xfrm>
            <a:custGeom>
              <a:avLst/>
              <a:gdLst/>
              <a:ahLst/>
              <a:cxnLst/>
              <a:rect l="l" t="t" r="r" b="b"/>
              <a:pathLst>
                <a:path w="103307" h="103306" extrusionOk="0">
                  <a:moveTo>
                    <a:pt x="51653" y="13619"/>
                  </a:moveTo>
                  <a:cubicBezTo>
                    <a:pt x="72625" y="13619"/>
                    <a:pt x="89687" y="30681"/>
                    <a:pt x="89687" y="51653"/>
                  </a:cubicBezTo>
                  <a:cubicBezTo>
                    <a:pt x="89687" y="72625"/>
                    <a:pt x="72624" y="89687"/>
                    <a:pt x="51653" y="89687"/>
                  </a:cubicBezTo>
                  <a:cubicBezTo>
                    <a:pt x="30681" y="89687"/>
                    <a:pt x="13618" y="72625"/>
                    <a:pt x="13618" y="51653"/>
                  </a:cubicBezTo>
                  <a:cubicBezTo>
                    <a:pt x="13618" y="30681"/>
                    <a:pt x="30681" y="13619"/>
                    <a:pt x="51653" y="13619"/>
                  </a:cubicBezTo>
                  <a:close/>
                  <a:moveTo>
                    <a:pt x="51653" y="13046"/>
                  </a:moveTo>
                  <a:cubicBezTo>
                    <a:pt x="30365" y="13046"/>
                    <a:pt x="13045" y="30364"/>
                    <a:pt x="13045" y="51653"/>
                  </a:cubicBezTo>
                  <a:cubicBezTo>
                    <a:pt x="13045" y="72941"/>
                    <a:pt x="30365" y="90260"/>
                    <a:pt x="51653" y="90260"/>
                  </a:cubicBezTo>
                  <a:cubicBezTo>
                    <a:pt x="72941" y="90260"/>
                    <a:pt x="90260" y="72941"/>
                    <a:pt x="90260" y="51653"/>
                  </a:cubicBezTo>
                  <a:cubicBezTo>
                    <a:pt x="90260" y="30365"/>
                    <a:pt x="72940" y="13046"/>
                    <a:pt x="51653" y="13046"/>
                  </a:cubicBezTo>
                  <a:close/>
                  <a:moveTo>
                    <a:pt x="56881" y="574"/>
                  </a:moveTo>
                  <a:lnTo>
                    <a:pt x="58183" y="6291"/>
                  </a:lnTo>
                  <a:cubicBezTo>
                    <a:pt x="58208" y="6407"/>
                    <a:pt x="58303" y="6495"/>
                    <a:pt x="58420" y="6511"/>
                  </a:cubicBezTo>
                  <a:cubicBezTo>
                    <a:pt x="61925" y="7031"/>
                    <a:pt x="65388" y="7977"/>
                    <a:pt x="68712" y="9316"/>
                  </a:cubicBezTo>
                  <a:cubicBezTo>
                    <a:pt x="68747" y="9331"/>
                    <a:pt x="68783" y="9337"/>
                    <a:pt x="68819" y="9337"/>
                  </a:cubicBezTo>
                  <a:cubicBezTo>
                    <a:pt x="68897" y="9337"/>
                    <a:pt x="68973" y="9305"/>
                    <a:pt x="69029" y="9246"/>
                  </a:cubicBezTo>
                  <a:lnTo>
                    <a:pt x="72978" y="4984"/>
                  </a:lnTo>
                  <a:lnTo>
                    <a:pt x="81721" y="10030"/>
                  </a:lnTo>
                  <a:lnTo>
                    <a:pt x="79984" y="15646"/>
                  </a:lnTo>
                  <a:cubicBezTo>
                    <a:pt x="79950" y="15758"/>
                    <a:pt x="79988" y="15881"/>
                    <a:pt x="80080" y="15955"/>
                  </a:cubicBezTo>
                  <a:cubicBezTo>
                    <a:pt x="82866" y="18177"/>
                    <a:pt x="85385" y="20716"/>
                    <a:pt x="87584" y="23522"/>
                  </a:cubicBezTo>
                  <a:cubicBezTo>
                    <a:pt x="87639" y="23593"/>
                    <a:pt x="87723" y="23632"/>
                    <a:pt x="87810" y="23632"/>
                  </a:cubicBezTo>
                  <a:cubicBezTo>
                    <a:pt x="87838" y="23632"/>
                    <a:pt x="87866" y="23628"/>
                    <a:pt x="87894" y="23619"/>
                  </a:cubicBezTo>
                  <a:lnTo>
                    <a:pt x="93457" y="21898"/>
                  </a:lnTo>
                  <a:lnTo>
                    <a:pt x="98504" y="30640"/>
                  </a:lnTo>
                  <a:lnTo>
                    <a:pt x="94200" y="34629"/>
                  </a:lnTo>
                  <a:cubicBezTo>
                    <a:pt x="94114" y="34709"/>
                    <a:pt x="94085" y="34834"/>
                    <a:pt x="94128" y="34944"/>
                  </a:cubicBezTo>
                  <a:cubicBezTo>
                    <a:pt x="95434" y="38263"/>
                    <a:pt x="96345" y="41723"/>
                    <a:pt x="96842" y="45257"/>
                  </a:cubicBezTo>
                  <a:cubicBezTo>
                    <a:pt x="96858" y="45373"/>
                    <a:pt x="96946" y="45469"/>
                    <a:pt x="97061" y="45496"/>
                  </a:cubicBezTo>
                  <a:lnTo>
                    <a:pt x="102732" y="46786"/>
                  </a:lnTo>
                  <a:lnTo>
                    <a:pt x="102732" y="56881"/>
                  </a:lnTo>
                  <a:lnTo>
                    <a:pt x="97014" y="58183"/>
                  </a:lnTo>
                  <a:cubicBezTo>
                    <a:pt x="96899" y="58208"/>
                    <a:pt x="96812" y="58303"/>
                    <a:pt x="96794" y="58420"/>
                  </a:cubicBezTo>
                  <a:cubicBezTo>
                    <a:pt x="96272" y="61925"/>
                    <a:pt x="95330" y="65389"/>
                    <a:pt x="93989" y="68711"/>
                  </a:cubicBezTo>
                  <a:cubicBezTo>
                    <a:pt x="93944" y="68823"/>
                    <a:pt x="93972" y="68949"/>
                    <a:pt x="94060" y="69030"/>
                  </a:cubicBezTo>
                  <a:lnTo>
                    <a:pt x="98322" y="72979"/>
                  </a:lnTo>
                  <a:lnTo>
                    <a:pt x="93275" y="81721"/>
                  </a:lnTo>
                  <a:lnTo>
                    <a:pt x="87660" y="79985"/>
                  </a:lnTo>
                  <a:cubicBezTo>
                    <a:pt x="87632" y="79976"/>
                    <a:pt x="87603" y="79972"/>
                    <a:pt x="87574" y="79972"/>
                  </a:cubicBezTo>
                  <a:cubicBezTo>
                    <a:pt x="87489" y="79972"/>
                    <a:pt x="87406" y="80011"/>
                    <a:pt x="87352" y="80080"/>
                  </a:cubicBezTo>
                  <a:cubicBezTo>
                    <a:pt x="85129" y="82866"/>
                    <a:pt x="82589" y="85385"/>
                    <a:pt x="79784" y="87584"/>
                  </a:cubicBezTo>
                  <a:cubicBezTo>
                    <a:pt x="79691" y="87657"/>
                    <a:pt x="79652" y="87781"/>
                    <a:pt x="79687" y="87894"/>
                  </a:cubicBezTo>
                  <a:lnTo>
                    <a:pt x="81407" y="93456"/>
                  </a:lnTo>
                  <a:lnTo>
                    <a:pt x="72665" y="98504"/>
                  </a:lnTo>
                  <a:lnTo>
                    <a:pt x="68677" y="94199"/>
                  </a:lnTo>
                  <a:cubicBezTo>
                    <a:pt x="68621" y="94139"/>
                    <a:pt x="68545" y="94108"/>
                    <a:pt x="68466" y="94108"/>
                  </a:cubicBezTo>
                  <a:cubicBezTo>
                    <a:pt x="68431" y="94108"/>
                    <a:pt x="68395" y="94114"/>
                    <a:pt x="68361" y="94127"/>
                  </a:cubicBezTo>
                  <a:cubicBezTo>
                    <a:pt x="65043" y="95433"/>
                    <a:pt x="61582" y="96345"/>
                    <a:pt x="58050" y="96841"/>
                  </a:cubicBezTo>
                  <a:cubicBezTo>
                    <a:pt x="57932" y="96858"/>
                    <a:pt x="57836" y="96946"/>
                    <a:pt x="57809" y="97061"/>
                  </a:cubicBezTo>
                  <a:lnTo>
                    <a:pt x="56519" y="102732"/>
                  </a:lnTo>
                  <a:lnTo>
                    <a:pt x="46424" y="102732"/>
                  </a:lnTo>
                  <a:lnTo>
                    <a:pt x="45124" y="97013"/>
                  </a:lnTo>
                  <a:cubicBezTo>
                    <a:pt x="45097" y="96898"/>
                    <a:pt x="45003" y="96811"/>
                    <a:pt x="44887" y="96794"/>
                  </a:cubicBezTo>
                  <a:cubicBezTo>
                    <a:pt x="41382" y="96273"/>
                    <a:pt x="37920" y="95329"/>
                    <a:pt x="34595" y="93989"/>
                  </a:cubicBezTo>
                  <a:cubicBezTo>
                    <a:pt x="34560" y="93974"/>
                    <a:pt x="34524" y="93967"/>
                    <a:pt x="34488" y="93967"/>
                  </a:cubicBezTo>
                  <a:cubicBezTo>
                    <a:pt x="34410" y="93967"/>
                    <a:pt x="34333" y="94000"/>
                    <a:pt x="34278" y="94059"/>
                  </a:cubicBezTo>
                  <a:lnTo>
                    <a:pt x="30328" y="98321"/>
                  </a:lnTo>
                  <a:lnTo>
                    <a:pt x="21586" y="93275"/>
                  </a:lnTo>
                  <a:lnTo>
                    <a:pt x="23322" y="87659"/>
                  </a:lnTo>
                  <a:cubicBezTo>
                    <a:pt x="23357" y="87547"/>
                    <a:pt x="23319" y="87424"/>
                    <a:pt x="23227" y="87351"/>
                  </a:cubicBezTo>
                  <a:cubicBezTo>
                    <a:pt x="20440" y="85128"/>
                    <a:pt x="17923" y="82588"/>
                    <a:pt x="15724" y="79784"/>
                  </a:cubicBezTo>
                  <a:cubicBezTo>
                    <a:pt x="15668" y="79713"/>
                    <a:pt x="15585" y="79674"/>
                    <a:pt x="15499" y="79674"/>
                  </a:cubicBezTo>
                  <a:cubicBezTo>
                    <a:pt x="15471" y="79674"/>
                    <a:pt x="15442" y="79678"/>
                    <a:pt x="15413" y="79687"/>
                  </a:cubicBezTo>
                  <a:lnTo>
                    <a:pt x="9849" y="81407"/>
                  </a:lnTo>
                  <a:lnTo>
                    <a:pt x="4802" y="72665"/>
                  </a:lnTo>
                  <a:lnTo>
                    <a:pt x="9107" y="68677"/>
                  </a:lnTo>
                  <a:cubicBezTo>
                    <a:pt x="9193" y="68596"/>
                    <a:pt x="9222" y="68471"/>
                    <a:pt x="9179" y="68361"/>
                  </a:cubicBezTo>
                  <a:cubicBezTo>
                    <a:pt x="7873" y="65042"/>
                    <a:pt x="6961" y="61580"/>
                    <a:pt x="6465" y="58048"/>
                  </a:cubicBezTo>
                  <a:cubicBezTo>
                    <a:pt x="6449" y="57931"/>
                    <a:pt x="6361" y="57835"/>
                    <a:pt x="6245" y="57809"/>
                  </a:cubicBezTo>
                  <a:lnTo>
                    <a:pt x="574" y="56519"/>
                  </a:lnTo>
                  <a:lnTo>
                    <a:pt x="574" y="46424"/>
                  </a:lnTo>
                  <a:lnTo>
                    <a:pt x="6293" y="45122"/>
                  </a:lnTo>
                  <a:cubicBezTo>
                    <a:pt x="6407" y="45097"/>
                    <a:pt x="6495" y="45002"/>
                    <a:pt x="6512" y="44885"/>
                  </a:cubicBezTo>
                  <a:cubicBezTo>
                    <a:pt x="7033" y="41380"/>
                    <a:pt x="7977" y="37917"/>
                    <a:pt x="9318" y="34593"/>
                  </a:cubicBezTo>
                  <a:cubicBezTo>
                    <a:pt x="9362" y="34483"/>
                    <a:pt x="9334" y="34357"/>
                    <a:pt x="9246" y="34276"/>
                  </a:cubicBezTo>
                  <a:lnTo>
                    <a:pt x="4984" y="30327"/>
                  </a:lnTo>
                  <a:lnTo>
                    <a:pt x="10032" y="21585"/>
                  </a:lnTo>
                  <a:lnTo>
                    <a:pt x="15646" y="23321"/>
                  </a:lnTo>
                  <a:cubicBezTo>
                    <a:pt x="15674" y="23329"/>
                    <a:pt x="15702" y="23333"/>
                    <a:pt x="15730" y="23333"/>
                  </a:cubicBezTo>
                  <a:cubicBezTo>
                    <a:pt x="15816" y="23333"/>
                    <a:pt x="15899" y="23295"/>
                    <a:pt x="15955" y="23226"/>
                  </a:cubicBezTo>
                  <a:cubicBezTo>
                    <a:pt x="18177" y="20439"/>
                    <a:pt x="20717" y="17920"/>
                    <a:pt x="23521" y="15721"/>
                  </a:cubicBezTo>
                  <a:cubicBezTo>
                    <a:pt x="23615" y="15648"/>
                    <a:pt x="23653" y="15524"/>
                    <a:pt x="23618" y="15411"/>
                  </a:cubicBezTo>
                  <a:lnTo>
                    <a:pt x="21898" y="9849"/>
                  </a:lnTo>
                  <a:lnTo>
                    <a:pt x="30641" y="4802"/>
                  </a:lnTo>
                  <a:lnTo>
                    <a:pt x="34630" y="9107"/>
                  </a:lnTo>
                  <a:cubicBezTo>
                    <a:pt x="34684" y="9167"/>
                    <a:pt x="34761" y="9198"/>
                    <a:pt x="34839" y="9198"/>
                  </a:cubicBezTo>
                  <a:cubicBezTo>
                    <a:pt x="34874" y="9198"/>
                    <a:pt x="34910" y="9192"/>
                    <a:pt x="34944" y="9179"/>
                  </a:cubicBezTo>
                  <a:cubicBezTo>
                    <a:pt x="38263" y="7873"/>
                    <a:pt x="41725" y="6961"/>
                    <a:pt x="45257" y="6465"/>
                  </a:cubicBezTo>
                  <a:cubicBezTo>
                    <a:pt x="45375" y="6448"/>
                    <a:pt x="45470" y="6360"/>
                    <a:pt x="45496" y="6245"/>
                  </a:cubicBezTo>
                  <a:lnTo>
                    <a:pt x="46786" y="574"/>
                  </a:lnTo>
                  <a:close/>
                  <a:moveTo>
                    <a:pt x="46556" y="1"/>
                  </a:moveTo>
                  <a:cubicBezTo>
                    <a:pt x="46423" y="1"/>
                    <a:pt x="46308" y="93"/>
                    <a:pt x="46279" y="223"/>
                  </a:cubicBezTo>
                  <a:lnTo>
                    <a:pt x="44983" y="5925"/>
                  </a:lnTo>
                  <a:cubicBezTo>
                    <a:pt x="41537" y="6424"/>
                    <a:pt x="38160" y="7313"/>
                    <a:pt x="34916" y="8574"/>
                  </a:cubicBezTo>
                  <a:lnTo>
                    <a:pt x="30905" y="4246"/>
                  </a:lnTo>
                  <a:cubicBezTo>
                    <a:pt x="30850" y="4185"/>
                    <a:pt x="30774" y="4154"/>
                    <a:pt x="30696" y="4154"/>
                  </a:cubicBezTo>
                  <a:cubicBezTo>
                    <a:pt x="30647" y="4154"/>
                    <a:pt x="30597" y="4166"/>
                    <a:pt x="30553" y="4192"/>
                  </a:cubicBezTo>
                  <a:lnTo>
                    <a:pt x="21414" y="9468"/>
                  </a:lnTo>
                  <a:cubicBezTo>
                    <a:pt x="21299" y="9535"/>
                    <a:pt x="21244" y="9673"/>
                    <a:pt x="21285" y="9801"/>
                  </a:cubicBezTo>
                  <a:lnTo>
                    <a:pt x="23014" y="15394"/>
                  </a:lnTo>
                  <a:cubicBezTo>
                    <a:pt x="20286" y="17551"/>
                    <a:pt x="17809" y="20007"/>
                    <a:pt x="15630" y="22717"/>
                  </a:cubicBezTo>
                  <a:lnTo>
                    <a:pt x="9982" y="20970"/>
                  </a:lnTo>
                  <a:cubicBezTo>
                    <a:pt x="9954" y="20961"/>
                    <a:pt x="9926" y="20957"/>
                    <a:pt x="9898" y="20957"/>
                  </a:cubicBezTo>
                  <a:cubicBezTo>
                    <a:pt x="9797" y="20957"/>
                    <a:pt x="9701" y="21010"/>
                    <a:pt x="9650" y="21101"/>
                  </a:cubicBezTo>
                  <a:lnTo>
                    <a:pt x="4373" y="30239"/>
                  </a:lnTo>
                  <a:cubicBezTo>
                    <a:pt x="4306" y="30355"/>
                    <a:pt x="4328" y="30501"/>
                    <a:pt x="4426" y="30592"/>
                  </a:cubicBezTo>
                  <a:lnTo>
                    <a:pt x="8713" y="34563"/>
                  </a:lnTo>
                  <a:cubicBezTo>
                    <a:pt x="7422" y="37797"/>
                    <a:pt x="6503" y="41167"/>
                    <a:pt x="5974" y="44608"/>
                  </a:cubicBezTo>
                  <a:lnTo>
                    <a:pt x="223" y="45916"/>
                  </a:lnTo>
                  <a:cubicBezTo>
                    <a:pt x="93" y="45946"/>
                    <a:pt x="0" y="46062"/>
                    <a:pt x="0" y="46196"/>
                  </a:cubicBezTo>
                  <a:lnTo>
                    <a:pt x="0" y="56748"/>
                  </a:lnTo>
                  <a:cubicBezTo>
                    <a:pt x="0" y="56881"/>
                    <a:pt x="93" y="56997"/>
                    <a:pt x="223" y="57027"/>
                  </a:cubicBezTo>
                  <a:lnTo>
                    <a:pt x="5925" y="58324"/>
                  </a:lnTo>
                  <a:cubicBezTo>
                    <a:pt x="6424" y="61769"/>
                    <a:pt x="7313" y="65145"/>
                    <a:pt x="8574" y="68389"/>
                  </a:cubicBezTo>
                  <a:lnTo>
                    <a:pt x="4246" y="72400"/>
                  </a:lnTo>
                  <a:cubicBezTo>
                    <a:pt x="4148" y="72490"/>
                    <a:pt x="4126" y="72637"/>
                    <a:pt x="4192" y="72753"/>
                  </a:cubicBezTo>
                  <a:lnTo>
                    <a:pt x="9468" y="81891"/>
                  </a:lnTo>
                  <a:cubicBezTo>
                    <a:pt x="9519" y="81982"/>
                    <a:pt x="9615" y="82035"/>
                    <a:pt x="9715" y="82035"/>
                  </a:cubicBezTo>
                  <a:cubicBezTo>
                    <a:pt x="9744" y="82035"/>
                    <a:pt x="9773" y="82031"/>
                    <a:pt x="9801" y="82022"/>
                  </a:cubicBezTo>
                  <a:lnTo>
                    <a:pt x="15394" y="80292"/>
                  </a:lnTo>
                  <a:cubicBezTo>
                    <a:pt x="17551" y="83019"/>
                    <a:pt x="20008" y="85496"/>
                    <a:pt x="22717" y="87676"/>
                  </a:cubicBezTo>
                  <a:lnTo>
                    <a:pt x="20970" y="93323"/>
                  </a:lnTo>
                  <a:cubicBezTo>
                    <a:pt x="20931" y="93451"/>
                    <a:pt x="20985" y="93589"/>
                    <a:pt x="21101" y="93656"/>
                  </a:cubicBezTo>
                  <a:lnTo>
                    <a:pt x="30239" y="98932"/>
                  </a:lnTo>
                  <a:cubicBezTo>
                    <a:pt x="30284" y="98958"/>
                    <a:pt x="30333" y="98971"/>
                    <a:pt x="30382" y="98971"/>
                  </a:cubicBezTo>
                  <a:cubicBezTo>
                    <a:pt x="30460" y="98971"/>
                    <a:pt x="30537" y="98939"/>
                    <a:pt x="30592" y="98879"/>
                  </a:cubicBezTo>
                  <a:lnTo>
                    <a:pt x="34564" y="94594"/>
                  </a:lnTo>
                  <a:cubicBezTo>
                    <a:pt x="37797" y="95884"/>
                    <a:pt x="41167" y="96802"/>
                    <a:pt x="44608" y="97332"/>
                  </a:cubicBezTo>
                  <a:lnTo>
                    <a:pt x="45916" y="103083"/>
                  </a:lnTo>
                  <a:cubicBezTo>
                    <a:pt x="45946" y="103212"/>
                    <a:pt x="46062" y="103305"/>
                    <a:pt x="46196" y="103305"/>
                  </a:cubicBezTo>
                  <a:lnTo>
                    <a:pt x="56748" y="103305"/>
                  </a:lnTo>
                  <a:cubicBezTo>
                    <a:pt x="56749" y="103305"/>
                    <a:pt x="56750" y="103305"/>
                    <a:pt x="56751" y="103305"/>
                  </a:cubicBezTo>
                  <a:cubicBezTo>
                    <a:pt x="56883" y="103305"/>
                    <a:pt x="56998" y="103213"/>
                    <a:pt x="57028" y="103083"/>
                  </a:cubicBezTo>
                  <a:lnTo>
                    <a:pt x="58325" y="97382"/>
                  </a:lnTo>
                  <a:cubicBezTo>
                    <a:pt x="61769" y="96882"/>
                    <a:pt x="65146" y="95993"/>
                    <a:pt x="68390" y="94732"/>
                  </a:cubicBezTo>
                  <a:lnTo>
                    <a:pt x="72401" y="99062"/>
                  </a:lnTo>
                  <a:cubicBezTo>
                    <a:pt x="72456" y="99122"/>
                    <a:pt x="72533" y="99153"/>
                    <a:pt x="72610" y="99153"/>
                  </a:cubicBezTo>
                  <a:cubicBezTo>
                    <a:pt x="72660" y="99153"/>
                    <a:pt x="72709" y="99141"/>
                    <a:pt x="72754" y="99115"/>
                  </a:cubicBezTo>
                  <a:lnTo>
                    <a:pt x="81893" y="93838"/>
                  </a:lnTo>
                  <a:cubicBezTo>
                    <a:pt x="82009" y="93771"/>
                    <a:pt x="82062" y="93633"/>
                    <a:pt x="82023" y="93505"/>
                  </a:cubicBezTo>
                  <a:lnTo>
                    <a:pt x="80293" y="87912"/>
                  </a:lnTo>
                  <a:cubicBezTo>
                    <a:pt x="83021" y="85755"/>
                    <a:pt x="85498" y="83299"/>
                    <a:pt x="87678" y="80589"/>
                  </a:cubicBezTo>
                  <a:lnTo>
                    <a:pt x="93325" y="82335"/>
                  </a:lnTo>
                  <a:cubicBezTo>
                    <a:pt x="93353" y="82344"/>
                    <a:pt x="93382" y="82348"/>
                    <a:pt x="93411" y="82348"/>
                  </a:cubicBezTo>
                  <a:cubicBezTo>
                    <a:pt x="93511" y="82348"/>
                    <a:pt x="93606" y="82296"/>
                    <a:pt x="93658" y="82206"/>
                  </a:cubicBezTo>
                  <a:lnTo>
                    <a:pt x="98933" y="73067"/>
                  </a:lnTo>
                  <a:cubicBezTo>
                    <a:pt x="99000" y="72951"/>
                    <a:pt x="98978" y="72805"/>
                    <a:pt x="98880" y="72714"/>
                  </a:cubicBezTo>
                  <a:lnTo>
                    <a:pt x="94595" y="68744"/>
                  </a:lnTo>
                  <a:cubicBezTo>
                    <a:pt x="95885" y="65509"/>
                    <a:pt x="96803" y="62139"/>
                    <a:pt x="97332" y="58699"/>
                  </a:cubicBezTo>
                  <a:lnTo>
                    <a:pt x="103083" y="57390"/>
                  </a:lnTo>
                  <a:cubicBezTo>
                    <a:pt x="103214" y="57360"/>
                    <a:pt x="103306" y="57244"/>
                    <a:pt x="103306" y="57111"/>
                  </a:cubicBezTo>
                  <a:lnTo>
                    <a:pt x="103306" y="46558"/>
                  </a:lnTo>
                  <a:cubicBezTo>
                    <a:pt x="103306" y="46424"/>
                    <a:pt x="103214" y="46308"/>
                    <a:pt x="103083" y="46279"/>
                  </a:cubicBezTo>
                  <a:lnTo>
                    <a:pt x="97382" y="44982"/>
                  </a:lnTo>
                  <a:cubicBezTo>
                    <a:pt x="96882" y="41537"/>
                    <a:pt x="95994" y="38161"/>
                    <a:pt x="94733" y="34917"/>
                  </a:cubicBezTo>
                  <a:lnTo>
                    <a:pt x="99061" y="30906"/>
                  </a:lnTo>
                  <a:cubicBezTo>
                    <a:pt x="99159" y="30815"/>
                    <a:pt x="99181" y="30668"/>
                    <a:pt x="99115" y="30552"/>
                  </a:cubicBezTo>
                  <a:lnTo>
                    <a:pt x="93838" y="21414"/>
                  </a:lnTo>
                  <a:cubicBezTo>
                    <a:pt x="93786" y="21324"/>
                    <a:pt x="93689" y="21271"/>
                    <a:pt x="93589" y="21271"/>
                  </a:cubicBezTo>
                  <a:cubicBezTo>
                    <a:pt x="93561" y="21271"/>
                    <a:pt x="93533" y="21275"/>
                    <a:pt x="93505" y="21283"/>
                  </a:cubicBezTo>
                  <a:lnTo>
                    <a:pt x="87913" y="23013"/>
                  </a:lnTo>
                  <a:cubicBezTo>
                    <a:pt x="85755" y="20286"/>
                    <a:pt x="83299" y="17809"/>
                    <a:pt x="80590" y="15630"/>
                  </a:cubicBezTo>
                  <a:lnTo>
                    <a:pt x="82335" y="9982"/>
                  </a:lnTo>
                  <a:cubicBezTo>
                    <a:pt x="82376" y="9854"/>
                    <a:pt x="82321" y="9717"/>
                    <a:pt x="82206" y="9650"/>
                  </a:cubicBezTo>
                  <a:lnTo>
                    <a:pt x="73067" y="4373"/>
                  </a:lnTo>
                  <a:cubicBezTo>
                    <a:pt x="73022" y="4347"/>
                    <a:pt x="72973" y="4335"/>
                    <a:pt x="72924" y="4335"/>
                  </a:cubicBezTo>
                  <a:cubicBezTo>
                    <a:pt x="72846" y="4335"/>
                    <a:pt x="72769" y="4366"/>
                    <a:pt x="72713" y="4426"/>
                  </a:cubicBezTo>
                  <a:lnTo>
                    <a:pt x="68743" y="8712"/>
                  </a:lnTo>
                  <a:cubicBezTo>
                    <a:pt x="65509" y="7421"/>
                    <a:pt x="62139" y="6503"/>
                    <a:pt x="58698" y="5974"/>
                  </a:cubicBezTo>
                  <a:lnTo>
                    <a:pt x="57389" y="223"/>
                  </a:lnTo>
                  <a:cubicBezTo>
                    <a:pt x="57360" y="93"/>
                    <a:pt x="57246" y="1"/>
                    <a:pt x="57113" y="1"/>
                  </a:cubicBezTo>
                  <a:cubicBezTo>
                    <a:pt x="57112" y="1"/>
                    <a:pt x="57111" y="1"/>
                    <a:pt x="57110" y="1"/>
                  </a:cubicBezTo>
                  <a:lnTo>
                    <a:pt x="46558" y="1"/>
                  </a:lnTo>
                  <a:cubicBezTo>
                    <a:pt x="46557" y="1"/>
                    <a:pt x="46557" y="1"/>
                    <a:pt x="465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67099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29"/>
        <p:cNvGrpSpPr/>
        <p:nvPr/>
      </p:nvGrpSpPr>
      <p:grpSpPr>
        <a:xfrm>
          <a:off x="0" y="0"/>
          <a:ext cx="0" cy="0"/>
          <a:chOff x="0" y="0"/>
          <a:chExt cx="0" cy="0"/>
        </a:xfrm>
      </p:grpSpPr>
      <p:pic>
        <p:nvPicPr>
          <p:cNvPr id="2" name="Picture 1">
            <a:extLst>
              <a:ext uri="{FF2B5EF4-FFF2-40B4-BE49-F238E27FC236}">
                <a16:creationId xmlns:a16="http://schemas.microsoft.com/office/drawing/2014/main" id="{95A43A90-1E0B-1C50-01ED-35D26D612BA7}"/>
              </a:ext>
            </a:extLst>
          </p:cNvPr>
          <p:cNvPicPr>
            <a:picLocks noChangeAspect="1"/>
          </p:cNvPicPr>
          <p:nvPr/>
        </p:nvPicPr>
        <p:blipFill>
          <a:blip r:embed="rId3"/>
          <a:stretch>
            <a:fillRect/>
          </a:stretch>
        </p:blipFill>
        <p:spPr>
          <a:xfrm>
            <a:off x="5986825" y="-68596"/>
            <a:ext cx="4519907" cy="6050650"/>
          </a:xfrm>
          <a:prstGeom prst="rect">
            <a:avLst/>
          </a:prstGeom>
        </p:spPr>
      </p:pic>
      <p:sp>
        <p:nvSpPr>
          <p:cNvPr id="2330" name="Google Shape;2330;p54"/>
          <p:cNvSpPr txBox="1">
            <a:spLocks noGrp="1"/>
          </p:cNvSpPr>
          <p:nvPr>
            <p:ph type="subTitle" idx="1"/>
          </p:nvPr>
        </p:nvSpPr>
        <p:spPr>
          <a:xfrm>
            <a:off x="995099" y="1362414"/>
            <a:ext cx="5374876" cy="3055572"/>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GB" sz="1500" dirty="0">
                <a:latin typeface="DMsans"/>
              </a:rPr>
              <a:t>The X coordinate value was proposed as a constant value in the proposed algorithm. To bring more novelty and security we used a dynamic value which will be changing for every newly generated key from the ECC equation. </a:t>
            </a:r>
          </a:p>
          <a:p>
            <a:pPr marL="285750" lvl="0" indent="-285750" algn="l" rtl="0">
              <a:spcBef>
                <a:spcPts val="0"/>
              </a:spcBef>
              <a:spcAft>
                <a:spcPts val="0"/>
              </a:spcAft>
              <a:buFont typeface="Arial" panose="020B0604020202020204" pitchFamily="34" charset="0"/>
              <a:buChar char="•"/>
            </a:pPr>
            <a:endParaRPr lang="en-GB" sz="1500" dirty="0">
              <a:latin typeface="DMsans"/>
            </a:endParaRPr>
          </a:p>
          <a:p>
            <a:pPr marL="285750" lvl="0" indent="-285750" algn="l" rtl="0">
              <a:spcBef>
                <a:spcPts val="0"/>
              </a:spcBef>
              <a:spcAft>
                <a:spcPts val="0"/>
              </a:spcAft>
              <a:buFont typeface="Arial" panose="020B0604020202020204" pitchFamily="34" charset="0"/>
              <a:buChar char="•"/>
            </a:pPr>
            <a:r>
              <a:rPr lang="en-GB" sz="1500" dirty="0">
                <a:latin typeface="DMsans"/>
              </a:rPr>
              <a:t>Proposed algorithm included receiver's public key in the ECC equation of the key generation. This additional inclusion will not increase the security of the crypto system and it will take additional computational power of the hardware. </a:t>
            </a:r>
          </a:p>
          <a:p>
            <a:pPr marL="0" lvl="0" indent="0" algn="l" rtl="0">
              <a:spcBef>
                <a:spcPts val="0"/>
              </a:spcBef>
              <a:spcAft>
                <a:spcPts val="0"/>
              </a:spcAft>
            </a:pPr>
            <a:endParaRPr lang="en-GB" sz="1500" dirty="0">
              <a:latin typeface="DMsans"/>
            </a:endParaRPr>
          </a:p>
        </p:txBody>
      </p:sp>
      <p:sp>
        <p:nvSpPr>
          <p:cNvPr id="2332" name="Google Shape;2332;p5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RESEARCH GAPS IDENTIFIED</a:t>
            </a:r>
            <a:endParaRPr dirty="0"/>
          </a:p>
        </p:txBody>
      </p:sp>
      <p:grpSp>
        <p:nvGrpSpPr>
          <p:cNvPr id="55" name="Google Shape;2199;p52">
            <a:extLst>
              <a:ext uri="{FF2B5EF4-FFF2-40B4-BE49-F238E27FC236}">
                <a16:creationId xmlns:a16="http://schemas.microsoft.com/office/drawing/2014/main" id="{ECBA8872-61C2-2F93-C89F-7FC4D359A6D5}"/>
              </a:ext>
            </a:extLst>
          </p:cNvPr>
          <p:cNvGrpSpPr/>
          <p:nvPr/>
        </p:nvGrpSpPr>
        <p:grpSpPr>
          <a:xfrm>
            <a:off x="6277705" y="3040549"/>
            <a:ext cx="2359565" cy="2053590"/>
            <a:chOff x="1088525" y="238125"/>
            <a:chExt cx="5597300" cy="5237525"/>
          </a:xfrm>
        </p:grpSpPr>
        <p:sp>
          <p:nvSpPr>
            <p:cNvPr id="56" name="Google Shape;2200;p52">
              <a:extLst>
                <a:ext uri="{FF2B5EF4-FFF2-40B4-BE49-F238E27FC236}">
                  <a16:creationId xmlns:a16="http://schemas.microsoft.com/office/drawing/2014/main" id="{082FA378-820A-7893-3059-B98A4F769882}"/>
                </a:ext>
              </a:extLst>
            </p:cNvPr>
            <p:cNvSpPr/>
            <p:nvPr/>
          </p:nvSpPr>
          <p:spPr>
            <a:xfrm>
              <a:off x="1088525" y="270525"/>
              <a:ext cx="5597300" cy="5205125"/>
            </a:xfrm>
            <a:custGeom>
              <a:avLst/>
              <a:gdLst/>
              <a:ahLst/>
              <a:cxnLst/>
              <a:rect l="l" t="t" r="r" b="b"/>
              <a:pathLst>
                <a:path w="223892" h="208205" extrusionOk="0">
                  <a:moveTo>
                    <a:pt x="118680" y="0"/>
                  </a:moveTo>
                  <a:cubicBezTo>
                    <a:pt x="115987" y="0"/>
                    <a:pt x="113245" y="117"/>
                    <a:pt x="110461" y="368"/>
                  </a:cubicBezTo>
                  <a:cubicBezTo>
                    <a:pt x="67318" y="4246"/>
                    <a:pt x="55200" y="25089"/>
                    <a:pt x="41627" y="47872"/>
                  </a:cubicBezTo>
                  <a:cubicBezTo>
                    <a:pt x="30944" y="65804"/>
                    <a:pt x="25477" y="86906"/>
                    <a:pt x="18740" y="106507"/>
                  </a:cubicBezTo>
                  <a:cubicBezTo>
                    <a:pt x="12574" y="124454"/>
                    <a:pt x="1" y="142157"/>
                    <a:pt x="1861" y="161949"/>
                  </a:cubicBezTo>
                  <a:cubicBezTo>
                    <a:pt x="4214" y="186980"/>
                    <a:pt x="28839" y="203287"/>
                    <a:pt x="51777" y="207322"/>
                  </a:cubicBezTo>
                  <a:cubicBezTo>
                    <a:pt x="55202" y="207924"/>
                    <a:pt x="58484" y="208205"/>
                    <a:pt x="61645" y="208205"/>
                  </a:cubicBezTo>
                  <a:cubicBezTo>
                    <a:pt x="88027" y="208205"/>
                    <a:pt x="105935" y="188663"/>
                    <a:pt x="127504" y="173717"/>
                  </a:cubicBezTo>
                  <a:lnTo>
                    <a:pt x="127640" y="173622"/>
                  </a:lnTo>
                  <a:cubicBezTo>
                    <a:pt x="131136" y="171212"/>
                    <a:pt x="134752" y="168970"/>
                    <a:pt x="138576" y="167119"/>
                  </a:cubicBezTo>
                  <a:cubicBezTo>
                    <a:pt x="168631" y="152577"/>
                    <a:pt x="199655" y="165180"/>
                    <a:pt x="211773" y="130764"/>
                  </a:cubicBezTo>
                  <a:cubicBezTo>
                    <a:pt x="223892" y="96347"/>
                    <a:pt x="208380" y="48357"/>
                    <a:pt x="186567" y="24605"/>
                  </a:cubicBezTo>
                  <a:cubicBezTo>
                    <a:pt x="186567" y="24605"/>
                    <a:pt x="157721" y="0"/>
                    <a:pt x="118680"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201;p52">
              <a:extLst>
                <a:ext uri="{FF2B5EF4-FFF2-40B4-BE49-F238E27FC236}">
                  <a16:creationId xmlns:a16="http://schemas.microsoft.com/office/drawing/2014/main" id="{4FA1D4E8-E663-0373-004D-518675C0A510}"/>
                </a:ext>
              </a:extLst>
            </p:cNvPr>
            <p:cNvSpPr/>
            <p:nvPr/>
          </p:nvSpPr>
          <p:spPr>
            <a:xfrm>
              <a:off x="4160650" y="3225725"/>
              <a:ext cx="1723500" cy="1730375"/>
            </a:xfrm>
            <a:custGeom>
              <a:avLst/>
              <a:gdLst/>
              <a:ahLst/>
              <a:cxnLst/>
              <a:rect l="l" t="t" r="r" b="b"/>
              <a:pathLst>
                <a:path w="68940" h="69215" extrusionOk="0">
                  <a:moveTo>
                    <a:pt x="33270" y="1"/>
                  </a:moveTo>
                  <a:cubicBezTo>
                    <a:pt x="31338" y="1"/>
                    <a:pt x="29645" y="504"/>
                    <a:pt x="28372" y="1268"/>
                  </a:cubicBezTo>
                  <a:cubicBezTo>
                    <a:pt x="25132" y="3213"/>
                    <a:pt x="20207" y="3731"/>
                    <a:pt x="20207" y="3731"/>
                  </a:cubicBezTo>
                  <a:cubicBezTo>
                    <a:pt x="20207" y="3731"/>
                    <a:pt x="17096" y="4250"/>
                    <a:pt x="12819" y="4250"/>
                  </a:cubicBezTo>
                  <a:cubicBezTo>
                    <a:pt x="8540" y="4250"/>
                    <a:pt x="765" y="4639"/>
                    <a:pt x="376" y="12675"/>
                  </a:cubicBezTo>
                  <a:cubicBezTo>
                    <a:pt x="0" y="20452"/>
                    <a:pt x="6421" y="22402"/>
                    <a:pt x="10360" y="22402"/>
                  </a:cubicBezTo>
                  <a:cubicBezTo>
                    <a:pt x="10491" y="22402"/>
                    <a:pt x="10619" y="22399"/>
                    <a:pt x="10744" y="22395"/>
                  </a:cubicBezTo>
                  <a:cubicBezTo>
                    <a:pt x="14633" y="22266"/>
                    <a:pt x="16836" y="21100"/>
                    <a:pt x="16837" y="21100"/>
                  </a:cubicBezTo>
                  <a:lnTo>
                    <a:pt x="16837" y="21100"/>
                  </a:lnTo>
                  <a:cubicBezTo>
                    <a:pt x="16837" y="21100"/>
                    <a:pt x="19170" y="32765"/>
                    <a:pt x="14763" y="38856"/>
                  </a:cubicBezTo>
                  <a:cubicBezTo>
                    <a:pt x="10356" y="44948"/>
                    <a:pt x="5042" y="47669"/>
                    <a:pt x="3487" y="54927"/>
                  </a:cubicBezTo>
                  <a:cubicBezTo>
                    <a:pt x="1931" y="62186"/>
                    <a:pt x="2839" y="64388"/>
                    <a:pt x="2839" y="64388"/>
                  </a:cubicBezTo>
                  <a:cubicBezTo>
                    <a:pt x="2839" y="64388"/>
                    <a:pt x="15295" y="69215"/>
                    <a:pt x="27536" y="69215"/>
                  </a:cubicBezTo>
                  <a:cubicBezTo>
                    <a:pt x="31090" y="69215"/>
                    <a:pt x="34625" y="68808"/>
                    <a:pt x="37833" y="67758"/>
                  </a:cubicBezTo>
                  <a:cubicBezTo>
                    <a:pt x="52091" y="63091"/>
                    <a:pt x="53646" y="64518"/>
                    <a:pt x="61293" y="53242"/>
                  </a:cubicBezTo>
                  <a:cubicBezTo>
                    <a:pt x="68940" y="41965"/>
                    <a:pt x="60386" y="38856"/>
                    <a:pt x="55461" y="34318"/>
                  </a:cubicBezTo>
                  <a:cubicBezTo>
                    <a:pt x="50535" y="29782"/>
                    <a:pt x="44444" y="25375"/>
                    <a:pt x="45998" y="19025"/>
                  </a:cubicBezTo>
                  <a:cubicBezTo>
                    <a:pt x="47554" y="12674"/>
                    <a:pt x="48980" y="9952"/>
                    <a:pt x="43277" y="4508"/>
                  </a:cubicBezTo>
                  <a:cubicBezTo>
                    <a:pt x="39815" y="1204"/>
                    <a:pt x="36257" y="1"/>
                    <a:pt x="3327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202;p52">
              <a:extLst>
                <a:ext uri="{FF2B5EF4-FFF2-40B4-BE49-F238E27FC236}">
                  <a16:creationId xmlns:a16="http://schemas.microsoft.com/office/drawing/2014/main" id="{FCC2FB74-DFEB-1204-BF5B-6FD9C76044C6}"/>
                </a:ext>
              </a:extLst>
            </p:cNvPr>
            <p:cNvSpPr/>
            <p:nvPr/>
          </p:nvSpPr>
          <p:spPr>
            <a:xfrm>
              <a:off x="4159325" y="3218675"/>
              <a:ext cx="1702075" cy="1744250"/>
            </a:xfrm>
            <a:custGeom>
              <a:avLst/>
              <a:gdLst/>
              <a:ahLst/>
              <a:cxnLst/>
              <a:rect l="l" t="t" r="r" b="b"/>
              <a:pathLst>
                <a:path w="68083" h="69770" extrusionOk="0">
                  <a:moveTo>
                    <a:pt x="33285" y="572"/>
                  </a:moveTo>
                  <a:cubicBezTo>
                    <a:pt x="36295" y="572"/>
                    <a:pt x="39816" y="1834"/>
                    <a:pt x="43131" y="4999"/>
                  </a:cubicBezTo>
                  <a:cubicBezTo>
                    <a:pt x="48184" y="9821"/>
                    <a:pt x="47520" y="12405"/>
                    <a:pt x="46198" y="17555"/>
                  </a:cubicBezTo>
                  <a:cubicBezTo>
                    <a:pt x="46061" y="18089"/>
                    <a:pt x="45917" y="18648"/>
                    <a:pt x="45773" y="19239"/>
                  </a:cubicBezTo>
                  <a:cubicBezTo>
                    <a:pt x="44360" y="25010"/>
                    <a:pt x="49030" y="29179"/>
                    <a:pt x="53548" y="33214"/>
                  </a:cubicBezTo>
                  <a:cubicBezTo>
                    <a:pt x="54144" y="33748"/>
                    <a:pt x="54740" y="34279"/>
                    <a:pt x="55318" y="34812"/>
                  </a:cubicBezTo>
                  <a:cubicBezTo>
                    <a:pt x="56164" y="35591"/>
                    <a:pt x="57129" y="36339"/>
                    <a:pt x="58062" y="37062"/>
                  </a:cubicBezTo>
                  <a:cubicBezTo>
                    <a:pt x="62608" y="40584"/>
                    <a:pt x="67306" y="44224"/>
                    <a:pt x="61108" y="53364"/>
                  </a:cubicBezTo>
                  <a:cubicBezTo>
                    <a:pt x="54849" y="62595"/>
                    <a:pt x="52802" y="63207"/>
                    <a:pt x="44187" y="65786"/>
                  </a:cubicBezTo>
                  <a:cubicBezTo>
                    <a:pt x="42355" y="66335"/>
                    <a:pt x="40280" y="66956"/>
                    <a:pt x="37797" y="67769"/>
                  </a:cubicBezTo>
                  <a:cubicBezTo>
                    <a:pt x="34644" y="68800"/>
                    <a:pt x="31156" y="69201"/>
                    <a:pt x="27641" y="69201"/>
                  </a:cubicBezTo>
                  <a:cubicBezTo>
                    <a:pt x="16198" y="69201"/>
                    <a:pt x="4475" y="64957"/>
                    <a:pt x="3123" y="64453"/>
                  </a:cubicBezTo>
                  <a:cubicBezTo>
                    <a:pt x="2980" y="63924"/>
                    <a:pt x="2497" y="61440"/>
                    <a:pt x="3820" y="55269"/>
                  </a:cubicBezTo>
                  <a:cubicBezTo>
                    <a:pt x="4832" y="50540"/>
                    <a:pt x="7427" y="47812"/>
                    <a:pt x="10431" y="44655"/>
                  </a:cubicBezTo>
                  <a:cubicBezTo>
                    <a:pt x="11964" y="43043"/>
                    <a:pt x="13550" y="41376"/>
                    <a:pt x="15048" y="39305"/>
                  </a:cubicBezTo>
                  <a:cubicBezTo>
                    <a:pt x="19476" y="33183"/>
                    <a:pt x="17267" y="21806"/>
                    <a:pt x="17171" y="21325"/>
                  </a:cubicBezTo>
                  <a:cubicBezTo>
                    <a:pt x="17142" y="21185"/>
                    <a:pt x="17020" y="21094"/>
                    <a:pt x="16889" y="21094"/>
                  </a:cubicBezTo>
                  <a:cubicBezTo>
                    <a:pt x="16845" y="21094"/>
                    <a:pt x="16799" y="21105"/>
                    <a:pt x="16755" y="21128"/>
                  </a:cubicBezTo>
                  <a:cubicBezTo>
                    <a:pt x="16735" y="21140"/>
                    <a:pt x="14567" y="22264"/>
                    <a:pt x="10788" y="22390"/>
                  </a:cubicBezTo>
                  <a:cubicBezTo>
                    <a:pt x="10658" y="22395"/>
                    <a:pt x="10524" y="22397"/>
                    <a:pt x="10389" y="22397"/>
                  </a:cubicBezTo>
                  <a:cubicBezTo>
                    <a:pt x="8027" y="22397"/>
                    <a:pt x="4946" y="21666"/>
                    <a:pt x="2927" y="19618"/>
                  </a:cubicBezTo>
                  <a:cubicBezTo>
                    <a:pt x="1325" y="17992"/>
                    <a:pt x="581" y="15754"/>
                    <a:pt x="715" y="12971"/>
                  </a:cubicBezTo>
                  <a:cubicBezTo>
                    <a:pt x="1064" y="5745"/>
                    <a:pt x="7395" y="4818"/>
                    <a:pt x="12871" y="4818"/>
                  </a:cubicBezTo>
                  <a:cubicBezTo>
                    <a:pt x="17012" y="4818"/>
                    <a:pt x="20109" y="4328"/>
                    <a:pt x="20297" y="4298"/>
                  </a:cubicBezTo>
                  <a:cubicBezTo>
                    <a:pt x="20597" y="4265"/>
                    <a:pt x="25350" y="3730"/>
                    <a:pt x="28571" y="1796"/>
                  </a:cubicBezTo>
                  <a:cubicBezTo>
                    <a:pt x="29855" y="1026"/>
                    <a:pt x="31478" y="572"/>
                    <a:pt x="33285" y="572"/>
                  </a:cubicBezTo>
                  <a:close/>
                  <a:moveTo>
                    <a:pt x="33287" y="1"/>
                  </a:moveTo>
                  <a:cubicBezTo>
                    <a:pt x="31370" y="1"/>
                    <a:pt x="29644" y="486"/>
                    <a:pt x="28278" y="1306"/>
                  </a:cubicBezTo>
                  <a:cubicBezTo>
                    <a:pt x="25130" y="3194"/>
                    <a:pt x="20278" y="3724"/>
                    <a:pt x="20230" y="3728"/>
                  </a:cubicBezTo>
                  <a:cubicBezTo>
                    <a:pt x="20224" y="3730"/>
                    <a:pt x="20218" y="3730"/>
                    <a:pt x="20212" y="3731"/>
                  </a:cubicBezTo>
                  <a:cubicBezTo>
                    <a:pt x="20182" y="3735"/>
                    <a:pt x="17077" y="4246"/>
                    <a:pt x="12872" y="4246"/>
                  </a:cubicBezTo>
                  <a:cubicBezTo>
                    <a:pt x="9505" y="4246"/>
                    <a:pt x="565" y="4246"/>
                    <a:pt x="144" y="12943"/>
                  </a:cubicBezTo>
                  <a:cubicBezTo>
                    <a:pt x="0" y="15893"/>
                    <a:pt x="801" y="18275"/>
                    <a:pt x="2520" y="20020"/>
                  </a:cubicBezTo>
                  <a:cubicBezTo>
                    <a:pt x="4677" y="22209"/>
                    <a:pt x="7952" y="22969"/>
                    <a:pt x="10443" y="22969"/>
                  </a:cubicBezTo>
                  <a:cubicBezTo>
                    <a:pt x="10566" y="22969"/>
                    <a:pt x="10688" y="22967"/>
                    <a:pt x="10808" y="22963"/>
                  </a:cubicBezTo>
                  <a:cubicBezTo>
                    <a:pt x="13876" y="22860"/>
                    <a:pt x="15899" y="22130"/>
                    <a:pt x="16674" y="21797"/>
                  </a:cubicBezTo>
                  <a:lnTo>
                    <a:pt x="16674" y="21797"/>
                  </a:lnTo>
                  <a:cubicBezTo>
                    <a:pt x="17015" y="23799"/>
                    <a:pt x="18439" y="33640"/>
                    <a:pt x="14584" y="38970"/>
                  </a:cubicBezTo>
                  <a:cubicBezTo>
                    <a:pt x="13108" y="41009"/>
                    <a:pt x="11537" y="42662"/>
                    <a:pt x="10015" y="44259"/>
                  </a:cubicBezTo>
                  <a:cubicBezTo>
                    <a:pt x="7080" y="47346"/>
                    <a:pt x="4306" y="50261"/>
                    <a:pt x="3259" y="55149"/>
                  </a:cubicBezTo>
                  <a:cubicBezTo>
                    <a:pt x="1703" y="62411"/>
                    <a:pt x="2588" y="64687"/>
                    <a:pt x="2627" y="64780"/>
                  </a:cubicBezTo>
                  <a:cubicBezTo>
                    <a:pt x="2656" y="64853"/>
                    <a:pt x="2715" y="64910"/>
                    <a:pt x="2788" y="64938"/>
                  </a:cubicBezTo>
                  <a:cubicBezTo>
                    <a:pt x="2949" y="65000"/>
                    <a:pt x="15438" y="69770"/>
                    <a:pt x="27655" y="69770"/>
                  </a:cubicBezTo>
                  <a:cubicBezTo>
                    <a:pt x="31221" y="69770"/>
                    <a:pt x="34768" y="69363"/>
                    <a:pt x="37974" y="68312"/>
                  </a:cubicBezTo>
                  <a:cubicBezTo>
                    <a:pt x="40451" y="67502"/>
                    <a:pt x="42523" y="66882"/>
                    <a:pt x="44352" y="66334"/>
                  </a:cubicBezTo>
                  <a:cubicBezTo>
                    <a:pt x="52908" y="63773"/>
                    <a:pt x="55208" y="63084"/>
                    <a:pt x="61583" y="53684"/>
                  </a:cubicBezTo>
                  <a:cubicBezTo>
                    <a:pt x="68082" y="44100"/>
                    <a:pt x="62946" y="40121"/>
                    <a:pt x="58414" y="36609"/>
                  </a:cubicBezTo>
                  <a:cubicBezTo>
                    <a:pt x="57490" y="35894"/>
                    <a:pt x="56534" y="35152"/>
                    <a:pt x="55707" y="34390"/>
                  </a:cubicBezTo>
                  <a:cubicBezTo>
                    <a:pt x="55126" y="33855"/>
                    <a:pt x="54528" y="33322"/>
                    <a:pt x="53930" y="32786"/>
                  </a:cubicBezTo>
                  <a:cubicBezTo>
                    <a:pt x="49538" y="28866"/>
                    <a:pt x="44999" y="24811"/>
                    <a:pt x="46329" y="19375"/>
                  </a:cubicBezTo>
                  <a:cubicBezTo>
                    <a:pt x="46474" y="18787"/>
                    <a:pt x="46617" y="18229"/>
                    <a:pt x="46754" y="17698"/>
                  </a:cubicBezTo>
                  <a:cubicBezTo>
                    <a:pt x="48088" y="12501"/>
                    <a:pt x="48822" y="9638"/>
                    <a:pt x="43528" y="4585"/>
                  </a:cubicBezTo>
                  <a:cubicBezTo>
                    <a:pt x="40096" y="1308"/>
                    <a:pt x="36434" y="1"/>
                    <a:pt x="33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203;p52">
              <a:extLst>
                <a:ext uri="{FF2B5EF4-FFF2-40B4-BE49-F238E27FC236}">
                  <a16:creationId xmlns:a16="http://schemas.microsoft.com/office/drawing/2014/main" id="{126B5675-0D22-0F2C-0AFA-B3B181A0D422}"/>
                </a:ext>
              </a:extLst>
            </p:cNvPr>
            <p:cNvSpPr/>
            <p:nvPr/>
          </p:nvSpPr>
          <p:spPr>
            <a:xfrm>
              <a:off x="4306150" y="3395675"/>
              <a:ext cx="669825" cy="253200"/>
            </a:xfrm>
            <a:custGeom>
              <a:avLst/>
              <a:gdLst/>
              <a:ahLst/>
              <a:cxnLst/>
              <a:rect l="l" t="t" r="r" b="b"/>
              <a:pathLst>
                <a:path w="26793" h="10128" extrusionOk="0">
                  <a:moveTo>
                    <a:pt x="26473" y="0"/>
                  </a:moveTo>
                  <a:cubicBezTo>
                    <a:pt x="26394" y="0"/>
                    <a:pt x="26316" y="33"/>
                    <a:pt x="26259" y="97"/>
                  </a:cubicBezTo>
                  <a:cubicBezTo>
                    <a:pt x="26231" y="127"/>
                    <a:pt x="23469" y="3223"/>
                    <a:pt x="18259" y="7062"/>
                  </a:cubicBezTo>
                  <a:cubicBezTo>
                    <a:pt x="16022" y="8709"/>
                    <a:pt x="13872" y="9535"/>
                    <a:pt x="11693" y="9535"/>
                  </a:cubicBezTo>
                  <a:cubicBezTo>
                    <a:pt x="9347" y="9535"/>
                    <a:pt x="6966" y="8577"/>
                    <a:pt x="4406" y="6658"/>
                  </a:cubicBezTo>
                  <a:cubicBezTo>
                    <a:pt x="3151" y="5718"/>
                    <a:pt x="1924" y="5245"/>
                    <a:pt x="756" y="5245"/>
                  </a:cubicBezTo>
                  <a:cubicBezTo>
                    <a:pt x="593" y="5245"/>
                    <a:pt x="431" y="5255"/>
                    <a:pt x="270" y="5273"/>
                  </a:cubicBezTo>
                  <a:cubicBezTo>
                    <a:pt x="113" y="5292"/>
                    <a:pt x="1" y="5434"/>
                    <a:pt x="19" y="5591"/>
                  </a:cubicBezTo>
                  <a:cubicBezTo>
                    <a:pt x="38" y="5737"/>
                    <a:pt x="162" y="5845"/>
                    <a:pt x="307" y="5845"/>
                  </a:cubicBezTo>
                  <a:cubicBezTo>
                    <a:pt x="317" y="5845"/>
                    <a:pt x="327" y="5845"/>
                    <a:pt x="337" y="5843"/>
                  </a:cubicBezTo>
                  <a:cubicBezTo>
                    <a:pt x="477" y="5827"/>
                    <a:pt x="619" y="5819"/>
                    <a:pt x="761" y="5819"/>
                  </a:cubicBezTo>
                  <a:cubicBezTo>
                    <a:pt x="1805" y="5819"/>
                    <a:pt x="2913" y="6255"/>
                    <a:pt x="4062" y="7117"/>
                  </a:cubicBezTo>
                  <a:cubicBezTo>
                    <a:pt x="6741" y="9126"/>
                    <a:pt x="9233" y="10127"/>
                    <a:pt x="11692" y="10127"/>
                  </a:cubicBezTo>
                  <a:cubicBezTo>
                    <a:pt x="13983" y="10127"/>
                    <a:pt x="16245" y="9257"/>
                    <a:pt x="18598" y="7523"/>
                  </a:cubicBezTo>
                  <a:cubicBezTo>
                    <a:pt x="23863" y="3644"/>
                    <a:pt x="26660" y="507"/>
                    <a:pt x="26687" y="475"/>
                  </a:cubicBezTo>
                  <a:cubicBezTo>
                    <a:pt x="26792" y="357"/>
                    <a:pt x="26780" y="177"/>
                    <a:pt x="26662" y="72"/>
                  </a:cubicBezTo>
                  <a:cubicBezTo>
                    <a:pt x="26608" y="24"/>
                    <a:pt x="26541" y="0"/>
                    <a:pt x="26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204;p52">
              <a:extLst>
                <a:ext uri="{FF2B5EF4-FFF2-40B4-BE49-F238E27FC236}">
                  <a16:creationId xmlns:a16="http://schemas.microsoft.com/office/drawing/2014/main" id="{DFBF587E-CFD8-91D7-C5AF-E7CAF644C4E4}"/>
                </a:ext>
              </a:extLst>
            </p:cNvPr>
            <p:cNvSpPr/>
            <p:nvPr/>
          </p:nvSpPr>
          <p:spPr>
            <a:xfrm>
              <a:off x="4229475" y="3544550"/>
              <a:ext cx="47075" cy="44450"/>
            </a:xfrm>
            <a:custGeom>
              <a:avLst/>
              <a:gdLst/>
              <a:ahLst/>
              <a:cxnLst/>
              <a:rect l="l" t="t" r="r" b="b"/>
              <a:pathLst>
                <a:path w="1883" h="1778" extrusionOk="0">
                  <a:moveTo>
                    <a:pt x="1560" y="1"/>
                  </a:moveTo>
                  <a:cubicBezTo>
                    <a:pt x="1508" y="1"/>
                    <a:pt x="1455" y="15"/>
                    <a:pt x="1407" y="45"/>
                  </a:cubicBezTo>
                  <a:cubicBezTo>
                    <a:pt x="554" y="616"/>
                    <a:pt x="105" y="1307"/>
                    <a:pt x="86" y="1336"/>
                  </a:cubicBezTo>
                  <a:cubicBezTo>
                    <a:pt x="1" y="1469"/>
                    <a:pt x="40" y="1646"/>
                    <a:pt x="173" y="1731"/>
                  </a:cubicBezTo>
                  <a:cubicBezTo>
                    <a:pt x="218" y="1761"/>
                    <a:pt x="273" y="1777"/>
                    <a:pt x="327" y="1778"/>
                  </a:cubicBezTo>
                  <a:cubicBezTo>
                    <a:pt x="424" y="1777"/>
                    <a:pt x="514" y="1728"/>
                    <a:pt x="566" y="1646"/>
                  </a:cubicBezTo>
                  <a:cubicBezTo>
                    <a:pt x="571" y="1640"/>
                    <a:pt x="976" y="1022"/>
                    <a:pt x="1726" y="520"/>
                  </a:cubicBezTo>
                  <a:cubicBezTo>
                    <a:pt x="1852" y="430"/>
                    <a:pt x="1883" y="256"/>
                    <a:pt x="1797" y="128"/>
                  </a:cubicBezTo>
                  <a:cubicBezTo>
                    <a:pt x="1743" y="46"/>
                    <a:pt x="1652" y="1"/>
                    <a:pt x="15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205;p52">
              <a:extLst>
                <a:ext uri="{FF2B5EF4-FFF2-40B4-BE49-F238E27FC236}">
                  <a16:creationId xmlns:a16="http://schemas.microsoft.com/office/drawing/2014/main" id="{944772FE-5DE5-A811-58ED-D4499A626827}"/>
                </a:ext>
              </a:extLst>
            </p:cNvPr>
            <p:cNvSpPr/>
            <p:nvPr/>
          </p:nvSpPr>
          <p:spPr>
            <a:xfrm>
              <a:off x="5359875" y="4651200"/>
              <a:ext cx="73300" cy="53725"/>
            </a:xfrm>
            <a:custGeom>
              <a:avLst/>
              <a:gdLst/>
              <a:ahLst/>
              <a:cxnLst/>
              <a:rect l="l" t="t" r="r" b="b"/>
              <a:pathLst>
                <a:path w="2932" h="2149" extrusionOk="0">
                  <a:moveTo>
                    <a:pt x="2614" y="1"/>
                  </a:moveTo>
                  <a:cubicBezTo>
                    <a:pt x="2539" y="1"/>
                    <a:pt x="2465" y="30"/>
                    <a:pt x="2409" y="88"/>
                  </a:cubicBezTo>
                  <a:cubicBezTo>
                    <a:pt x="1740" y="809"/>
                    <a:pt x="1000" y="1315"/>
                    <a:pt x="211" y="1592"/>
                  </a:cubicBezTo>
                  <a:cubicBezTo>
                    <a:pt x="79" y="1637"/>
                    <a:pt x="1" y="1772"/>
                    <a:pt x="24" y="1910"/>
                  </a:cubicBezTo>
                  <a:cubicBezTo>
                    <a:pt x="47" y="2048"/>
                    <a:pt x="166" y="2148"/>
                    <a:pt x="306" y="2148"/>
                  </a:cubicBezTo>
                  <a:cubicBezTo>
                    <a:pt x="339" y="2148"/>
                    <a:pt x="370" y="2142"/>
                    <a:pt x="401" y="2131"/>
                  </a:cubicBezTo>
                  <a:cubicBezTo>
                    <a:pt x="1279" y="1824"/>
                    <a:pt x="2096" y="1267"/>
                    <a:pt x="2828" y="477"/>
                  </a:cubicBezTo>
                  <a:cubicBezTo>
                    <a:pt x="2931" y="361"/>
                    <a:pt x="2922" y="183"/>
                    <a:pt x="2809" y="77"/>
                  </a:cubicBezTo>
                  <a:cubicBezTo>
                    <a:pt x="2754" y="26"/>
                    <a:pt x="2684" y="1"/>
                    <a:pt x="26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206;p52">
              <a:extLst>
                <a:ext uri="{FF2B5EF4-FFF2-40B4-BE49-F238E27FC236}">
                  <a16:creationId xmlns:a16="http://schemas.microsoft.com/office/drawing/2014/main" id="{DC299F3A-A6B6-65AC-193A-5E5F32170718}"/>
                </a:ext>
              </a:extLst>
            </p:cNvPr>
            <p:cNvSpPr/>
            <p:nvPr/>
          </p:nvSpPr>
          <p:spPr>
            <a:xfrm>
              <a:off x="4906300" y="3560700"/>
              <a:ext cx="617675" cy="1002575"/>
            </a:xfrm>
            <a:custGeom>
              <a:avLst/>
              <a:gdLst/>
              <a:ahLst/>
              <a:cxnLst/>
              <a:rect l="l" t="t" r="r" b="b"/>
              <a:pathLst>
                <a:path w="24707" h="40103" extrusionOk="0">
                  <a:moveTo>
                    <a:pt x="3663" y="1"/>
                  </a:moveTo>
                  <a:cubicBezTo>
                    <a:pt x="3576" y="1"/>
                    <a:pt x="3490" y="40"/>
                    <a:pt x="3434" y="115"/>
                  </a:cubicBezTo>
                  <a:cubicBezTo>
                    <a:pt x="3293" y="303"/>
                    <a:pt x="0" y="4776"/>
                    <a:pt x="2298" y="8798"/>
                  </a:cubicBezTo>
                  <a:cubicBezTo>
                    <a:pt x="3277" y="10509"/>
                    <a:pt x="5229" y="11576"/>
                    <a:pt x="7702" y="12926"/>
                  </a:cubicBezTo>
                  <a:cubicBezTo>
                    <a:pt x="11101" y="14783"/>
                    <a:pt x="15331" y="17093"/>
                    <a:pt x="19340" y="22223"/>
                  </a:cubicBezTo>
                  <a:cubicBezTo>
                    <a:pt x="24056" y="28260"/>
                    <a:pt x="24119" y="35427"/>
                    <a:pt x="22741" y="39729"/>
                  </a:cubicBezTo>
                  <a:cubicBezTo>
                    <a:pt x="22693" y="39881"/>
                    <a:pt x="22776" y="40042"/>
                    <a:pt x="22926" y="40090"/>
                  </a:cubicBezTo>
                  <a:cubicBezTo>
                    <a:pt x="22954" y="40098"/>
                    <a:pt x="22984" y="40103"/>
                    <a:pt x="23013" y="40103"/>
                  </a:cubicBezTo>
                  <a:cubicBezTo>
                    <a:pt x="23014" y="40103"/>
                    <a:pt x="23015" y="40103"/>
                    <a:pt x="23016" y="40103"/>
                  </a:cubicBezTo>
                  <a:cubicBezTo>
                    <a:pt x="23140" y="40103"/>
                    <a:pt x="23249" y="40022"/>
                    <a:pt x="23287" y="39904"/>
                  </a:cubicBezTo>
                  <a:cubicBezTo>
                    <a:pt x="24707" y="35467"/>
                    <a:pt x="24644" y="28083"/>
                    <a:pt x="19790" y="21870"/>
                  </a:cubicBezTo>
                  <a:cubicBezTo>
                    <a:pt x="15710" y="16647"/>
                    <a:pt x="11422" y="14305"/>
                    <a:pt x="7976" y="12424"/>
                  </a:cubicBezTo>
                  <a:cubicBezTo>
                    <a:pt x="5583" y="11117"/>
                    <a:pt x="3693" y="10085"/>
                    <a:pt x="2796" y="8514"/>
                  </a:cubicBezTo>
                  <a:cubicBezTo>
                    <a:pt x="685" y="4821"/>
                    <a:pt x="3860" y="502"/>
                    <a:pt x="3892" y="458"/>
                  </a:cubicBezTo>
                  <a:cubicBezTo>
                    <a:pt x="3987" y="332"/>
                    <a:pt x="3961" y="153"/>
                    <a:pt x="3835" y="58"/>
                  </a:cubicBezTo>
                  <a:cubicBezTo>
                    <a:pt x="3783" y="19"/>
                    <a:pt x="3723" y="1"/>
                    <a:pt x="3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207;p52">
              <a:extLst>
                <a:ext uri="{FF2B5EF4-FFF2-40B4-BE49-F238E27FC236}">
                  <a16:creationId xmlns:a16="http://schemas.microsoft.com/office/drawing/2014/main" id="{0FE3E4D6-CB73-6371-2CBD-3273560433FE}"/>
                </a:ext>
              </a:extLst>
            </p:cNvPr>
            <p:cNvSpPr/>
            <p:nvPr/>
          </p:nvSpPr>
          <p:spPr>
            <a:xfrm>
              <a:off x="5408175" y="4048900"/>
              <a:ext cx="329375" cy="530475"/>
            </a:xfrm>
            <a:custGeom>
              <a:avLst/>
              <a:gdLst/>
              <a:ahLst/>
              <a:cxnLst/>
              <a:rect l="l" t="t" r="r" b="b"/>
              <a:pathLst>
                <a:path w="13175" h="21219" extrusionOk="0">
                  <a:moveTo>
                    <a:pt x="327" y="1"/>
                  </a:moveTo>
                  <a:cubicBezTo>
                    <a:pt x="235" y="1"/>
                    <a:pt x="146" y="44"/>
                    <a:pt x="90" y="124"/>
                  </a:cubicBezTo>
                  <a:cubicBezTo>
                    <a:pt x="1" y="255"/>
                    <a:pt x="33" y="433"/>
                    <a:pt x="164" y="524"/>
                  </a:cubicBezTo>
                  <a:cubicBezTo>
                    <a:pt x="288" y="608"/>
                    <a:pt x="12481" y="9188"/>
                    <a:pt x="8148" y="20832"/>
                  </a:cubicBezTo>
                  <a:cubicBezTo>
                    <a:pt x="8093" y="20980"/>
                    <a:pt x="8169" y="21144"/>
                    <a:pt x="8317" y="21200"/>
                  </a:cubicBezTo>
                  <a:cubicBezTo>
                    <a:pt x="8349" y="21212"/>
                    <a:pt x="8383" y="21218"/>
                    <a:pt x="8417" y="21218"/>
                  </a:cubicBezTo>
                  <a:cubicBezTo>
                    <a:pt x="8536" y="21218"/>
                    <a:pt x="8643" y="21144"/>
                    <a:pt x="8686" y="21032"/>
                  </a:cubicBezTo>
                  <a:cubicBezTo>
                    <a:pt x="13174" y="8967"/>
                    <a:pt x="616" y="139"/>
                    <a:pt x="489" y="52"/>
                  </a:cubicBezTo>
                  <a:cubicBezTo>
                    <a:pt x="439" y="17"/>
                    <a:pt x="383" y="1"/>
                    <a:pt x="3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208;p52">
              <a:extLst>
                <a:ext uri="{FF2B5EF4-FFF2-40B4-BE49-F238E27FC236}">
                  <a16:creationId xmlns:a16="http://schemas.microsoft.com/office/drawing/2014/main" id="{6492E5F3-CF08-639A-4CC1-1FBBA4F2BBA7}"/>
                </a:ext>
              </a:extLst>
            </p:cNvPr>
            <p:cNvSpPr/>
            <p:nvPr/>
          </p:nvSpPr>
          <p:spPr>
            <a:xfrm>
              <a:off x="4085800" y="4414050"/>
              <a:ext cx="1354450" cy="551475"/>
            </a:xfrm>
            <a:custGeom>
              <a:avLst/>
              <a:gdLst/>
              <a:ahLst/>
              <a:cxnLst/>
              <a:rect l="l" t="t" r="r" b="b"/>
              <a:pathLst>
                <a:path w="54178" h="22059" extrusionOk="0">
                  <a:moveTo>
                    <a:pt x="27423" y="1"/>
                  </a:moveTo>
                  <a:cubicBezTo>
                    <a:pt x="24967" y="1"/>
                    <a:pt x="21935" y="776"/>
                    <a:pt x="18276" y="2988"/>
                  </a:cubicBezTo>
                  <a:cubicBezTo>
                    <a:pt x="12054" y="6746"/>
                    <a:pt x="0" y="9209"/>
                    <a:pt x="0" y="9209"/>
                  </a:cubicBezTo>
                  <a:cubicBezTo>
                    <a:pt x="0" y="9209"/>
                    <a:pt x="1427" y="13227"/>
                    <a:pt x="5704" y="16207"/>
                  </a:cubicBezTo>
                  <a:cubicBezTo>
                    <a:pt x="9981" y="19189"/>
                    <a:pt x="17757" y="21651"/>
                    <a:pt x="33311" y="22041"/>
                  </a:cubicBezTo>
                  <a:cubicBezTo>
                    <a:pt x="33782" y="22052"/>
                    <a:pt x="34244" y="22058"/>
                    <a:pt x="34696" y="22058"/>
                  </a:cubicBezTo>
                  <a:cubicBezTo>
                    <a:pt x="49181" y="22058"/>
                    <a:pt x="54178" y="16207"/>
                    <a:pt x="54178" y="16207"/>
                  </a:cubicBezTo>
                  <a:lnTo>
                    <a:pt x="49253" y="14264"/>
                  </a:lnTo>
                  <a:cubicBezTo>
                    <a:pt x="44327" y="12319"/>
                    <a:pt x="34606" y="2210"/>
                    <a:pt x="31755" y="914"/>
                  </a:cubicBezTo>
                  <a:cubicBezTo>
                    <a:pt x="30581" y="381"/>
                    <a:pt x="29143" y="1"/>
                    <a:pt x="274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209;p52">
              <a:extLst>
                <a:ext uri="{FF2B5EF4-FFF2-40B4-BE49-F238E27FC236}">
                  <a16:creationId xmlns:a16="http://schemas.microsoft.com/office/drawing/2014/main" id="{7028C7BD-DC7F-4678-7618-99741BD4007A}"/>
                </a:ext>
              </a:extLst>
            </p:cNvPr>
            <p:cNvSpPr/>
            <p:nvPr/>
          </p:nvSpPr>
          <p:spPr>
            <a:xfrm>
              <a:off x="4077575" y="4407200"/>
              <a:ext cx="1371300" cy="565475"/>
            </a:xfrm>
            <a:custGeom>
              <a:avLst/>
              <a:gdLst/>
              <a:ahLst/>
              <a:cxnLst/>
              <a:rect l="l" t="t" r="r" b="b"/>
              <a:pathLst>
                <a:path w="54852" h="22619" extrusionOk="0">
                  <a:moveTo>
                    <a:pt x="27738" y="550"/>
                  </a:moveTo>
                  <a:cubicBezTo>
                    <a:pt x="29236" y="550"/>
                    <a:pt x="30647" y="849"/>
                    <a:pt x="31966" y="1449"/>
                  </a:cubicBezTo>
                  <a:cubicBezTo>
                    <a:pt x="33113" y="1971"/>
                    <a:pt x="35458" y="4009"/>
                    <a:pt x="38175" y="6369"/>
                  </a:cubicBezTo>
                  <a:cubicBezTo>
                    <a:pt x="42101" y="9782"/>
                    <a:pt x="46553" y="13649"/>
                    <a:pt x="49476" y="14804"/>
                  </a:cubicBezTo>
                  <a:lnTo>
                    <a:pt x="53996" y="16588"/>
                  </a:lnTo>
                  <a:cubicBezTo>
                    <a:pt x="52741" y="17760"/>
                    <a:pt x="47297" y="22045"/>
                    <a:pt x="35014" y="22045"/>
                  </a:cubicBezTo>
                  <a:cubicBezTo>
                    <a:pt x="34567" y="22045"/>
                    <a:pt x="34112" y="22039"/>
                    <a:pt x="33647" y="22028"/>
                  </a:cubicBezTo>
                  <a:cubicBezTo>
                    <a:pt x="20278" y="21693"/>
                    <a:pt x="11298" y="19803"/>
                    <a:pt x="6197" y="16247"/>
                  </a:cubicBezTo>
                  <a:cubicBezTo>
                    <a:pt x="2723" y="13826"/>
                    <a:pt x="1151" y="10674"/>
                    <a:pt x="724" y="9692"/>
                  </a:cubicBezTo>
                  <a:cubicBezTo>
                    <a:pt x="2726" y="9259"/>
                    <a:pt x="13144" y="6895"/>
                    <a:pt x="18753" y="3507"/>
                  </a:cubicBezTo>
                  <a:cubicBezTo>
                    <a:pt x="22012" y="1537"/>
                    <a:pt x="25018" y="550"/>
                    <a:pt x="27738" y="550"/>
                  </a:cubicBezTo>
                  <a:close/>
                  <a:moveTo>
                    <a:pt x="27766" y="1"/>
                  </a:moveTo>
                  <a:cubicBezTo>
                    <a:pt x="25299" y="1"/>
                    <a:pt x="22200" y="754"/>
                    <a:pt x="18455" y="3016"/>
                  </a:cubicBezTo>
                  <a:cubicBezTo>
                    <a:pt x="12349" y="6707"/>
                    <a:pt x="392" y="9178"/>
                    <a:pt x="273" y="9202"/>
                  </a:cubicBezTo>
                  <a:cubicBezTo>
                    <a:pt x="101" y="9237"/>
                    <a:pt x="1" y="9414"/>
                    <a:pt x="59" y="9578"/>
                  </a:cubicBezTo>
                  <a:cubicBezTo>
                    <a:pt x="119" y="9746"/>
                    <a:pt x="1565" y="13718"/>
                    <a:pt x="5868" y="16716"/>
                  </a:cubicBezTo>
                  <a:cubicBezTo>
                    <a:pt x="11065" y="20339"/>
                    <a:pt x="20147" y="22264"/>
                    <a:pt x="33632" y="22600"/>
                  </a:cubicBezTo>
                  <a:cubicBezTo>
                    <a:pt x="34113" y="22612"/>
                    <a:pt x="34583" y="22619"/>
                    <a:pt x="35043" y="22619"/>
                  </a:cubicBezTo>
                  <a:cubicBezTo>
                    <a:pt x="49468" y="22619"/>
                    <a:pt x="54510" y="16918"/>
                    <a:pt x="54724" y="16669"/>
                  </a:cubicBezTo>
                  <a:cubicBezTo>
                    <a:pt x="54851" y="16520"/>
                    <a:pt x="54795" y="16288"/>
                    <a:pt x="54611" y="16217"/>
                  </a:cubicBezTo>
                  <a:lnTo>
                    <a:pt x="49686" y="14272"/>
                  </a:lnTo>
                  <a:cubicBezTo>
                    <a:pt x="46854" y="13153"/>
                    <a:pt x="42249" y="9153"/>
                    <a:pt x="38550" y="5938"/>
                  </a:cubicBezTo>
                  <a:cubicBezTo>
                    <a:pt x="35800" y="3547"/>
                    <a:pt x="33426" y="1483"/>
                    <a:pt x="32202" y="928"/>
                  </a:cubicBezTo>
                  <a:cubicBezTo>
                    <a:pt x="31064" y="411"/>
                    <a:pt x="29588" y="1"/>
                    <a:pt x="27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210;p52">
              <a:extLst>
                <a:ext uri="{FF2B5EF4-FFF2-40B4-BE49-F238E27FC236}">
                  <a16:creationId xmlns:a16="http://schemas.microsoft.com/office/drawing/2014/main" id="{8B18C1BE-701F-8C05-6B80-8E254965A39A}"/>
                </a:ext>
              </a:extLst>
            </p:cNvPr>
            <p:cNvSpPr/>
            <p:nvPr/>
          </p:nvSpPr>
          <p:spPr>
            <a:xfrm>
              <a:off x="4558875" y="4129050"/>
              <a:ext cx="427725" cy="577025"/>
            </a:xfrm>
            <a:custGeom>
              <a:avLst/>
              <a:gdLst/>
              <a:ahLst/>
              <a:cxnLst/>
              <a:rect l="l" t="t" r="r" b="b"/>
              <a:pathLst>
                <a:path w="17109" h="23081" extrusionOk="0">
                  <a:moveTo>
                    <a:pt x="17109" y="0"/>
                  </a:moveTo>
                  <a:lnTo>
                    <a:pt x="6480" y="5834"/>
                  </a:lnTo>
                  <a:cubicBezTo>
                    <a:pt x="6480" y="5834"/>
                    <a:pt x="5573" y="9463"/>
                    <a:pt x="3241" y="14258"/>
                  </a:cubicBezTo>
                  <a:cubicBezTo>
                    <a:pt x="908" y="19053"/>
                    <a:pt x="1" y="22812"/>
                    <a:pt x="3500" y="23071"/>
                  </a:cubicBezTo>
                  <a:cubicBezTo>
                    <a:pt x="3581" y="23077"/>
                    <a:pt x="3663" y="23080"/>
                    <a:pt x="3745" y="23080"/>
                  </a:cubicBezTo>
                  <a:cubicBezTo>
                    <a:pt x="7231" y="23080"/>
                    <a:pt x="12081" y="17818"/>
                    <a:pt x="13220" y="14906"/>
                  </a:cubicBezTo>
                  <a:cubicBezTo>
                    <a:pt x="14387" y="11925"/>
                    <a:pt x="17109" y="1"/>
                    <a:pt x="171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211;p52">
              <a:extLst>
                <a:ext uri="{FF2B5EF4-FFF2-40B4-BE49-F238E27FC236}">
                  <a16:creationId xmlns:a16="http://schemas.microsoft.com/office/drawing/2014/main" id="{92810CCF-EDCE-AA65-48A9-8E2560FC0BCA}"/>
                </a:ext>
              </a:extLst>
            </p:cNvPr>
            <p:cNvSpPr/>
            <p:nvPr/>
          </p:nvSpPr>
          <p:spPr>
            <a:xfrm>
              <a:off x="4569950" y="4121875"/>
              <a:ext cx="424725" cy="591350"/>
            </a:xfrm>
            <a:custGeom>
              <a:avLst/>
              <a:gdLst/>
              <a:ahLst/>
              <a:cxnLst/>
              <a:rect l="l" t="t" r="r" b="b"/>
              <a:pathLst>
                <a:path w="16989" h="23654" extrusionOk="0">
                  <a:moveTo>
                    <a:pt x="16243" y="847"/>
                  </a:moveTo>
                  <a:lnTo>
                    <a:pt x="16243" y="847"/>
                  </a:lnTo>
                  <a:cubicBezTo>
                    <a:pt x="15666" y="3336"/>
                    <a:pt x="13504" y="12552"/>
                    <a:pt x="12510" y="15089"/>
                  </a:cubicBezTo>
                  <a:cubicBezTo>
                    <a:pt x="11420" y="17877"/>
                    <a:pt x="6648" y="23081"/>
                    <a:pt x="3304" y="23081"/>
                  </a:cubicBezTo>
                  <a:cubicBezTo>
                    <a:pt x="3228" y="23081"/>
                    <a:pt x="3153" y="23078"/>
                    <a:pt x="3078" y="23073"/>
                  </a:cubicBezTo>
                  <a:cubicBezTo>
                    <a:pt x="2194" y="23008"/>
                    <a:pt x="1612" y="22712"/>
                    <a:pt x="1301" y="22169"/>
                  </a:cubicBezTo>
                  <a:cubicBezTo>
                    <a:pt x="610" y="20969"/>
                    <a:pt x="1184" y="18518"/>
                    <a:pt x="3055" y="14671"/>
                  </a:cubicBezTo>
                  <a:cubicBezTo>
                    <a:pt x="5137" y="10391"/>
                    <a:pt x="6101" y="6988"/>
                    <a:pt x="6284" y="6313"/>
                  </a:cubicBezTo>
                  <a:lnTo>
                    <a:pt x="16243" y="847"/>
                  </a:lnTo>
                  <a:close/>
                  <a:moveTo>
                    <a:pt x="16665" y="1"/>
                  </a:moveTo>
                  <a:cubicBezTo>
                    <a:pt x="16620" y="1"/>
                    <a:pt x="16573" y="12"/>
                    <a:pt x="16528" y="36"/>
                  </a:cubicBezTo>
                  <a:lnTo>
                    <a:pt x="5900" y="5869"/>
                  </a:lnTo>
                  <a:cubicBezTo>
                    <a:pt x="5830" y="5908"/>
                    <a:pt x="5779" y="5974"/>
                    <a:pt x="5760" y="6051"/>
                  </a:cubicBezTo>
                  <a:cubicBezTo>
                    <a:pt x="5750" y="6087"/>
                    <a:pt x="4833" y="9706"/>
                    <a:pt x="2540" y="14420"/>
                  </a:cubicBezTo>
                  <a:cubicBezTo>
                    <a:pt x="553" y="18505"/>
                    <a:pt x="1" y="21060"/>
                    <a:pt x="805" y="22455"/>
                  </a:cubicBezTo>
                  <a:cubicBezTo>
                    <a:pt x="1213" y="23165"/>
                    <a:pt x="1964" y="23565"/>
                    <a:pt x="3035" y="23644"/>
                  </a:cubicBezTo>
                  <a:cubicBezTo>
                    <a:pt x="3123" y="23651"/>
                    <a:pt x="3211" y="23653"/>
                    <a:pt x="3301" y="23653"/>
                  </a:cubicBezTo>
                  <a:cubicBezTo>
                    <a:pt x="6995" y="23653"/>
                    <a:pt x="11919" y="18174"/>
                    <a:pt x="13044" y="15298"/>
                  </a:cubicBezTo>
                  <a:cubicBezTo>
                    <a:pt x="14205" y="12331"/>
                    <a:pt x="16834" y="839"/>
                    <a:pt x="16945" y="352"/>
                  </a:cubicBezTo>
                  <a:cubicBezTo>
                    <a:pt x="16989" y="161"/>
                    <a:pt x="16838" y="1"/>
                    <a:pt x="166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212;p52">
              <a:extLst>
                <a:ext uri="{FF2B5EF4-FFF2-40B4-BE49-F238E27FC236}">
                  <a16:creationId xmlns:a16="http://schemas.microsoft.com/office/drawing/2014/main" id="{53254ECF-4C37-A123-000B-D719505AF9F3}"/>
                </a:ext>
              </a:extLst>
            </p:cNvPr>
            <p:cNvSpPr/>
            <p:nvPr/>
          </p:nvSpPr>
          <p:spPr>
            <a:xfrm>
              <a:off x="4452075" y="3594425"/>
              <a:ext cx="719225" cy="764800"/>
            </a:xfrm>
            <a:custGeom>
              <a:avLst/>
              <a:gdLst/>
              <a:ahLst/>
              <a:cxnLst/>
              <a:rect l="l" t="t" r="r" b="b"/>
              <a:pathLst>
                <a:path w="28769" h="30592" extrusionOk="0">
                  <a:moveTo>
                    <a:pt x="14382" y="0"/>
                  </a:moveTo>
                  <a:cubicBezTo>
                    <a:pt x="14381" y="1"/>
                    <a:pt x="10871" y="3512"/>
                    <a:pt x="6270" y="3512"/>
                  </a:cubicBezTo>
                  <a:cubicBezTo>
                    <a:pt x="4941" y="3512"/>
                    <a:pt x="3521" y="3219"/>
                    <a:pt x="2069" y="2463"/>
                  </a:cubicBezTo>
                  <a:cubicBezTo>
                    <a:pt x="2069" y="2463"/>
                    <a:pt x="514" y="14128"/>
                    <a:pt x="255" y="20608"/>
                  </a:cubicBezTo>
                  <a:cubicBezTo>
                    <a:pt x="0" y="26977"/>
                    <a:pt x="3375" y="30592"/>
                    <a:pt x="6197" y="30592"/>
                  </a:cubicBezTo>
                  <a:cubicBezTo>
                    <a:pt x="6247" y="30592"/>
                    <a:pt x="6297" y="30591"/>
                    <a:pt x="6346" y="30589"/>
                  </a:cubicBezTo>
                  <a:cubicBezTo>
                    <a:pt x="9197" y="30459"/>
                    <a:pt x="21122" y="23460"/>
                    <a:pt x="21251" y="23071"/>
                  </a:cubicBezTo>
                  <a:cubicBezTo>
                    <a:pt x="21381" y="22682"/>
                    <a:pt x="23195" y="21645"/>
                    <a:pt x="23195" y="21645"/>
                  </a:cubicBezTo>
                  <a:cubicBezTo>
                    <a:pt x="23195" y="21645"/>
                    <a:pt x="23451" y="22477"/>
                    <a:pt x="24279" y="22477"/>
                  </a:cubicBezTo>
                  <a:cubicBezTo>
                    <a:pt x="24628" y="22477"/>
                    <a:pt x="25080" y="22328"/>
                    <a:pt x="25658" y="21905"/>
                  </a:cubicBezTo>
                  <a:cubicBezTo>
                    <a:pt x="27603" y="20478"/>
                    <a:pt x="28769" y="14906"/>
                    <a:pt x="28250" y="13350"/>
                  </a:cubicBezTo>
                  <a:cubicBezTo>
                    <a:pt x="27928" y="12382"/>
                    <a:pt x="27605" y="12117"/>
                    <a:pt x="27282" y="12117"/>
                  </a:cubicBezTo>
                  <a:cubicBezTo>
                    <a:pt x="27086" y="12117"/>
                    <a:pt x="26890" y="12215"/>
                    <a:pt x="26694" y="12313"/>
                  </a:cubicBezTo>
                  <a:cubicBezTo>
                    <a:pt x="26219" y="12551"/>
                    <a:pt x="24435" y="13771"/>
                    <a:pt x="22342" y="13771"/>
                  </a:cubicBezTo>
                  <a:cubicBezTo>
                    <a:pt x="22153" y="13771"/>
                    <a:pt x="21962" y="13761"/>
                    <a:pt x="21769" y="13739"/>
                  </a:cubicBezTo>
                  <a:cubicBezTo>
                    <a:pt x="19436" y="13479"/>
                    <a:pt x="15029" y="10888"/>
                    <a:pt x="14511" y="6222"/>
                  </a:cubicBezTo>
                  <a:cubicBezTo>
                    <a:pt x="13993" y="1557"/>
                    <a:pt x="14381" y="0"/>
                    <a:pt x="143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213;p52">
              <a:extLst>
                <a:ext uri="{FF2B5EF4-FFF2-40B4-BE49-F238E27FC236}">
                  <a16:creationId xmlns:a16="http://schemas.microsoft.com/office/drawing/2014/main" id="{87BD9C0C-D79E-6F44-71FE-719C1C0B5C14}"/>
                </a:ext>
              </a:extLst>
            </p:cNvPr>
            <p:cNvSpPr/>
            <p:nvPr/>
          </p:nvSpPr>
          <p:spPr>
            <a:xfrm>
              <a:off x="4447675" y="3587300"/>
              <a:ext cx="730850" cy="779075"/>
            </a:xfrm>
            <a:custGeom>
              <a:avLst/>
              <a:gdLst/>
              <a:ahLst/>
              <a:cxnLst/>
              <a:rect l="l" t="t" r="r" b="b"/>
              <a:pathLst>
                <a:path w="29234" h="31163" extrusionOk="0">
                  <a:moveTo>
                    <a:pt x="14176" y="1011"/>
                  </a:moveTo>
                  <a:cubicBezTo>
                    <a:pt x="14106" y="1901"/>
                    <a:pt x="14079" y="3618"/>
                    <a:pt x="14404" y="6538"/>
                  </a:cubicBezTo>
                  <a:cubicBezTo>
                    <a:pt x="14949" y="11439"/>
                    <a:pt x="19641" y="14056"/>
                    <a:pt x="21915" y="14309"/>
                  </a:cubicBezTo>
                  <a:cubicBezTo>
                    <a:pt x="22116" y="14331"/>
                    <a:pt x="22315" y="14341"/>
                    <a:pt x="22511" y="14341"/>
                  </a:cubicBezTo>
                  <a:cubicBezTo>
                    <a:pt x="24377" y="14341"/>
                    <a:pt x="25999" y="13421"/>
                    <a:pt x="26729" y="13004"/>
                  </a:cubicBezTo>
                  <a:cubicBezTo>
                    <a:pt x="26843" y="12939"/>
                    <a:pt x="26934" y="12887"/>
                    <a:pt x="27000" y="12855"/>
                  </a:cubicBezTo>
                  <a:cubicBezTo>
                    <a:pt x="27198" y="12755"/>
                    <a:pt x="27342" y="12688"/>
                    <a:pt x="27459" y="12688"/>
                  </a:cubicBezTo>
                  <a:cubicBezTo>
                    <a:pt x="27494" y="12688"/>
                    <a:pt x="27526" y="12694"/>
                    <a:pt x="27556" y="12707"/>
                  </a:cubicBezTo>
                  <a:cubicBezTo>
                    <a:pt x="27694" y="12765"/>
                    <a:pt x="27909" y="12987"/>
                    <a:pt x="28155" y="13726"/>
                  </a:cubicBezTo>
                  <a:cubicBezTo>
                    <a:pt x="28627" y="15142"/>
                    <a:pt x="27534" y="20588"/>
                    <a:pt x="25665" y="21958"/>
                  </a:cubicBezTo>
                  <a:cubicBezTo>
                    <a:pt x="25198" y="22301"/>
                    <a:pt x="24786" y="22475"/>
                    <a:pt x="24452" y="22475"/>
                  </a:cubicBezTo>
                  <a:cubicBezTo>
                    <a:pt x="24364" y="22475"/>
                    <a:pt x="24281" y="22463"/>
                    <a:pt x="24204" y="22439"/>
                  </a:cubicBezTo>
                  <a:cubicBezTo>
                    <a:pt x="23798" y="22306"/>
                    <a:pt x="23646" y="21849"/>
                    <a:pt x="23645" y="21845"/>
                  </a:cubicBezTo>
                  <a:cubicBezTo>
                    <a:pt x="23620" y="21762"/>
                    <a:pt x="23557" y="21696"/>
                    <a:pt x="23476" y="21663"/>
                  </a:cubicBezTo>
                  <a:cubicBezTo>
                    <a:pt x="23442" y="21650"/>
                    <a:pt x="23407" y="21644"/>
                    <a:pt x="23371" y="21644"/>
                  </a:cubicBezTo>
                  <a:cubicBezTo>
                    <a:pt x="23322" y="21644"/>
                    <a:pt x="23273" y="21656"/>
                    <a:pt x="23230" y="21681"/>
                  </a:cubicBezTo>
                  <a:cubicBezTo>
                    <a:pt x="22546" y="22072"/>
                    <a:pt x="21402" y="22773"/>
                    <a:pt x="21180" y="23209"/>
                  </a:cubicBezTo>
                  <a:cubicBezTo>
                    <a:pt x="20380" y="24002"/>
                    <a:pt x="9133" y="30467"/>
                    <a:pt x="6509" y="30588"/>
                  </a:cubicBezTo>
                  <a:cubicBezTo>
                    <a:pt x="6467" y="30589"/>
                    <a:pt x="6425" y="30590"/>
                    <a:pt x="6383" y="30590"/>
                  </a:cubicBezTo>
                  <a:cubicBezTo>
                    <a:pt x="5353" y="30590"/>
                    <a:pt x="4285" y="30088"/>
                    <a:pt x="3346" y="29153"/>
                  </a:cubicBezTo>
                  <a:cubicBezTo>
                    <a:pt x="1537" y="27354"/>
                    <a:pt x="579" y="24347"/>
                    <a:pt x="716" y="20905"/>
                  </a:cubicBezTo>
                  <a:cubicBezTo>
                    <a:pt x="946" y="15183"/>
                    <a:pt x="2204" y="5280"/>
                    <a:pt x="2477" y="3182"/>
                  </a:cubicBezTo>
                  <a:cubicBezTo>
                    <a:pt x="3747" y="3779"/>
                    <a:pt x="5083" y="4077"/>
                    <a:pt x="6453" y="4077"/>
                  </a:cubicBezTo>
                  <a:cubicBezTo>
                    <a:pt x="7927" y="4077"/>
                    <a:pt x="9439" y="3732"/>
                    <a:pt x="10950" y="3041"/>
                  </a:cubicBezTo>
                  <a:cubicBezTo>
                    <a:pt x="12415" y="2371"/>
                    <a:pt x="13539" y="1539"/>
                    <a:pt x="14176" y="1011"/>
                  </a:cubicBezTo>
                  <a:close/>
                  <a:moveTo>
                    <a:pt x="14556" y="0"/>
                  </a:moveTo>
                  <a:cubicBezTo>
                    <a:pt x="14483" y="0"/>
                    <a:pt x="14410" y="28"/>
                    <a:pt x="14355" y="83"/>
                  </a:cubicBezTo>
                  <a:cubicBezTo>
                    <a:pt x="14311" y="128"/>
                    <a:pt x="10868" y="3500"/>
                    <a:pt x="6422" y="3500"/>
                  </a:cubicBezTo>
                  <a:cubicBezTo>
                    <a:pt x="5138" y="3500"/>
                    <a:pt x="3770" y="3219"/>
                    <a:pt x="2377" y="2495"/>
                  </a:cubicBezTo>
                  <a:cubicBezTo>
                    <a:pt x="2336" y="2473"/>
                    <a:pt x="2290" y="2462"/>
                    <a:pt x="2245" y="2462"/>
                  </a:cubicBezTo>
                  <a:cubicBezTo>
                    <a:pt x="2199" y="2462"/>
                    <a:pt x="2154" y="2473"/>
                    <a:pt x="2113" y="2495"/>
                  </a:cubicBezTo>
                  <a:cubicBezTo>
                    <a:pt x="2030" y="2538"/>
                    <a:pt x="1973" y="2619"/>
                    <a:pt x="1960" y="2710"/>
                  </a:cubicBezTo>
                  <a:cubicBezTo>
                    <a:pt x="1945" y="2827"/>
                    <a:pt x="401" y="14463"/>
                    <a:pt x="144" y="20883"/>
                  </a:cubicBezTo>
                  <a:cubicBezTo>
                    <a:pt x="0" y="24484"/>
                    <a:pt x="1020" y="27647"/>
                    <a:pt x="2942" y="29559"/>
                  </a:cubicBezTo>
                  <a:cubicBezTo>
                    <a:pt x="3987" y="30598"/>
                    <a:pt x="5198" y="31163"/>
                    <a:pt x="6371" y="31163"/>
                  </a:cubicBezTo>
                  <a:cubicBezTo>
                    <a:pt x="6426" y="31163"/>
                    <a:pt x="6480" y="31162"/>
                    <a:pt x="6534" y="31159"/>
                  </a:cubicBezTo>
                  <a:cubicBezTo>
                    <a:pt x="9196" y="31039"/>
                    <a:pt x="21458" y="24166"/>
                    <a:pt x="21696" y="23454"/>
                  </a:cubicBezTo>
                  <a:cubicBezTo>
                    <a:pt x="21785" y="23277"/>
                    <a:pt x="22524" y="22767"/>
                    <a:pt x="23247" y="22334"/>
                  </a:cubicBezTo>
                  <a:cubicBezTo>
                    <a:pt x="23384" y="22562"/>
                    <a:pt x="23626" y="22850"/>
                    <a:pt x="24020" y="22981"/>
                  </a:cubicBezTo>
                  <a:cubicBezTo>
                    <a:pt x="24158" y="23027"/>
                    <a:pt x="24302" y="23050"/>
                    <a:pt x="24454" y="23050"/>
                  </a:cubicBezTo>
                  <a:cubicBezTo>
                    <a:pt x="24913" y="23050"/>
                    <a:pt x="25432" y="22840"/>
                    <a:pt x="26003" y="22421"/>
                  </a:cubicBezTo>
                  <a:cubicBezTo>
                    <a:pt x="28121" y="20868"/>
                    <a:pt x="29234" y="15154"/>
                    <a:pt x="28698" y="13546"/>
                  </a:cubicBezTo>
                  <a:cubicBezTo>
                    <a:pt x="28438" y="12766"/>
                    <a:pt x="28145" y="12332"/>
                    <a:pt x="27775" y="12179"/>
                  </a:cubicBezTo>
                  <a:cubicBezTo>
                    <a:pt x="27668" y="12135"/>
                    <a:pt x="27563" y="12117"/>
                    <a:pt x="27461" y="12117"/>
                  </a:cubicBezTo>
                  <a:cubicBezTo>
                    <a:pt x="27196" y="12117"/>
                    <a:pt x="26951" y="12239"/>
                    <a:pt x="26742" y="12342"/>
                  </a:cubicBezTo>
                  <a:cubicBezTo>
                    <a:pt x="26671" y="12378"/>
                    <a:pt x="26571" y="12435"/>
                    <a:pt x="26445" y="12508"/>
                  </a:cubicBezTo>
                  <a:cubicBezTo>
                    <a:pt x="25757" y="12900"/>
                    <a:pt x="24233" y="13769"/>
                    <a:pt x="22517" y="13769"/>
                  </a:cubicBezTo>
                  <a:cubicBezTo>
                    <a:pt x="22339" y="13769"/>
                    <a:pt x="22159" y="13760"/>
                    <a:pt x="21978" y="13740"/>
                  </a:cubicBezTo>
                  <a:cubicBezTo>
                    <a:pt x="19857" y="13504"/>
                    <a:pt x="15481" y="11059"/>
                    <a:pt x="14972" y="6475"/>
                  </a:cubicBezTo>
                  <a:cubicBezTo>
                    <a:pt x="14468" y="1948"/>
                    <a:pt x="14832" y="370"/>
                    <a:pt x="14835" y="353"/>
                  </a:cubicBezTo>
                  <a:cubicBezTo>
                    <a:pt x="14865" y="230"/>
                    <a:pt x="14810" y="100"/>
                    <a:pt x="14698" y="38"/>
                  </a:cubicBezTo>
                  <a:cubicBezTo>
                    <a:pt x="14653" y="12"/>
                    <a:pt x="14605" y="0"/>
                    <a:pt x="145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214;p52">
              <a:extLst>
                <a:ext uri="{FF2B5EF4-FFF2-40B4-BE49-F238E27FC236}">
                  <a16:creationId xmlns:a16="http://schemas.microsoft.com/office/drawing/2014/main" id="{5CAEB2B2-31B5-7B42-CEC6-04DB146A014F}"/>
                </a:ext>
              </a:extLst>
            </p:cNvPr>
            <p:cNvSpPr/>
            <p:nvPr/>
          </p:nvSpPr>
          <p:spPr>
            <a:xfrm>
              <a:off x="4496625" y="3801125"/>
              <a:ext cx="144650" cy="182850"/>
            </a:xfrm>
            <a:custGeom>
              <a:avLst/>
              <a:gdLst/>
              <a:ahLst/>
              <a:cxnLst/>
              <a:rect l="l" t="t" r="r" b="b"/>
              <a:pathLst>
                <a:path w="5786" h="7314" extrusionOk="0">
                  <a:moveTo>
                    <a:pt x="5471" y="0"/>
                  </a:moveTo>
                  <a:cubicBezTo>
                    <a:pt x="5340" y="0"/>
                    <a:pt x="5222" y="91"/>
                    <a:pt x="5192" y="225"/>
                  </a:cubicBezTo>
                  <a:cubicBezTo>
                    <a:pt x="5187" y="247"/>
                    <a:pt x="4677" y="2479"/>
                    <a:pt x="3084" y="3826"/>
                  </a:cubicBezTo>
                  <a:cubicBezTo>
                    <a:pt x="2289" y="4499"/>
                    <a:pt x="1587" y="4648"/>
                    <a:pt x="1075" y="4757"/>
                  </a:cubicBezTo>
                  <a:cubicBezTo>
                    <a:pt x="547" y="4868"/>
                    <a:pt x="1" y="4983"/>
                    <a:pt x="1" y="5731"/>
                  </a:cubicBezTo>
                  <a:cubicBezTo>
                    <a:pt x="1" y="6938"/>
                    <a:pt x="2782" y="7246"/>
                    <a:pt x="3636" y="7312"/>
                  </a:cubicBezTo>
                  <a:cubicBezTo>
                    <a:pt x="3643" y="7312"/>
                    <a:pt x="3651" y="7313"/>
                    <a:pt x="3658" y="7313"/>
                  </a:cubicBezTo>
                  <a:cubicBezTo>
                    <a:pt x="3812" y="7313"/>
                    <a:pt x="3939" y="7192"/>
                    <a:pt x="3945" y="7037"/>
                  </a:cubicBezTo>
                  <a:cubicBezTo>
                    <a:pt x="3951" y="6883"/>
                    <a:pt x="3833" y="6752"/>
                    <a:pt x="3679" y="6741"/>
                  </a:cubicBezTo>
                  <a:cubicBezTo>
                    <a:pt x="2179" y="6625"/>
                    <a:pt x="574" y="6191"/>
                    <a:pt x="574" y="5731"/>
                  </a:cubicBezTo>
                  <a:cubicBezTo>
                    <a:pt x="574" y="5480"/>
                    <a:pt x="608" y="5440"/>
                    <a:pt x="1194" y="5316"/>
                  </a:cubicBezTo>
                  <a:cubicBezTo>
                    <a:pt x="1733" y="5202"/>
                    <a:pt x="2550" y="5028"/>
                    <a:pt x="3454" y="4265"/>
                  </a:cubicBezTo>
                  <a:cubicBezTo>
                    <a:pt x="5192" y="2793"/>
                    <a:pt x="5729" y="448"/>
                    <a:pt x="5752" y="349"/>
                  </a:cubicBezTo>
                  <a:cubicBezTo>
                    <a:pt x="5785" y="194"/>
                    <a:pt x="5688" y="41"/>
                    <a:pt x="5534" y="7"/>
                  </a:cubicBezTo>
                  <a:cubicBezTo>
                    <a:pt x="5513" y="3"/>
                    <a:pt x="5492" y="0"/>
                    <a:pt x="5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215;p52">
              <a:extLst>
                <a:ext uri="{FF2B5EF4-FFF2-40B4-BE49-F238E27FC236}">
                  <a16:creationId xmlns:a16="http://schemas.microsoft.com/office/drawing/2014/main" id="{DA725A46-DAE8-7444-626D-D3C270FE54D8}"/>
                </a:ext>
              </a:extLst>
            </p:cNvPr>
            <p:cNvSpPr/>
            <p:nvPr/>
          </p:nvSpPr>
          <p:spPr>
            <a:xfrm>
              <a:off x="4554275" y="4018300"/>
              <a:ext cx="249125" cy="59550"/>
            </a:xfrm>
            <a:custGeom>
              <a:avLst/>
              <a:gdLst/>
              <a:ahLst/>
              <a:cxnLst/>
              <a:rect l="l" t="t" r="r" b="b"/>
              <a:pathLst>
                <a:path w="9965" h="2382" extrusionOk="0">
                  <a:moveTo>
                    <a:pt x="9640" y="1"/>
                  </a:moveTo>
                  <a:cubicBezTo>
                    <a:pt x="9587" y="1"/>
                    <a:pt x="9533" y="16"/>
                    <a:pt x="9485" y="47"/>
                  </a:cubicBezTo>
                  <a:cubicBezTo>
                    <a:pt x="7486" y="1415"/>
                    <a:pt x="5565" y="1811"/>
                    <a:pt x="4012" y="1811"/>
                  </a:cubicBezTo>
                  <a:cubicBezTo>
                    <a:pt x="1902" y="1811"/>
                    <a:pt x="472" y="1081"/>
                    <a:pt x="447" y="1067"/>
                  </a:cubicBezTo>
                  <a:cubicBezTo>
                    <a:pt x="408" y="1049"/>
                    <a:pt x="366" y="1040"/>
                    <a:pt x="325" y="1040"/>
                  </a:cubicBezTo>
                  <a:cubicBezTo>
                    <a:pt x="222" y="1040"/>
                    <a:pt x="123" y="1095"/>
                    <a:pt x="71" y="1192"/>
                  </a:cubicBezTo>
                  <a:cubicBezTo>
                    <a:pt x="1" y="1328"/>
                    <a:pt x="48" y="1497"/>
                    <a:pt x="180" y="1574"/>
                  </a:cubicBezTo>
                  <a:cubicBezTo>
                    <a:pt x="207" y="1588"/>
                    <a:pt x="1751" y="2382"/>
                    <a:pt x="4020" y="2382"/>
                  </a:cubicBezTo>
                  <a:cubicBezTo>
                    <a:pt x="5668" y="2382"/>
                    <a:pt x="7700" y="1962"/>
                    <a:pt x="9808" y="520"/>
                  </a:cubicBezTo>
                  <a:cubicBezTo>
                    <a:pt x="9935" y="430"/>
                    <a:pt x="9965" y="254"/>
                    <a:pt x="9877" y="126"/>
                  </a:cubicBezTo>
                  <a:cubicBezTo>
                    <a:pt x="9822" y="45"/>
                    <a:pt x="9732" y="1"/>
                    <a:pt x="96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216;p52">
              <a:extLst>
                <a:ext uri="{FF2B5EF4-FFF2-40B4-BE49-F238E27FC236}">
                  <a16:creationId xmlns:a16="http://schemas.microsoft.com/office/drawing/2014/main" id="{6B446230-B8DA-ACC3-1DAA-DE568891956F}"/>
                </a:ext>
              </a:extLst>
            </p:cNvPr>
            <p:cNvSpPr/>
            <p:nvPr/>
          </p:nvSpPr>
          <p:spPr>
            <a:xfrm>
              <a:off x="4588400" y="4064250"/>
              <a:ext cx="132500" cy="113525"/>
            </a:xfrm>
            <a:custGeom>
              <a:avLst/>
              <a:gdLst/>
              <a:ahLst/>
              <a:cxnLst/>
              <a:rect l="l" t="t" r="r" b="b"/>
              <a:pathLst>
                <a:path w="5300" h="4541" extrusionOk="0">
                  <a:moveTo>
                    <a:pt x="5299" y="1"/>
                  </a:moveTo>
                  <a:lnTo>
                    <a:pt x="5299" y="1"/>
                  </a:lnTo>
                  <a:cubicBezTo>
                    <a:pt x="5299" y="1"/>
                    <a:pt x="3730" y="373"/>
                    <a:pt x="2279" y="373"/>
                  </a:cubicBezTo>
                  <a:cubicBezTo>
                    <a:pt x="1617" y="373"/>
                    <a:pt x="979" y="295"/>
                    <a:pt x="527" y="69"/>
                  </a:cubicBezTo>
                  <a:lnTo>
                    <a:pt x="527" y="69"/>
                  </a:lnTo>
                  <a:cubicBezTo>
                    <a:pt x="527" y="69"/>
                    <a:pt x="1" y="4541"/>
                    <a:pt x="1478" y="4541"/>
                  </a:cubicBezTo>
                  <a:cubicBezTo>
                    <a:pt x="1498" y="4541"/>
                    <a:pt x="1519" y="4540"/>
                    <a:pt x="1541" y="4538"/>
                  </a:cubicBezTo>
                  <a:cubicBezTo>
                    <a:pt x="3097" y="4409"/>
                    <a:pt x="5299" y="1"/>
                    <a:pt x="5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217;p52">
              <a:extLst>
                <a:ext uri="{FF2B5EF4-FFF2-40B4-BE49-F238E27FC236}">
                  <a16:creationId xmlns:a16="http://schemas.microsoft.com/office/drawing/2014/main" id="{87175CC8-7839-28CB-696C-0D9DFB963E69}"/>
                </a:ext>
              </a:extLst>
            </p:cNvPr>
            <p:cNvSpPr/>
            <p:nvPr/>
          </p:nvSpPr>
          <p:spPr>
            <a:xfrm>
              <a:off x="4584825" y="4057100"/>
              <a:ext cx="144925" cy="127825"/>
            </a:xfrm>
            <a:custGeom>
              <a:avLst/>
              <a:gdLst/>
              <a:ahLst/>
              <a:cxnLst/>
              <a:rect l="l" t="t" r="r" b="b"/>
              <a:pathLst>
                <a:path w="5797" h="5113" extrusionOk="0">
                  <a:moveTo>
                    <a:pt x="4909" y="690"/>
                  </a:moveTo>
                  <a:cubicBezTo>
                    <a:pt x="4026" y="2320"/>
                    <a:pt x="2573" y="4462"/>
                    <a:pt x="1660" y="4539"/>
                  </a:cubicBezTo>
                  <a:cubicBezTo>
                    <a:pt x="1649" y="4539"/>
                    <a:pt x="1637" y="4540"/>
                    <a:pt x="1626" y="4540"/>
                  </a:cubicBezTo>
                  <a:cubicBezTo>
                    <a:pt x="1511" y="4540"/>
                    <a:pt x="1424" y="4501"/>
                    <a:pt x="1340" y="4414"/>
                  </a:cubicBezTo>
                  <a:cubicBezTo>
                    <a:pt x="834" y="3891"/>
                    <a:pt x="808" y="2033"/>
                    <a:pt x="918" y="760"/>
                  </a:cubicBezTo>
                  <a:lnTo>
                    <a:pt x="918" y="759"/>
                  </a:lnTo>
                  <a:cubicBezTo>
                    <a:pt x="1360" y="895"/>
                    <a:pt x="1891" y="944"/>
                    <a:pt x="2433" y="944"/>
                  </a:cubicBezTo>
                  <a:cubicBezTo>
                    <a:pt x="3357" y="944"/>
                    <a:pt x="4313" y="800"/>
                    <a:pt x="4909" y="690"/>
                  </a:cubicBezTo>
                  <a:close/>
                  <a:moveTo>
                    <a:pt x="5444" y="0"/>
                  </a:moveTo>
                  <a:cubicBezTo>
                    <a:pt x="5422" y="0"/>
                    <a:pt x="5399" y="3"/>
                    <a:pt x="5376" y="8"/>
                  </a:cubicBezTo>
                  <a:cubicBezTo>
                    <a:pt x="5354" y="13"/>
                    <a:pt x="3804" y="374"/>
                    <a:pt x="2411" y="374"/>
                  </a:cubicBezTo>
                  <a:cubicBezTo>
                    <a:pt x="1794" y="374"/>
                    <a:pt x="1207" y="303"/>
                    <a:pt x="797" y="98"/>
                  </a:cubicBezTo>
                  <a:cubicBezTo>
                    <a:pt x="757" y="79"/>
                    <a:pt x="713" y="69"/>
                    <a:pt x="670" y="69"/>
                  </a:cubicBezTo>
                  <a:cubicBezTo>
                    <a:pt x="623" y="69"/>
                    <a:pt x="576" y="80"/>
                    <a:pt x="534" y="103"/>
                  </a:cubicBezTo>
                  <a:cubicBezTo>
                    <a:pt x="452" y="147"/>
                    <a:pt x="396" y="229"/>
                    <a:pt x="386" y="322"/>
                  </a:cubicBezTo>
                  <a:cubicBezTo>
                    <a:pt x="343" y="680"/>
                    <a:pt x="0" y="3850"/>
                    <a:pt x="928" y="4810"/>
                  </a:cubicBezTo>
                  <a:cubicBezTo>
                    <a:pt x="1119" y="5009"/>
                    <a:pt x="1357" y="5112"/>
                    <a:pt x="1622" y="5112"/>
                  </a:cubicBezTo>
                  <a:cubicBezTo>
                    <a:pt x="1650" y="5112"/>
                    <a:pt x="1679" y="5111"/>
                    <a:pt x="1708" y="5109"/>
                  </a:cubicBezTo>
                  <a:cubicBezTo>
                    <a:pt x="3375" y="4969"/>
                    <a:pt x="5465" y="880"/>
                    <a:pt x="5698" y="415"/>
                  </a:cubicBezTo>
                  <a:cubicBezTo>
                    <a:pt x="5796" y="219"/>
                    <a:pt x="5647" y="0"/>
                    <a:pt x="5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218;p52">
              <a:extLst>
                <a:ext uri="{FF2B5EF4-FFF2-40B4-BE49-F238E27FC236}">
                  <a16:creationId xmlns:a16="http://schemas.microsoft.com/office/drawing/2014/main" id="{F9C21439-2341-9942-3B47-9B5FC7F00CC4}"/>
                </a:ext>
              </a:extLst>
            </p:cNvPr>
            <p:cNvSpPr/>
            <p:nvPr/>
          </p:nvSpPr>
          <p:spPr>
            <a:xfrm>
              <a:off x="4729600" y="3818775"/>
              <a:ext cx="34450" cy="76250"/>
            </a:xfrm>
            <a:custGeom>
              <a:avLst/>
              <a:gdLst/>
              <a:ahLst/>
              <a:cxnLst/>
              <a:rect l="l" t="t" r="r" b="b"/>
              <a:pathLst>
                <a:path w="1378" h="3050" extrusionOk="0">
                  <a:moveTo>
                    <a:pt x="979" y="1"/>
                  </a:moveTo>
                  <a:cubicBezTo>
                    <a:pt x="704" y="1"/>
                    <a:pt x="356" y="613"/>
                    <a:pt x="182" y="1415"/>
                  </a:cubicBezTo>
                  <a:cubicBezTo>
                    <a:pt x="1" y="2255"/>
                    <a:pt x="81" y="2984"/>
                    <a:pt x="359" y="3045"/>
                  </a:cubicBezTo>
                  <a:cubicBezTo>
                    <a:pt x="372" y="3048"/>
                    <a:pt x="384" y="3049"/>
                    <a:pt x="397" y="3049"/>
                  </a:cubicBezTo>
                  <a:cubicBezTo>
                    <a:pt x="672" y="3049"/>
                    <a:pt x="1022" y="2437"/>
                    <a:pt x="1196" y="1634"/>
                  </a:cubicBezTo>
                  <a:cubicBezTo>
                    <a:pt x="1377" y="795"/>
                    <a:pt x="1298" y="65"/>
                    <a:pt x="1018" y="5"/>
                  </a:cubicBezTo>
                  <a:cubicBezTo>
                    <a:pt x="1005" y="2"/>
                    <a:pt x="992" y="1"/>
                    <a:pt x="9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219;p52">
              <a:extLst>
                <a:ext uri="{FF2B5EF4-FFF2-40B4-BE49-F238E27FC236}">
                  <a16:creationId xmlns:a16="http://schemas.microsoft.com/office/drawing/2014/main" id="{F74B41BD-E1AB-4460-0288-4B20FDFC3385}"/>
                </a:ext>
              </a:extLst>
            </p:cNvPr>
            <p:cNvSpPr/>
            <p:nvPr/>
          </p:nvSpPr>
          <p:spPr>
            <a:xfrm>
              <a:off x="4570850" y="3776650"/>
              <a:ext cx="34425" cy="76225"/>
            </a:xfrm>
            <a:custGeom>
              <a:avLst/>
              <a:gdLst/>
              <a:ahLst/>
              <a:cxnLst/>
              <a:rect l="l" t="t" r="r" b="b"/>
              <a:pathLst>
                <a:path w="1377" h="3049" extrusionOk="0">
                  <a:moveTo>
                    <a:pt x="980" y="0"/>
                  </a:moveTo>
                  <a:cubicBezTo>
                    <a:pt x="705" y="0"/>
                    <a:pt x="355" y="613"/>
                    <a:pt x="182" y="1415"/>
                  </a:cubicBezTo>
                  <a:cubicBezTo>
                    <a:pt x="1" y="2254"/>
                    <a:pt x="79" y="2984"/>
                    <a:pt x="359" y="3045"/>
                  </a:cubicBezTo>
                  <a:cubicBezTo>
                    <a:pt x="372" y="3047"/>
                    <a:pt x="385" y="3049"/>
                    <a:pt x="397" y="3049"/>
                  </a:cubicBezTo>
                  <a:cubicBezTo>
                    <a:pt x="672" y="3049"/>
                    <a:pt x="1022" y="2436"/>
                    <a:pt x="1196" y="1634"/>
                  </a:cubicBezTo>
                  <a:cubicBezTo>
                    <a:pt x="1376" y="794"/>
                    <a:pt x="1296" y="66"/>
                    <a:pt x="1017" y="4"/>
                  </a:cubicBezTo>
                  <a:cubicBezTo>
                    <a:pt x="1005" y="2"/>
                    <a:pt x="993" y="0"/>
                    <a:pt x="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220;p52">
              <a:extLst>
                <a:ext uri="{FF2B5EF4-FFF2-40B4-BE49-F238E27FC236}">
                  <a16:creationId xmlns:a16="http://schemas.microsoft.com/office/drawing/2014/main" id="{DF9F10EC-4901-AE36-E980-F49288A2B21E}"/>
                </a:ext>
              </a:extLst>
            </p:cNvPr>
            <p:cNvSpPr/>
            <p:nvPr/>
          </p:nvSpPr>
          <p:spPr>
            <a:xfrm>
              <a:off x="4543200" y="3684600"/>
              <a:ext cx="100175" cy="57875"/>
            </a:xfrm>
            <a:custGeom>
              <a:avLst/>
              <a:gdLst/>
              <a:ahLst/>
              <a:cxnLst/>
              <a:rect l="l" t="t" r="r" b="b"/>
              <a:pathLst>
                <a:path w="4007" h="2315" extrusionOk="0">
                  <a:moveTo>
                    <a:pt x="1643" y="0"/>
                  </a:moveTo>
                  <a:cubicBezTo>
                    <a:pt x="672" y="10"/>
                    <a:pt x="106" y="1008"/>
                    <a:pt x="82" y="1051"/>
                  </a:cubicBezTo>
                  <a:cubicBezTo>
                    <a:pt x="1" y="1190"/>
                    <a:pt x="49" y="1368"/>
                    <a:pt x="190" y="1447"/>
                  </a:cubicBezTo>
                  <a:cubicBezTo>
                    <a:pt x="234" y="1471"/>
                    <a:pt x="282" y="1482"/>
                    <a:pt x="329" y="1482"/>
                  </a:cubicBezTo>
                  <a:cubicBezTo>
                    <a:pt x="431" y="1482"/>
                    <a:pt x="531" y="1427"/>
                    <a:pt x="582" y="1330"/>
                  </a:cubicBezTo>
                  <a:cubicBezTo>
                    <a:pt x="587" y="1322"/>
                    <a:pt x="1017" y="580"/>
                    <a:pt x="1649" y="573"/>
                  </a:cubicBezTo>
                  <a:lnTo>
                    <a:pt x="1658" y="573"/>
                  </a:lnTo>
                  <a:cubicBezTo>
                    <a:pt x="2209" y="573"/>
                    <a:pt x="2822" y="1126"/>
                    <a:pt x="3433" y="2172"/>
                  </a:cubicBezTo>
                  <a:cubicBezTo>
                    <a:pt x="3484" y="2260"/>
                    <a:pt x="3578" y="2314"/>
                    <a:pt x="3679" y="2314"/>
                  </a:cubicBezTo>
                  <a:cubicBezTo>
                    <a:pt x="3730" y="2314"/>
                    <a:pt x="3780" y="2300"/>
                    <a:pt x="3824" y="2275"/>
                  </a:cubicBezTo>
                  <a:cubicBezTo>
                    <a:pt x="3961" y="2195"/>
                    <a:pt x="4007" y="2019"/>
                    <a:pt x="3927" y="1883"/>
                  </a:cubicBezTo>
                  <a:cubicBezTo>
                    <a:pt x="3198" y="633"/>
                    <a:pt x="2435" y="0"/>
                    <a:pt x="16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221;p52">
              <a:extLst>
                <a:ext uri="{FF2B5EF4-FFF2-40B4-BE49-F238E27FC236}">
                  <a16:creationId xmlns:a16="http://schemas.microsoft.com/office/drawing/2014/main" id="{877BC8CA-77D8-B931-67B6-2314B5E46E24}"/>
                </a:ext>
              </a:extLst>
            </p:cNvPr>
            <p:cNvSpPr/>
            <p:nvPr/>
          </p:nvSpPr>
          <p:spPr>
            <a:xfrm>
              <a:off x="4710700" y="3741175"/>
              <a:ext cx="134650" cy="119825"/>
            </a:xfrm>
            <a:custGeom>
              <a:avLst/>
              <a:gdLst/>
              <a:ahLst/>
              <a:cxnLst/>
              <a:rect l="l" t="t" r="r" b="b"/>
              <a:pathLst>
                <a:path w="5386" h="4793" extrusionOk="0">
                  <a:moveTo>
                    <a:pt x="1594" y="1"/>
                  </a:moveTo>
                  <a:cubicBezTo>
                    <a:pt x="800" y="1"/>
                    <a:pt x="217" y="333"/>
                    <a:pt x="183" y="353"/>
                  </a:cubicBezTo>
                  <a:cubicBezTo>
                    <a:pt x="46" y="432"/>
                    <a:pt x="0" y="608"/>
                    <a:pt x="80" y="744"/>
                  </a:cubicBezTo>
                  <a:cubicBezTo>
                    <a:pt x="133" y="836"/>
                    <a:pt x="229" y="887"/>
                    <a:pt x="328" y="887"/>
                  </a:cubicBezTo>
                  <a:cubicBezTo>
                    <a:pt x="377" y="887"/>
                    <a:pt x="426" y="874"/>
                    <a:pt x="471" y="848"/>
                  </a:cubicBezTo>
                  <a:cubicBezTo>
                    <a:pt x="478" y="844"/>
                    <a:pt x="955" y="576"/>
                    <a:pt x="1597" y="576"/>
                  </a:cubicBezTo>
                  <a:cubicBezTo>
                    <a:pt x="1863" y="576"/>
                    <a:pt x="2157" y="622"/>
                    <a:pt x="2459" y="752"/>
                  </a:cubicBezTo>
                  <a:cubicBezTo>
                    <a:pt x="3511" y="1207"/>
                    <a:pt x="4296" y="2492"/>
                    <a:pt x="4792" y="4572"/>
                  </a:cubicBezTo>
                  <a:cubicBezTo>
                    <a:pt x="4822" y="4702"/>
                    <a:pt x="4938" y="4792"/>
                    <a:pt x="5071" y="4792"/>
                  </a:cubicBezTo>
                  <a:cubicBezTo>
                    <a:pt x="5074" y="4792"/>
                    <a:pt x="5078" y="4792"/>
                    <a:pt x="5082" y="4792"/>
                  </a:cubicBezTo>
                  <a:cubicBezTo>
                    <a:pt x="5100" y="4792"/>
                    <a:pt x="5118" y="4790"/>
                    <a:pt x="5137" y="4785"/>
                  </a:cubicBezTo>
                  <a:cubicBezTo>
                    <a:pt x="5291" y="4749"/>
                    <a:pt x="5385" y="4594"/>
                    <a:pt x="5348" y="4440"/>
                  </a:cubicBezTo>
                  <a:cubicBezTo>
                    <a:pt x="4808" y="2169"/>
                    <a:pt x="3909" y="750"/>
                    <a:pt x="2676" y="222"/>
                  </a:cubicBezTo>
                  <a:cubicBezTo>
                    <a:pt x="2295" y="59"/>
                    <a:pt x="1926" y="1"/>
                    <a:pt x="1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222;p52">
              <a:extLst>
                <a:ext uri="{FF2B5EF4-FFF2-40B4-BE49-F238E27FC236}">
                  <a16:creationId xmlns:a16="http://schemas.microsoft.com/office/drawing/2014/main" id="{86E5A758-D2AA-2A5D-BC93-702786B0BF69}"/>
                </a:ext>
              </a:extLst>
            </p:cNvPr>
            <p:cNvSpPr/>
            <p:nvPr/>
          </p:nvSpPr>
          <p:spPr>
            <a:xfrm>
              <a:off x="4665800" y="3238000"/>
              <a:ext cx="554125" cy="625400"/>
            </a:xfrm>
            <a:custGeom>
              <a:avLst/>
              <a:gdLst/>
              <a:ahLst/>
              <a:cxnLst/>
              <a:rect l="l" t="t" r="r" b="b"/>
              <a:pathLst>
                <a:path w="22165" h="25016" extrusionOk="0">
                  <a:moveTo>
                    <a:pt x="7777" y="1"/>
                  </a:moveTo>
                  <a:lnTo>
                    <a:pt x="1" y="3240"/>
                  </a:lnTo>
                  <a:cubicBezTo>
                    <a:pt x="1" y="3240"/>
                    <a:pt x="2723" y="2851"/>
                    <a:pt x="4926" y="2722"/>
                  </a:cubicBezTo>
                  <a:cubicBezTo>
                    <a:pt x="4983" y="2718"/>
                    <a:pt x="5043" y="2717"/>
                    <a:pt x="5106" y="2717"/>
                  </a:cubicBezTo>
                  <a:cubicBezTo>
                    <a:pt x="7433" y="2717"/>
                    <a:pt x="13050" y="5072"/>
                    <a:pt x="16331" y="10498"/>
                  </a:cubicBezTo>
                  <a:cubicBezTo>
                    <a:pt x="20760" y="17823"/>
                    <a:pt x="19054" y="22941"/>
                    <a:pt x="19054" y="22941"/>
                  </a:cubicBezTo>
                  <a:lnTo>
                    <a:pt x="20608" y="25015"/>
                  </a:lnTo>
                  <a:lnTo>
                    <a:pt x="21386" y="22423"/>
                  </a:lnTo>
                  <a:cubicBezTo>
                    <a:pt x="22164" y="19831"/>
                    <a:pt x="22163" y="12442"/>
                    <a:pt x="18534" y="6740"/>
                  </a:cubicBezTo>
                  <a:cubicBezTo>
                    <a:pt x="14905" y="1037"/>
                    <a:pt x="7777" y="1"/>
                    <a:pt x="77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223;p52">
              <a:extLst>
                <a:ext uri="{FF2B5EF4-FFF2-40B4-BE49-F238E27FC236}">
                  <a16:creationId xmlns:a16="http://schemas.microsoft.com/office/drawing/2014/main" id="{CA43928E-27CD-0798-C873-75E766E54B3F}"/>
                </a:ext>
              </a:extLst>
            </p:cNvPr>
            <p:cNvSpPr/>
            <p:nvPr/>
          </p:nvSpPr>
          <p:spPr>
            <a:xfrm>
              <a:off x="4657900" y="3230825"/>
              <a:ext cx="569625" cy="639700"/>
            </a:xfrm>
            <a:custGeom>
              <a:avLst/>
              <a:gdLst/>
              <a:ahLst/>
              <a:cxnLst/>
              <a:rect l="l" t="t" r="r" b="b"/>
              <a:pathLst>
                <a:path w="22785" h="25588" extrusionOk="0">
                  <a:moveTo>
                    <a:pt x="8128" y="583"/>
                  </a:moveTo>
                  <a:cubicBezTo>
                    <a:pt x="8896" y="716"/>
                    <a:pt x="15293" y="1970"/>
                    <a:pt x="18608" y="7181"/>
                  </a:cubicBezTo>
                  <a:cubicBezTo>
                    <a:pt x="22145" y="12736"/>
                    <a:pt x="22187" y="20097"/>
                    <a:pt x="21428" y="22627"/>
                  </a:cubicBezTo>
                  <a:lnTo>
                    <a:pt x="20813" y="24676"/>
                  </a:lnTo>
                  <a:lnTo>
                    <a:pt x="19684" y="23172"/>
                  </a:lnTo>
                  <a:cubicBezTo>
                    <a:pt x="19935" y="22261"/>
                    <a:pt x="20979" y="17395"/>
                    <a:pt x="16891" y="10636"/>
                  </a:cubicBezTo>
                  <a:cubicBezTo>
                    <a:pt x="13641" y="5261"/>
                    <a:pt x="7946" y="2716"/>
                    <a:pt x="5430" y="2716"/>
                  </a:cubicBezTo>
                  <a:cubicBezTo>
                    <a:pt x="5359" y="2716"/>
                    <a:pt x="5290" y="2718"/>
                    <a:pt x="5224" y="2722"/>
                  </a:cubicBezTo>
                  <a:cubicBezTo>
                    <a:pt x="4288" y="2776"/>
                    <a:pt x="3255" y="2879"/>
                    <a:pt x="2375" y="2979"/>
                  </a:cubicBezTo>
                  <a:lnTo>
                    <a:pt x="8128" y="583"/>
                  </a:lnTo>
                  <a:close/>
                  <a:moveTo>
                    <a:pt x="8095" y="1"/>
                  </a:moveTo>
                  <a:cubicBezTo>
                    <a:pt x="8056" y="1"/>
                    <a:pt x="8018" y="8"/>
                    <a:pt x="7982" y="23"/>
                  </a:cubicBezTo>
                  <a:lnTo>
                    <a:pt x="206" y="3263"/>
                  </a:lnTo>
                  <a:cubicBezTo>
                    <a:pt x="73" y="3319"/>
                    <a:pt x="1" y="3465"/>
                    <a:pt x="39" y="3603"/>
                  </a:cubicBezTo>
                  <a:cubicBezTo>
                    <a:pt x="74" y="3729"/>
                    <a:pt x="188" y="3814"/>
                    <a:pt x="316" y="3814"/>
                  </a:cubicBezTo>
                  <a:cubicBezTo>
                    <a:pt x="329" y="3814"/>
                    <a:pt x="343" y="3813"/>
                    <a:pt x="356" y="3812"/>
                  </a:cubicBezTo>
                  <a:cubicBezTo>
                    <a:pt x="385" y="3807"/>
                    <a:pt x="3092" y="3422"/>
                    <a:pt x="5258" y="3295"/>
                  </a:cubicBezTo>
                  <a:cubicBezTo>
                    <a:pt x="5317" y="3291"/>
                    <a:pt x="5379" y="3289"/>
                    <a:pt x="5443" y="3289"/>
                  </a:cubicBezTo>
                  <a:cubicBezTo>
                    <a:pt x="7807" y="3289"/>
                    <a:pt x="13262" y="5742"/>
                    <a:pt x="16402" y="10934"/>
                  </a:cubicBezTo>
                  <a:cubicBezTo>
                    <a:pt x="20701" y="18044"/>
                    <a:pt x="19114" y="23088"/>
                    <a:pt x="19098" y="23139"/>
                  </a:cubicBezTo>
                  <a:cubicBezTo>
                    <a:pt x="19068" y="23228"/>
                    <a:pt x="19084" y="23325"/>
                    <a:pt x="19139" y="23400"/>
                  </a:cubicBezTo>
                  <a:lnTo>
                    <a:pt x="20695" y="25473"/>
                  </a:lnTo>
                  <a:cubicBezTo>
                    <a:pt x="20750" y="25545"/>
                    <a:pt x="20834" y="25588"/>
                    <a:pt x="20924" y="25588"/>
                  </a:cubicBezTo>
                  <a:cubicBezTo>
                    <a:pt x="20941" y="25588"/>
                    <a:pt x="20958" y="25587"/>
                    <a:pt x="20974" y="25584"/>
                  </a:cubicBezTo>
                  <a:cubicBezTo>
                    <a:pt x="21081" y="25565"/>
                    <a:pt x="21167" y="25487"/>
                    <a:pt x="21197" y="25384"/>
                  </a:cubicBezTo>
                  <a:lnTo>
                    <a:pt x="21975" y="22792"/>
                  </a:lnTo>
                  <a:cubicBezTo>
                    <a:pt x="22785" y="20094"/>
                    <a:pt x="22770" y="12654"/>
                    <a:pt x="19091" y="6874"/>
                  </a:cubicBezTo>
                  <a:cubicBezTo>
                    <a:pt x="15434" y="1126"/>
                    <a:pt x="8206" y="15"/>
                    <a:pt x="8134" y="3"/>
                  </a:cubicBezTo>
                  <a:cubicBezTo>
                    <a:pt x="8121" y="1"/>
                    <a:pt x="8108" y="1"/>
                    <a:pt x="8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224;p52">
              <a:extLst>
                <a:ext uri="{FF2B5EF4-FFF2-40B4-BE49-F238E27FC236}">
                  <a16:creationId xmlns:a16="http://schemas.microsoft.com/office/drawing/2014/main" id="{157526EB-CD85-DC89-AA7F-650E0F2B8AB1}"/>
                </a:ext>
              </a:extLst>
            </p:cNvPr>
            <p:cNvSpPr/>
            <p:nvPr/>
          </p:nvSpPr>
          <p:spPr>
            <a:xfrm>
              <a:off x="4753300" y="4026750"/>
              <a:ext cx="359575" cy="361375"/>
            </a:xfrm>
            <a:custGeom>
              <a:avLst/>
              <a:gdLst/>
              <a:ahLst/>
              <a:cxnLst/>
              <a:rect l="l" t="t" r="r" b="b"/>
              <a:pathLst>
                <a:path w="14383" h="14455" extrusionOk="0">
                  <a:moveTo>
                    <a:pt x="13677" y="1"/>
                  </a:moveTo>
                  <a:cubicBezTo>
                    <a:pt x="13321" y="1"/>
                    <a:pt x="13047" y="310"/>
                    <a:pt x="13032" y="688"/>
                  </a:cubicBezTo>
                  <a:cubicBezTo>
                    <a:pt x="13016" y="1019"/>
                    <a:pt x="12553" y="8376"/>
                    <a:pt x="2527" y="11797"/>
                  </a:cubicBezTo>
                  <a:cubicBezTo>
                    <a:pt x="2260" y="11495"/>
                    <a:pt x="1885" y="11306"/>
                    <a:pt x="1467" y="11306"/>
                  </a:cubicBezTo>
                  <a:cubicBezTo>
                    <a:pt x="657" y="11306"/>
                    <a:pt x="0" y="12011"/>
                    <a:pt x="0" y="12880"/>
                  </a:cubicBezTo>
                  <a:cubicBezTo>
                    <a:pt x="0" y="13748"/>
                    <a:pt x="657" y="14455"/>
                    <a:pt x="1467" y="14455"/>
                  </a:cubicBezTo>
                  <a:cubicBezTo>
                    <a:pt x="2182" y="14455"/>
                    <a:pt x="2777" y="13902"/>
                    <a:pt x="2906" y="13174"/>
                  </a:cubicBezTo>
                  <a:cubicBezTo>
                    <a:pt x="13897" y="9441"/>
                    <a:pt x="14353" y="1115"/>
                    <a:pt x="14367" y="750"/>
                  </a:cubicBezTo>
                  <a:cubicBezTo>
                    <a:pt x="14383" y="353"/>
                    <a:pt x="14096" y="19"/>
                    <a:pt x="13727" y="3"/>
                  </a:cubicBezTo>
                  <a:cubicBezTo>
                    <a:pt x="13710" y="1"/>
                    <a:pt x="13694" y="1"/>
                    <a:pt x="136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225;p52">
              <a:extLst>
                <a:ext uri="{FF2B5EF4-FFF2-40B4-BE49-F238E27FC236}">
                  <a16:creationId xmlns:a16="http://schemas.microsoft.com/office/drawing/2014/main" id="{F343E264-7694-42E2-8E60-A60456A18F34}"/>
                </a:ext>
              </a:extLst>
            </p:cNvPr>
            <p:cNvSpPr/>
            <p:nvPr/>
          </p:nvSpPr>
          <p:spPr>
            <a:xfrm>
              <a:off x="5007975" y="3789350"/>
              <a:ext cx="240725" cy="291875"/>
            </a:xfrm>
            <a:custGeom>
              <a:avLst/>
              <a:gdLst/>
              <a:ahLst/>
              <a:cxnLst/>
              <a:rect l="l" t="t" r="r" b="b"/>
              <a:pathLst>
                <a:path w="9629" h="11675" extrusionOk="0">
                  <a:moveTo>
                    <a:pt x="4815" y="1"/>
                  </a:moveTo>
                  <a:cubicBezTo>
                    <a:pt x="2156" y="1"/>
                    <a:pt x="1" y="2614"/>
                    <a:pt x="1" y="5838"/>
                  </a:cubicBezTo>
                  <a:cubicBezTo>
                    <a:pt x="1" y="7386"/>
                    <a:pt x="508" y="8871"/>
                    <a:pt x="1411" y="9965"/>
                  </a:cubicBezTo>
                  <a:cubicBezTo>
                    <a:pt x="2314" y="11061"/>
                    <a:pt x="3537" y="11675"/>
                    <a:pt x="4815" y="11675"/>
                  </a:cubicBezTo>
                  <a:cubicBezTo>
                    <a:pt x="6091" y="11675"/>
                    <a:pt x="7316" y="11061"/>
                    <a:pt x="8218" y="9965"/>
                  </a:cubicBezTo>
                  <a:cubicBezTo>
                    <a:pt x="9121" y="8871"/>
                    <a:pt x="9629" y="7386"/>
                    <a:pt x="9629" y="5838"/>
                  </a:cubicBezTo>
                  <a:cubicBezTo>
                    <a:pt x="9629" y="2614"/>
                    <a:pt x="7473" y="1"/>
                    <a:pt x="48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226;p52">
              <a:extLst>
                <a:ext uri="{FF2B5EF4-FFF2-40B4-BE49-F238E27FC236}">
                  <a16:creationId xmlns:a16="http://schemas.microsoft.com/office/drawing/2014/main" id="{B7BD14CF-F70A-B0E4-8F6B-7F801A82054D}"/>
                </a:ext>
              </a:extLst>
            </p:cNvPr>
            <p:cNvSpPr/>
            <p:nvPr/>
          </p:nvSpPr>
          <p:spPr>
            <a:xfrm>
              <a:off x="5000850" y="3782200"/>
              <a:ext cx="255000" cy="306200"/>
            </a:xfrm>
            <a:custGeom>
              <a:avLst/>
              <a:gdLst/>
              <a:ahLst/>
              <a:cxnLst/>
              <a:rect l="l" t="t" r="r" b="b"/>
              <a:pathLst>
                <a:path w="10200" h="12248" extrusionOk="0">
                  <a:moveTo>
                    <a:pt x="5100" y="574"/>
                  </a:moveTo>
                  <a:cubicBezTo>
                    <a:pt x="7596" y="574"/>
                    <a:pt x="9627" y="3063"/>
                    <a:pt x="9627" y="6124"/>
                  </a:cubicBezTo>
                  <a:cubicBezTo>
                    <a:pt x="9627" y="9184"/>
                    <a:pt x="7595" y="11675"/>
                    <a:pt x="5100" y="11675"/>
                  </a:cubicBezTo>
                  <a:cubicBezTo>
                    <a:pt x="2604" y="11675"/>
                    <a:pt x="573" y="9184"/>
                    <a:pt x="573" y="6124"/>
                  </a:cubicBezTo>
                  <a:cubicBezTo>
                    <a:pt x="573" y="3063"/>
                    <a:pt x="2603" y="574"/>
                    <a:pt x="5100" y="574"/>
                  </a:cubicBezTo>
                  <a:close/>
                  <a:moveTo>
                    <a:pt x="5100" y="1"/>
                  </a:moveTo>
                  <a:cubicBezTo>
                    <a:pt x="2287" y="1"/>
                    <a:pt x="0" y="2747"/>
                    <a:pt x="0" y="6124"/>
                  </a:cubicBezTo>
                  <a:cubicBezTo>
                    <a:pt x="0" y="9500"/>
                    <a:pt x="2287" y="12248"/>
                    <a:pt x="5100" y="12248"/>
                  </a:cubicBezTo>
                  <a:cubicBezTo>
                    <a:pt x="7912" y="12248"/>
                    <a:pt x="10199" y="9499"/>
                    <a:pt x="10199" y="6124"/>
                  </a:cubicBezTo>
                  <a:cubicBezTo>
                    <a:pt x="10199" y="2749"/>
                    <a:pt x="7911" y="1"/>
                    <a:pt x="5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227;p52">
              <a:extLst>
                <a:ext uri="{FF2B5EF4-FFF2-40B4-BE49-F238E27FC236}">
                  <a16:creationId xmlns:a16="http://schemas.microsoft.com/office/drawing/2014/main" id="{6DDC53B3-C747-FE62-32D4-034D9661D2E5}"/>
                </a:ext>
              </a:extLst>
            </p:cNvPr>
            <p:cNvSpPr/>
            <p:nvPr/>
          </p:nvSpPr>
          <p:spPr>
            <a:xfrm>
              <a:off x="4925000" y="3929775"/>
              <a:ext cx="418000" cy="1093600"/>
            </a:xfrm>
            <a:custGeom>
              <a:avLst/>
              <a:gdLst/>
              <a:ahLst/>
              <a:cxnLst/>
              <a:rect l="l" t="t" r="r" b="b"/>
              <a:pathLst>
                <a:path w="16720" h="43744" extrusionOk="0">
                  <a:moveTo>
                    <a:pt x="10402" y="0"/>
                  </a:moveTo>
                  <a:cubicBezTo>
                    <a:pt x="10107" y="0"/>
                    <a:pt x="9899" y="247"/>
                    <a:pt x="9851" y="583"/>
                  </a:cubicBezTo>
                  <a:cubicBezTo>
                    <a:pt x="9721" y="1490"/>
                    <a:pt x="9721" y="2528"/>
                    <a:pt x="9721" y="2528"/>
                  </a:cubicBezTo>
                  <a:cubicBezTo>
                    <a:pt x="9721" y="2528"/>
                    <a:pt x="9608" y="5796"/>
                    <a:pt x="9680" y="8839"/>
                  </a:cubicBezTo>
                  <a:lnTo>
                    <a:pt x="9680" y="8839"/>
                  </a:lnTo>
                  <a:lnTo>
                    <a:pt x="9204" y="2399"/>
                  </a:lnTo>
                  <a:cubicBezTo>
                    <a:pt x="9204" y="2399"/>
                    <a:pt x="9089" y="2215"/>
                    <a:pt x="8917" y="2215"/>
                  </a:cubicBezTo>
                  <a:cubicBezTo>
                    <a:pt x="8681" y="2215"/>
                    <a:pt x="8337" y="2562"/>
                    <a:pt x="8037" y="4213"/>
                  </a:cubicBezTo>
                  <a:cubicBezTo>
                    <a:pt x="7518" y="7064"/>
                    <a:pt x="7518" y="13933"/>
                    <a:pt x="7518" y="13933"/>
                  </a:cubicBezTo>
                  <a:cubicBezTo>
                    <a:pt x="7518" y="13933"/>
                    <a:pt x="7512" y="13934"/>
                    <a:pt x="7501" y="13934"/>
                  </a:cubicBezTo>
                  <a:cubicBezTo>
                    <a:pt x="7342" y="13934"/>
                    <a:pt x="6109" y="13820"/>
                    <a:pt x="4538" y="10433"/>
                  </a:cubicBezTo>
                  <a:cubicBezTo>
                    <a:pt x="3448" y="8086"/>
                    <a:pt x="3171" y="6878"/>
                    <a:pt x="2937" y="6878"/>
                  </a:cubicBezTo>
                  <a:cubicBezTo>
                    <a:pt x="2808" y="6878"/>
                    <a:pt x="2693" y="7239"/>
                    <a:pt x="2464" y="7971"/>
                  </a:cubicBezTo>
                  <a:cubicBezTo>
                    <a:pt x="1816" y="10045"/>
                    <a:pt x="4019" y="14062"/>
                    <a:pt x="4668" y="15359"/>
                  </a:cubicBezTo>
                  <a:cubicBezTo>
                    <a:pt x="5316" y="16655"/>
                    <a:pt x="5704" y="17173"/>
                    <a:pt x="5704" y="17173"/>
                  </a:cubicBezTo>
                  <a:cubicBezTo>
                    <a:pt x="5704" y="17173"/>
                    <a:pt x="520" y="20414"/>
                    <a:pt x="260" y="22746"/>
                  </a:cubicBezTo>
                  <a:cubicBezTo>
                    <a:pt x="1" y="25080"/>
                    <a:pt x="1557" y="43744"/>
                    <a:pt x="1557" y="43744"/>
                  </a:cubicBezTo>
                  <a:lnTo>
                    <a:pt x="8556" y="42447"/>
                  </a:lnTo>
                  <a:lnTo>
                    <a:pt x="5575" y="26636"/>
                  </a:lnTo>
                  <a:cubicBezTo>
                    <a:pt x="5575" y="26636"/>
                    <a:pt x="14906" y="16397"/>
                    <a:pt x="15813" y="14452"/>
                  </a:cubicBezTo>
                  <a:cubicBezTo>
                    <a:pt x="16719" y="12508"/>
                    <a:pt x="13350" y="6417"/>
                    <a:pt x="12314" y="2917"/>
                  </a:cubicBezTo>
                  <a:cubicBezTo>
                    <a:pt x="11660" y="714"/>
                    <a:pt x="10905" y="0"/>
                    <a:pt x="104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228;p52">
              <a:extLst>
                <a:ext uri="{FF2B5EF4-FFF2-40B4-BE49-F238E27FC236}">
                  <a16:creationId xmlns:a16="http://schemas.microsoft.com/office/drawing/2014/main" id="{8CDE9DF0-BDD2-51AE-F6F9-4C6EEA0B328D}"/>
                </a:ext>
              </a:extLst>
            </p:cNvPr>
            <p:cNvSpPr/>
            <p:nvPr/>
          </p:nvSpPr>
          <p:spPr>
            <a:xfrm>
              <a:off x="4917900" y="3922650"/>
              <a:ext cx="425475" cy="1107900"/>
            </a:xfrm>
            <a:custGeom>
              <a:avLst/>
              <a:gdLst/>
              <a:ahLst/>
              <a:cxnLst/>
              <a:rect l="l" t="t" r="r" b="b"/>
              <a:pathLst>
                <a:path w="17019" h="44316" extrusionOk="0">
                  <a:moveTo>
                    <a:pt x="10688" y="572"/>
                  </a:moveTo>
                  <a:cubicBezTo>
                    <a:pt x="10985" y="572"/>
                    <a:pt x="11686" y="1132"/>
                    <a:pt x="12325" y="3284"/>
                  </a:cubicBezTo>
                  <a:cubicBezTo>
                    <a:pt x="12670" y="4453"/>
                    <a:pt x="13259" y="5872"/>
                    <a:pt x="13884" y="7376"/>
                  </a:cubicBezTo>
                  <a:cubicBezTo>
                    <a:pt x="15059" y="10213"/>
                    <a:pt x="16393" y="13428"/>
                    <a:pt x="15838" y="14617"/>
                  </a:cubicBezTo>
                  <a:cubicBezTo>
                    <a:pt x="14960" y="16499"/>
                    <a:pt x="5741" y="26627"/>
                    <a:pt x="5648" y="26729"/>
                  </a:cubicBezTo>
                  <a:cubicBezTo>
                    <a:pt x="5587" y="26795"/>
                    <a:pt x="5561" y="26886"/>
                    <a:pt x="5578" y="26974"/>
                  </a:cubicBezTo>
                  <a:lnTo>
                    <a:pt x="8504" y="42504"/>
                  </a:lnTo>
                  <a:lnTo>
                    <a:pt x="2100" y="43690"/>
                  </a:lnTo>
                  <a:cubicBezTo>
                    <a:pt x="1897" y="41227"/>
                    <a:pt x="594" y="25178"/>
                    <a:pt x="830" y="23064"/>
                  </a:cubicBezTo>
                  <a:cubicBezTo>
                    <a:pt x="1029" y="21265"/>
                    <a:pt x="4731" y="18583"/>
                    <a:pt x="6140" y="17702"/>
                  </a:cubicBezTo>
                  <a:cubicBezTo>
                    <a:pt x="6282" y="17613"/>
                    <a:pt x="6318" y="17421"/>
                    <a:pt x="6217" y="17287"/>
                  </a:cubicBezTo>
                  <a:cubicBezTo>
                    <a:pt x="6214" y="17283"/>
                    <a:pt x="5832" y="16765"/>
                    <a:pt x="5207" y="15517"/>
                  </a:cubicBezTo>
                  <a:lnTo>
                    <a:pt x="5019" y="15143"/>
                  </a:lnTo>
                  <a:cubicBezTo>
                    <a:pt x="4253" y="13645"/>
                    <a:pt x="2461" y="10135"/>
                    <a:pt x="3022" y="8342"/>
                  </a:cubicBezTo>
                  <a:cubicBezTo>
                    <a:pt x="3093" y="8113"/>
                    <a:pt x="3170" y="7867"/>
                    <a:pt x="3236" y="7680"/>
                  </a:cubicBezTo>
                  <a:cubicBezTo>
                    <a:pt x="3311" y="7852"/>
                    <a:pt x="3401" y="8084"/>
                    <a:pt x="3495" y="8321"/>
                  </a:cubicBezTo>
                  <a:cubicBezTo>
                    <a:pt x="3733" y="8927"/>
                    <a:pt x="4060" y="9757"/>
                    <a:pt x="4562" y="10840"/>
                  </a:cubicBezTo>
                  <a:cubicBezTo>
                    <a:pt x="6163" y="14286"/>
                    <a:pt x="7477" y="14506"/>
                    <a:pt x="7780" y="14506"/>
                  </a:cubicBezTo>
                  <a:cubicBezTo>
                    <a:pt x="7803" y="14506"/>
                    <a:pt x="7820" y="14505"/>
                    <a:pt x="7831" y="14504"/>
                  </a:cubicBezTo>
                  <a:cubicBezTo>
                    <a:pt x="7978" y="14489"/>
                    <a:pt x="8089" y="14366"/>
                    <a:pt x="8089" y="14218"/>
                  </a:cubicBezTo>
                  <a:cubicBezTo>
                    <a:pt x="8089" y="14151"/>
                    <a:pt x="8096" y="7342"/>
                    <a:pt x="8604" y="4549"/>
                  </a:cubicBezTo>
                  <a:cubicBezTo>
                    <a:pt x="8893" y="2956"/>
                    <a:pt x="9195" y="2792"/>
                    <a:pt x="9191" y="2784"/>
                  </a:cubicBezTo>
                  <a:lnTo>
                    <a:pt x="9191" y="2784"/>
                  </a:lnTo>
                  <a:cubicBezTo>
                    <a:pt x="9197" y="2788"/>
                    <a:pt x="9203" y="2791"/>
                    <a:pt x="9209" y="2797"/>
                  </a:cubicBezTo>
                  <a:lnTo>
                    <a:pt x="9678" y="9119"/>
                  </a:lnTo>
                  <a:cubicBezTo>
                    <a:pt x="9715" y="10707"/>
                    <a:pt x="9803" y="12238"/>
                    <a:pt x="9983" y="13233"/>
                  </a:cubicBezTo>
                  <a:cubicBezTo>
                    <a:pt x="10008" y="13370"/>
                    <a:pt x="10128" y="13467"/>
                    <a:pt x="10264" y="13467"/>
                  </a:cubicBezTo>
                  <a:cubicBezTo>
                    <a:pt x="10276" y="13467"/>
                    <a:pt x="10289" y="13466"/>
                    <a:pt x="10301" y="13465"/>
                  </a:cubicBezTo>
                  <a:cubicBezTo>
                    <a:pt x="10453" y="13446"/>
                    <a:pt x="10561" y="13312"/>
                    <a:pt x="10551" y="13161"/>
                  </a:cubicBezTo>
                  <a:lnTo>
                    <a:pt x="10253" y="9133"/>
                  </a:lnTo>
                  <a:cubicBezTo>
                    <a:pt x="10182" y="6123"/>
                    <a:pt x="10291" y="2869"/>
                    <a:pt x="10293" y="2813"/>
                  </a:cubicBezTo>
                  <a:cubicBezTo>
                    <a:pt x="10293" y="2804"/>
                    <a:pt x="10294" y="1786"/>
                    <a:pt x="10420" y="909"/>
                  </a:cubicBezTo>
                  <a:cubicBezTo>
                    <a:pt x="10441" y="761"/>
                    <a:pt x="10520" y="584"/>
                    <a:pt x="10671" y="572"/>
                  </a:cubicBezTo>
                  <a:close/>
                  <a:moveTo>
                    <a:pt x="10677" y="0"/>
                  </a:moveTo>
                  <a:cubicBezTo>
                    <a:pt x="10660" y="0"/>
                    <a:pt x="10644" y="1"/>
                    <a:pt x="10629" y="2"/>
                  </a:cubicBezTo>
                  <a:cubicBezTo>
                    <a:pt x="10224" y="31"/>
                    <a:pt x="9919" y="356"/>
                    <a:pt x="9852" y="829"/>
                  </a:cubicBezTo>
                  <a:cubicBezTo>
                    <a:pt x="9762" y="1463"/>
                    <a:pt x="9733" y="2148"/>
                    <a:pt x="9724" y="2522"/>
                  </a:cubicBezTo>
                  <a:cubicBezTo>
                    <a:pt x="9641" y="2394"/>
                    <a:pt x="9447" y="2214"/>
                    <a:pt x="9197" y="2214"/>
                  </a:cubicBezTo>
                  <a:cubicBezTo>
                    <a:pt x="9166" y="2214"/>
                    <a:pt x="9134" y="2217"/>
                    <a:pt x="9101" y="2223"/>
                  </a:cubicBezTo>
                  <a:cubicBezTo>
                    <a:pt x="8631" y="2313"/>
                    <a:pt x="8302" y="2999"/>
                    <a:pt x="8039" y="4447"/>
                  </a:cubicBezTo>
                  <a:cubicBezTo>
                    <a:pt x="7585" y="6946"/>
                    <a:pt x="7526" y="12380"/>
                    <a:pt x="7518" y="13853"/>
                  </a:cubicBezTo>
                  <a:cubicBezTo>
                    <a:pt x="7088" y="13656"/>
                    <a:pt x="6183" y="12971"/>
                    <a:pt x="5081" y="10598"/>
                  </a:cubicBezTo>
                  <a:cubicBezTo>
                    <a:pt x="4586" y="9531"/>
                    <a:pt x="4263" y="8712"/>
                    <a:pt x="4028" y="8113"/>
                  </a:cubicBezTo>
                  <a:cubicBezTo>
                    <a:pt x="3668" y="7197"/>
                    <a:pt x="3563" y="6875"/>
                    <a:pt x="3252" y="6875"/>
                  </a:cubicBezTo>
                  <a:cubicBezTo>
                    <a:pt x="3238" y="6875"/>
                    <a:pt x="3223" y="6876"/>
                    <a:pt x="3208" y="6877"/>
                  </a:cubicBezTo>
                  <a:cubicBezTo>
                    <a:pt x="2875" y="6889"/>
                    <a:pt x="2774" y="7213"/>
                    <a:pt x="2475" y="8172"/>
                  </a:cubicBezTo>
                  <a:cubicBezTo>
                    <a:pt x="1844" y="10187"/>
                    <a:pt x="3643" y="13711"/>
                    <a:pt x="4509" y="15405"/>
                  </a:cubicBezTo>
                  <a:lnTo>
                    <a:pt x="4695" y="15773"/>
                  </a:lnTo>
                  <a:cubicBezTo>
                    <a:pt x="5102" y="16587"/>
                    <a:pt x="5410" y="17101"/>
                    <a:pt x="5587" y="17376"/>
                  </a:cubicBezTo>
                  <a:cubicBezTo>
                    <a:pt x="4522" y="18073"/>
                    <a:pt x="500" y="20837"/>
                    <a:pt x="260" y="23000"/>
                  </a:cubicBezTo>
                  <a:cubicBezTo>
                    <a:pt x="0" y="25335"/>
                    <a:pt x="1491" y="43290"/>
                    <a:pt x="1555" y="44053"/>
                  </a:cubicBezTo>
                  <a:cubicBezTo>
                    <a:pt x="1568" y="44201"/>
                    <a:pt x="1692" y="44316"/>
                    <a:pt x="1841" y="44316"/>
                  </a:cubicBezTo>
                  <a:cubicBezTo>
                    <a:pt x="1858" y="44316"/>
                    <a:pt x="1875" y="44313"/>
                    <a:pt x="1892" y="44311"/>
                  </a:cubicBezTo>
                  <a:lnTo>
                    <a:pt x="8891" y="43014"/>
                  </a:lnTo>
                  <a:cubicBezTo>
                    <a:pt x="8966" y="43002"/>
                    <a:pt x="9032" y="42958"/>
                    <a:pt x="9075" y="42895"/>
                  </a:cubicBezTo>
                  <a:cubicBezTo>
                    <a:pt x="9119" y="42833"/>
                    <a:pt x="9135" y="42755"/>
                    <a:pt x="9121" y="42680"/>
                  </a:cubicBezTo>
                  <a:lnTo>
                    <a:pt x="6166" y="27009"/>
                  </a:lnTo>
                  <a:cubicBezTo>
                    <a:pt x="7213" y="25857"/>
                    <a:pt x="15481" y="16735"/>
                    <a:pt x="16356" y="14859"/>
                  </a:cubicBezTo>
                  <a:cubicBezTo>
                    <a:pt x="17018" y="13442"/>
                    <a:pt x="15693" y="10246"/>
                    <a:pt x="14412" y="7156"/>
                  </a:cubicBezTo>
                  <a:cubicBezTo>
                    <a:pt x="13794" y="5667"/>
                    <a:pt x="13210" y="4259"/>
                    <a:pt x="12873" y="3121"/>
                  </a:cubicBezTo>
                  <a:cubicBezTo>
                    <a:pt x="12047" y="335"/>
                    <a:pt x="11087" y="0"/>
                    <a:pt x="10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229;p52">
              <a:extLst>
                <a:ext uri="{FF2B5EF4-FFF2-40B4-BE49-F238E27FC236}">
                  <a16:creationId xmlns:a16="http://schemas.microsoft.com/office/drawing/2014/main" id="{B4A30BE9-A19B-BCF1-04BC-EFCBA9E11179}"/>
                </a:ext>
              </a:extLst>
            </p:cNvPr>
            <p:cNvSpPr/>
            <p:nvPr/>
          </p:nvSpPr>
          <p:spPr>
            <a:xfrm>
              <a:off x="5225425" y="3995500"/>
              <a:ext cx="44525" cy="254150"/>
            </a:xfrm>
            <a:custGeom>
              <a:avLst/>
              <a:gdLst/>
              <a:ahLst/>
              <a:cxnLst/>
              <a:rect l="l" t="t" r="r" b="b"/>
              <a:pathLst>
                <a:path w="1781" h="10166" extrusionOk="0">
                  <a:moveTo>
                    <a:pt x="301" y="1"/>
                  </a:moveTo>
                  <a:cubicBezTo>
                    <a:pt x="293" y="1"/>
                    <a:pt x="285" y="1"/>
                    <a:pt x="277" y="2"/>
                  </a:cubicBezTo>
                  <a:cubicBezTo>
                    <a:pt x="118" y="14"/>
                    <a:pt x="0" y="151"/>
                    <a:pt x="11" y="309"/>
                  </a:cubicBezTo>
                  <a:cubicBezTo>
                    <a:pt x="33" y="600"/>
                    <a:pt x="540" y="7492"/>
                    <a:pt x="1187" y="9952"/>
                  </a:cubicBezTo>
                  <a:cubicBezTo>
                    <a:pt x="1220" y="10078"/>
                    <a:pt x="1333" y="10166"/>
                    <a:pt x="1464" y="10166"/>
                  </a:cubicBezTo>
                  <a:cubicBezTo>
                    <a:pt x="1488" y="10166"/>
                    <a:pt x="1512" y="10163"/>
                    <a:pt x="1537" y="10156"/>
                  </a:cubicBezTo>
                  <a:cubicBezTo>
                    <a:pt x="1689" y="10116"/>
                    <a:pt x="1781" y="9960"/>
                    <a:pt x="1740" y="9807"/>
                  </a:cubicBezTo>
                  <a:cubicBezTo>
                    <a:pt x="1106" y="7397"/>
                    <a:pt x="588" y="339"/>
                    <a:pt x="582" y="267"/>
                  </a:cubicBezTo>
                  <a:cubicBezTo>
                    <a:pt x="571" y="118"/>
                    <a:pt x="434" y="1"/>
                    <a:pt x="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230;p52">
              <a:extLst>
                <a:ext uri="{FF2B5EF4-FFF2-40B4-BE49-F238E27FC236}">
                  <a16:creationId xmlns:a16="http://schemas.microsoft.com/office/drawing/2014/main" id="{D7BF0192-E4F5-10D5-9B1E-F1A88813295A}"/>
                </a:ext>
              </a:extLst>
            </p:cNvPr>
            <p:cNvSpPr/>
            <p:nvPr/>
          </p:nvSpPr>
          <p:spPr>
            <a:xfrm>
              <a:off x="3513100" y="2761575"/>
              <a:ext cx="2568325" cy="2568325"/>
            </a:xfrm>
            <a:custGeom>
              <a:avLst/>
              <a:gdLst/>
              <a:ahLst/>
              <a:cxnLst/>
              <a:rect l="l" t="t" r="r" b="b"/>
              <a:pathLst>
                <a:path w="102733" h="102733" extrusionOk="0">
                  <a:moveTo>
                    <a:pt x="51367" y="13045"/>
                  </a:moveTo>
                  <a:cubicBezTo>
                    <a:pt x="72530" y="13045"/>
                    <a:pt x="89688" y="30203"/>
                    <a:pt x="89688" y="51366"/>
                  </a:cubicBezTo>
                  <a:cubicBezTo>
                    <a:pt x="89688" y="72531"/>
                    <a:pt x="72530" y="89687"/>
                    <a:pt x="51367" y="89687"/>
                  </a:cubicBezTo>
                  <a:cubicBezTo>
                    <a:pt x="30202" y="89687"/>
                    <a:pt x="13046" y="72531"/>
                    <a:pt x="13046" y="51366"/>
                  </a:cubicBezTo>
                  <a:cubicBezTo>
                    <a:pt x="13046" y="30202"/>
                    <a:pt x="30202" y="13045"/>
                    <a:pt x="51367" y="13045"/>
                  </a:cubicBezTo>
                  <a:close/>
                  <a:moveTo>
                    <a:pt x="46272" y="0"/>
                  </a:moveTo>
                  <a:lnTo>
                    <a:pt x="44931" y="5895"/>
                  </a:lnTo>
                  <a:cubicBezTo>
                    <a:pt x="41376" y="6393"/>
                    <a:pt x="37894" y="7309"/>
                    <a:pt x="34554" y="8626"/>
                  </a:cubicBezTo>
                  <a:lnTo>
                    <a:pt x="30410" y="4153"/>
                  </a:lnTo>
                  <a:lnTo>
                    <a:pt x="21271" y="9430"/>
                  </a:lnTo>
                  <a:lnTo>
                    <a:pt x="23059" y="15211"/>
                  </a:lnTo>
                  <a:cubicBezTo>
                    <a:pt x="20236" y="17424"/>
                    <a:pt x="17680" y="19958"/>
                    <a:pt x="15444" y="22762"/>
                  </a:cubicBezTo>
                  <a:lnTo>
                    <a:pt x="9611" y="20957"/>
                  </a:lnTo>
                  <a:lnTo>
                    <a:pt x="4334" y="30097"/>
                  </a:lnTo>
                  <a:lnTo>
                    <a:pt x="8764" y="34202"/>
                  </a:lnTo>
                  <a:cubicBezTo>
                    <a:pt x="7441" y="37484"/>
                    <a:pt x="6478" y="40951"/>
                    <a:pt x="5941" y="44558"/>
                  </a:cubicBezTo>
                  <a:lnTo>
                    <a:pt x="1" y="45909"/>
                  </a:lnTo>
                  <a:lnTo>
                    <a:pt x="1" y="56463"/>
                  </a:lnTo>
                  <a:lnTo>
                    <a:pt x="5894" y="57803"/>
                  </a:lnTo>
                  <a:cubicBezTo>
                    <a:pt x="6392" y="61357"/>
                    <a:pt x="7310" y="64841"/>
                    <a:pt x="8625" y="68181"/>
                  </a:cubicBezTo>
                  <a:lnTo>
                    <a:pt x="4154" y="72324"/>
                  </a:lnTo>
                  <a:lnTo>
                    <a:pt x="9429" y="81463"/>
                  </a:lnTo>
                  <a:lnTo>
                    <a:pt x="15210" y="79675"/>
                  </a:lnTo>
                  <a:cubicBezTo>
                    <a:pt x="17423" y="82497"/>
                    <a:pt x="19957" y="85053"/>
                    <a:pt x="22761" y="87289"/>
                  </a:cubicBezTo>
                  <a:lnTo>
                    <a:pt x="20958" y="93122"/>
                  </a:lnTo>
                  <a:lnTo>
                    <a:pt x="30096" y="98399"/>
                  </a:lnTo>
                  <a:lnTo>
                    <a:pt x="34201" y="93969"/>
                  </a:lnTo>
                  <a:cubicBezTo>
                    <a:pt x="37483" y="95293"/>
                    <a:pt x="40950" y="96256"/>
                    <a:pt x="44557" y="96792"/>
                  </a:cubicBezTo>
                  <a:lnTo>
                    <a:pt x="45908" y="102733"/>
                  </a:lnTo>
                  <a:lnTo>
                    <a:pt x="56462" y="102733"/>
                  </a:lnTo>
                  <a:lnTo>
                    <a:pt x="57803" y="96839"/>
                  </a:lnTo>
                  <a:cubicBezTo>
                    <a:pt x="61357" y="96341"/>
                    <a:pt x="64840" y="95423"/>
                    <a:pt x="68180" y="94108"/>
                  </a:cubicBezTo>
                  <a:lnTo>
                    <a:pt x="72323" y="98581"/>
                  </a:lnTo>
                  <a:lnTo>
                    <a:pt x="81462" y="93304"/>
                  </a:lnTo>
                  <a:lnTo>
                    <a:pt x="79674" y="87523"/>
                  </a:lnTo>
                  <a:cubicBezTo>
                    <a:pt x="82496" y="85310"/>
                    <a:pt x="85052" y="82776"/>
                    <a:pt x="87288" y="79972"/>
                  </a:cubicBezTo>
                  <a:lnTo>
                    <a:pt x="93123" y="81777"/>
                  </a:lnTo>
                  <a:lnTo>
                    <a:pt x="98398" y="72638"/>
                  </a:lnTo>
                  <a:lnTo>
                    <a:pt x="93968" y="68534"/>
                  </a:lnTo>
                  <a:cubicBezTo>
                    <a:pt x="95314" y="65204"/>
                    <a:pt x="96261" y="61728"/>
                    <a:pt x="96791" y="58176"/>
                  </a:cubicBezTo>
                  <a:lnTo>
                    <a:pt x="102733" y="56823"/>
                  </a:lnTo>
                  <a:lnTo>
                    <a:pt x="102733" y="46271"/>
                  </a:lnTo>
                  <a:lnTo>
                    <a:pt x="96839" y="44931"/>
                  </a:lnTo>
                  <a:cubicBezTo>
                    <a:pt x="96340" y="41377"/>
                    <a:pt x="95424" y="37893"/>
                    <a:pt x="94107" y="34553"/>
                  </a:cubicBezTo>
                  <a:lnTo>
                    <a:pt x="98580" y="30409"/>
                  </a:lnTo>
                  <a:lnTo>
                    <a:pt x="93303" y="21271"/>
                  </a:lnTo>
                  <a:lnTo>
                    <a:pt x="87522" y="23058"/>
                  </a:lnTo>
                  <a:cubicBezTo>
                    <a:pt x="85310" y="20237"/>
                    <a:pt x="82775" y="17681"/>
                    <a:pt x="79972" y="15445"/>
                  </a:cubicBezTo>
                  <a:lnTo>
                    <a:pt x="81776" y="9611"/>
                  </a:lnTo>
                  <a:lnTo>
                    <a:pt x="72637" y="4335"/>
                  </a:lnTo>
                  <a:lnTo>
                    <a:pt x="68533" y="8765"/>
                  </a:lnTo>
                  <a:cubicBezTo>
                    <a:pt x="65249" y="7441"/>
                    <a:pt x="61783" y="6478"/>
                    <a:pt x="58175" y="5942"/>
                  </a:cubicBezTo>
                  <a:lnTo>
                    <a:pt x="568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231;p52">
              <a:extLst>
                <a:ext uri="{FF2B5EF4-FFF2-40B4-BE49-F238E27FC236}">
                  <a16:creationId xmlns:a16="http://schemas.microsoft.com/office/drawing/2014/main" id="{6158A369-82A4-B5F0-BFA2-1CAE1F9B0911}"/>
                </a:ext>
              </a:extLst>
            </p:cNvPr>
            <p:cNvSpPr/>
            <p:nvPr/>
          </p:nvSpPr>
          <p:spPr>
            <a:xfrm>
              <a:off x="3505550" y="2754025"/>
              <a:ext cx="2583400" cy="2583400"/>
            </a:xfrm>
            <a:custGeom>
              <a:avLst/>
              <a:gdLst/>
              <a:ahLst/>
              <a:cxnLst/>
              <a:rect l="l" t="t" r="r" b="b"/>
              <a:pathLst>
                <a:path w="103336" h="103336" extrusionOk="0">
                  <a:moveTo>
                    <a:pt x="51669" y="13648"/>
                  </a:moveTo>
                  <a:cubicBezTo>
                    <a:pt x="72633" y="13648"/>
                    <a:pt x="89689" y="30704"/>
                    <a:pt x="89689" y="51668"/>
                  </a:cubicBezTo>
                  <a:cubicBezTo>
                    <a:pt x="89689" y="72633"/>
                    <a:pt x="72632" y="89689"/>
                    <a:pt x="51669" y="89689"/>
                  </a:cubicBezTo>
                  <a:cubicBezTo>
                    <a:pt x="30705" y="89689"/>
                    <a:pt x="13649" y="72633"/>
                    <a:pt x="13649" y="51668"/>
                  </a:cubicBezTo>
                  <a:cubicBezTo>
                    <a:pt x="13649" y="30704"/>
                    <a:pt x="30705" y="13648"/>
                    <a:pt x="51669" y="13648"/>
                  </a:cubicBezTo>
                  <a:close/>
                  <a:moveTo>
                    <a:pt x="51669" y="13047"/>
                  </a:moveTo>
                  <a:cubicBezTo>
                    <a:pt x="30373" y="13047"/>
                    <a:pt x="13047" y="30371"/>
                    <a:pt x="13047" y="51668"/>
                  </a:cubicBezTo>
                  <a:cubicBezTo>
                    <a:pt x="13047" y="72966"/>
                    <a:pt x="30373" y="90290"/>
                    <a:pt x="51669" y="90290"/>
                  </a:cubicBezTo>
                  <a:cubicBezTo>
                    <a:pt x="72965" y="90290"/>
                    <a:pt x="90291" y="72965"/>
                    <a:pt x="90291" y="51668"/>
                  </a:cubicBezTo>
                  <a:cubicBezTo>
                    <a:pt x="90291" y="30372"/>
                    <a:pt x="72964" y="13047"/>
                    <a:pt x="51669" y="13047"/>
                  </a:cubicBezTo>
                  <a:close/>
                  <a:moveTo>
                    <a:pt x="56885" y="603"/>
                  </a:moveTo>
                  <a:lnTo>
                    <a:pt x="58229" y="6511"/>
                  </a:lnTo>
                  <a:lnTo>
                    <a:pt x="58433" y="6541"/>
                  </a:lnTo>
                  <a:cubicBezTo>
                    <a:pt x="61938" y="7062"/>
                    <a:pt x="65400" y="8006"/>
                    <a:pt x="68723" y="9346"/>
                  </a:cubicBezTo>
                  <a:lnTo>
                    <a:pt x="68915" y="9424"/>
                  </a:lnTo>
                  <a:lnTo>
                    <a:pt x="72997" y="5018"/>
                  </a:lnTo>
                  <a:lnTo>
                    <a:pt x="81719" y="10054"/>
                  </a:lnTo>
                  <a:lnTo>
                    <a:pt x="79925" y="15854"/>
                  </a:lnTo>
                  <a:lnTo>
                    <a:pt x="80086" y="15982"/>
                  </a:lnTo>
                  <a:cubicBezTo>
                    <a:pt x="82871" y="18204"/>
                    <a:pt x="85389" y="20742"/>
                    <a:pt x="87588" y="23547"/>
                  </a:cubicBezTo>
                  <a:lnTo>
                    <a:pt x="87715" y="23710"/>
                  </a:lnTo>
                  <a:lnTo>
                    <a:pt x="93465" y="21932"/>
                  </a:lnTo>
                  <a:lnTo>
                    <a:pt x="98501" y="30653"/>
                  </a:lnTo>
                  <a:lnTo>
                    <a:pt x="94054" y="34773"/>
                  </a:lnTo>
                  <a:lnTo>
                    <a:pt x="94129" y="34965"/>
                  </a:lnTo>
                  <a:cubicBezTo>
                    <a:pt x="95435" y="38283"/>
                    <a:pt x="96346" y="41743"/>
                    <a:pt x="96843" y="45274"/>
                  </a:cubicBezTo>
                  <a:lnTo>
                    <a:pt x="96872" y="45479"/>
                  </a:lnTo>
                  <a:lnTo>
                    <a:pt x="102734" y="46814"/>
                  </a:lnTo>
                  <a:lnTo>
                    <a:pt x="102734" y="56885"/>
                  </a:lnTo>
                  <a:lnTo>
                    <a:pt x="96826" y="58229"/>
                  </a:lnTo>
                  <a:lnTo>
                    <a:pt x="96796" y="58433"/>
                  </a:lnTo>
                  <a:cubicBezTo>
                    <a:pt x="96275" y="61938"/>
                    <a:pt x="95331" y="65400"/>
                    <a:pt x="93991" y="68721"/>
                  </a:cubicBezTo>
                  <a:lnTo>
                    <a:pt x="93913" y="68914"/>
                  </a:lnTo>
                  <a:lnTo>
                    <a:pt x="98319" y="72996"/>
                  </a:lnTo>
                  <a:lnTo>
                    <a:pt x="93283" y="81719"/>
                  </a:lnTo>
                  <a:lnTo>
                    <a:pt x="87484" y="79926"/>
                  </a:lnTo>
                  <a:lnTo>
                    <a:pt x="87355" y="80086"/>
                  </a:lnTo>
                  <a:cubicBezTo>
                    <a:pt x="85133" y="82871"/>
                    <a:pt x="82595" y="85390"/>
                    <a:pt x="79791" y="87588"/>
                  </a:cubicBezTo>
                  <a:lnTo>
                    <a:pt x="79627" y="87716"/>
                  </a:lnTo>
                  <a:lnTo>
                    <a:pt x="81404" y="93466"/>
                  </a:lnTo>
                  <a:lnTo>
                    <a:pt x="72683" y="98501"/>
                  </a:lnTo>
                  <a:lnTo>
                    <a:pt x="68563" y="94055"/>
                  </a:lnTo>
                  <a:lnTo>
                    <a:pt x="68372" y="94130"/>
                  </a:lnTo>
                  <a:cubicBezTo>
                    <a:pt x="65054" y="95436"/>
                    <a:pt x="61594" y="96347"/>
                    <a:pt x="58062" y="96843"/>
                  </a:cubicBezTo>
                  <a:lnTo>
                    <a:pt x="57857" y="96872"/>
                  </a:lnTo>
                  <a:lnTo>
                    <a:pt x="56523" y="102734"/>
                  </a:lnTo>
                  <a:lnTo>
                    <a:pt x="46451" y="102734"/>
                  </a:lnTo>
                  <a:lnTo>
                    <a:pt x="45107" y="96827"/>
                  </a:lnTo>
                  <a:lnTo>
                    <a:pt x="44903" y="96797"/>
                  </a:lnTo>
                  <a:cubicBezTo>
                    <a:pt x="41398" y="96275"/>
                    <a:pt x="37936" y="95331"/>
                    <a:pt x="34614" y="93991"/>
                  </a:cubicBezTo>
                  <a:lnTo>
                    <a:pt x="34422" y="93914"/>
                  </a:lnTo>
                  <a:lnTo>
                    <a:pt x="30340" y="98320"/>
                  </a:lnTo>
                  <a:lnTo>
                    <a:pt x="21617" y="93284"/>
                  </a:lnTo>
                  <a:lnTo>
                    <a:pt x="23412" y="87484"/>
                  </a:lnTo>
                  <a:lnTo>
                    <a:pt x="23251" y="87355"/>
                  </a:lnTo>
                  <a:cubicBezTo>
                    <a:pt x="20465" y="85134"/>
                    <a:pt x="17948" y="82595"/>
                    <a:pt x="15749" y="79791"/>
                  </a:cubicBezTo>
                  <a:lnTo>
                    <a:pt x="15621" y="79627"/>
                  </a:lnTo>
                  <a:lnTo>
                    <a:pt x="9872" y="81406"/>
                  </a:lnTo>
                  <a:lnTo>
                    <a:pt x="4836" y="72683"/>
                  </a:lnTo>
                  <a:lnTo>
                    <a:pt x="9282" y="68564"/>
                  </a:lnTo>
                  <a:lnTo>
                    <a:pt x="9207" y="68373"/>
                  </a:lnTo>
                  <a:cubicBezTo>
                    <a:pt x="7901" y="65055"/>
                    <a:pt x="6991" y="61595"/>
                    <a:pt x="6494" y="58065"/>
                  </a:cubicBezTo>
                  <a:lnTo>
                    <a:pt x="6465" y="57859"/>
                  </a:lnTo>
                  <a:lnTo>
                    <a:pt x="603" y="56525"/>
                  </a:lnTo>
                  <a:lnTo>
                    <a:pt x="603" y="46453"/>
                  </a:lnTo>
                  <a:lnTo>
                    <a:pt x="6510" y="45109"/>
                  </a:lnTo>
                  <a:lnTo>
                    <a:pt x="6542" y="44905"/>
                  </a:lnTo>
                  <a:cubicBezTo>
                    <a:pt x="7062" y="41400"/>
                    <a:pt x="8005" y="37938"/>
                    <a:pt x="9346" y="34616"/>
                  </a:cubicBezTo>
                  <a:lnTo>
                    <a:pt x="9424" y="34424"/>
                  </a:lnTo>
                  <a:lnTo>
                    <a:pt x="5018" y="30341"/>
                  </a:lnTo>
                  <a:lnTo>
                    <a:pt x="10053" y="21619"/>
                  </a:lnTo>
                  <a:lnTo>
                    <a:pt x="15854" y="23412"/>
                  </a:lnTo>
                  <a:lnTo>
                    <a:pt x="15982" y="23252"/>
                  </a:lnTo>
                  <a:cubicBezTo>
                    <a:pt x="18204" y="20466"/>
                    <a:pt x="20743" y="17948"/>
                    <a:pt x="23547" y="15750"/>
                  </a:cubicBezTo>
                  <a:lnTo>
                    <a:pt x="23710" y="15622"/>
                  </a:lnTo>
                  <a:lnTo>
                    <a:pt x="21932" y="9872"/>
                  </a:lnTo>
                  <a:lnTo>
                    <a:pt x="30654" y="4836"/>
                  </a:lnTo>
                  <a:lnTo>
                    <a:pt x="34775" y="9282"/>
                  </a:lnTo>
                  <a:lnTo>
                    <a:pt x="34965" y="9208"/>
                  </a:lnTo>
                  <a:cubicBezTo>
                    <a:pt x="38283" y="7901"/>
                    <a:pt x="41744" y="6990"/>
                    <a:pt x="45275" y="6494"/>
                  </a:cubicBezTo>
                  <a:lnTo>
                    <a:pt x="45479" y="6465"/>
                  </a:lnTo>
                  <a:lnTo>
                    <a:pt x="46813" y="603"/>
                  </a:lnTo>
                  <a:close/>
                  <a:moveTo>
                    <a:pt x="46333" y="0"/>
                  </a:moveTo>
                  <a:lnTo>
                    <a:pt x="44984" y="5927"/>
                  </a:lnTo>
                  <a:cubicBezTo>
                    <a:pt x="41546" y="6426"/>
                    <a:pt x="38175" y="7313"/>
                    <a:pt x="34937" y="8572"/>
                  </a:cubicBezTo>
                  <a:lnTo>
                    <a:pt x="30769" y="4074"/>
                  </a:lnTo>
                  <a:lnTo>
                    <a:pt x="21215" y="9591"/>
                  </a:lnTo>
                  <a:lnTo>
                    <a:pt x="23012" y="15404"/>
                  </a:lnTo>
                  <a:cubicBezTo>
                    <a:pt x="20289" y="17558"/>
                    <a:pt x="17817" y="20011"/>
                    <a:pt x="15640" y="22715"/>
                  </a:cubicBezTo>
                  <a:lnTo>
                    <a:pt x="9772" y="20901"/>
                  </a:lnTo>
                  <a:lnTo>
                    <a:pt x="4256" y="30456"/>
                  </a:lnTo>
                  <a:lnTo>
                    <a:pt x="8710" y="34582"/>
                  </a:lnTo>
                  <a:cubicBezTo>
                    <a:pt x="7422" y="37811"/>
                    <a:pt x="6505" y="41175"/>
                    <a:pt x="5976" y="44611"/>
                  </a:cubicBezTo>
                  <a:lnTo>
                    <a:pt x="1" y="45971"/>
                  </a:lnTo>
                  <a:lnTo>
                    <a:pt x="1" y="57003"/>
                  </a:lnTo>
                  <a:lnTo>
                    <a:pt x="5926" y="58353"/>
                  </a:lnTo>
                  <a:cubicBezTo>
                    <a:pt x="6426" y="61791"/>
                    <a:pt x="7313" y="65162"/>
                    <a:pt x="8572" y="68401"/>
                  </a:cubicBezTo>
                  <a:lnTo>
                    <a:pt x="4074" y="72568"/>
                  </a:lnTo>
                  <a:lnTo>
                    <a:pt x="9590" y="82123"/>
                  </a:lnTo>
                  <a:lnTo>
                    <a:pt x="15404" y="80325"/>
                  </a:lnTo>
                  <a:cubicBezTo>
                    <a:pt x="17558" y="83048"/>
                    <a:pt x="20010" y="85520"/>
                    <a:pt x="22715" y="87698"/>
                  </a:cubicBezTo>
                  <a:lnTo>
                    <a:pt x="20901" y="93564"/>
                  </a:lnTo>
                  <a:lnTo>
                    <a:pt x="30456" y="99082"/>
                  </a:lnTo>
                  <a:lnTo>
                    <a:pt x="34583" y="94627"/>
                  </a:lnTo>
                  <a:cubicBezTo>
                    <a:pt x="37811" y="95915"/>
                    <a:pt x="41176" y="96831"/>
                    <a:pt x="44612" y="97360"/>
                  </a:cubicBezTo>
                  <a:lnTo>
                    <a:pt x="45971" y="103335"/>
                  </a:lnTo>
                  <a:lnTo>
                    <a:pt x="57003" y="103335"/>
                  </a:lnTo>
                  <a:lnTo>
                    <a:pt x="58352" y="97410"/>
                  </a:lnTo>
                  <a:cubicBezTo>
                    <a:pt x="61790" y="96910"/>
                    <a:pt x="65162" y="96024"/>
                    <a:pt x="68400" y="94765"/>
                  </a:cubicBezTo>
                  <a:lnTo>
                    <a:pt x="72568" y="99263"/>
                  </a:lnTo>
                  <a:lnTo>
                    <a:pt x="82122" y="93746"/>
                  </a:lnTo>
                  <a:lnTo>
                    <a:pt x="80325" y="87933"/>
                  </a:lnTo>
                  <a:cubicBezTo>
                    <a:pt x="83047" y="85778"/>
                    <a:pt x="85521" y="83326"/>
                    <a:pt x="87698" y="80621"/>
                  </a:cubicBezTo>
                  <a:lnTo>
                    <a:pt x="93565" y="82436"/>
                  </a:lnTo>
                  <a:lnTo>
                    <a:pt x="99081" y="72880"/>
                  </a:lnTo>
                  <a:lnTo>
                    <a:pt x="94627" y="68753"/>
                  </a:lnTo>
                  <a:cubicBezTo>
                    <a:pt x="95914" y="65525"/>
                    <a:pt x="96832" y="62160"/>
                    <a:pt x="97360" y="58724"/>
                  </a:cubicBezTo>
                  <a:lnTo>
                    <a:pt x="103336" y="57365"/>
                  </a:lnTo>
                  <a:lnTo>
                    <a:pt x="103336" y="46333"/>
                  </a:lnTo>
                  <a:lnTo>
                    <a:pt x="97409" y="44985"/>
                  </a:lnTo>
                  <a:cubicBezTo>
                    <a:pt x="96910" y="41546"/>
                    <a:pt x="96023" y="38176"/>
                    <a:pt x="94764" y="34936"/>
                  </a:cubicBezTo>
                  <a:lnTo>
                    <a:pt x="99262" y="30769"/>
                  </a:lnTo>
                  <a:lnTo>
                    <a:pt x="93746" y="21214"/>
                  </a:lnTo>
                  <a:lnTo>
                    <a:pt x="87934" y="23012"/>
                  </a:lnTo>
                  <a:cubicBezTo>
                    <a:pt x="85779" y="20289"/>
                    <a:pt x="83327" y="17816"/>
                    <a:pt x="80621" y="15639"/>
                  </a:cubicBezTo>
                  <a:lnTo>
                    <a:pt x="82436" y="9773"/>
                  </a:lnTo>
                  <a:lnTo>
                    <a:pt x="72882" y="4255"/>
                  </a:lnTo>
                  <a:lnTo>
                    <a:pt x="68755" y="8709"/>
                  </a:lnTo>
                  <a:cubicBezTo>
                    <a:pt x="65526" y="7422"/>
                    <a:pt x="62162" y="6504"/>
                    <a:pt x="58726" y="5977"/>
                  </a:cubicBezTo>
                  <a:lnTo>
                    <a:pt x="573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232;p52">
              <a:extLst>
                <a:ext uri="{FF2B5EF4-FFF2-40B4-BE49-F238E27FC236}">
                  <a16:creationId xmlns:a16="http://schemas.microsoft.com/office/drawing/2014/main" id="{56CC4926-700C-B400-4F67-CC889D984CBC}"/>
                </a:ext>
              </a:extLst>
            </p:cNvPr>
            <p:cNvSpPr/>
            <p:nvPr/>
          </p:nvSpPr>
          <p:spPr>
            <a:xfrm>
              <a:off x="3513100" y="2706025"/>
              <a:ext cx="2568325" cy="2568325"/>
            </a:xfrm>
            <a:custGeom>
              <a:avLst/>
              <a:gdLst/>
              <a:ahLst/>
              <a:cxnLst/>
              <a:rect l="l" t="t" r="r" b="b"/>
              <a:pathLst>
                <a:path w="102733" h="102733" extrusionOk="0">
                  <a:moveTo>
                    <a:pt x="51367" y="13046"/>
                  </a:moveTo>
                  <a:cubicBezTo>
                    <a:pt x="72530" y="13046"/>
                    <a:pt x="89688" y="30203"/>
                    <a:pt x="89688" y="51366"/>
                  </a:cubicBezTo>
                  <a:cubicBezTo>
                    <a:pt x="89688" y="72530"/>
                    <a:pt x="72530" y="89687"/>
                    <a:pt x="51367" y="89687"/>
                  </a:cubicBezTo>
                  <a:cubicBezTo>
                    <a:pt x="30202" y="89687"/>
                    <a:pt x="13046" y="72530"/>
                    <a:pt x="13046" y="51366"/>
                  </a:cubicBezTo>
                  <a:cubicBezTo>
                    <a:pt x="13046" y="30203"/>
                    <a:pt x="30202" y="13046"/>
                    <a:pt x="51367" y="13046"/>
                  </a:cubicBezTo>
                  <a:close/>
                  <a:moveTo>
                    <a:pt x="46272" y="1"/>
                  </a:moveTo>
                  <a:lnTo>
                    <a:pt x="44931" y="5894"/>
                  </a:lnTo>
                  <a:cubicBezTo>
                    <a:pt x="41376" y="6393"/>
                    <a:pt x="37894" y="7310"/>
                    <a:pt x="34554" y="8626"/>
                  </a:cubicBezTo>
                  <a:lnTo>
                    <a:pt x="30410" y="4153"/>
                  </a:lnTo>
                  <a:lnTo>
                    <a:pt x="21271" y="9430"/>
                  </a:lnTo>
                  <a:lnTo>
                    <a:pt x="23059" y="15211"/>
                  </a:lnTo>
                  <a:cubicBezTo>
                    <a:pt x="20236" y="17423"/>
                    <a:pt x="17680" y="19957"/>
                    <a:pt x="15444" y="22761"/>
                  </a:cubicBezTo>
                  <a:lnTo>
                    <a:pt x="9611" y="20957"/>
                  </a:lnTo>
                  <a:lnTo>
                    <a:pt x="4334" y="30095"/>
                  </a:lnTo>
                  <a:lnTo>
                    <a:pt x="8764" y="34200"/>
                  </a:lnTo>
                  <a:cubicBezTo>
                    <a:pt x="7441" y="37483"/>
                    <a:pt x="6478" y="40949"/>
                    <a:pt x="5941" y="44558"/>
                  </a:cubicBezTo>
                  <a:lnTo>
                    <a:pt x="1" y="45909"/>
                  </a:lnTo>
                  <a:lnTo>
                    <a:pt x="1" y="56461"/>
                  </a:lnTo>
                  <a:lnTo>
                    <a:pt x="5894" y="57802"/>
                  </a:lnTo>
                  <a:cubicBezTo>
                    <a:pt x="6392" y="61357"/>
                    <a:pt x="7310" y="64840"/>
                    <a:pt x="8625" y="68180"/>
                  </a:cubicBezTo>
                  <a:lnTo>
                    <a:pt x="4154" y="72323"/>
                  </a:lnTo>
                  <a:lnTo>
                    <a:pt x="9429" y="81462"/>
                  </a:lnTo>
                  <a:lnTo>
                    <a:pt x="15210" y="79674"/>
                  </a:lnTo>
                  <a:cubicBezTo>
                    <a:pt x="17423" y="82497"/>
                    <a:pt x="19957" y="85053"/>
                    <a:pt x="22761" y="87289"/>
                  </a:cubicBezTo>
                  <a:lnTo>
                    <a:pt x="20958" y="93122"/>
                  </a:lnTo>
                  <a:lnTo>
                    <a:pt x="30096" y="98399"/>
                  </a:lnTo>
                  <a:lnTo>
                    <a:pt x="34201" y="93969"/>
                  </a:lnTo>
                  <a:cubicBezTo>
                    <a:pt x="37483" y="95292"/>
                    <a:pt x="40950" y="96255"/>
                    <a:pt x="44557" y="96792"/>
                  </a:cubicBezTo>
                  <a:lnTo>
                    <a:pt x="45908" y="102732"/>
                  </a:lnTo>
                  <a:lnTo>
                    <a:pt x="56462" y="102732"/>
                  </a:lnTo>
                  <a:lnTo>
                    <a:pt x="57803" y="96839"/>
                  </a:lnTo>
                  <a:cubicBezTo>
                    <a:pt x="61357" y="96340"/>
                    <a:pt x="64840" y="95423"/>
                    <a:pt x="68180" y="94108"/>
                  </a:cubicBezTo>
                  <a:lnTo>
                    <a:pt x="72323" y="98579"/>
                  </a:lnTo>
                  <a:lnTo>
                    <a:pt x="81462" y="93304"/>
                  </a:lnTo>
                  <a:lnTo>
                    <a:pt x="79674" y="87523"/>
                  </a:lnTo>
                  <a:cubicBezTo>
                    <a:pt x="82496" y="85309"/>
                    <a:pt x="85052" y="82776"/>
                    <a:pt x="87288" y="79971"/>
                  </a:cubicBezTo>
                  <a:lnTo>
                    <a:pt x="93123" y="81776"/>
                  </a:lnTo>
                  <a:lnTo>
                    <a:pt x="98398" y="72637"/>
                  </a:lnTo>
                  <a:lnTo>
                    <a:pt x="93968" y="68532"/>
                  </a:lnTo>
                  <a:cubicBezTo>
                    <a:pt x="95314" y="65204"/>
                    <a:pt x="96261" y="61727"/>
                    <a:pt x="96791" y="58176"/>
                  </a:cubicBezTo>
                  <a:lnTo>
                    <a:pt x="102733" y="56824"/>
                  </a:lnTo>
                  <a:lnTo>
                    <a:pt x="102733" y="46272"/>
                  </a:lnTo>
                  <a:lnTo>
                    <a:pt x="96839" y="44931"/>
                  </a:lnTo>
                  <a:cubicBezTo>
                    <a:pt x="96340" y="41376"/>
                    <a:pt x="95424" y="37894"/>
                    <a:pt x="94107" y="34554"/>
                  </a:cubicBezTo>
                  <a:lnTo>
                    <a:pt x="98580" y="30410"/>
                  </a:lnTo>
                  <a:lnTo>
                    <a:pt x="93303" y="21272"/>
                  </a:lnTo>
                  <a:lnTo>
                    <a:pt x="87522" y="23059"/>
                  </a:lnTo>
                  <a:cubicBezTo>
                    <a:pt x="85310" y="20236"/>
                    <a:pt x="82775" y="17681"/>
                    <a:pt x="79972" y="15444"/>
                  </a:cubicBezTo>
                  <a:lnTo>
                    <a:pt x="81776" y="9611"/>
                  </a:lnTo>
                  <a:lnTo>
                    <a:pt x="72637" y="4335"/>
                  </a:lnTo>
                  <a:lnTo>
                    <a:pt x="68533" y="8764"/>
                  </a:lnTo>
                  <a:cubicBezTo>
                    <a:pt x="65249" y="7441"/>
                    <a:pt x="61783" y="6478"/>
                    <a:pt x="58175" y="5942"/>
                  </a:cubicBezTo>
                  <a:lnTo>
                    <a:pt x="568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233;p52">
              <a:extLst>
                <a:ext uri="{FF2B5EF4-FFF2-40B4-BE49-F238E27FC236}">
                  <a16:creationId xmlns:a16="http://schemas.microsoft.com/office/drawing/2014/main" id="{2E7FBF81-EFDE-1455-32CF-FDFF976D0973}"/>
                </a:ext>
              </a:extLst>
            </p:cNvPr>
            <p:cNvSpPr/>
            <p:nvPr/>
          </p:nvSpPr>
          <p:spPr>
            <a:xfrm>
              <a:off x="3505925" y="2698850"/>
              <a:ext cx="2582650" cy="2582675"/>
            </a:xfrm>
            <a:custGeom>
              <a:avLst/>
              <a:gdLst/>
              <a:ahLst/>
              <a:cxnLst/>
              <a:rect l="l" t="t" r="r" b="b"/>
              <a:pathLst>
                <a:path w="103306" h="103307" extrusionOk="0">
                  <a:moveTo>
                    <a:pt x="51654" y="13619"/>
                  </a:moveTo>
                  <a:cubicBezTo>
                    <a:pt x="72626" y="13619"/>
                    <a:pt x="89688" y="30681"/>
                    <a:pt x="89688" y="51653"/>
                  </a:cubicBezTo>
                  <a:cubicBezTo>
                    <a:pt x="89688" y="72626"/>
                    <a:pt x="72626" y="89688"/>
                    <a:pt x="51654" y="89688"/>
                  </a:cubicBezTo>
                  <a:cubicBezTo>
                    <a:pt x="30682" y="89688"/>
                    <a:pt x="13620" y="72626"/>
                    <a:pt x="13620" y="51653"/>
                  </a:cubicBezTo>
                  <a:cubicBezTo>
                    <a:pt x="13620" y="30681"/>
                    <a:pt x="30682" y="13619"/>
                    <a:pt x="51654" y="13619"/>
                  </a:cubicBezTo>
                  <a:close/>
                  <a:moveTo>
                    <a:pt x="51654" y="13046"/>
                  </a:moveTo>
                  <a:cubicBezTo>
                    <a:pt x="30366" y="13046"/>
                    <a:pt x="13046" y="30365"/>
                    <a:pt x="13046" y="51653"/>
                  </a:cubicBezTo>
                  <a:cubicBezTo>
                    <a:pt x="13046" y="72942"/>
                    <a:pt x="30366" y="90261"/>
                    <a:pt x="51654" y="90261"/>
                  </a:cubicBezTo>
                  <a:cubicBezTo>
                    <a:pt x="72942" y="90261"/>
                    <a:pt x="90260" y="72941"/>
                    <a:pt x="90260" y="51653"/>
                  </a:cubicBezTo>
                  <a:cubicBezTo>
                    <a:pt x="90260" y="30366"/>
                    <a:pt x="72941" y="13046"/>
                    <a:pt x="51654" y="13046"/>
                  </a:cubicBezTo>
                  <a:close/>
                  <a:moveTo>
                    <a:pt x="56881" y="574"/>
                  </a:moveTo>
                  <a:lnTo>
                    <a:pt x="58182" y="6292"/>
                  </a:lnTo>
                  <a:cubicBezTo>
                    <a:pt x="58209" y="6407"/>
                    <a:pt x="58302" y="6495"/>
                    <a:pt x="58419" y="6512"/>
                  </a:cubicBezTo>
                  <a:cubicBezTo>
                    <a:pt x="61949" y="7040"/>
                    <a:pt x="65403" y="7981"/>
                    <a:pt x="68712" y="9317"/>
                  </a:cubicBezTo>
                  <a:cubicBezTo>
                    <a:pt x="68747" y="9331"/>
                    <a:pt x="68783" y="9338"/>
                    <a:pt x="68819" y="9338"/>
                  </a:cubicBezTo>
                  <a:cubicBezTo>
                    <a:pt x="68898" y="9338"/>
                    <a:pt x="68975" y="9306"/>
                    <a:pt x="69030" y="9246"/>
                  </a:cubicBezTo>
                  <a:lnTo>
                    <a:pt x="72979" y="4984"/>
                  </a:lnTo>
                  <a:lnTo>
                    <a:pt x="81721" y="10031"/>
                  </a:lnTo>
                  <a:lnTo>
                    <a:pt x="79985" y="15647"/>
                  </a:lnTo>
                  <a:cubicBezTo>
                    <a:pt x="79950" y="15759"/>
                    <a:pt x="79987" y="15882"/>
                    <a:pt x="80080" y="15955"/>
                  </a:cubicBezTo>
                  <a:cubicBezTo>
                    <a:pt x="82866" y="18178"/>
                    <a:pt x="85384" y="20718"/>
                    <a:pt x="87583" y="23522"/>
                  </a:cubicBezTo>
                  <a:cubicBezTo>
                    <a:pt x="87638" y="23593"/>
                    <a:pt x="87722" y="23632"/>
                    <a:pt x="87808" y="23632"/>
                  </a:cubicBezTo>
                  <a:cubicBezTo>
                    <a:pt x="87836" y="23632"/>
                    <a:pt x="87865" y="23628"/>
                    <a:pt x="87893" y="23619"/>
                  </a:cubicBezTo>
                  <a:lnTo>
                    <a:pt x="93457" y="21899"/>
                  </a:lnTo>
                  <a:lnTo>
                    <a:pt x="98503" y="30641"/>
                  </a:lnTo>
                  <a:lnTo>
                    <a:pt x="94200" y="34630"/>
                  </a:lnTo>
                  <a:cubicBezTo>
                    <a:pt x="94113" y="34710"/>
                    <a:pt x="94084" y="34835"/>
                    <a:pt x="94128" y="34945"/>
                  </a:cubicBezTo>
                  <a:cubicBezTo>
                    <a:pt x="95434" y="38264"/>
                    <a:pt x="96346" y="41725"/>
                    <a:pt x="96842" y="45257"/>
                  </a:cubicBezTo>
                  <a:cubicBezTo>
                    <a:pt x="96858" y="45375"/>
                    <a:pt x="96946" y="45469"/>
                    <a:pt x="97062" y="45496"/>
                  </a:cubicBezTo>
                  <a:lnTo>
                    <a:pt x="102733" y="46786"/>
                  </a:lnTo>
                  <a:lnTo>
                    <a:pt x="102733" y="56881"/>
                  </a:lnTo>
                  <a:lnTo>
                    <a:pt x="97014" y="58183"/>
                  </a:lnTo>
                  <a:cubicBezTo>
                    <a:pt x="96899" y="58209"/>
                    <a:pt x="96812" y="58303"/>
                    <a:pt x="96795" y="58420"/>
                  </a:cubicBezTo>
                  <a:cubicBezTo>
                    <a:pt x="96267" y="61949"/>
                    <a:pt x="95327" y="65404"/>
                    <a:pt x="93989" y="68713"/>
                  </a:cubicBezTo>
                  <a:cubicBezTo>
                    <a:pt x="93945" y="68823"/>
                    <a:pt x="93973" y="68950"/>
                    <a:pt x="94061" y="69031"/>
                  </a:cubicBezTo>
                  <a:lnTo>
                    <a:pt x="98323" y="72979"/>
                  </a:lnTo>
                  <a:lnTo>
                    <a:pt x="93275" y="81722"/>
                  </a:lnTo>
                  <a:lnTo>
                    <a:pt x="87661" y="79985"/>
                  </a:lnTo>
                  <a:cubicBezTo>
                    <a:pt x="87632" y="79976"/>
                    <a:pt x="87603" y="79972"/>
                    <a:pt x="87574" y="79972"/>
                  </a:cubicBezTo>
                  <a:cubicBezTo>
                    <a:pt x="87489" y="79972"/>
                    <a:pt x="87406" y="80010"/>
                    <a:pt x="87352" y="80080"/>
                  </a:cubicBezTo>
                  <a:cubicBezTo>
                    <a:pt x="85130" y="82867"/>
                    <a:pt x="82590" y="85385"/>
                    <a:pt x="79785" y="87584"/>
                  </a:cubicBezTo>
                  <a:cubicBezTo>
                    <a:pt x="79691" y="87658"/>
                    <a:pt x="79653" y="87781"/>
                    <a:pt x="79688" y="87894"/>
                  </a:cubicBezTo>
                  <a:lnTo>
                    <a:pt x="81408" y="93457"/>
                  </a:lnTo>
                  <a:lnTo>
                    <a:pt x="72665" y="98504"/>
                  </a:lnTo>
                  <a:lnTo>
                    <a:pt x="68677" y="94200"/>
                  </a:lnTo>
                  <a:cubicBezTo>
                    <a:pt x="68622" y="94140"/>
                    <a:pt x="68545" y="94108"/>
                    <a:pt x="68467" y="94108"/>
                  </a:cubicBezTo>
                  <a:cubicBezTo>
                    <a:pt x="68432" y="94108"/>
                    <a:pt x="68396" y="94115"/>
                    <a:pt x="68362" y="94128"/>
                  </a:cubicBezTo>
                  <a:cubicBezTo>
                    <a:pt x="65042" y="95435"/>
                    <a:pt x="61581" y="96346"/>
                    <a:pt x="58049" y="96843"/>
                  </a:cubicBezTo>
                  <a:cubicBezTo>
                    <a:pt x="57932" y="96859"/>
                    <a:pt x="57836" y="96947"/>
                    <a:pt x="57810" y="97062"/>
                  </a:cubicBezTo>
                  <a:lnTo>
                    <a:pt x="56520" y="102734"/>
                  </a:lnTo>
                  <a:lnTo>
                    <a:pt x="46425" y="102734"/>
                  </a:lnTo>
                  <a:lnTo>
                    <a:pt x="45123" y="97015"/>
                  </a:lnTo>
                  <a:cubicBezTo>
                    <a:pt x="45096" y="96899"/>
                    <a:pt x="45003" y="96812"/>
                    <a:pt x="44886" y="96795"/>
                  </a:cubicBezTo>
                  <a:cubicBezTo>
                    <a:pt x="41383" y="96275"/>
                    <a:pt x="37919" y="95331"/>
                    <a:pt x="34595" y="93990"/>
                  </a:cubicBezTo>
                  <a:cubicBezTo>
                    <a:pt x="34560" y="93975"/>
                    <a:pt x="34524" y="93969"/>
                    <a:pt x="34487" y="93969"/>
                  </a:cubicBezTo>
                  <a:cubicBezTo>
                    <a:pt x="34409" y="93969"/>
                    <a:pt x="34332" y="94001"/>
                    <a:pt x="34277" y="94060"/>
                  </a:cubicBezTo>
                  <a:lnTo>
                    <a:pt x="30328" y="98323"/>
                  </a:lnTo>
                  <a:lnTo>
                    <a:pt x="21585" y="93276"/>
                  </a:lnTo>
                  <a:lnTo>
                    <a:pt x="23320" y="87660"/>
                  </a:lnTo>
                  <a:cubicBezTo>
                    <a:pt x="23355" y="87548"/>
                    <a:pt x="23318" y="87425"/>
                    <a:pt x="23225" y="87353"/>
                  </a:cubicBezTo>
                  <a:cubicBezTo>
                    <a:pt x="20440" y="85129"/>
                    <a:pt x="17921" y="82590"/>
                    <a:pt x="15722" y="79785"/>
                  </a:cubicBezTo>
                  <a:cubicBezTo>
                    <a:pt x="15667" y="79714"/>
                    <a:pt x="15584" y="79675"/>
                    <a:pt x="15497" y="79675"/>
                  </a:cubicBezTo>
                  <a:cubicBezTo>
                    <a:pt x="15469" y="79675"/>
                    <a:pt x="15440" y="79679"/>
                    <a:pt x="15412" y="79688"/>
                  </a:cubicBezTo>
                  <a:lnTo>
                    <a:pt x="9849" y="81408"/>
                  </a:lnTo>
                  <a:lnTo>
                    <a:pt x="4802" y="72666"/>
                  </a:lnTo>
                  <a:lnTo>
                    <a:pt x="9107" y="68678"/>
                  </a:lnTo>
                  <a:cubicBezTo>
                    <a:pt x="9193" y="68597"/>
                    <a:pt x="9222" y="68472"/>
                    <a:pt x="9179" y="68362"/>
                  </a:cubicBezTo>
                  <a:cubicBezTo>
                    <a:pt x="7872" y="65043"/>
                    <a:pt x="6962" y="61583"/>
                    <a:pt x="6465" y="58049"/>
                  </a:cubicBezTo>
                  <a:cubicBezTo>
                    <a:pt x="6449" y="57933"/>
                    <a:pt x="6361" y="57837"/>
                    <a:pt x="6244" y="57811"/>
                  </a:cubicBezTo>
                  <a:lnTo>
                    <a:pt x="574" y="56520"/>
                  </a:lnTo>
                  <a:lnTo>
                    <a:pt x="574" y="46426"/>
                  </a:lnTo>
                  <a:lnTo>
                    <a:pt x="6292" y="45125"/>
                  </a:lnTo>
                  <a:cubicBezTo>
                    <a:pt x="6408" y="45098"/>
                    <a:pt x="6494" y="45003"/>
                    <a:pt x="6512" y="44887"/>
                  </a:cubicBezTo>
                  <a:cubicBezTo>
                    <a:pt x="7032" y="41381"/>
                    <a:pt x="7976" y="37919"/>
                    <a:pt x="9317" y="34596"/>
                  </a:cubicBezTo>
                  <a:cubicBezTo>
                    <a:pt x="9362" y="34485"/>
                    <a:pt x="9333" y="34359"/>
                    <a:pt x="9247" y="34278"/>
                  </a:cubicBezTo>
                  <a:lnTo>
                    <a:pt x="4983" y="30328"/>
                  </a:lnTo>
                  <a:lnTo>
                    <a:pt x="10031" y="21585"/>
                  </a:lnTo>
                  <a:lnTo>
                    <a:pt x="15646" y="23322"/>
                  </a:lnTo>
                  <a:cubicBezTo>
                    <a:pt x="15675" y="23331"/>
                    <a:pt x="15703" y="23335"/>
                    <a:pt x="15732" y="23335"/>
                  </a:cubicBezTo>
                  <a:cubicBezTo>
                    <a:pt x="15817" y="23335"/>
                    <a:pt x="15900" y="23296"/>
                    <a:pt x="15954" y="23227"/>
                  </a:cubicBezTo>
                  <a:cubicBezTo>
                    <a:pt x="18177" y="20440"/>
                    <a:pt x="20717" y="17922"/>
                    <a:pt x="23521" y="15723"/>
                  </a:cubicBezTo>
                  <a:cubicBezTo>
                    <a:pt x="23615" y="15649"/>
                    <a:pt x="23653" y="15527"/>
                    <a:pt x="23619" y="15413"/>
                  </a:cubicBezTo>
                  <a:lnTo>
                    <a:pt x="21900" y="9850"/>
                  </a:lnTo>
                  <a:lnTo>
                    <a:pt x="30642" y="4802"/>
                  </a:lnTo>
                  <a:lnTo>
                    <a:pt x="34630" y="9107"/>
                  </a:lnTo>
                  <a:cubicBezTo>
                    <a:pt x="34685" y="9167"/>
                    <a:pt x="34762" y="9198"/>
                    <a:pt x="34840" y="9198"/>
                  </a:cubicBezTo>
                  <a:cubicBezTo>
                    <a:pt x="34876" y="9198"/>
                    <a:pt x="34912" y="9192"/>
                    <a:pt x="34946" y="9179"/>
                  </a:cubicBezTo>
                  <a:cubicBezTo>
                    <a:pt x="38264" y="7873"/>
                    <a:pt x="41725" y="6961"/>
                    <a:pt x="45257" y="6465"/>
                  </a:cubicBezTo>
                  <a:cubicBezTo>
                    <a:pt x="45375" y="6448"/>
                    <a:pt x="45470" y="6360"/>
                    <a:pt x="45497" y="6245"/>
                  </a:cubicBezTo>
                  <a:lnTo>
                    <a:pt x="46788" y="574"/>
                  </a:lnTo>
                  <a:close/>
                  <a:moveTo>
                    <a:pt x="46559" y="1"/>
                  </a:moveTo>
                  <a:cubicBezTo>
                    <a:pt x="46425" y="1"/>
                    <a:pt x="46309" y="94"/>
                    <a:pt x="46280" y="224"/>
                  </a:cubicBezTo>
                  <a:lnTo>
                    <a:pt x="44983" y="5925"/>
                  </a:lnTo>
                  <a:cubicBezTo>
                    <a:pt x="41538" y="6425"/>
                    <a:pt x="38162" y="7314"/>
                    <a:pt x="34918" y="8575"/>
                  </a:cubicBezTo>
                  <a:lnTo>
                    <a:pt x="30907" y="4246"/>
                  </a:lnTo>
                  <a:cubicBezTo>
                    <a:pt x="30851" y="4185"/>
                    <a:pt x="30775" y="4154"/>
                    <a:pt x="30697" y="4154"/>
                  </a:cubicBezTo>
                  <a:cubicBezTo>
                    <a:pt x="30648" y="4154"/>
                    <a:pt x="30599" y="4166"/>
                    <a:pt x="30554" y="4192"/>
                  </a:cubicBezTo>
                  <a:lnTo>
                    <a:pt x="21415" y="9469"/>
                  </a:lnTo>
                  <a:cubicBezTo>
                    <a:pt x="21298" y="9535"/>
                    <a:pt x="21245" y="9674"/>
                    <a:pt x="21284" y="9801"/>
                  </a:cubicBezTo>
                  <a:lnTo>
                    <a:pt x="23014" y="15395"/>
                  </a:lnTo>
                  <a:cubicBezTo>
                    <a:pt x="20286" y="17551"/>
                    <a:pt x="17809" y="20008"/>
                    <a:pt x="15629" y="22718"/>
                  </a:cubicBezTo>
                  <a:lnTo>
                    <a:pt x="9982" y="20971"/>
                  </a:lnTo>
                  <a:cubicBezTo>
                    <a:pt x="9954" y="20962"/>
                    <a:pt x="9925" y="20958"/>
                    <a:pt x="9896" y="20958"/>
                  </a:cubicBezTo>
                  <a:cubicBezTo>
                    <a:pt x="9796" y="20958"/>
                    <a:pt x="9700" y="21011"/>
                    <a:pt x="9649" y="21102"/>
                  </a:cubicBezTo>
                  <a:lnTo>
                    <a:pt x="4374" y="30241"/>
                  </a:lnTo>
                  <a:cubicBezTo>
                    <a:pt x="4307" y="30357"/>
                    <a:pt x="4329" y="30503"/>
                    <a:pt x="4427" y="30594"/>
                  </a:cubicBezTo>
                  <a:lnTo>
                    <a:pt x="8713" y="34563"/>
                  </a:lnTo>
                  <a:cubicBezTo>
                    <a:pt x="7422" y="37797"/>
                    <a:pt x="6504" y="41167"/>
                    <a:pt x="5975" y="44609"/>
                  </a:cubicBezTo>
                  <a:lnTo>
                    <a:pt x="224" y="45917"/>
                  </a:lnTo>
                  <a:cubicBezTo>
                    <a:pt x="93" y="45946"/>
                    <a:pt x="2" y="46063"/>
                    <a:pt x="2" y="46196"/>
                  </a:cubicBezTo>
                  <a:lnTo>
                    <a:pt x="2" y="56748"/>
                  </a:lnTo>
                  <a:cubicBezTo>
                    <a:pt x="1" y="56882"/>
                    <a:pt x="93" y="56998"/>
                    <a:pt x="224" y="57028"/>
                  </a:cubicBezTo>
                  <a:lnTo>
                    <a:pt x="5926" y="58325"/>
                  </a:lnTo>
                  <a:cubicBezTo>
                    <a:pt x="6425" y="61769"/>
                    <a:pt x="7313" y="65146"/>
                    <a:pt x="8574" y="68390"/>
                  </a:cubicBezTo>
                  <a:lnTo>
                    <a:pt x="4246" y="72400"/>
                  </a:lnTo>
                  <a:cubicBezTo>
                    <a:pt x="4148" y="72491"/>
                    <a:pt x="4126" y="72638"/>
                    <a:pt x="4193" y="72754"/>
                  </a:cubicBezTo>
                  <a:lnTo>
                    <a:pt x="9469" y="81892"/>
                  </a:lnTo>
                  <a:cubicBezTo>
                    <a:pt x="9520" y="81982"/>
                    <a:pt x="9615" y="82035"/>
                    <a:pt x="9716" y="82035"/>
                  </a:cubicBezTo>
                  <a:cubicBezTo>
                    <a:pt x="9744" y="82035"/>
                    <a:pt x="9773" y="82031"/>
                    <a:pt x="9802" y="82022"/>
                  </a:cubicBezTo>
                  <a:lnTo>
                    <a:pt x="15394" y="80292"/>
                  </a:lnTo>
                  <a:cubicBezTo>
                    <a:pt x="17552" y="83020"/>
                    <a:pt x="20008" y="85497"/>
                    <a:pt x="22717" y="87676"/>
                  </a:cubicBezTo>
                  <a:lnTo>
                    <a:pt x="20971" y="93324"/>
                  </a:lnTo>
                  <a:cubicBezTo>
                    <a:pt x="20931" y="93452"/>
                    <a:pt x="20986" y="93591"/>
                    <a:pt x="21101" y="93656"/>
                  </a:cubicBezTo>
                  <a:lnTo>
                    <a:pt x="30240" y="98933"/>
                  </a:lnTo>
                  <a:cubicBezTo>
                    <a:pt x="30284" y="98959"/>
                    <a:pt x="30334" y="98972"/>
                    <a:pt x="30383" y="98972"/>
                  </a:cubicBezTo>
                  <a:cubicBezTo>
                    <a:pt x="30461" y="98972"/>
                    <a:pt x="30538" y="98940"/>
                    <a:pt x="30594" y="98880"/>
                  </a:cubicBezTo>
                  <a:lnTo>
                    <a:pt x="34563" y="94595"/>
                  </a:lnTo>
                  <a:cubicBezTo>
                    <a:pt x="37798" y="95885"/>
                    <a:pt x="41166" y="96803"/>
                    <a:pt x="44608" y="97332"/>
                  </a:cubicBezTo>
                  <a:lnTo>
                    <a:pt x="45917" y="103084"/>
                  </a:lnTo>
                  <a:cubicBezTo>
                    <a:pt x="45947" y="103214"/>
                    <a:pt x="46062" y="103306"/>
                    <a:pt x="46197" y="103306"/>
                  </a:cubicBezTo>
                  <a:lnTo>
                    <a:pt x="56749" y="103306"/>
                  </a:lnTo>
                  <a:cubicBezTo>
                    <a:pt x="56882" y="103306"/>
                    <a:pt x="56997" y="103214"/>
                    <a:pt x="57028" y="103084"/>
                  </a:cubicBezTo>
                  <a:lnTo>
                    <a:pt x="58324" y="97382"/>
                  </a:lnTo>
                  <a:cubicBezTo>
                    <a:pt x="61768" y="96883"/>
                    <a:pt x="65145" y="95995"/>
                    <a:pt x="68389" y="94734"/>
                  </a:cubicBezTo>
                  <a:lnTo>
                    <a:pt x="72400" y="99062"/>
                  </a:lnTo>
                  <a:cubicBezTo>
                    <a:pt x="72455" y="99122"/>
                    <a:pt x="72532" y="99154"/>
                    <a:pt x="72609" y="99154"/>
                  </a:cubicBezTo>
                  <a:cubicBezTo>
                    <a:pt x="72658" y="99154"/>
                    <a:pt x="72708" y="99141"/>
                    <a:pt x="72753" y="99115"/>
                  </a:cubicBezTo>
                  <a:lnTo>
                    <a:pt x="81892" y="93838"/>
                  </a:lnTo>
                  <a:cubicBezTo>
                    <a:pt x="82007" y="93772"/>
                    <a:pt x="82062" y="93633"/>
                    <a:pt x="82022" y="93506"/>
                  </a:cubicBezTo>
                  <a:lnTo>
                    <a:pt x="80293" y="87914"/>
                  </a:lnTo>
                  <a:cubicBezTo>
                    <a:pt x="83021" y="85756"/>
                    <a:pt x="85498" y="83299"/>
                    <a:pt x="87677" y="80590"/>
                  </a:cubicBezTo>
                  <a:lnTo>
                    <a:pt x="93325" y="82336"/>
                  </a:lnTo>
                  <a:cubicBezTo>
                    <a:pt x="93353" y="82345"/>
                    <a:pt x="93382" y="82349"/>
                    <a:pt x="93410" y="82349"/>
                  </a:cubicBezTo>
                  <a:cubicBezTo>
                    <a:pt x="93510" y="82349"/>
                    <a:pt x="93605" y="82297"/>
                    <a:pt x="93657" y="82207"/>
                  </a:cubicBezTo>
                  <a:lnTo>
                    <a:pt x="98933" y="73068"/>
                  </a:lnTo>
                  <a:cubicBezTo>
                    <a:pt x="99000" y="72953"/>
                    <a:pt x="98978" y="72806"/>
                    <a:pt x="98879" y="72715"/>
                  </a:cubicBezTo>
                  <a:lnTo>
                    <a:pt x="94594" y="68745"/>
                  </a:lnTo>
                  <a:cubicBezTo>
                    <a:pt x="95885" y="65511"/>
                    <a:pt x="96804" y="62140"/>
                    <a:pt x="97333" y="58700"/>
                  </a:cubicBezTo>
                  <a:lnTo>
                    <a:pt x="103084" y="57391"/>
                  </a:lnTo>
                  <a:cubicBezTo>
                    <a:pt x="103213" y="57361"/>
                    <a:pt x="103306" y="57245"/>
                    <a:pt x="103306" y="57112"/>
                  </a:cubicBezTo>
                  <a:lnTo>
                    <a:pt x="103306" y="46559"/>
                  </a:lnTo>
                  <a:cubicBezTo>
                    <a:pt x="103306" y="46425"/>
                    <a:pt x="103213" y="46309"/>
                    <a:pt x="103084" y="46280"/>
                  </a:cubicBezTo>
                  <a:lnTo>
                    <a:pt x="97381" y="44983"/>
                  </a:lnTo>
                  <a:cubicBezTo>
                    <a:pt x="96883" y="41538"/>
                    <a:pt x="95993" y="38161"/>
                    <a:pt x="94732" y="34918"/>
                  </a:cubicBezTo>
                  <a:lnTo>
                    <a:pt x="99061" y="30908"/>
                  </a:lnTo>
                  <a:cubicBezTo>
                    <a:pt x="99159" y="30816"/>
                    <a:pt x="99181" y="30669"/>
                    <a:pt x="99114" y="30554"/>
                  </a:cubicBezTo>
                  <a:lnTo>
                    <a:pt x="93839" y="21415"/>
                  </a:lnTo>
                  <a:cubicBezTo>
                    <a:pt x="93787" y="21324"/>
                    <a:pt x="93692" y="21271"/>
                    <a:pt x="93592" y="21271"/>
                  </a:cubicBezTo>
                  <a:cubicBezTo>
                    <a:pt x="93563" y="21271"/>
                    <a:pt x="93534" y="21275"/>
                    <a:pt x="93506" y="21284"/>
                  </a:cubicBezTo>
                  <a:lnTo>
                    <a:pt x="87913" y="23014"/>
                  </a:lnTo>
                  <a:cubicBezTo>
                    <a:pt x="85756" y="20287"/>
                    <a:pt x="83299" y="17810"/>
                    <a:pt x="80590" y="15630"/>
                  </a:cubicBezTo>
                  <a:lnTo>
                    <a:pt x="82337" y="9983"/>
                  </a:lnTo>
                  <a:cubicBezTo>
                    <a:pt x="82376" y="9855"/>
                    <a:pt x="82323" y="9717"/>
                    <a:pt x="82206" y="9651"/>
                  </a:cubicBezTo>
                  <a:lnTo>
                    <a:pt x="73068" y="4373"/>
                  </a:lnTo>
                  <a:cubicBezTo>
                    <a:pt x="73023" y="4348"/>
                    <a:pt x="72974" y="4335"/>
                    <a:pt x="72925" y="4335"/>
                  </a:cubicBezTo>
                  <a:cubicBezTo>
                    <a:pt x="72848" y="4335"/>
                    <a:pt x="72771" y="4367"/>
                    <a:pt x="72715" y="4427"/>
                  </a:cubicBezTo>
                  <a:lnTo>
                    <a:pt x="68743" y="8712"/>
                  </a:lnTo>
                  <a:cubicBezTo>
                    <a:pt x="65510" y="7422"/>
                    <a:pt x="62140" y="6504"/>
                    <a:pt x="58698" y="5974"/>
                  </a:cubicBezTo>
                  <a:lnTo>
                    <a:pt x="57390" y="224"/>
                  </a:lnTo>
                  <a:cubicBezTo>
                    <a:pt x="57361" y="94"/>
                    <a:pt x="57245" y="1"/>
                    <a:pt x="571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234;p52">
              <a:extLst>
                <a:ext uri="{FF2B5EF4-FFF2-40B4-BE49-F238E27FC236}">
                  <a16:creationId xmlns:a16="http://schemas.microsoft.com/office/drawing/2014/main" id="{DACA39BD-4B96-B28F-81AD-49FF943DDE00}"/>
                </a:ext>
              </a:extLst>
            </p:cNvPr>
            <p:cNvSpPr/>
            <p:nvPr/>
          </p:nvSpPr>
          <p:spPr>
            <a:xfrm>
              <a:off x="3795325" y="1958325"/>
              <a:ext cx="1615350" cy="655650"/>
            </a:xfrm>
            <a:custGeom>
              <a:avLst/>
              <a:gdLst/>
              <a:ahLst/>
              <a:cxnLst/>
              <a:rect l="l" t="t" r="r" b="b"/>
              <a:pathLst>
                <a:path w="64614" h="26226" extrusionOk="0">
                  <a:moveTo>
                    <a:pt x="33011" y="1"/>
                  </a:moveTo>
                  <a:cubicBezTo>
                    <a:pt x="30472" y="1"/>
                    <a:pt x="28153" y="246"/>
                    <a:pt x="26239" y="834"/>
                  </a:cubicBezTo>
                  <a:cubicBezTo>
                    <a:pt x="14565" y="4417"/>
                    <a:pt x="578" y="16207"/>
                    <a:pt x="578" y="16207"/>
                  </a:cubicBezTo>
                  <a:cubicBezTo>
                    <a:pt x="578" y="16207"/>
                    <a:pt x="1" y="19558"/>
                    <a:pt x="9479" y="23372"/>
                  </a:cubicBezTo>
                  <a:cubicBezTo>
                    <a:pt x="14007" y="25195"/>
                    <a:pt x="18112" y="26226"/>
                    <a:pt x="23082" y="26226"/>
                  </a:cubicBezTo>
                  <a:cubicBezTo>
                    <a:pt x="28514" y="26226"/>
                    <a:pt x="34979" y="24994"/>
                    <a:pt x="44155" y="22217"/>
                  </a:cubicBezTo>
                  <a:cubicBezTo>
                    <a:pt x="61723" y="16901"/>
                    <a:pt x="64613" y="6382"/>
                    <a:pt x="64613" y="6382"/>
                  </a:cubicBezTo>
                  <a:cubicBezTo>
                    <a:pt x="64613" y="6382"/>
                    <a:pt x="45952" y="1"/>
                    <a:pt x="33011"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235;p52">
              <a:extLst>
                <a:ext uri="{FF2B5EF4-FFF2-40B4-BE49-F238E27FC236}">
                  <a16:creationId xmlns:a16="http://schemas.microsoft.com/office/drawing/2014/main" id="{2EF147D9-551F-2CD4-65F1-958E8E774775}"/>
                </a:ext>
              </a:extLst>
            </p:cNvPr>
            <p:cNvSpPr/>
            <p:nvPr/>
          </p:nvSpPr>
          <p:spPr>
            <a:xfrm>
              <a:off x="3790025" y="1950950"/>
              <a:ext cx="1628575" cy="670075"/>
            </a:xfrm>
            <a:custGeom>
              <a:avLst/>
              <a:gdLst/>
              <a:ahLst/>
              <a:cxnLst/>
              <a:rect l="l" t="t" r="r" b="b"/>
              <a:pathLst>
                <a:path w="65143" h="26803" extrusionOk="0">
                  <a:moveTo>
                    <a:pt x="33185" y="587"/>
                  </a:moveTo>
                  <a:cubicBezTo>
                    <a:pt x="45124" y="587"/>
                    <a:pt x="62123" y="6082"/>
                    <a:pt x="64463" y="6858"/>
                  </a:cubicBezTo>
                  <a:cubicBezTo>
                    <a:pt x="63875" y="8490"/>
                    <a:pt x="59980" y="17488"/>
                    <a:pt x="44283" y="22239"/>
                  </a:cubicBezTo>
                  <a:cubicBezTo>
                    <a:pt x="35000" y="25048"/>
                    <a:pt x="28520" y="26226"/>
                    <a:pt x="23212" y="26226"/>
                  </a:cubicBezTo>
                  <a:cubicBezTo>
                    <a:pt x="18147" y="26226"/>
                    <a:pt x="14148" y="25153"/>
                    <a:pt x="9797" y="23403"/>
                  </a:cubicBezTo>
                  <a:cubicBezTo>
                    <a:pt x="1608" y="20107"/>
                    <a:pt x="1092" y="17193"/>
                    <a:pt x="1071" y="16640"/>
                  </a:cubicBezTo>
                  <a:cubicBezTo>
                    <a:pt x="2333" y="15595"/>
                    <a:pt x="15555" y="4773"/>
                    <a:pt x="26534" y="1403"/>
                  </a:cubicBezTo>
                  <a:cubicBezTo>
                    <a:pt x="28409" y="828"/>
                    <a:pt x="30686" y="587"/>
                    <a:pt x="33185" y="587"/>
                  </a:cubicBezTo>
                  <a:close/>
                  <a:moveTo>
                    <a:pt x="33254" y="1"/>
                  </a:moveTo>
                  <a:cubicBezTo>
                    <a:pt x="30522" y="1"/>
                    <a:pt x="28222" y="285"/>
                    <a:pt x="26366" y="855"/>
                  </a:cubicBezTo>
                  <a:cubicBezTo>
                    <a:pt x="14771" y="4414"/>
                    <a:pt x="746" y="16165"/>
                    <a:pt x="606" y="16283"/>
                  </a:cubicBezTo>
                  <a:cubicBezTo>
                    <a:pt x="554" y="16327"/>
                    <a:pt x="519" y="16387"/>
                    <a:pt x="508" y="16453"/>
                  </a:cubicBezTo>
                  <a:cubicBezTo>
                    <a:pt x="482" y="16600"/>
                    <a:pt x="1" y="20078"/>
                    <a:pt x="9583" y="23934"/>
                  </a:cubicBezTo>
                  <a:cubicBezTo>
                    <a:pt x="14005" y="25713"/>
                    <a:pt x="18065" y="26803"/>
                    <a:pt x="23202" y="26803"/>
                  </a:cubicBezTo>
                  <a:cubicBezTo>
                    <a:pt x="28563" y="26803"/>
                    <a:pt x="35101" y="25616"/>
                    <a:pt x="44449" y="22787"/>
                  </a:cubicBezTo>
                  <a:cubicBezTo>
                    <a:pt x="61968" y="17485"/>
                    <a:pt x="65073" y="6860"/>
                    <a:pt x="65102" y="6752"/>
                  </a:cubicBezTo>
                  <a:cubicBezTo>
                    <a:pt x="65142" y="6607"/>
                    <a:pt x="65061" y="6455"/>
                    <a:pt x="64918" y="6405"/>
                  </a:cubicBezTo>
                  <a:cubicBezTo>
                    <a:pt x="64851" y="6383"/>
                    <a:pt x="58135" y="4097"/>
                    <a:pt x="50078" y="2280"/>
                  </a:cubicBezTo>
                  <a:cubicBezTo>
                    <a:pt x="43349" y="761"/>
                    <a:pt x="37723" y="1"/>
                    <a:pt x="33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236;p52">
              <a:extLst>
                <a:ext uri="{FF2B5EF4-FFF2-40B4-BE49-F238E27FC236}">
                  <a16:creationId xmlns:a16="http://schemas.microsoft.com/office/drawing/2014/main" id="{6BD3D107-6927-3A19-D556-25D056EB4F41}"/>
                </a:ext>
              </a:extLst>
            </p:cNvPr>
            <p:cNvSpPr/>
            <p:nvPr/>
          </p:nvSpPr>
          <p:spPr>
            <a:xfrm>
              <a:off x="4289425" y="1687300"/>
              <a:ext cx="401700" cy="627925"/>
            </a:xfrm>
            <a:custGeom>
              <a:avLst/>
              <a:gdLst/>
              <a:ahLst/>
              <a:cxnLst/>
              <a:rect l="l" t="t" r="r" b="b"/>
              <a:pathLst>
                <a:path w="16068" h="25117" extrusionOk="0">
                  <a:moveTo>
                    <a:pt x="15837" y="1"/>
                  </a:moveTo>
                  <a:cubicBezTo>
                    <a:pt x="15837" y="1"/>
                    <a:pt x="10289" y="8555"/>
                    <a:pt x="7284" y="9363"/>
                  </a:cubicBezTo>
                  <a:cubicBezTo>
                    <a:pt x="6915" y="9462"/>
                    <a:pt x="6527" y="9506"/>
                    <a:pt x="6131" y="9506"/>
                  </a:cubicBezTo>
                  <a:cubicBezTo>
                    <a:pt x="3293" y="9506"/>
                    <a:pt x="1" y="7282"/>
                    <a:pt x="1" y="7282"/>
                  </a:cubicBezTo>
                  <a:lnTo>
                    <a:pt x="1" y="7282"/>
                  </a:lnTo>
                  <a:cubicBezTo>
                    <a:pt x="1" y="7282"/>
                    <a:pt x="1965" y="12599"/>
                    <a:pt x="3237" y="18263"/>
                  </a:cubicBezTo>
                  <a:cubicBezTo>
                    <a:pt x="4118" y="22190"/>
                    <a:pt x="5556" y="25117"/>
                    <a:pt x="7704" y="25117"/>
                  </a:cubicBezTo>
                  <a:cubicBezTo>
                    <a:pt x="8653" y="25117"/>
                    <a:pt x="9742" y="24544"/>
                    <a:pt x="10982" y="23233"/>
                  </a:cubicBezTo>
                  <a:cubicBezTo>
                    <a:pt x="15027" y="18956"/>
                    <a:pt x="16068" y="10403"/>
                    <a:pt x="16068" y="7745"/>
                  </a:cubicBezTo>
                  <a:cubicBezTo>
                    <a:pt x="16068" y="5086"/>
                    <a:pt x="15837" y="1"/>
                    <a:pt x="15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237;p52">
              <a:extLst>
                <a:ext uri="{FF2B5EF4-FFF2-40B4-BE49-F238E27FC236}">
                  <a16:creationId xmlns:a16="http://schemas.microsoft.com/office/drawing/2014/main" id="{94E1952F-4ABD-BDEE-36CC-03238DF22F46}"/>
                </a:ext>
              </a:extLst>
            </p:cNvPr>
            <p:cNvSpPr/>
            <p:nvPr/>
          </p:nvSpPr>
          <p:spPr>
            <a:xfrm>
              <a:off x="4280900" y="1680150"/>
              <a:ext cx="417425" cy="642250"/>
            </a:xfrm>
            <a:custGeom>
              <a:avLst/>
              <a:gdLst/>
              <a:ahLst/>
              <a:cxnLst/>
              <a:rect l="l" t="t" r="r" b="b"/>
              <a:pathLst>
                <a:path w="16697" h="25690" extrusionOk="0">
                  <a:moveTo>
                    <a:pt x="15930" y="1176"/>
                  </a:moveTo>
                  <a:cubicBezTo>
                    <a:pt x="15995" y="2750"/>
                    <a:pt x="16123" y="6071"/>
                    <a:pt x="16123" y="8031"/>
                  </a:cubicBezTo>
                  <a:cubicBezTo>
                    <a:pt x="16123" y="10142"/>
                    <a:pt x="15273" y="18928"/>
                    <a:pt x="11115" y="23323"/>
                  </a:cubicBezTo>
                  <a:cubicBezTo>
                    <a:pt x="9988" y="24515"/>
                    <a:pt x="8959" y="25117"/>
                    <a:pt x="8044" y="25117"/>
                  </a:cubicBezTo>
                  <a:cubicBezTo>
                    <a:pt x="7862" y="25117"/>
                    <a:pt x="7685" y="25093"/>
                    <a:pt x="7512" y="25045"/>
                  </a:cubicBezTo>
                  <a:cubicBezTo>
                    <a:pt x="5991" y="24626"/>
                    <a:pt x="4728" y="22359"/>
                    <a:pt x="3859" y="18487"/>
                  </a:cubicBezTo>
                  <a:cubicBezTo>
                    <a:pt x="2879" y="14124"/>
                    <a:pt x="1475" y="9925"/>
                    <a:pt x="886" y="8241"/>
                  </a:cubicBezTo>
                  <a:lnTo>
                    <a:pt x="886" y="8241"/>
                  </a:lnTo>
                  <a:cubicBezTo>
                    <a:pt x="2024" y="8903"/>
                    <a:pt x="4343" y="10079"/>
                    <a:pt x="6465" y="10079"/>
                  </a:cubicBezTo>
                  <a:cubicBezTo>
                    <a:pt x="6888" y="10079"/>
                    <a:pt x="7302" y="10032"/>
                    <a:pt x="7699" y="9926"/>
                  </a:cubicBezTo>
                  <a:cubicBezTo>
                    <a:pt x="10275" y="9232"/>
                    <a:pt x="14494" y="3292"/>
                    <a:pt x="15930" y="1176"/>
                  </a:cubicBezTo>
                  <a:close/>
                  <a:moveTo>
                    <a:pt x="16181" y="1"/>
                  </a:moveTo>
                  <a:cubicBezTo>
                    <a:pt x="16085" y="1"/>
                    <a:pt x="15993" y="48"/>
                    <a:pt x="15938" y="130"/>
                  </a:cubicBezTo>
                  <a:cubicBezTo>
                    <a:pt x="15883" y="215"/>
                    <a:pt x="10416" y="8601"/>
                    <a:pt x="7551" y="9373"/>
                  </a:cubicBezTo>
                  <a:cubicBezTo>
                    <a:pt x="7207" y="9465"/>
                    <a:pt x="6844" y="9506"/>
                    <a:pt x="6471" y="9506"/>
                  </a:cubicBezTo>
                  <a:cubicBezTo>
                    <a:pt x="3761" y="9506"/>
                    <a:pt x="540" y="7356"/>
                    <a:pt x="504" y="7331"/>
                  </a:cubicBezTo>
                  <a:cubicBezTo>
                    <a:pt x="452" y="7296"/>
                    <a:pt x="397" y="7281"/>
                    <a:pt x="344" y="7281"/>
                  </a:cubicBezTo>
                  <a:cubicBezTo>
                    <a:pt x="161" y="7281"/>
                    <a:pt x="0" y="7465"/>
                    <a:pt x="75" y="7668"/>
                  </a:cubicBezTo>
                  <a:cubicBezTo>
                    <a:pt x="93" y="7721"/>
                    <a:pt x="2047" y="13033"/>
                    <a:pt x="3299" y="18612"/>
                  </a:cubicBezTo>
                  <a:cubicBezTo>
                    <a:pt x="4231" y="22763"/>
                    <a:pt x="5598" y="25112"/>
                    <a:pt x="7361" y="25597"/>
                  </a:cubicBezTo>
                  <a:cubicBezTo>
                    <a:pt x="7583" y="25658"/>
                    <a:pt x="7812" y="25690"/>
                    <a:pt x="8043" y="25690"/>
                  </a:cubicBezTo>
                  <a:cubicBezTo>
                    <a:pt x="9120" y="25690"/>
                    <a:pt x="10290" y="25028"/>
                    <a:pt x="11533" y="23716"/>
                  </a:cubicBezTo>
                  <a:cubicBezTo>
                    <a:pt x="15820" y="19183"/>
                    <a:pt x="16697" y="10191"/>
                    <a:pt x="16697" y="8031"/>
                  </a:cubicBezTo>
                  <a:cubicBezTo>
                    <a:pt x="16697" y="5397"/>
                    <a:pt x="16468" y="325"/>
                    <a:pt x="16464" y="274"/>
                  </a:cubicBezTo>
                  <a:cubicBezTo>
                    <a:pt x="16459" y="149"/>
                    <a:pt x="16374" y="42"/>
                    <a:pt x="16254" y="10"/>
                  </a:cubicBezTo>
                  <a:cubicBezTo>
                    <a:pt x="16230" y="4"/>
                    <a:pt x="16205" y="1"/>
                    <a:pt x="161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238;p52">
              <a:extLst>
                <a:ext uri="{FF2B5EF4-FFF2-40B4-BE49-F238E27FC236}">
                  <a16:creationId xmlns:a16="http://schemas.microsoft.com/office/drawing/2014/main" id="{0FC01F14-2C91-A2A5-B8DC-D391AC3EB707}"/>
                </a:ext>
              </a:extLst>
            </p:cNvPr>
            <p:cNvSpPr/>
            <p:nvPr/>
          </p:nvSpPr>
          <p:spPr>
            <a:xfrm>
              <a:off x="4006250" y="1433125"/>
              <a:ext cx="156075" cy="236750"/>
            </a:xfrm>
            <a:custGeom>
              <a:avLst/>
              <a:gdLst/>
              <a:ahLst/>
              <a:cxnLst/>
              <a:rect l="l" t="t" r="r" b="b"/>
              <a:pathLst>
                <a:path w="6243" h="9470" extrusionOk="0">
                  <a:moveTo>
                    <a:pt x="2282" y="1"/>
                  </a:moveTo>
                  <a:cubicBezTo>
                    <a:pt x="1911" y="1"/>
                    <a:pt x="1517" y="236"/>
                    <a:pt x="1157" y="920"/>
                  </a:cubicBezTo>
                  <a:cubicBezTo>
                    <a:pt x="1" y="3116"/>
                    <a:pt x="1619" y="6352"/>
                    <a:pt x="2775" y="7739"/>
                  </a:cubicBezTo>
                  <a:cubicBezTo>
                    <a:pt x="3563" y="8685"/>
                    <a:pt x="4674" y="9470"/>
                    <a:pt x="5375" y="9470"/>
                  </a:cubicBezTo>
                  <a:cubicBezTo>
                    <a:pt x="5701" y="9470"/>
                    <a:pt x="5938" y="9299"/>
                    <a:pt x="6012" y="8895"/>
                  </a:cubicBezTo>
                  <a:cubicBezTo>
                    <a:pt x="6242" y="7623"/>
                    <a:pt x="3815" y="1152"/>
                    <a:pt x="3815" y="1152"/>
                  </a:cubicBezTo>
                  <a:cubicBezTo>
                    <a:pt x="3815" y="1152"/>
                    <a:pt x="3103" y="1"/>
                    <a:pt x="22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239;p52">
              <a:extLst>
                <a:ext uri="{FF2B5EF4-FFF2-40B4-BE49-F238E27FC236}">
                  <a16:creationId xmlns:a16="http://schemas.microsoft.com/office/drawing/2014/main" id="{74247CE0-AD02-E109-B949-74EB1D5976B0}"/>
                </a:ext>
              </a:extLst>
            </p:cNvPr>
            <p:cNvSpPr/>
            <p:nvPr/>
          </p:nvSpPr>
          <p:spPr>
            <a:xfrm>
              <a:off x="3998525" y="1425975"/>
              <a:ext cx="171050" cy="251075"/>
            </a:xfrm>
            <a:custGeom>
              <a:avLst/>
              <a:gdLst/>
              <a:ahLst/>
              <a:cxnLst/>
              <a:rect l="l" t="t" r="r" b="b"/>
              <a:pathLst>
                <a:path w="6842" h="10043" extrusionOk="0">
                  <a:moveTo>
                    <a:pt x="2591" y="574"/>
                  </a:moveTo>
                  <a:cubicBezTo>
                    <a:pt x="3116" y="574"/>
                    <a:pt x="3674" y="1267"/>
                    <a:pt x="3867" y="1566"/>
                  </a:cubicBezTo>
                  <a:cubicBezTo>
                    <a:pt x="4831" y="4140"/>
                    <a:pt x="6197" y="8258"/>
                    <a:pt x="6039" y="9131"/>
                  </a:cubicBezTo>
                  <a:cubicBezTo>
                    <a:pt x="5989" y="9408"/>
                    <a:pt x="5861" y="9441"/>
                    <a:pt x="5805" y="9456"/>
                  </a:cubicBezTo>
                  <a:cubicBezTo>
                    <a:pt x="5770" y="9466"/>
                    <a:pt x="5730" y="9470"/>
                    <a:pt x="5686" y="9470"/>
                  </a:cubicBezTo>
                  <a:cubicBezTo>
                    <a:pt x="5179" y="9470"/>
                    <a:pt x="4147" y="8854"/>
                    <a:pt x="3304" y="7844"/>
                  </a:cubicBezTo>
                  <a:cubicBezTo>
                    <a:pt x="2303" y="6642"/>
                    <a:pt x="598" y="3470"/>
                    <a:pt x="1719" y="1339"/>
                  </a:cubicBezTo>
                  <a:cubicBezTo>
                    <a:pt x="1981" y="842"/>
                    <a:pt x="2267" y="584"/>
                    <a:pt x="2570" y="574"/>
                  </a:cubicBezTo>
                  <a:close/>
                  <a:moveTo>
                    <a:pt x="2565" y="1"/>
                  </a:moveTo>
                  <a:cubicBezTo>
                    <a:pt x="2560" y="1"/>
                    <a:pt x="2556" y="1"/>
                    <a:pt x="2551" y="1"/>
                  </a:cubicBezTo>
                  <a:cubicBezTo>
                    <a:pt x="2028" y="19"/>
                    <a:pt x="1577" y="380"/>
                    <a:pt x="1212" y="1073"/>
                  </a:cubicBezTo>
                  <a:cubicBezTo>
                    <a:pt x="1" y="3374"/>
                    <a:pt x="1582" y="6672"/>
                    <a:pt x="2864" y="8210"/>
                  </a:cubicBezTo>
                  <a:cubicBezTo>
                    <a:pt x="3664" y="9169"/>
                    <a:pt x="4834" y="10043"/>
                    <a:pt x="5682" y="10043"/>
                  </a:cubicBezTo>
                  <a:cubicBezTo>
                    <a:pt x="5687" y="10043"/>
                    <a:pt x="5691" y="10043"/>
                    <a:pt x="5695" y="10043"/>
                  </a:cubicBezTo>
                  <a:cubicBezTo>
                    <a:pt x="5782" y="10043"/>
                    <a:pt x="5868" y="10031"/>
                    <a:pt x="5952" y="10010"/>
                  </a:cubicBezTo>
                  <a:cubicBezTo>
                    <a:pt x="6151" y="9957"/>
                    <a:pt x="6501" y="9786"/>
                    <a:pt x="6602" y="9233"/>
                  </a:cubicBezTo>
                  <a:cubicBezTo>
                    <a:pt x="6842" y="7922"/>
                    <a:pt x="4644" y="2007"/>
                    <a:pt x="4392" y="1337"/>
                  </a:cubicBezTo>
                  <a:cubicBezTo>
                    <a:pt x="4386" y="1320"/>
                    <a:pt x="4377" y="1302"/>
                    <a:pt x="4368" y="1287"/>
                  </a:cubicBezTo>
                  <a:cubicBezTo>
                    <a:pt x="4285" y="1153"/>
                    <a:pt x="3531"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240;p52">
              <a:extLst>
                <a:ext uri="{FF2B5EF4-FFF2-40B4-BE49-F238E27FC236}">
                  <a16:creationId xmlns:a16="http://schemas.microsoft.com/office/drawing/2014/main" id="{12230CB6-4481-F7FD-DB93-97A1FC7DE949}"/>
                </a:ext>
              </a:extLst>
            </p:cNvPr>
            <p:cNvSpPr/>
            <p:nvPr/>
          </p:nvSpPr>
          <p:spPr>
            <a:xfrm>
              <a:off x="3786425" y="639000"/>
              <a:ext cx="1178075" cy="895675"/>
            </a:xfrm>
            <a:custGeom>
              <a:avLst/>
              <a:gdLst/>
              <a:ahLst/>
              <a:cxnLst/>
              <a:rect l="l" t="t" r="r" b="b"/>
              <a:pathLst>
                <a:path w="47123" h="35827" extrusionOk="0">
                  <a:moveTo>
                    <a:pt x="24976" y="1"/>
                  </a:moveTo>
                  <a:cubicBezTo>
                    <a:pt x="24800" y="1"/>
                    <a:pt x="24623" y="11"/>
                    <a:pt x="24445" y="34"/>
                  </a:cubicBezTo>
                  <a:cubicBezTo>
                    <a:pt x="21878" y="364"/>
                    <a:pt x="21160" y="2175"/>
                    <a:pt x="21160" y="2175"/>
                  </a:cubicBezTo>
                  <a:cubicBezTo>
                    <a:pt x="21160" y="2175"/>
                    <a:pt x="18949" y="1363"/>
                    <a:pt x="16825" y="1363"/>
                  </a:cubicBezTo>
                  <a:cubicBezTo>
                    <a:pt x="15819" y="1363"/>
                    <a:pt x="14833" y="1545"/>
                    <a:pt x="14110" y="2081"/>
                  </a:cubicBezTo>
                  <a:cubicBezTo>
                    <a:pt x="11861" y="3749"/>
                    <a:pt x="10921" y="5555"/>
                    <a:pt x="10921" y="5555"/>
                  </a:cubicBezTo>
                  <a:cubicBezTo>
                    <a:pt x="10921" y="5555"/>
                    <a:pt x="10526" y="5484"/>
                    <a:pt x="9968" y="5484"/>
                  </a:cubicBezTo>
                  <a:cubicBezTo>
                    <a:pt x="9007" y="5484"/>
                    <a:pt x="7566" y="5694"/>
                    <a:pt x="6833" y="6835"/>
                  </a:cubicBezTo>
                  <a:cubicBezTo>
                    <a:pt x="5672" y="8639"/>
                    <a:pt x="5691" y="10822"/>
                    <a:pt x="5691" y="10822"/>
                  </a:cubicBezTo>
                  <a:cubicBezTo>
                    <a:pt x="5691" y="10822"/>
                    <a:pt x="5618" y="10806"/>
                    <a:pt x="5499" y="10806"/>
                  </a:cubicBezTo>
                  <a:cubicBezTo>
                    <a:pt x="5138" y="10806"/>
                    <a:pt x="4357" y="10953"/>
                    <a:pt x="3916" y="12132"/>
                  </a:cubicBezTo>
                  <a:cubicBezTo>
                    <a:pt x="3916" y="12132"/>
                    <a:pt x="1172" y="13188"/>
                    <a:pt x="815" y="15851"/>
                  </a:cubicBezTo>
                  <a:cubicBezTo>
                    <a:pt x="457" y="18515"/>
                    <a:pt x="1941" y="20354"/>
                    <a:pt x="1941" y="20354"/>
                  </a:cubicBezTo>
                  <a:cubicBezTo>
                    <a:pt x="1941" y="20354"/>
                    <a:pt x="0" y="22270"/>
                    <a:pt x="436" y="24702"/>
                  </a:cubicBezTo>
                  <a:cubicBezTo>
                    <a:pt x="873" y="27133"/>
                    <a:pt x="3745" y="28263"/>
                    <a:pt x="3745" y="28263"/>
                  </a:cubicBezTo>
                  <a:cubicBezTo>
                    <a:pt x="3745" y="28263"/>
                    <a:pt x="2970" y="30678"/>
                    <a:pt x="4355" y="32395"/>
                  </a:cubicBezTo>
                  <a:cubicBezTo>
                    <a:pt x="4936" y="33116"/>
                    <a:pt x="5623" y="33326"/>
                    <a:pt x="6225" y="33326"/>
                  </a:cubicBezTo>
                  <a:cubicBezTo>
                    <a:pt x="7057" y="33326"/>
                    <a:pt x="7725" y="32926"/>
                    <a:pt x="7725" y="32926"/>
                  </a:cubicBezTo>
                  <a:lnTo>
                    <a:pt x="7725" y="32926"/>
                  </a:lnTo>
                  <a:cubicBezTo>
                    <a:pt x="7725" y="32926"/>
                    <a:pt x="7677" y="34623"/>
                    <a:pt x="9373" y="35374"/>
                  </a:cubicBezTo>
                  <a:cubicBezTo>
                    <a:pt x="9966" y="35636"/>
                    <a:pt x="10628" y="35721"/>
                    <a:pt x="11240" y="35721"/>
                  </a:cubicBezTo>
                  <a:cubicBezTo>
                    <a:pt x="12378" y="35721"/>
                    <a:pt x="13338" y="35426"/>
                    <a:pt x="13338" y="35426"/>
                  </a:cubicBezTo>
                  <a:cubicBezTo>
                    <a:pt x="13338" y="35426"/>
                    <a:pt x="13867" y="35676"/>
                    <a:pt x="15397" y="35818"/>
                  </a:cubicBezTo>
                  <a:cubicBezTo>
                    <a:pt x="15455" y="35824"/>
                    <a:pt x="15513" y="35826"/>
                    <a:pt x="15571" y="35826"/>
                  </a:cubicBezTo>
                  <a:cubicBezTo>
                    <a:pt x="17046" y="35826"/>
                    <a:pt x="18528" y="34162"/>
                    <a:pt x="18528" y="34162"/>
                  </a:cubicBezTo>
                  <a:lnTo>
                    <a:pt x="43240" y="30488"/>
                  </a:lnTo>
                  <a:cubicBezTo>
                    <a:pt x="43240" y="30488"/>
                    <a:pt x="45366" y="30153"/>
                    <a:pt x="46207" y="28223"/>
                  </a:cubicBezTo>
                  <a:cubicBezTo>
                    <a:pt x="47048" y="26294"/>
                    <a:pt x="44830" y="21654"/>
                    <a:pt x="44830" y="21654"/>
                  </a:cubicBezTo>
                  <a:cubicBezTo>
                    <a:pt x="44830" y="21654"/>
                    <a:pt x="47123" y="20715"/>
                    <a:pt x="46446" y="17309"/>
                  </a:cubicBezTo>
                  <a:cubicBezTo>
                    <a:pt x="45768" y="13904"/>
                    <a:pt x="44734" y="13163"/>
                    <a:pt x="44734" y="13163"/>
                  </a:cubicBezTo>
                  <a:cubicBezTo>
                    <a:pt x="44734" y="13163"/>
                    <a:pt x="46163" y="8452"/>
                    <a:pt x="43490" y="6353"/>
                  </a:cubicBezTo>
                  <a:cubicBezTo>
                    <a:pt x="42168" y="5315"/>
                    <a:pt x="41097" y="5053"/>
                    <a:pt x="40353" y="5053"/>
                  </a:cubicBezTo>
                  <a:cubicBezTo>
                    <a:pt x="39593" y="5053"/>
                    <a:pt x="39174" y="5326"/>
                    <a:pt x="39174" y="5326"/>
                  </a:cubicBezTo>
                  <a:cubicBezTo>
                    <a:pt x="39174" y="5326"/>
                    <a:pt x="37145" y="1001"/>
                    <a:pt x="33942" y="1001"/>
                  </a:cubicBezTo>
                  <a:cubicBezTo>
                    <a:pt x="33872" y="1001"/>
                    <a:pt x="33801" y="1003"/>
                    <a:pt x="33730" y="1007"/>
                  </a:cubicBezTo>
                  <a:cubicBezTo>
                    <a:pt x="30402" y="1205"/>
                    <a:pt x="29454" y="1921"/>
                    <a:pt x="29454" y="1921"/>
                  </a:cubicBezTo>
                  <a:cubicBezTo>
                    <a:pt x="29454" y="1921"/>
                    <a:pt x="27339" y="1"/>
                    <a:pt x="24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241;p52">
              <a:extLst>
                <a:ext uri="{FF2B5EF4-FFF2-40B4-BE49-F238E27FC236}">
                  <a16:creationId xmlns:a16="http://schemas.microsoft.com/office/drawing/2014/main" id="{6ED7BE19-2D3C-EE1D-3E27-42A671B34B13}"/>
                </a:ext>
              </a:extLst>
            </p:cNvPr>
            <p:cNvSpPr/>
            <p:nvPr/>
          </p:nvSpPr>
          <p:spPr>
            <a:xfrm>
              <a:off x="3780700" y="631800"/>
              <a:ext cx="1188200" cy="910025"/>
            </a:xfrm>
            <a:custGeom>
              <a:avLst/>
              <a:gdLst/>
              <a:ahLst/>
              <a:cxnLst/>
              <a:rect l="l" t="t" r="r" b="b"/>
              <a:pathLst>
                <a:path w="47528" h="36401" extrusionOk="0">
                  <a:moveTo>
                    <a:pt x="25211" y="573"/>
                  </a:moveTo>
                  <a:cubicBezTo>
                    <a:pt x="27433" y="573"/>
                    <a:pt x="29470" y="2399"/>
                    <a:pt x="29492" y="2420"/>
                  </a:cubicBezTo>
                  <a:cubicBezTo>
                    <a:pt x="29546" y="2468"/>
                    <a:pt x="29615" y="2493"/>
                    <a:pt x="29683" y="2493"/>
                  </a:cubicBezTo>
                  <a:cubicBezTo>
                    <a:pt x="29743" y="2493"/>
                    <a:pt x="29803" y="2474"/>
                    <a:pt x="29854" y="2437"/>
                  </a:cubicBezTo>
                  <a:cubicBezTo>
                    <a:pt x="29863" y="2431"/>
                    <a:pt x="30821" y="1767"/>
                    <a:pt x="33976" y="1580"/>
                  </a:cubicBezTo>
                  <a:cubicBezTo>
                    <a:pt x="34042" y="1575"/>
                    <a:pt x="34105" y="1574"/>
                    <a:pt x="34169" y="1574"/>
                  </a:cubicBezTo>
                  <a:cubicBezTo>
                    <a:pt x="37153" y="1574"/>
                    <a:pt x="39124" y="5691"/>
                    <a:pt x="39144" y="5734"/>
                  </a:cubicBezTo>
                  <a:cubicBezTo>
                    <a:pt x="39193" y="5839"/>
                    <a:pt x="39296" y="5899"/>
                    <a:pt x="39403" y="5899"/>
                  </a:cubicBezTo>
                  <a:cubicBezTo>
                    <a:pt x="39456" y="5899"/>
                    <a:pt x="39510" y="5884"/>
                    <a:pt x="39559" y="5852"/>
                  </a:cubicBezTo>
                  <a:cubicBezTo>
                    <a:pt x="39566" y="5848"/>
                    <a:pt x="39925" y="5624"/>
                    <a:pt x="40579" y="5624"/>
                  </a:cubicBezTo>
                  <a:cubicBezTo>
                    <a:pt x="41264" y="5624"/>
                    <a:pt x="42273" y="5869"/>
                    <a:pt x="43542" y="6866"/>
                  </a:cubicBezTo>
                  <a:cubicBezTo>
                    <a:pt x="46028" y="8816"/>
                    <a:pt x="44703" y="13321"/>
                    <a:pt x="44689" y="13366"/>
                  </a:cubicBezTo>
                  <a:cubicBezTo>
                    <a:pt x="44656" y="13482"/>
                    <a:pt x="44697" y="13606"/>
                    <a:pt x="44793" y="13680"/>
                  </a:cubicBezTo>
                  <a:cubicBezTo>
                    <a:pt x="44802" y="13687"/>
                    <a:pt x="45757" y="14451"/>
                    <a:pt x="46393" y="17653"/>
                  </a:cubicBezTo>
                  <a:cubicBezTo>
                    <a:pt x="47013" y="20769"/>
                    <a:pt x="45033" y="21642"/>
                    <a:pt x="44950" y="21677"/>
                  </a:cubicBezTo>
                  <a:cubicBezTo>
                    <a:pt x="44797" y="21739"/>
                    <a:pt x="44729" y="21917"/>
                    <a:pt x="44800" y="22065"/>
                  </a:cubicBezTo>
                  <a:cubicBezTo>
                    <a:pt x="45401" y="23324"/>
                    <a:pt x="46819" y="26912"/>
                    <a:pt x="46173" y="28396"/>
                  </a:cubicBezTo>
                  <a:cubicBezTo>
                    <a:pt x="45407" y="30153"/>
                    <a:pt x="43443" y="30490"/>
                    <a:pt x="43427" y="30493"/>
                  </a:cubicBezTo>
                  <a:lnTo>
                    <a:pt x="18715" y="34166"/>
                  </a:lnTo>
                  <a:cubicBezTo>
                    <a:pt x="18648" y="34175"/>
                    <a:pt x="18588" y="34209"/>
                    <a:pt x="18543" y="34259"/>
                  </a:cubicBezTo>
                  <a:cubicBezTo>
                    <a:pt x="18528" y="34275"/>
                    <a:pt x="17146" y="35828"/>
                    <a:pt x="15811" y="35828"/>
                  </a:cubicBezTo>
                  <a:cubicBezTo>
                    <a:pt x="15758" y="35828"/>
                    <a:pt x="15705" y="35826"/>
                    <a:pt x="15652" y="35821"/>
                  </a:cubicBezTo>
                  <a:cubicBezTo>
                    <a:pt x="14215" y="35688"/>
                    <a:pt x="13692" y="35457"/>
                    <a:pt x="13690" y="35456"/>
                  </a:cubicBezTo>
                  <a:cubicBezTo>
                    <a:pt x="13650" y="35438"/>
                    <a:pt x="13609" y="35428"/>
                    <a:pt x="13567" y="35428"/>
                  </a:cubicBezTo>
                  <a:cubicBezTo>
                    <a:pt x="13538" y="35428"/>
                    <a:pt x="13510" y="35432"/>
                    <a:pt x="13483" y="35441"/>
                  </a:cubicBezTo>
                  <a:cubicBezTo>
                    <a:pt x="13469" y="35446"/>
                    <a:pt x="12546" y="35723"/>
                    <a:pt x="11467" y="35723"/>
                  </a:cubicBezTo>
                  <a:cubicBezTo>
                    <a:pt x="10890" y="35723"/>
                    <a:pt x="10267" y="35643"/>
                    <a:pt x="9717" y="35399"/>
                  </a:cubicBezTo>
                  <a:cubicBezTo>
                    <a:pt x="8227" y="34739"/>
                    <a:pt x="8240" y="33282"/>
                    <a:pt x="8241" y="33221"/>
                  </a:cubicBezTo>
                  <a:cubicBezTo>
                    <a:pt x="8244" y="33050"/>
                    <a:pt x="8105" y="32927"/>
                    <a:pt x="7953" y="32927"/>
                  </a:cubicBezTo>
                  <a:cubicBezTo>
                    <a:pt x="7904" y="32927"/>
                    <a:pt x="7854" y="32939"/>
                    <a:pt x="7807" y="32968"/>
                  </a:cubicBezTo>
                  <a:cubicBezTo>
                    <a:pt x="7765" y="32993"/>
                    <a:pt x="7184" y="33333"/>
                    <a:pt x="6466" y="33333"/>
                  </a:cubicBezTo>
                  <a:cubicBezTo>
                    <a:pt x="5933" y="33333"/>
                    <a:pt x="5325" y="33145"/>
                    <a:pt x="4807" y="32504"/>
                  </a:cubicBezTo>
                  <a:cubicBezTo>
                    <a:pt x="3538" y="30932"/>
                    <a:pt x="4240" y="28661"/>
                    <a:pt x="4247" y="28639"/>
                  </a:cubicBezTo>
                  <a:cubicBezTo>
                    <a:pt x="4292" y="28494"/>
                    <a:pt x="4219" y="28340"/>
                    <a:pt x="4079" y="28285"/>
                  </a:cubicBezTo>
                  <a:cubicBezTo>
                    <a:pt x="4052" y="28274"/>
                    <a:pt x="1349" y="27180"/>
                    <a:pt x="948" y="24939"/>
                  </a:cubicBezTo>
                  <a:cubicBezTo>
                    <a:pt x="543" y="22690"/>
                    <a:pt x="2353" y="20864"/>
                    <a:pt x="2372" y="20846"/>
                  </a:cubicBezTo>
                  <a:cubicBezTo>
                    <a:pt x="2476" y="20743"/>
                    <a:pt x="2485" y="20577"/>
                    <a:pt x="2394" y="20463"/>
                  </a:cubicBezTo>
                  <a:cubicBezTo>
                    <a:pt x="2380" y="20445"/>
                    <a:pt x="992" y="18679"/>
                    <a:pt x="1327" y="16178"/>
                  </a:cubicBezTo>
                  <a:cubicBezTo>
                    <a:pt x="1657" y="13719"/>
                    <a:pt x="4223" y="12698"/>
                    <a:pt x="4248" y="12687"/>
                  </a:cubicBezTo>
                  <a:cubicBezTo>
                    <a:pt x="4325" y="12658"/>
                    <a:pt x="4385" y="12597"/>
                    <a:pt x="4414" y="12521"/>
                  </a:cubicBezTo>
                  <a:cubicBezTo>
                    <a:pt x="4796" y="11498"/>
                    <a:pt x="5446" y="11380"/>
                    <a:pt x="5726" y="11380"/>
                  </a:cubicBezTo>
                  <a:cubicBezTo>
                    <a:pt x="5803" y="11380"/>
                    <a:pt x="5852" y="11389"/>
                    <a:pt x="5860" y="11390"/>
                  </a:cubicBezTo>
                  <a:cubicBezTo>
                    <a:pt x="5879" y="11394"/>
                    <a:pt x="5899" y="11396"/>
                    <a:pt x="5919" y="11396"/>
                  </a:cubicBezTo>
                  <a:cubicBezTo>
                    <a:pt x="5984" y="11396"/>
                    <a:pt x="6049" y="11374"/>
                    <a:pt x="6102" y="11333"/>
                  </a:cubicBezTo>
                  <a:cubicBezTo>
                    <a:pt x="6169" y="11277"/>
                    <a:pt x="6208" y="11195"/>
                    <a:pt x="6207" y="11108"/>
                  </a:cubicBezTo>
                  <a:cubicBezTo>
                    <a:pt x="6207" y="11087"/>
                    <a:pt x="6202" y="8990"/>
                    <a:pt x="7305" y="7275"/>
                  </a:cubicBezTo>
                  <a:cubicBezTo>
                    <a:pt x="7965" y="6248"/>
                    <a:pt x="9303" y="6058"/>
                    <a:pt x="10201" y="6058"/>
                  </a:cubicBezTo>
                  <a:cubicBezTo>
                    <a:pt x="10720" y="6058"/>
                    <a:pt x="11092" y="6121"/>
                    <a:pt x="11102" y="6123"/>
                  </a:cubicBezTo>
                  <a:cubicBezTo>
                    <a:pt x="11118" y="6126"/>
                    <a:pt x="11135" y="6127"/>
                    <a:pt x="11152" y="6127"/>
                  </a:cubicBezTo>
                  <a:cubicBezTo>
                    <a:pt x="11257" y="6127"/>
                    <a:pt x="11356" y="6069"/>
                    <a:pt x="11405" y="5973"/>
                  </a:cubicBezTo>
                  <a:cubicBezTo>
                    <a:pt x="11415" y="5955"/>
                    <a:pt x="12340" y="4206"/>
                    <a:pt x="14511" y="2597"/>
                  </a:cubicBezTo>
                  <a:cubicBezTo>
                    <a:pt x="15177" y="2103"/>
                    <a:pt x="16097" y="1934"/>
                    <a:pt x="17046" y="1934"/>
                  </a:cubicBezTo>
                  <a:cubicBezTo>
                    <a:pt x="19088" y="1934"/>
                    <a:pt x="21260" y="2718"/>
                    <a:pt x="21292" y="2729"/>
                  </a:cubicBezTo>
                  <a:cubicBezTo>
                    <a:pt x="21324" y="2741"/>
                    <a:pt x="21357" y="2746"/>
                    <a:pt x="21390" y="2746"/>
                  </a:cubicBezTo>
                  <a:cubicBezTo>
                    <a:pt x="21503" y="2746"/>
                    <a:pt x="21610" y="2678"/>
                    <a:pt x="21655" y="2567"/>
                  </a:cubicBezTo>
                  <a:cubicBezTo>
                    <a:pt x="21683" y="2500"/>
                    <a:pt x="22357" y="907"/>
                    <a:pt x="24713" y="605"/>
                  </a:cubicBezTo>
                  <a:cubicBezTo>
                    <a:pt x="24879" y="583"/>
                    <a:pt x="25046" y="573"/>
                    <a:pt x="25211" y="573"/>
                  </a:cubicBezTo>
                  <a:close/>
                  <a:moveTo>
                    <a:pt x="25211" y="0"/>
                  </a:moveTo>
                  <a:cubicBezTo>
                    <a:pt x="25022" y="0"/>
                    <a:pt x="24831" y="12"/>
                    <a:pt x="24639" y="37"/>
                  </a:cubicBezTo>
                  <a:cubicBezTo>
                    <a:pt x="22487" y="313"/>
                    <a:pt x="21553" y="1567"/>
                    <a:pt x="21245" y="2109"/>
                  </a:cubicBezTo>
                  <a:cubicBezTo>
                    <a:pt x="20605" y="1895"/>
                    <a:pt x="18822" y="1362"/>
                    <a:pt x="17066" y="1362"/>
                  </a:cubicBezTo>
                  <a:cubicBezTo>
                    <a:pt x="16004" y="1362"/>
                    <a:pt x="14952" y="1557"/>
                    <a:pt x="14170" y="2137"/>
                  </a:cubicBezTo>
                  <a:cubicBezTo>
                    <a:pt x="12279" y="3538"/>
                    <a:pt x="11298" y="5024"/>
                    <a:pt x="10998" y="5531"/>
                  </a:cubicBezTo>
                  <a:cubicBezTo>
                    <a:pt x="10818" y="5509"/>
                    <a:pt x="10532" y="5482"/>
                    <a:pt x="10188" y="5482"/>
                  </a:cubicBezTo>
                  <a:cubicBezTo>
                    <a:pt x="9166" y="5482"/>
                    <a:pt x="7628" y="5713"/>
                    <a:pt x="6821" y="6966"/>
                  </a:cubicBezTo>
                  <a:cubicBezTo>
                    <a:pt x="5876" y="8438"/>
                    <a:pt x="5683" y="10124"/>
                    <a:pt x="5643" y="10805"/>
                  </a:cubicBezTo>
                  <a:cubicBezTo>
                    <a:pt x="5116" y="10832"/>
                    <a:pt x="4363" y="11143"/>
                    <a:pt x="3923" y="12202"/>
                  </a:cubicBezTo>
                  <a:cubicBezTo>
                    <a:pt x="3366" y="12448"/>
                    <a:pt x="1096" y="13594"/>
                    <a:pt x="760" y="16101"/>
                  </a:cubicBezTo>
                  <a:cubicBezTo>
                    <a:pt x="455" y="18373"/>
                    <a:pt x="1419" y="20056"/>
                    <a:pt x="1801" y="20620"/>
                  </a:cubicBezTo>
                  <a:cubicBezTo>
                    <a:pt x="1317" y="21170"/>
                    <a:pt x="0" y="22899"/>
                    <a:pt x="384" y="25039"/>
                  </a:cubicBezTo>
                  <a:cubicBezTo>
                    <a:pt x="773" y="27205"/>
                    <a:pt x="2910" y="28375"/>
                    <a:pt x="3634" y="28714"/>
                  </a:cubicBezTo>
                  <a:cubicBezTo>
                    <a:pt x="3469" y="29403"/>
                    <a:pt x="3149" y="31361"/>
                    <a:pt x="4362" y="32862"/>
                  </a:cubicBezTo>
                  <a:cubicBezTo>
                    <a:pt x="4993" y="33645"/>
                    <a:pt x="5770" y="33899"/>
                    <a:pt x="6477" y="33899"/>
                  </a:cubicBezTo>
                  <a:cubicBezTo>
                    <a:pt x="6935" y="33899"/>
                    <a:pt x="7365" y="33792"/>
                    <a:pt x="7707" y="33654"/>
                  </a:cubicBezTo>
                  <a:cubicBezTo>
                    <a:pt x="7809" y="34265"/>
                    <a:pt x="8178" y="35345"/>
                    <a:pt x="9486" y="35924"/>
                  </a:cubicBezTo>
                  <a:cubicBezTo>
                    <a:pt x="10123" y="36206"/>
                    <a:pt x="10829" y="36297"/>
                    <a:pt x="11475" y="36297"/>
                  </a:cubicBezTo>
                  <a:cubicBezTo>
                    <a:pt x="12439" y="36297"/>
                    <a:pt x="13271" y="36094"/>
                    <a:pt x="13553" y="36017"/>
                  </a:cubicBezTo>
                  <a:cubicBezTo>
                    <a:pt x="13782" y="36099"/>
                    <a:pt x="14397" y="36280"/>
                    <a:pt x="15600" y="36391"/>
                  </a:cubicBezTo>
                  <a:cubicBezTo>
                    <a:pt x="15666" y="36397"/>
                    <a:pt x="15733" y="36400"/>
                    <a:pt x="15799" y="36400"/>
                  </a:cubicBezTo>
                  <a:cubicBezTo>
                    <a:pt x="17212" y="36400"/>
                    <a:pt x="18572" y="35064"/>
                    <a:pt x="18899" y="34717"/>
                  </a:cubicBezTo>
                  <a:lnTo>
                    <a:pt x="43513" y="31058"/>
                  </a:lnTo>
                  <a:cubicBezTo>
                    <a:pt x="43606" y="31044"/>
                    <a:pt x="45806" y="30675"/>
                    <a:pt x="46698" y="28625"/>
                  </a:cubicBezTo>
                  <a:cubicBezTo>
                    <a:pt x="47476" y="26840"/>
                    <a:pt x="45885" y="23069"/>
                    <a:pt x="45430" y="22063"/>
                  </a:cubicBezTo>
                  <a:cubicBezTo>
                    <a:pt x="46054" y="21672"/>
                    <a:pt x="47528" y="20418"/>
                    <a:pt x="46955" y="17540"/>
                  </a:cubicBezTo>
                  <a:cubicBezTo>
                    <a:pt x="46410" y="14800"/>
                    <a:pt x="45619" y="13713"/>
                    <a:pt x="45286" y="13361"/>
                  </a:cubicBezTo>
                  <a:cubicBezTo>
                    <a:pt x="45525" y="12462"/>
                    <a:pt x="46428" y="8401"/>
                    <a:pt x="43896" y="6416"/>
                  </a:cubicBezTo>
                  <a:cubicBezTo>
                    <a:pt x="42515" y="5332"/>
                    <a:pt x="41384" y="5051"/>
                    <a:pt x="40583" y="5051"/>
                  </a:cubicBezTo>
                  <a:cubicBezTo>
                    <a:pt x="40115" y="5051"/>
                    <a:pt x="39760" y="5147"/>
                    <a:pt x="39534" y="5234"/>
                  </a:cubicBezTo>
                  <a:cubicBezTo>
                    <a:pt x="39027" y="4273"/>
                    <a:pt x="37110" y="1001"/>
                    <a:pt x="34176" y="1001"/>
                  </a:cubicBezTo>
                  <a:cubicBezTo>
                    <a:pt x="34099" y="1001"/>
                    <a:pt x="34021" y="1004"/>
                    <a:pt x="33942" y="1008"/>
                  </a:cubicBezTo>
                  <a:cubicBezTo>
                    <a:pt x="31353" y="1162"/>
                    <a:pt x="30153" y="1633"/>
                    <a:pt x="29716" y="1858"/>
                  </a:cubicBezTo>
                  <a:cubicBezTo>
                    <a:pt x="29166" y="1404"/>
                    <a:pt x="27298" y="0"/>
                    <a:pt x="252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242;p52">
              <a:extLst>
                <a:ext uri="{FF2B5EF4-FFF2-40B4-BE49-F238E27FC236}">
                  <a16:creationId xmlns:a16="http://schemas.microsoft.com/office/drawing/2014/main" id="{5C2C1A12-8A71-5C69-D244-5C3126F5832D}"/>
                </a:ext>
              </a:extLst>
            </p:cNvPr>
            <p:cNvSpPr/>
            <p:nvPr/>
          </p:nvSpPr>
          <p:spPr>
            <a:xfrm>
              <a:off x="4049600" y="1095975"/>
              <a:ext cx="848475" cy="906800"/>
            </a:xfrm>
            <a:custGeom>
              <a:avLst/>
              <a:gdLst/>
              <a:ahLst/>
              <a:cxnLst/>
              <a:rect l="l" t="t" r="r" b="b"/>
              <a:pathLst>
                <a:path w="33939" h="36272" extrusionOk="0">
                  <a:moveTo>
                    <a:pt x="11786" y="1"/>
                  </a:moveTo>
                  <a:cubicBezTo>
                    <a:pt x="10768" y="1"/>
                    <a:pt x="9651" y="90"/>
                    <a:pt x="8438" y="305"/>
                  </a:cubicBezTo>
                  <a:cubicBezTo>
                    <a:pt x="1272" y="1576"/>
                    <a:pt x="1" y="7818"/>
                    <a:pt x="1" y="7818"/>
                  </a:cubicBezTo>
                  <a:cubicBezTo>
                    <a:pt x="1" y="7818"/>
                    <a:pt x="1388" y="15678"/>
                    <a:pt x="4278" y="23769"/>
                  </a:cubicBezTo>
                  <a:cubicBezTo>
                    <a:pt x="7167" y="31859"/>
                    <a:pt x="10981" y="34865"/>
                    <a:pt x="14911" y="36136"/>
                  </a:cubicBezTo>
                  <a:cubicBezTo>
                    <a:pt x="15195" y="36228"/>
                    <a:pt x="15488" y="36272"/>
                    <a:pt x="15790" y="36272"/>
                  </a:cubicBezTo>
                  <a:cubicBezTo>
                    <a:pt x="19669" y="36272"/>
                    <a:pt x="24845" y="29065"/>
                    <a:pt x="26239" y="24346"/>
                  </a:cubicBezTo>
                  <a:cubicBezTo>
                    <a:pt x="27741" y="19261"/>
                    <a:pt x="27626" y="18336"/>
                    <a:pt x="27626" y="18336"/>
                  </a:cubicBezTo>
                  <a:cubicBezTo>
                    <a:pt x="27626" y="18336"/>
                    <a:pt x="31787" y="17296"/>
                    <a:pt x="32944" y="13251"/>
                  </a:cubicBezTo>
                  <a:cubicBezTo>
                    <a:pt x="33939" y="9766"/>
                    <a:pt x="31933" y="7397"/>
                    <a:pt x="29881" y="7397"/>
                  </a:cubicBezTo>
                  <a:cubicBezTo>
                    <a:pt x="29550" y="7397"/>
                    <a:pt x="29219" y="7458"/>
                    <a:pt x="28898" y="7587"/>
                  </a:cubicBezTo>
                  <a:cubicBezTo>
                    <a:pt x="26586" y="8511"/>
                    <a:pt x="26124" y="11516"/>
                    <a:pt x="26124" y="11516"/>
                  </a:cubicBezTo>
                  <a:cubicBezTo>
                    <a:pt x="26124" y="11516"/>
                    <a:pt x="22194" y="9436"/>
                    <a:pt x="20691" y="6778"/>
                  </a:cubicBezTo>
                  <a:cubicBezTo>
                    <a:pt x="19188" y="4119"/>
                    <a:pt x="19419" y="2155"/>
                    <a:pt x="19419" y="2155"/>
                  </a:cubicBezTo>
                  <a:cubicBezTo>
                    <a:pt x="19419" y="2155"/>
                    <a:pt x="16787" y="1"/>
                    <a:pt x="117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243;p52">
              <a:extLst>
                <a:ext uri="{FF2B5EF4-FFF2-40B4-BE49-F238E27FC236}">
                  <a16:creationId xmlns:a16="http://schemas.microsoft.com/office/drawing/2014/main" id="{584CAEE1-40FB-DB24-D4C4-103AD1A9EAE7}"/>
                </a:ext>
              </a:extLst>
            </p:cNvPr>
            <p:cNvSpPr/>
            <p:nvPr/>
          </p:nvSpPr>
          <p:spPr>
            <a:xfrm>
              <a:off x="4042400" y="1088725"/>
              <a:ext cx="852950" cy="921250"/>
            </a:xfrm>
            <a:custGeom>
              <a:avLst/>
              <a:gdLst/>
              <a:ahLst/>
              <a:cxnLst/>
              <a:rect l="l" t="t" r="r" b="b"/>
              <a:pathLst>
                <a:path w="34118" h="36850" extrusionOk="0">
                  <a:moveTo>
                    <a:pt x="12049" y="580"/>
                  </a:moveTo>
                  <a:cubicBezTo>
                    <a:pt x="16330" y="580"/>
                    <a:pt x="18858" y="2189"/>
                    <a:pt x="19411" y="2581"/>
                  </a:cubicBezTo>
                  <a:cubicBezTo>
                    <a:pt x="19388" y="3126"/>
                    <a:pt x="19433" y="4916"/>
                    <a:pt x="20729" y="7209"/>
                  </a:cubicBezTo>
                  <a:cubicBezTo>
                    <a:pt x="22256" y="9909"/>
                    <a:pt x="26113" y="11973"/>
                    <a:pt x="26277" y="12060"/>
                  </a:cubicBezTo>
                  <a:cubicBezTo>
                    <a:pt x="26320" y="12082"/>
                    <a:pt x="26366" y="12093"/>
                    <a:pt x="26412" y="12093"/>
                  </a:cubicBezTo>
                  <a:cubicBezTo>
                    <a:pt x="26456" y="12093"/>
                    <a:pt x="26500" y="12083"/>
                    <a:pt x="26540" y="12063"/>
                  </a:cubicBezTo>
                  <a:cubicBezTo>
                    <a:pt x="26622" y="12022"/>
                    <a:pt x="26680" y="11942"/>
                    <a:pt x="26694" y="11850"/>
                  </a:cubicBezTo>
                  <a:cubicBezTo>
                    <a:pt x="26699" y="11823"/>
                    <a:pt x="27157" y="8996"/>
                    <a:pt x="29292" y="8143"/>
                  </a:cubicBezTo>
                  <a:cubicBezTo>
                    <a:pt x="29578" y="8028"/>
                    <a:pt x="29876" y="7972"/>
                    <a:pt x="30174" y="7972"/>
                  </a:cubicBezTo>
                  <a:cubicBezTo>
                    <a:pt x="30807" y="7972"/>
                    <a:pt x="31444" y="8226"/>
                    <a:pt x="31980" y="8709"/>
                  </a:cubicBezTo>
                  <a:cubicBezTo>
                    <a:pt x="33141" y="9758"/>
                    <a:pt x="33506" y="11535"/>
                    <a:pt x="32956" y="13462"/>
                  </a:cubicBezTo>
                  <a:cubicBezTo>
                    <a:pt x="31861" y="17295"/>
                    <a:pt x="27884" y="18338"/>
                    <a:pt x="27844" y="18349"/>
                  </a:cubicBezTo>
                  <a:cubicBezTo>
                    <a:pt x="27709" y="18382"/>
                    <a:pt x="27618" y="18515"/>
                    <a:pt x="27629" y="18654"/>
                  </a:cubicBezTo>
                  <a:cubicBezTo>
                    <a:pt x="27632" y="18695"/>
                    <a:pt x="27687" y="19701"/>
                    <a:pt x="26252" y="24557"/>
                  </a:cubicBezTo>
                  <a:cubicBezTo>
                    <a:pt x="25122" y="28383"/>
                    <a:pt x="21473" y="33906"/>
                    <a:pt x="18047" y="35713"/>
                  </a:cubicBezTo>
                  <a:cubicBezTo>
                    <a:pt x="17337" y="36088"/>
                    <a:pt x="16679" y="36276"/>
                    <a:pt x="16081" y="36276"/>
                  </a:cubicBezTo>
                  <a:cubicBezTo>
                    <a:pt x="15803" y="36276"/>
                    <a:pt x="15539" y="36236"/>
                    <a:pt x="15288" y="36155"/>
                  </a:cubicBezTo>
                  <a:cubicBezTo>
                    <a:pt x="12328" y="35197"/>
                    <a:pt x="8024" y="32891"/>
                    <a:pt x="4836" y="23963"/>
                  </a:cubicBezTo>
                  <a:cubicBezTo>
                    <a:pt x="2115" y="16346"/>
                    <a:pt x="714" y="8839"/>
                    <a:pt x="582" y="8115"/>
                  </a:cubicBezTo>
                  <a:cubicBezTo>
                    <a:pt x="723" y="7528"/>
                    <a:pt x="2220" y="2041"/>
                    <a:pt x="8777" y="877"/>
                  </a:cubicBezTo>
                  <a:cubicBezTo>
                    <a:pt x="9961" y="667"/>
                    <a:pt x="11053" y="580"/>
                    <a:pt x="12049" y="580"/>
                  </a:cubicBezTo>
                  <a:close/>
                  <a:moveTo>
                    <a:pt x="12103" y="1"/>
                  </a:moveTo>
                  <a:cubicBezTo>
                    <a:pt x="11062" y="1"/>
                    <a:pt x="9920" y="92"/>
                    <a:pt x="8678" y="313"/>
                  </a:cubicBezTo>
                  <a:cubicBezTo>
                    <a:pt x="1403" y="1604"/>
                    <a:pt x="22" y="7986"/>
                    <a:pt x="8" y="8051"/>
                  </a:cubicBezTo>
                  <a:cubicBezTo>
                    <a:pt x="1" y="8086"/>
                    <a:pt x="1" y="8123"/>
                    <a:pt x="7" y="8158"/>
                  </a:cubicBezTo>
                  <a:cubicBezTo>
                    <a:pt x="22" y="8236"/>
                    <a:pt x="1431" y="16134"/>
                    <a:pt x="4295" y="24155"/>
                  </a:cubicBezTo>
                  <a:cubicBezTo>
                    <a:pt x="6787" y="31132"/>
                    <a:pt x="10224" y="35118"/>
                    <a:pt x="15111" y="36699"/>
                  </a:cubicBezTo>
                  <a:cubicBezTo>
                    <a:pt x="15421" y="36799"/>
                    <a:pt x="15744" y="36850"/>
                    <a:pt x="16070" y="36850"/>
                  </a:cubicBezTo>
                  <a:cubicBezTo>
                    <a:pt x="16073" y="36850"/>
                    <a:pt x="16077" y="36850"/>
                    <a:pt x="16081" y="36850"/>
                  </a:cubicBezTo>
                  <a:cubicBezTo>
                    <a:pt x="16771" y="36850"/>
                    <a:pt x="17519" y="36639"/>
                    <a:pt x="18313" y="36219"/>
                  </a:cubicBezTo>
                  <a:cubicBezTo>
                    <a:pt x="21867" y="34345"/>
                    <a:pt x="25639" y="28654"/>
                    <a:pt x="26802" y="24717"/>
                  </a:cubicBezTo>
                  <a:cubicBezTo>
                    <a:pt x="27940" y="20866"/>
                    <a:pt x="28161" y="19371"/>
                    <a:pt x="28197" y="18843"/>
                  </a:cubicBezTo>
                  <a:cubicBezTo>
                    <a:pt x="29089" y="18565"/>
                    <a:pt x="32458" y="17293"/>
                    <a:pt x="33507" y="13619"/>
                  </a:cubicBezTo>
                  <a:cubicBezTo>
                    <a:pt x="34118" y="11477"/>
                    <a:pt x="33691" y="9482"/>
                    <a:pt x="32364" y="8284"/>
                  </a:cubicBezTo>
                  <a:cubicBezTo>
                    <a:pt x="31725" y="7707"/>
                    <a:pt x="30940" y="7403"/>
                    <a:pt x="30162" y="7403"/>
                  </a:cubicBezTo>
                  <a:cubicBezTo>
                    <a:pt x="29794" y="7403"/>
                    <a:pt x="29428" y="7471"/>
                    <a:pt x="29079" y="7610"/>
                  </a:cubicBezTo>
                  <a:cubicBezTo>
                    <a:pt x="27138" y="8387"/>
                    <a:pt x="26429" y="10482"/>
                    <a:pt x="26212" y="11366"/>
                  </a:cubicBezTo>
                  <a:cubicBezTo>
                    <a:pt x="25241" y="10801"/>
                    <a:pt x="22420" y="9035"/>
                    <a:pt x="21229" y="6927"/>
                  </a:cubicBezTo>
                  <a:cubicBezTo>
                    <a:pt x="19797" y="4393"/>
                    <a:pt x="19990" y="2496"/>
                    <a:pt x="19992" y="2476"/>
                  </a:cubicBezTo>
                  <a:cubicBezTo>
                    <a:pt x="20002" y="2380"/>
                    <a:pt x="19964" y="2284"/>
                    <a:pt x="19889" y="2222"/>
                  </a:cubicBezTo>
                  <a:cubicBezTo>
                    <a:pt x="19757" y="2114"/>
                    <a:pt x="17101" y="1"/>
                    <a:pt x="121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244;p52">
              <a:extLst>
                <a:ext uri="{FF2B5EF4-FFF2-40B4-BE49-F238E27FC236}">
                  <a16:creationId xmlns:a16="http://schemas.microsoft.com/office/drawing/2014/main" id="{ECEE7182-4EE6-FDD4-718C-1BFBEAB92F63}"/>
                </a:ext>
              </a:extLst>
            </p:cNvPr>
            <p:cNvSpPr/>
            <p:nvPr/>
          </p:nvSpPr>
          <p:spPr>
            <a:xfrm>
              <a:off x="4242050" y="1515525"/>
              <a:ext cx="231500" cy="230125"/>
            </a:xfrm>
            <a:custGeom>
              <a:avLst/>
              <a:gdLst/>
              <a:ahLst/>
              <a:cxnLst/>
              <a:rect l="l" t="t" r="r" b="b"/>
              <a:pathLst>
                <a:path w="9260" h="9205" extrusionOk="0">
                  <a:moveTo>
                    <a:pt x="1780" y="1"/>
                  </a:moveTo>
                  <a:cubicBezTo>
                    <a:pt x="1655" y="1"/>
                    <a:pt x="1540" y="83"/>
                    <a:pt x="1505" y="209"/>
                  </a:cubicBezTo>
                  <a:cubicBezTo>
                    <a:pt x="1345" y="804"/>
                    <a:pt x="1" y="6063"/>
                    <a:pt x="1331" y="7634"/>
                  </a:cubicBezTo>
                  <a:cubicBezTo>
                    <a:pt x="2186" y="8645"/>
                    <a:pt x="3630" y="9205"/>
                    <a:pt x="5076" y="9205"/>
                  </a:cubicBezTo>
                  <a:cubicBezTo>
                    <a:pt x="5817" y="9205"/>
                    <a:pt x="6557" y="9058"/>
                    <a:pt x="7220" y="8749"/>
                  </a:cubicBezTo>
                  <a:cubicBezTo>
                    <a:pt x="8041" y="8366"/>
                    <a:pt x="8670" y="7652"/>
                    <a:pt x="8988" y="6738"/>
                  </a:cubicBezTo>
                  <a:cubicBezTo>
                    <a:pt x="9217" y="6079"/>
                    <a:pt x="9260" y="5351"/>
                    <a:pt x="9088" y="5010"/>
                  </a:cubicBezTo>
                  <a:cubicBezTo>
                    <a:pt x="9039" y="4907"/>
                    <a:pt x="8936" y="4847"/>
                    <a:pt x="8830" y="4847"/>
                  </a:cubicBezTo>
                  <a:cubicBezTo>
                    <a:pt x="8787" y="4847"/>
                    <a:pt x="8743" y="4856"/>
                    <a:pt x="8702" y="4877"/>
                  </a:cubicBezTo>
                  <a:cubicBezTo>
                    <a:pt x="8559" y="4949"/>
                    <a:pt x="8502" y="5123"/>
                    <a:pt x="8576" y="5266"/>
                  </a:cubicBezTo>
                  <a:cubicBezTo>
                    <a:pt x="8639" y="5393"/>
                    <a:pt x="8667" y="5915"/>
                    <a:pt x="8446" y="6550"/>
                  </a:cubicBezTo>
                  <a:cubicBezTo>
                    <a:pt x="8257" y="7092"/>
                    <a:pt x="7848" y="7824"/>
                    <a:pt x="6978" y="8231"/>
                  </a:cubicBezTo>
                  <a:cubicBezTo>
                    <a:pt x="6401" y="8500"/>
                    <a:pt x="5747" y="8628"/>
                    <a:pt x="5089" y="8628"/>
                  </a:cubicBezTo>
                  <a:cubicBezTo>
                    <a:pt x="3803" y="8628"/>
                    <a:pt x="2508" y="8139"/>
                    <a:pt x="1769" y="7265"/>
                  </a:cubicBezTo>
                  <a:cubicBezTo>
                    <a:pt x="806" y="6126"/>
                    <a:pt x="1651" y="1892"/>
                    <a:pt x="2058" y="356"/>
                  </a:cubicBezTo>
                  <a:cubicBezTo>
                    <a:pt x="2096" y="204"/>
                    <a:pt x="2005" y="50"/>
                    <a:pt x="1853" y="10"/>
                  </a:cubicBezTo>
                  <a:cubicBezTo>
                    <a:pt x="1829" y="4"/>
                    <a:pt x="1805" y="1"/>
                    <a:pt x="1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245;p52">
              <a:extLst>
                <a:ext uri="{FF2B5EF4-FFF2-40B4-BE49-F238E27FC236}">
                  <a16:creationId xmlns:a16="http://schemas.microsoft.com/office/drawing/2014/main" id="{F4FBDBEB-EEB1-B9A8-6478-FEFF6D2940A7}"/>
                </a:ext>
              </a:extLst>
            </p:cNvPr>
            <p:cNvSpPr/>
            <p:nvPr/>
          </p:nvSpPr>
          <p:spPr>
            <a:xfrm>
              <a:off x="4298625" y="1763925"/>
              <a:ext cx="204100" cy="57200"/>
            </a:xfrm>
            <a:custGeom>
              <a:avLst/>
              <a:gdLst/>
              <a:ahLst/>
              <a:cxnLst/>
              <a:rect l="l" t="t" r="r" b="b"/>
              <a:pathLst>
                <a:path w="8164" h="2288" extrusionOk="0">
                  <a:moveTo>
                    <a:pt x="7841" y="1"/>
                  </a:moveTo>
                  <a:cubicBezTo>
                    <a:pt x="7778" y="1"/>
                    <a:pt x="7715" y="21"/>
                    <a:pt x="7662" y="64"/>
                  </a:cubicBezTo>
                  <a:cubicBezTo>
                    <a:pt x="6047" y="1356"/>
                    <a:pt x="4541" y="1735"/>
                    <a:pt x="3329" y="1735"/>
                  </a:cubicBezTo>
                  <a:cubicBezTo>
                    <a:pt x="1671" y="1735"/>
                    <a:pt x="564" y="1025"/>
                    <a:pt x="486" y="973"/>
                  </a:cubicBezTo>
                  <a:cubicBezTo>
                    <a:pt x="437" y="941"/>
                    <a:pt x="382" y="925"/>
                    <a:pt x="327" y="925"/>
                  </a:cubicBezTo>
                  <a:cubicBezTo>
                    <a:pt x="235" y="925"/>
                    <a:pt x="144" y="970"/>
                    <a:pt x="89" y="1053"/>
                  </a:cubicBezTo>
                  <a:cubicBezTo>
                    <a:pt x="1" y="1185"/>
                    <a:pt x="37" y="1363"/>
                    <a:pt x="169" y="1451"/>
                  </a:cubicBezTo>
                  <a:cubicBezTo>
                    <a:pt x="189" y="1465"/>
                    <a:pt x="1461" y="2287"/>
                    <a:pt x="3350" y="2287"/>
                  </a:cubicBezTo>
                  <a:cubicBezTo>
                    <a:pt x="4675" y="2287"/>
                    <a:pt x="6305" y="1884"/>
                    <a:pt x="8019" y="511"/>
                  </a:cubicBezTo>
                  <a:cubicBezTo>
                    <a:pt x="8143" y="412"/>
                    <a:pt x="8164" y="232"/>
                    <a:pt x="8064" y="108"/>
                  </a:cubicBezTo>
                  <a:cubicBezTo>
                    <a:pt x="8008" y="38"/>
                    <a:pt x="7925" y="1"/>
                    <a:pt x="78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246;p52">
              <a:extLst>
                <a:ext uri="{FF2B5EF4-FFF2-40B4-BE49-F238E27FC236}">
                  <a16:creationId xmlns:a16="http://schemas.microsoft.com/office/drawing/2014/main" id="{8389B397-FE88-02B4-7477-9588A6DB4D18}"/>
                </a:ext>
              </a:extLst>
            </p:cNvPr>
            <p:cNvSpPr/>
            <p:nvPr/>
          </p:nvSpPr>
          <p:spPr>
            <a:xfrm>
              <a:off x="4363200" y="1789925"/>
              <a:ext cx="101700" cy="83725"/>
            </a:xfrm>
            <a:custGeom>
              <a:avLst/>
              <a:gdLst/>
              <a:ahLst/>
              <a:cxnLst/>
              <a:rect l="l" t="t" r="r" b="b"/>
              <a:pathLst>
                <a:path w="4068" h="3349" extrusionOk="0">
                  <a:moveTo>
                    <a:pt x="3349" y="759"/>
                  </a:moveTo>
                  <a:cubicBezTo>
                    <a:pt x="3143" y="1501"/>
                    <a:pt x="2663" y="2776"/>
                    <a:pt x="1789" y="2776"/>
                  </a:cubicBezTo>
                  <a:cubicBezTo>
                    <a:pt x="884" y="2776"/>
                    <a:pt x="653" y="1790"/>
                    <a:pt x="594" y="1279"/>
                  </a:cubicBezTo>
                  <a:lnTo>
                    <a:pt x="594" y="1279"/>
                  </a:lnTo>
                  <a:cubicBezTo>
                    <a:pt x="645" y="1280"/>
                    <a:pt x="697" y="1281"/>
                    <a:pt x="749" y="1281"/>
                  </a:cubicBezTo>
                  <a:cubicBezTo>
                    <a:pt x="1792" y="1281"/>
                    <a:pt x="2774" y="969"/>
                    <a:pt x="3349" y="759"/>
                  </a:cubicBezTo>
                  <a:close/>
                  <a:moveTo>
                    <a:pt x="3754" y="1"/>
                  </a:moveTo>
                  <a:cubicBezTo>
                    <a:pt x="3714" y="1"/>
                    <a:pt x="3673" y="9"/>
                    <a:pt x="3633" y="28"/>
                  </a:cubicBezTo>
                  <a:cubicBezTo>
                    <a:pt x="3619" y="36"/>
                    <a:pt x="2165" y="706"/>
                    <a:pt x="634" y="706"/>
                  </a:cubicBezTo>
                  <a:cubicBezTo>
                    <a:pt x="525" y="706"/>
                    <a:pt x="415" y="703"/>
                    <a:pt x="305" y="695"/>
                  </a:cubicBezTo>
                  <a:cubicBezTo>
                    <a:pt x="301" y="695"/>
                    <a:pt x="297" y="695"/>
                    <a:pt x="292" y="695"/>
                  </a:cubicBezTo>
                  <a:cubicBezTo>
                    <a:pt x="218" y="695"/>
                    <a:pt x="147" y="723"/>
                    <a:pt x="91" y="772"/>
                  </a:cubicBezTo>
                  <a:cubicBezTo>
                    <a:pt x="34" y="826"/>
                    <a:pt x="1" y="901"/>
                    <a:pt x="0" y="981"/>
                  </a:cubicBezTo>
                  <a:cubicBezTo>
                    <a:pt x="0" y="1800"/>
                    <a:pt x="374" y="3348"/>
                    <a:pt x="1790" y="3348"/>
                  </a:cubicBezTo>
                  <a:cubicBezTo>
                    <a:pt x="3515" y="3348"/>
                    <a:pt x="4016" y="458"/>
                    <a:pt x="4036" y="335"/>
                  </a:cubicBezTo>
                  <a:cubicBezTo>
                    <a:pt x="4067" y="151"/>
                    <a:pt x="3922" y="1"/>
                    <a:pt x="3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247;p52">
              <a:extLst>
                <a:ext uri="{FF2B5EF4-FFF2-40B4-BE49-F238E27FC236}">
                  <a16:creationId xmlns:a16="http://schemas.microsoft.com/office/drawing/2014/main" id="{FEDFB95A-12AD-F73A-36EC-D5EFED8A59BD}"/>
                </a:ext>
              </a:extLst>
            </p:cNvPr>
            <p:cNvSpPr/>
            <p:nvPr/>
          </p:nvSpPr>
          <p:spPr>
            <a:xfrm>
              <a:off x="4474400" y="1502375"/>
              <a:ext cx="37600" cy="57800"/>
            </a:xfrm>
            <a:custGeom>
              <a:avLst/>
              <a:gdLst/>
              <a:ahLst/>
              <a:cxnLst/>
              <a:rect l="l" t="t" r="r" b="b"/>
              <a:pathLst>
                <a:path w="1504" h="2312" extrusionOk="0">
                  <a:moveTo>
                    <a:pt x="751" y="0"/>
                  </a:moveTo>
                  <a:cubicBezTo>
                    <a:pt x="337" y="0"/>
                    <a:pt x="0" y="517"/>
                    <a:pt x="0" y="1156"/>
                  </a:cubicBezTo>
                  <a:cubicBezTo>
                    <a:pt x="0" y="1795"/>
                    <a:pt x="337" y="2312"/>
                    <a:pt x="751" y="2312"/>
                  </a:cubicBezTo>
                  <a:cubicBezTo>
                    <a:pt x="1166" y="2312"/>
                    <a:pt x="1503" y="1795"/>
                    <a:pt x="1503" y="1156"/>
                  </a:cubicBezTo>
                  <a:cubicBezTo>
                    <a:pt x="1503" y="517"/>
                    <a:pt x="1166" y="0"/>
                    <a:pt x="7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248;p52">
              <a:extLst>
                <a:ext uri="{FF2B5EF4-FFF2-40B4-BE49-F238E27FC236}">
                  <a16:creationId xmlns:a16="http://schemas.microsoft.com/office/drawing/2014/main" id="{A997DA81-D902-847D-3C7B-2BBAE6761A1A}"/>
                </a:ext>
              </a:extLst>
            </p:cNvPr>
            <p:cNvSpPr/>
            <p:nvPr/>
          </p:nvSpPr>
          <p:spPr>
            <a:xfrm>
              <a:off x="4202750" y="1531275"/>
              <a:ext cx="37600" cy="57800"/>
            </a:xfrm>
            <a:custGeom>
              <a:avLst/>
              <a:gdLst/>
              <a:ahLst/>
              <a:cxnLst/>
              <a:rect l="l" t="t" r="r" b="b"/>
              <a:pathLst>
                <a:path w="1504" h="2312" extrusionOk="0">
                  <a:moveTo>
                    <a:pt x="753" y="0"/>
                  </a:moveTo>
                  <a:cubicBezTo>
                    <a:pt x="337" y="0"/>
                    <a:pt x="1" y="517"/>
                    <a:pt x="1" y="1156"/>
                  </a:cubicBezTo>
                  <a:cubicBezTo>
                    <a:pt x="1" y="1794"/>
                    <a:pt x="337" y="2312"/>
                    <a:pt x="753" y="2312"/>
                  </a:cubicBezTo>
                  <a:cubicBezTo>
                    <a:pt x="1167" y="2312"/>
                    <a:pt x="1504" y="1794"/>
                    <a:pt x="1504" y="1156"/>
                  </a:cubicBezTo>
                  <a:cubicBezTo>
                    <a:pt x="1504" y="517"/>
                    <a:pt x="1167" y="0"/>
                    <a:pt x="7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249;p52">
              <a:extLst>
                <a:ext uri="{FF2B5EF4-FFF2-40B4-BE49-F238E27FC236}">
                  <a16:creationId xmlns:a16="http://schemas.microsoft.com/office/drawing/2014/main" id="{CFB9C307-62E3-110D-DC22-BED94E3EB5AF}"/>
                </a:ext>
              </a:extLst>
            </p:cNvPr>
            <p:cNvSpPr/>
            <p:nvPr/>
          </p:nvSpPr>
          <p:spPr>
            <a:xfrm>
              <a:off x="4108225" y="1360950"/>
              <a:ext cx="149500" cy="100675"/>
            </a:xfrm>
            <a:custGeom>
              <a:avLst/>
              <a:gdLst/>
              <a:ahLst/>
              <a:cxnLst/>
              <a:rect l="l" t="t" r="r" b="b"/>
              <a:pathLst>
                <a:path w="5980" h="4027" extrusionOk="0">
                  <a:moveTo>
                    <a:pt x="5068" y="0"/>
                  </a:moveTo>
                  <a:cubicBezTo>
                    <a:pt x="1570" y="0"/>
                    <a:pt x="215" y="2935"/>
                    <a:pt x="156" y="3061"/>
                  </a:cubicBezTo>
                  <a:cubicBezTo>
                    <a:pt x="1" y="3403"/>
                    <a:pt x="150" y="3805"/>
                    <a:pt x="490" y="3962"/>
                  </a:cubicBezTo>
                  <a:cubicBezTo>
                    <a:pt x="579" y="4004"/>
                    <a:pt x="678" y="4026"/>
                    <a:pt x="776" y="4026"/>
                  </a:cubicBezTo>
                  <a:cubicBezTo>
                    <a:pt x="1041" y="4026"/>
                    <a:pt x="1283" y="3872"/>
                    <a:pt x="1395" y="3633"/>
                  </a:cubicBezTo>
                  <a:cubicBezTo>
                    <a:pt x="1439" y="3538"/>
                    <a:pt x="2466" y="1365"/>
                    <a:pt x="5075" y="1365"/>
                  </a:cubicBezTo>
                  <a:cubicBezTo>
                    <a:pt x="5136" y="1365"/>
                    <a:pt x="5197" y="1366"/>
                    <a:pt x="5260" y="1369"/>
                  </a:cubicBezTo>
                  <a:cubicBezTo>
                    <a:pt x="5269" y="1369"/>
                    <a:pt x="5277" y="1369"/>
                    <a:pt x="5286" y="1369"/>
                  </a:cubicBezTo>
                  <a:cubicBezTo>
                    <a:pt x="5650" y="1369"/>
                    <a:pt x="5954" y="1079"/>
                    <a:pt x="5966" y="712"/>
                  </a:cubicBezTo>
                  <a:cubicBezTo>
                    <a:pt x="5980" y="334"/>
                    <a:pt x="5686" y="19"/>
                    <a:pt x="5309" y="5"/>
                  </a:cubicBezTo>
                  <a:cubicBezTo>
                    <a:pt x="5227" y="2"/>
                    <a:pt x="5147" y="0"/>
                    <a:pt x="50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250;p52">
              <a:extLst>
                <a:ext uri="{FF2B5EF4-FFF2-40B4-BE49-F238E27FC236}">
                  <a16:creationId xmlns:a16="http://schemas.microsoft.com/office/drawing/2014/main" id="{6165ADC7-4B6A-7F48-E5C4-AFDAD354E3F5}"/>
                </a:ext>
              </a:extLst>
            </p:cNvPr>
            <p:cNvSpPr/>
            <p:nvPr/>
          </p:nvSpPr>
          <p:spPr>
            <a:xfrm>
              <a:off x="4382850" y="1341425"/>
              <a:ext cx="187775" cy="82650"/>
            </a:xfrm>
            <a:custGeom>
              <a:avLst/>
              <a:gdLst/>
              <a:ahLst/>
              <a:cxnLst/>
              <a:rect l="l" t="t" r="r" b="b"/>
              <a:pathLst>
                <a:path w="7511" h="3306" extrusionOk="0">
                  <a:moveTo>
                    <a:pt x="2709" y="1"/>
                  </a:moveTo>
                  <a:cubicBezTo>
                    <a:pt x="1837" y="1"/>
                    <a:pt x="1062" y="168"/>
                    <a:pt x="533" y="367"/>
                  </a:cubicBezTo>
                  <a:cubicBezTo>
                    <a:pt x="180" y="499"/>
                    <a:pt x="1" y="891"/>
                    <a:pt x="133" y="1245"/>
                  </a:cubicBezTo>
                  <a:cubicBezTo>
                    <a:pt x="234" y="1519"/>
                    <a:pt x="494" y="1689"/>
                    <a:pt x="771" y="1689"/>
                  </a:cubicBezTo>
                  <a:cubicBezTo>
                    <a:pt x="850" y="1689"/>
                    <a:pt x="931" y="1675"/>
                    <a:pt x="1010" y="1645"/>
                  </a:cubicBezTo>
                  <a:cubicBezTo>
                    <a:pt x="1072" y="1622"/>
                    <a:pt x="1802" y="1362"/>
                    <a:pt x="2763" y="1362"/>
                  </a:cubicBezTo>
                  <a:cubicBezTo>
                    <a:pt x="3839" y="1362"/>
                    <a:pt x="5203" y="1689"/>
                    <a:pt x="6242" y="3039"/>
                  </a:cubicBezTo>
                  <a:cubicBezTo>
                    <a:pt x="6371" y="3207"/>
                    <a:pt x="6570" y="3305"/>
                    <a:pt x="6780" y="3305"/>
                  </a:cubicBezTo>
                  <a:cubicBezTo>
                    <a:pt x="6781" y="3305"/>
                    <a:pt x="6782" y="3305"/>
                    <a:pt x="6784" y="3305"/>
                  </a:cubicBezTo>
                  <a:cubicBezTo>
                    <a:pt x="7044" y="3305"/>
                    <a:pt x="7281" y="3159"/>
                    <a:pt x="7396" y="2925"/>
                  </a:cubicBezTo>
                  <a:cubicBezTo>
                    <a:pt x="7510" y="2692"/>
                    <a:pt x="7482" y="2413"/>
                    <a:pt x="7324" y="2208"/>
                  </a:cubicBezTo>
                  <a:cubicBezTo>
                    <a:pt x="6012" y="501"/>
                    <a:pt x="4216" y="1"/>
                    <a:pt x="27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251;p52">
              <a:extLst>
                <a:ext uri="{FF2B5EF4-FFF2-40B4-BE49-F238E27FC236}">
                  <a16:creationId xmlns:a16="http://schemas.microsoft.com/office/drawing/2014/main" id="{904FFAB9-DB40-6426-60D5-6FC3504F7952}"/>
                </a:ext>
              </a:extLst>
            </p:cNvPr>
            <p:cNvSpPr/>
            <p:nvPr/>
          </p:nvSpPr>
          <p:spPr>
            <a:xfrm>
              <a:off x="4062475" y="1515400"/>
              <a:ext cx="728425" cy="754125"/>
            </a:xfrm>
            <a:custGeom>
              <a:avLst/>
              <a:gdLst/>
              <a:ahLst/>
              <a:cxnLst/>
              <a:rect l="l" t="t" r="r" b="b"/>
              <a:pathLst>
                <a:path w="29137" h="30165" extrusionOk="0">
                  <a:moveTo>
                    <a:pt x="28846" y="1"/>
                  </a:moveTo>
                  <a:cubicBezTo>
                    <a:pt x="28691" y="1"/>
                    <a:pt x="28562" y="124"/>
                    <a:pt x="28559" y="280"/>
                  </a:cubicBezTo>
                  <a:cubicBezTo>
                    <a:pt x="28556" y="360"/>
                    <a:pt x="28285" y="8404"/>
                    <a:pt x="24657" y="16000"/>
                  </a:cubicBezTo>
                  <a:cubicBezTo>
                    <a:pt x="21300" y="23028"/>
                    <a:pt x="16252" y="28690"/>
                    <a:pt x="15451" y="29564"/>
                  </a:cubicBezTo>
                  <a:cubicBezTo>
                    <a:pt x="14723" y="29380"/>
                    <a:pt x="11145" y="28130"/>
                    <a:pt x="6432" y="20708"/>
                  </a:cubicBezTo>
                  <a:cubicBezTo>
                    <a:pt x="1106" y="12323"/>
                    <a:pt x="586" y="3939"/>
                    <a:pt x="580" y="3856"/>
                  </a:cubicBezTo>
                  <a:cubicBezTo>
                    <a:pt x="572" y="3701"/>
                    <a:pt x="446" y="3585"/>
                    <a:pt x="287" y="3585"/>
                  </a:cubicBezTo>
                  <a:cubicBezTo>
                    <a:pt x="284" y="3585"/>
                    <a:pt x="282" y="3585"/>
                    <a:pt x="280" y="3585"/>
                  </a:cubicBezTo>
                  <a:cubicBezTo>
                    <a:pt x="121" y="3594"/>
                    <a:pt x="1" y="3729"/>
                    <a:pt x="9" y="3887"/>
                  </a:cubicBezTo>
                  <a:cubicBezTo>
                    <a:pt x="14" y="3972"/>
                    <a:pt x="539" y="12498"/>
                    <a:pt x="5948" y="21016"/>
                  </a:cubicBezTo>
                  <a:cubicBezTo>
                    <a:pt x="11390" y="29586"/>
                    <a:pt x="15353" y="30143"/>
                    <a:pt x="15519" y="30163"/>
                  </a:cubicBezTo>
                  <a:cubicBezTo>
                    <a:pt x="15530" y="30164"/>
                    <a:pt x="15541" y="30165"/>
                    <a:pt x="15553" y="30165"/>
                  </a:cubicBezTo>
                  <a:cubicBezTo>
                    <a:pt x="15632" y="30165"/>
                    <a:pt x="15707" y="30132"/>
                    <a:pt x="15761" y="30075"/>
                  </a:cubicBezTo>
                  <a:cubicBezTo>
                    <a:pt x="15817" y="30014"/>
                    <a:pt x="21498" y="23942"/>
                    <a:pt x="25174" y="16247"/>
                  </a:cubicBezTo>
                  <a:cubicBezTo>
                    <a:pt x="28856" y="8538"/>
                    <a:pt x="29129" y="378"/>
                    <a:pt x="29131" y="296"/>
                  </a:cubicBezTo>
                  <a:cubicBezTo>
                    <a:pt x="29136" y="138"/>
                    <a:pt x="29011" y="6"/>
                    <a:pt x="28853" y="1"/>
                  </a:cubicBezTo>
                  <a:cubicBezTo>
                    <a:pt x="28850" y="1"/>
                    <a:pt x="28848" y="1"/>
                    <a:pt x="288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252;p52">
              <a:extLst>
                <a:ext uri="{FF2B5EF4-FFF2-40B4-BE49-F238E27FC236}">
                  <a16:creationId xmlns:a16="http://schemas.microsoft.com/office/drawing/2014/main" id="{1D9F8268-B46E-638F-F844-4ED694D4DC59}"/>
                </a:ext>
              </a:extLst>
            </p:cNvPr>
            <p:cNvSpPr/>
            <p:nvPr/>
          </p:nvSpPr>
          <p:spPr>
            <a:xfrm>
              <a:off x="4760575" y="1388150"/>
              <a:ext cx="82875" cy="141925"/>
            </a:xfrm>
            <a:custGeom>
              <a:avLst/>
              <a:gdLst/>
              <a:ahLst/>
              <a:cxnLst/>
              <a:rect l="l" t="t" r="r" b="b"/>
              <a:pathLst>
                <a:path w="3315" h="5677" extrusionOk="0">
                  <a:moveTo>
                    <a:pt x="1677" y="572"/>
                  </a:moveTo>
                  <a:cubicBezTo>
                    <a:pt x="1766" y="575"/>
                    <a:pt x="1852" y="601"/>
                    <a:pt x="1925" y="651"/>
                  </a:cubicBezTo>
                  <a:cubicBezTo>
                    <a:pt x="2474" y="994"/>
                    <a:pt x="2164" y="2582"/>
                    <a:pt x="1925" y="3309"/>
                  </a:cubicBezTo>
                  <a:cubicBezTo>
                    <a:pt x="1642" y="3946"/>
                    <a:pt x="1262" y="4661"/>
                    <a:pt x="1027" y="4967"/>
                  </a:cubicBezTo>
                  <a:cubicBezTo>
                    <a:pt x="955" y="4588"/>
                    <a:pt x="940" y="3775"/>
                    <a:pt x="976" y="3082"/>
                  </a:cubicBezTo>
                  <a:cubicBezTo>
                    <a:pt x="977" y="3050"/>
                    <a:pt x="974" y="3019"/>
                    <a:pt x="966" y="2988"/>
                  </a:cubicBezTo>
                  <a:lnTo>
                    <a:pt x="734" y="2178"/>
                  </a:lnTo>
                  <a:cubicBezTo>
                    <a:pt x="615" y="1762"/>
                    <a:pt x="915" y="1019"/>
                    <a:pt x="1329" y="708"/>
                  </a:cubicBezTo>
                  <a:cubicBezTo>
                    <a:pt x="1465" y="605"/>
                    <a:pt x="1582" y="572"/>
                    <a:pt x="1677" y="572"/>
                  </a:cubicBezTo>
                  <a:close/>
                  <a:moveTo>
                    <a:pt x="1676" y="1"/>
                  </a:moveTo>
                  <a:cubicBezTo>
                    <a:pt x="1442" y="1"/>
                    <a:pt x="1205" y="84"/>
                    <a:pt x="984" y="249"/>
                  </a:cubicBezTo>
                  <a:cubicBezTo>
                    <a:pt x="383" y="703"/>
                    <a:pt x="1" y="1698"/>
                    <a:pt x="185" y="2335"/>
                  </a:cubicBezTo>
                  <a:lnTo>
                    <a:pt x="401" y="3099"/>
                  </a:lnTo>
                  <a:cubicBezTo>
                    <a:pt x="282" y="5467"/>
                    <a:pt x="666" y="5594"/>
                    <a:pt x="830" y="5650"/>
                  </a:cubicBezTo>
                  <a:cubicBezTo>
                    <a:pt x="873" y="5666"/>
                    <a:pt x="919" y="5675"/>
                    <a:pt x="964" y="5676"/>
                  </a:cubicBezTo>
                  <a:cubicBezTo>
                    <a:pt x="1198" y="5676"/>
                    <a:pt x="1619" y="5409"/>
                    <a:pt x="2455" y="3529"/>
                  </a:cubicBezTo>
                  <a:cubicBezTo>
                    <a:pt x="2458" y="3521"/>
                    <a:pt x="2461" y="3512"/>
                    <a:pt x="2465" y="3504"/>
                  </a:cubicBezTo>
                  <a:cubicBezTo>
                    <a:pt x="2555" y="3233"/>
                    <a:pt x="3314" y="843"/>
                    <a:pt x="2229" y="165"/>
                  </a:cubicBezTo>
                  <a:cubicBezTo>
                    <a:pt x="2053" y="55"/>
                    <a:pt x="1866" y="1"/>
                    <a:pt x="1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253;p52">
              <a:extLst>
                <a:ext uri="{FF2B5EF4-FFF2-40B4-BE49-F238E27FC236}">
                  <a16:creationId xmlns:a16="http://schemas.microsoft.com/office/drawing/2014/main" id="{31F93494-A4CC-9F77-9788-C547BB00626C}"/>
                </a:ext>
              </a:extLst>
            </p:cNvPr>
            <p:cNvSpPr/>
            <p:nvPr/>
          </p:nvSpPr>
          <p:spPr>
            <a:xfrm>
              <a:off x="4443700" y="2255200"/>
              <a:ext cx="94050" cy="387075"/>
            </a:xfrm>
            <a:custGeom>
              <a:avLst/>
              <a:gdLst/>
              <a:ahLst/>
              <a:cxnLst/>
              <a:rect l="l" t="t" r="r" b="b"/>
              <a:pathLst>
                <a:path w="3762" h="15483" extrusionOk="0">
                  <a:moveTo>
                    <a:pt x="305" y="0"/>
                  </a:moveTo>
                  <a:cubicBezTo>
                    <a:pt x="293" y="0"/>
                    <a:pt x="281" y="1"/>
                    <a:pt x="269" y="3"/>
                  </a:cubicBezTo>
                  <a:cubicBezTo>
                    <a:pt x="112" y="21"/>
                    <a:pt x="1" y="163"/>
                    <a:pt x="19" y="321"/>
                  </a:cubicBezTo>
                  <a:cubicBezTo>
                    <a:pt x="31" y="417"/>
                    <a:pt x="1202" y="10009"/>
                    <a:pt x="3156" y="15297"/>
                  </a:cubicBezTo>
                  <a:cubicBezTo>
                    <a:pt x="3197" y="15409"/>
                    <a:pt x="3305" y="15483"/>
                    <a:pt x="3424" y="15483"/>
                  </a:cubicBezTo>
                  <a:lnTo>
                    <a:pt x="3425" y="15483"/>
                  </a:lnTo>
                  <a:cubicBezTo>
                    <a:pt x="3624" y="15483"/>
                    <a:pt x="3762" y="15284"/>
                    <a:pt x="3692" y="15098"/>
                  </a:cubicBezTo>
                  <a:cubicBezTo>
                    <a:pt x="1763" y="9873"/>
                    <a:pt x="599" y="347"/>
                    <a:pt x="587" y="251"/>
                  </a:cubicBezTo>
                  <a:cubicBezTo>
                    <a:pt x="570" y="107"/>
                    <a:pt x="448" y="0"/>
                    <a:pt x="3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254;p52">
              <a:extLst>
                <a:ext uri="{FF2B5EF4-FFF2-40B4-BE49-F238E27FC236}">
                  <a16:creationId xmlns:a16="http://schemas.microsoft.com/office/drawing/2014/main" id="{1836771E-B8B5-8290-3E0D-E2C4F0B0A296}"/>
                </a:ext>
              </a:extLst>
            </p:cNvPr>
            <p:cNvSpPr/>
            <p:nvPr/>
          </p:nvSpPr>
          <p:spPr>
            <a:xfrm>
              <a:off x="4552400" y="1810475"/>
              <a:ext cx="439250" cy="830475"/>
            </a:xfrm>
            <a:custGeom>
              <a:avLst/>
              <a:gdLst/>
              <a:ahLst/>
              <a:cxnLst/>
              <a:rect l="l" t="t" r="r" b="b"/>
              <a:pathLst>
                <a:path w="17570" h="33219" extrusionOk="0">
                  <a:moveTo>
                    <a:pt x="8824" y="0"/>
                  </a:moveTo>
                  <a:cubicBezTo>
                    <a:pt x="7998" y="0"/>
                    <a:pt x="7272" y="283"/>
                    <a:pt x="6822" y="622"/>
                  </a:cubicBezTo>
                  <a:cubicBezTo>
                    <a:pt x="6822" y="622"/>
                    <a:pt x="3122" y="2471"/>
                    <a:pt x="3469" y="3858"/>
                  </a:cubicBezTo>
                  <a:cubicBezTo>
                    <a:pt x="3713" y="4832"/>
                    <a:pt x="4412" y="5179"/>
                    <a:pt x="5088" y="5179"/>
                  </a:cubicBezTo>
                  <a:cubicBezTo>
                    <a:pt x="5374" y="5179"/>
                    <a:pt x="5655" y="5117"/>
                    <a:pt x="5896" y="5014"/>
                  </a:cubicBezTo>
                  <a:cubicBezTo>
                    <a:pt x="6705" y="4668"/>
                    <a:pt x="8902" y="3858"/>
                    <a:pt x="8902" y="3858"/>
                  </a:cubicBezTo>
                  <a:lnTo>
                    <a:pt x="10403" y="6863"/>
                  </a:lnTo>
                  <a:cubicBezTo>
                    <a:pt x="10403" y="6863"/>
                    <a:pt x="8457" y="5625"/>
                    <a:pt x="7118" y="5625"/>
                  </a:cubicBezTo>
                  <a:cubicBezTo>
                    <a:pt x="6927" y="5625"/>
                    <a:pt x="6748" y="5650"/>
                    <a:pt x="6589" y="5708"/>
                  </a:cubicBezTo>
                  <a:cubicBezTo>
                    <a:pt x="5318" y="6169"/>
                    <a:pt x="4162" y="7211"/>
                    <a:pt x="4162" y="7211"/>
                  </a:cubicBezTo>
                  <a:cubicBezTo>
                    <a:pt x="4162" y="7211"/>
                    <a:pt x="3847" y="7022"/>
                    <a:pt x="3431" y="7022"/>
                  </a:cubicBezTo>
                  <a:cubicBezTo>
                    <a:pt x="3050" y="7022"/>
                    <a:pt x="2584" y="7180"/>
                    <a:pt x="2197" y="7789"/>
                  </a:cubicBezTo>
                  <a:cubicBezTo>
                    <a:pt x="1388" y="9062"/>
                    <a:pt x="1272" y="10100"/>
                    <a:pt x="1272" y="10100"/>
                  </a:cubicBezTo>
                  <a:cubicBezTo>
                    <a:pt x="1272" y="10100"/>
                    <a:pt x="0" y="11025"/>
                    <a:pt x="0" y="12643"/>
                  </a:cubicBezTo>
                  <a:cubicBezTo>
                    <a:pt x="0" y="14262"/>
                    <a:pt x="0" y="15533"/>
                    <a:pt x="1040" y="16458"/>
                  </a:cubicBezTo>
                  <a:cubicBezTo>
                    <a:pt x="2081" y="17382"/>
                    <a:pt x="2775" y="17382"/>
                    <a:pt x="2775" y="17382"/>
                  </a:cubicBezTo>
                  <a:lnTo>
                    <a:pt x="3699" y="17960"/>
                  </a:lnTo>
                  <a:cubicBezTo>
                    <a:pt x="3699" y="17960"/>
                    <a:pt x="1388" y="23046"/>
                    <a:pt x="2775" y="25705"/>
                  </a:cubicBezTo>
                  <a:cubicBezTo>
                    <a:pt x="3955" y="27969"/>
                    <a:pt x="4634" y="28137"/>
                    <a:pt x="4809" y="28137"/>
                  </a:cubicBezTo>
                  <a:cubicBezTo>
                    <a:pt x="4840" y="28137"/>
                    <a:pt x="4855" y="28132"/>
                    <a:pt x="4855" y="28132"/>
                  </a:cubicBezTo>
                  <a:lnTo>
                    <a:pt x="7629" y="33219"/>
                  </a:lnTo>
                  <a:lnTo>
                    <a:pt x="15026" y="31369"/>
                  </a:lnTo>
                  <a:lnTo>
                    <a:pt x="11212" y="22815"/>
                  </a:lnTo>
                  <a:cubicBezTo>
                    <a:pt x="11212" y="22815"/>
                    <a:pt x="17569" y="9753"/>
                    <a:pt x="16876" y="7673"/>
                  </a:cubicBezTo>
                  <a:cubicBezTo>
                    <a:pt x="16182" y="5593"/>
                    <a:pt x="13292" y="2935"/>
                    <a:pt x="11559" y="1200"/>
                  </a:cubicBezTo>
                  <a:cubicBezTo>
                    <a:pt x="10671" y="312"/>
                    <a:pt x="9692" y="0"/>
                    <a:pt x="88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255;p52">
              <a:extLst>
                <a:ext uri="{FF2B5EF4-FFF2-40B4-BE49-F238E27FC236}">
                  <a16:creationId xmlns:a16="http://schemas.microsoft.com/office/drawing/2014/main" id="{BF4CFEC3-1FF7-FEBA-247B-6FF6B0CFA39F}"/>
                </a:ext>
              </a:extLst>
            </p:cNvPr>
            <p:cNvSpPr/>
            <p:nvPr/>
          </p:nvSpPr>
          <p:spPr>
            <a:xfrm>
              <a:off x="4545250" y="1803500"/>
              <a:ext cx="453175" cy="844575"/>
            </a:xfrm>
            <a:custGeom>
              <a:avLst/>
              <a:gdLst/>
              <a:ahLst/>
              <a:cxnLst/>
              <a:rect l="l" t="t" r="r" b="b"/>
              <a:pathLst>
                <a:path w="18127" h="33783" extrusionOk="0">
                  <a:moveTo>
                    <a:pt x="9104" y="571"/>
                  </a:moveTo>
                  <a:cubicBezTo>
                    <a:pt x="9909" y="571"/>
                    <a:pt x="10821" y="859"/>
                    <a:pt x="11643" y="1681"/>
                  </a:cubicBezTo>
                  <a:cubicBezTo>
                    <a:pt x="11850" y="1888"/>
                    <a:pt x="12072" y="2106"/>
                    <a:pt x="12305" y="2337"/>
                  </a:cubicBezTo>
                  <a:cubicBezTo>
                    <a:pt x="13992" y="3998"/>
                    <a:pt x="16301" y="6274"/>
                    <a:pt x="16891" y="8043"/>
                  </a:cubicBezTo>
                  <a:cubicBezTo>
                    <a:pt x="17373" y="9486"/>
                    <a:pt x="13776" y="17760"/>
                    <a:pt x="11241" y="22968"/>
                  </a:cubicBezTo>
                  <a:cubicBezTo>
                    <a:pt x="11204" y="23044"/>
                    <a:pt x="11203" y="23133"/>
                    <a:pt x="11236" y="23209"/>
                  </a:cubicBezTo>
                  <a:lnTo>
                    <a:pt x="14913" y="31451"/>
                  </a:lnTo>
                  <a:lnTo>
                    <a:pt x="8061" y="33165"/>
                  </a:lnTo>
                  <a:lnTo>
                    <a:pt x="5393" y="28273"/>
                  </a:lnTo>
                  <a:cubicBezTo>
                    <a:pt x="5341" y="28177"/>
                    <a:pt x="5268" y="28116"/>
                    <a:pt x="5174" y="28116"/>
                  </a:cubicBezTo>
                  <a:cubicBezTo>
                    <a:pt x="5148" y="28116"/>
                    <a:pt x="5121" y="28120"/>
                    <a:pt x="5096" y="28130"/>
                  </a:cubicBezTo>
                  <a:cubicBezTo>
                    <a:pt x="5090" y="28130"/>
                    <a:pt x="4486" y="28095"/>
                    <a:pt x="3315" y="25852"/>
                  </a:cubicBezTo>
                  <a:cubicBezTo>
                    <a:pt x="2009" y="23347"/>
                    <a:pt x="4223" y="18408"/>
                    <a:pt x="4246" y="18359"/>
                  </a:cubicBezTo>
                  <a:cubicBezTo>
                    <a:pt x="4305" y="18228"/>
                    <a:pt x="4259" y="18073"/>
                    <a:pt x="4137" y="17996"/>
                  </a:cubicBezTo>
                  <a:lnTo>
                    <a:pt x="3212" y="17418"/>
                  </a:lnTo>
                  <a:cubicBezTo>
                    <a:pt x="3168" y="17391"/>
                    <a:pt x="3117" y="17376"/>
                    <a:pt x="3065" y="17375"/>
                  </a:cubicBezTo>
                  <a:cubicBezTo>
                    <a:pt x="3060" y="17374"/>
                    <a:pt x="2443" y="17346"/>
                    <a:pt x="1517" y="16523"/>
                  </a:cubicBezTo>
                  <a:cubicBezTo>
                    <a:pt x="573" y="15683"/>
                    <a:pt x="573" y="14525"/>
                    <a:pt x="573" y="12922"/>
                  </a:cubicBezTo>
                  <a:cubicBezTo>
                    <a:pt x="573" y="11476"/>
                    <a:pt x="1716" y="10619"/>
                    <a:pt x="1727" y="10610"/>
                  </a:cubicBezTo>
                  <a:cubicBezTo>
                    <a:pt x="1792" y="10562"/>
                    <a:pt x="1833" y="10491"/>
                    <a:pt x="1842" y="10411"/>
                  </a:cubicBezTo>
                  <a:cubicBezTo>
                    <a:pt x="1845" y="10400"/>
                    <a:pt x="1960" y="9423"/>
                    <a:pt x="2725" y="8221"/>
                  </a:cubicBezTo>
                  <a:cubicBezTo>
                    <a:pt x="3046" y="7716"/>
                    <a:pt x="3423" y="7584"/>
                    <a:pt x="3729" y="7584"/>
                  </a:cubicBezTo>
                  <a:cubicBezTo>
                    <a:pt x="4025" y="7584"/>
                    <a:pt x="4255" y="7708"/>
                    <a:pt x="4301" y="7735"/>
                  </a:cubicBezTo>
                  <a:cubicBezTo>
                    <a:pt x="4347" y="7762"/>
                    <a:pt x="4398" y="7775"/>
                    <a:pt x="4449" y="7775"/>
                  </a:cubicBezTo>
                  <a:cubicBezTo>
                    <a:pt x="4518" y="7775"/>
                    <a:pt x="4586" y="7751"/>
                    <a:pt x="4640" y="7702"/>
                  </a:cubicBezTo>
                  <a:cubicBezTo>
                    <a:pt x="4651" y="7692"/>
                    <a:pt x="5768" y="6695"/>
                    <a:pt x="6973" y="6256"/>
                  </a:cubicBezTo>
                  <a:cubicBezTo>
                    <a:pt x="7101" y="6210"/>
                    <a:pt x="7247" y="6189"/>
                    <a:pt x="7407" y="6189"/>
                  </a:cubicBezTo>
                  <a:cubicBezTo>
                    <a:pt x="8416" y="6189"/>
                    <a:pt x="9954" y="7014"/>
                    <a:pt x="10537" y="7384"/>
                  </a:cubicBezTo>
                  <a:cubicBezTo>
                    <a:pt x="10584" y="7414"/>
                    <a:pt x="10637" y="7428"/>
                    <a:pt x="10690" y="7428"/>
                  </a:cubicBezTo>
                  <a:cubicBezTo>
                    <a:pt x="10759" y="7428"/>
                    <a:pt x="10828" y="7404"/>
                    <a:pt x="10882" y="7355"/>
                  </a:cubicBezTo>
                  <a:cubicBezTo>
                    <a:pt x="10977" y="7269"/>
                    <a:pt x="11004" y="7130"/>
                    <a:pt x="10946" y="7014"/>
                  </a:cubicBezTo>
                  <a:lnTo>
                    <a:pt x="9443" y="4010"/>
                  </a:lnTo>
                  <a:cubicBezTo>
                    <a:pt x="9394" y="3910"/>
                    <a:pt x="9293" y="3851"/>
                    <a:pt x="9187" y="3851"/>
                  </a:cubicBezTo>
                  <a:cubicBezTo>
                    <a:pt x="9154" y="3851"/>
                    <a:pt x="9121" y="3856"/>
                    <a:pt x="9088" y="3868"/>
                  </a:cubicBezTo>
                  <a:cubicBezTo>
                    <a:pt x="8998" y="3902"/>
                    <a:pt x="6876" y="4684"/>
                    <a:pt x="6069" y="5030"/>
                  </a:cubicBezTo>
                  <a:cubicBezTo>
                    <a:pt x="5878" y="5112"/>
                    <a:pt x="5631" y="5172"/>
                    <a:pt x="5371" y="5172"/>
                  </a:cubicBezTo>
                  <a:cubicBezTo>
                    <a:pt x="5160" y="5172"/>
                    <a:pt x="4941" y="5132"/>
                    <a:pt x="4737" y="5031"/>
                  </a:cubicBezTo>
                  <a:cubicBezTo>
                    <a:pt x="4385" y="4858"/>
                    <a:pt x="4149" y="4532"/>
                    <a:pt x="4032" y="4067"/>
                  </a:cubicBezTo>
                  <a:cubicBezTo>
                    <a:pt x="3832" y="3266"/>
                    <a:pt x="5785" y="1883"/>
                    <a:pt x="7235" y="1157"/>
                  </a:cubicBezTo>
                  <a:cubicBezTo>
                    <a:pt x="7250" y="1150"/>
                    <a:pt x="7265" y="1140"/>
                    <a:pt x="7279" y="1130"/>
                  </a:cubicBezTo>
                  <a:cubicBezTo>
                    <a:pt x="7686" y="824"/>
                    <a:pt x="8349" y="571"/>
                    <a:pt x="9104" y="571"/>
                  </a:cubicBezTo>
                  <a:close/>
                  <a:moveTo>
                    <a:pt x="9114" y="0"/>
                  </a:moveTo>
                  <a:cubicBezTo>
                    <a:pt x="8228" y="0"/>
                    <a:pt x="7445" y="297"/>
                    <a:pt x="6956" y="656"/>
                  </a:cubicBezTo>
                  <a:cubicBezTo>
                    <a:pt x="6463" y="904"/>
                    <a:pt x="3092" y="2668"/>
                    <a:pt x="3476" y="4206"/>
                  </a:cubicBezTo>
                  <a:cubicBezTo>
                    <a:pt x="3675" y="4999"/>
                    <a:pt x="4133" y="5371"/>
                    <a:pt x="4483" y="5545"/>
                  </a:cubicBezTo>
                  <a:cubicBezTo>
                    <a:pt x="4750" y="5677"/>
                    <a:pt x="5060" y="5743"/>
                    <a:pt x="5378" y="5743"/>
                  </a:cubicBezTo>
                  <a:cubicBezTo>
                    <a:pt x="5687" y="5743"/>
                    <a:pt x="6003" y="5681"/>
                    <a:pt x="6294" y="5556"/>
                  </a:cubicBezTo>
                  <a:cubicBezTo>
                    <a:pt x="6929" y="5283"/>
                    <a:pt x="8454" y="4714"/>
                    <a:pt x="9045" y="4494"/>
                  </a:cubicBezTo>
                  <a:lnTo>
                    <a:pt x="10012" y="6427"/>
                  </a:lnTo>
                  <a:cubicBezTo>
                    <a:pt x="9299" y="6060"/>
                    <a:pt x="8264" y="5617"/>
                    <a:pt x="7405" y="5617"/>
                  </a:cubicBezTo>
                  <a:cubicBezTo>
                    <a:pt x="7181" y="5617"/>
                    <a:pt x="6968" y="5647"/>
                    <a:pt x="6777" y="5717"/>
                  </a:cubicBezTo>
                  <a:cubicBezTo>
                    <a:pt x="5725" y="6100"/>
                    <a:pt x="4766" y="6847"/>
                    <a:pt x="4405" y="7148"/>
                  </a:cubicBezTo>
                  <a:cubicBezTo>
                    <a:pt x="4217" y="7069"/>
                    <a:pt x="3981" y="7009"/>
                    <a:pt x="3724" y="7009"/>
                  </a:cubicBezTo>
                  <a:cubicBezTo>
                    <a:pt x="3239" y="7009"/>
                    <a:pt x="2681" y="7222"/>
                    <a:pt x="2242" y="7913"/>
                  </a:cubicBezTo>
                  <a:cubicBezTo>
                    <a:pt x="1558" y="8987"/>
                    <a:pt x="1348" y="9902"/>
                    <a:pt x="1292" y="10224"/>
                  </a:cubicBezTo>
                  <a:cubicBezTo>
                    <a:pt x="974" y="10493"/>
                    <a:pt x="1" y="11431"/>
                    <a:pt x="1" y="12922"/>
                  </a:cubicBezTo>
                  <a:cubicBezTo>
                    <a:pt x="1" y="14541"/>
                    <a:pt x="1" y="15940"/>
                    <a:pt x="1137" y="16949"/>
                  </a:cubicBezTo>
                  <a:cubicBezTo>
                    <a:pt x="2050" y="17762"/>
                    <a:pt x="2725" y="17913"/>
                    <a:pt x="2968" y="17941"/>
                  </a:cubicBezTo>
                  <a:lnTo>
                    <a:pt x="3625" y="18350"/>
                  </a:lnTo>
                  <a:cubicBezTo>
                    <a:pt x="3182" y="19399"/>
                    <a:pt x="1528" y="23663"/>
                    <a:pt x="2807" y="26116"/>
                  </a:cubicBezTo>
                  <a:cubicBezTo>
                    <a:pt x="3860" y="28134"/>
                    <a:pt x="4574" y="28621"/>
                    <a:pt x="4971" y="28694"/>
                  </a:cubicBezTo>
                  <a:lnTo>
                    <a:pt x="7664" y="33633"/>
                  </a:lnTo>
                  <a:cubicBezTo>
                    <a:pt x="7715" y="33726"/>
                    <a:pt x="7811" y="33782"/>
                    <a:pt x="7916" y="33782"/>
                  </a:cubicBezTo>
                  <a:cubicBezTo>
                    <a:pt x="7939" y="33782"/>
                    <a:pt x="7962" y="33780"/>
                    <a:pt x="7984" y="33774"/>
                  </a:cubicBezTo>
                  <a:lnTo>
                    <a:pt x="15383" y="31924"/>
                  </a:lnTo>
                  <a:cubicBezTo>
                    <a:pt x="15555" y="31880"/>
                    <a:pt x="15647" y="31693"/>
                    <a:pt x="15575" y="31530"/>
                  </a:cubicBezTo>
                  <a:lnTo>
                    <a:pt x="11815" y="23098"/>
                  </a:lnTo>
                  <a:cubicBezTo>
                    <a:pt x="12694" y="21284"/>
                    <a:pt x="18127" y="9938"/>
                    <a:pt x="17434" y="7861"/>
                  </a:cubicBezTo>
                  <a:cubicBezTo>
                    <a:pt x="16801" y="5962"/>
                    <a:pt x="14435" y="3631"/>
                    <a:pt x="12707" y="1928"/>
                  </a:cubicBezTo>
                  <a:cubicBezTo>
                    <a:pt x="12475" y="1699"/>
                    <a:pt x="12253" y="1482"/>
                    <a:pt x="12047" y="1276"/>
                  </a:cubicBezTo>
                  <a:cubicBezTo>
                    <a:pt x="11104" y="333"/>
                    <a:pt x="10051" y="0"/>
                    <a:pt x="9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256;p52">
              <a:extLst>
                <a:ext uri="{FF2B5EF4-FFF2-40B4-BE49-F238E27FC236}">
                  <a16:creationId xmlns:a16="http://schemas.microsoft.com/office/drawing/2014/main" id="{52890DDE-B1DF-D137-9C45-3064EC85F4D3}"/>
                </a:ext>
              </a:extLst>
            </p:cNvPr>
            <p:cNvSpPr/>
            <p:nvPr/>
          </p:nvSpPr>
          <p:spPr>
            <a:xfrm>
              <a:off x="4804375" y="1974800"/>
              <a:ext cx="69525" cy="78000"/>
            </a:xfrm>
            <a:custGeom>
              <a:avLst/>
              <a:gdLst/>
              <a:ahLst/>
              <a:cxnLst/>
              <a:rect l="l" t="t" r="r" b="b"/>
              <a:pathLst>
                <a:path w="2781" h="3120" extrusionOk="0">
                  <a:moveTo>
                    <a:pt x="321" y="1"/>
                  </a:moveTo>
                  <a:cubicBezTo>
                    <a:pt x="258" y="1"/>
                    <a:pt x="194" y="22"/>
                    <a:pt x="140" y="65"/>
                  </a:cubicBezTo>
                  <a:cubicBezTo>
                    <a:pt x="18" y="167"/>
                    <a:pt x="0" y="349"/>
                    <a:pt x="103" y="472"/>
                  </a:cubicBezTo>
                  <a:lnTo>
                    <a:pt x="2183" y="3015"/>
                  </a:lnTo>
                  <a:cubicBezTo>
                    <a:pt x="2237" y="3080"/>
                    <a:pt x="2316" y="3119"/>
                    <a:pt x="2402" y="3119"/>
                  </a:cubicBezTo>
                  <a:cubicBezTo>
                    <a:pt x="2403" y="3119"/>
                    <a:pt x="2404" y="3119"/>
                    <a:pt x="2406" y="3119"/>
                  </a:cubicBezTo>
                  <a:cubicBezTo>
                    <a:pt x="2406" y="3119"/>
                    <a:pt x="2406" y="3119"/>
                    <a:pt x="2407" y="3119"/>
                  </a:cubicBezTo>
                  <a:cubicBezTo>
                    <a:pt x="2648" y="3119"/>
                    <a:pt x="2780" y="2839"/>
                    <a:pt x="2626" y="2652"/>
                  </a:cubicBezTo>
                  <a:lnTo>
                    <a:pt x="546" y="109"/>
                  </a:lnTo>
                  <a:cubicBezTo>
                    <a:pt x="490" y="38"/>
                    <a:pt x="406" y="1"/>
                    <a:pt x="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257;p52">
              <a:extLst>
                <a:ext uri="{FF2B5EF4-FFF2-40B4-BE49-F238E27FC236}">
                  <a16:creationId xmlns:a16="http://schemas.microsoft.com/office/drawing/2014/main" id="{0C12DED6-83B8-C15E-3A53-FE34F692918F}"/>
                </a:ext>
              </a:extLst>
            </p:cNvPr>
            <p:cNvSpPr/>
            <p:nvPr/>
          </p:nvSpPr>
          <p:spPr>
            <a:xfrm>
              <a:off x="4648225" y="1983475"/>
              <a:ext cx="131575" cy="104025"/>
            </a:xfrm>
            <a:custGeom>
              <a:avLst/>
              <a:gdLst/>
              <a:ahLst/>
              <a:cxnLst/>
              <a:rect l="l" t="t" r="r" b="b"/>
              <a:pathLst>
                <a:path w="5263" h="4161" extrusionOk="0">
                  <a:moveTo>
                    <a:pt x="325" y="0"/>
                  </a:moveTo>
                  <a:cubicBezTo>
                    <a:pt x="239" y="0"/>
                    <a:pt x="155" y="38"/>
                    <a:pt x="99" y="111"/>
                  </a:cubicBezTo>
                  <a:cubicBezTo>
                    <a:pt x="0" y="237"/>
                    <a:pt x="25" y="420"/>
                    <a:pt x="154" y="516"/>
                  </a:cubicBezTo>
                  <a:lnTo>
                    <a:pt x="4777" y="4100"/>
                  </a:lnTo>
                  <a:cubicBezTo>
                    <a:pt x="4827" y="4138"/>
                    <a:pt x="4889" y="4160"/>
                    <a:pt x="4953" y="4160"/>
                  </a:cubicBezTo>
                  <a:cubicBezTo>
                    <a:pt x="5076" y="4160"/>
                    <a:pt x="5184" y="4082"/>
                    <a:pt x="5224" y="3966"/>
                  </a:cubicBezTo>
                  <a:cubicBezTo>
                    <a:pt x="5263" y="3850"/>
                    <a:pt x="5225" y="3722"/>
                    <a:pt x="5129" y="3647"/>
                  </a:cubicBezTo>
                  <a:lnTo>
                    <a:pt x="505" y="64"/>
                  </a:lnTo>
                  <a:cubicBezTo>
                    <a:pt x="451" y="21"/>
                    <a:pt x="388" y="0"/>
                    <a:pt x="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258;p52">
              <a:extLst>
                <a:ext uri="{FF2B5EF4-FFF2-40B4-BE49-F238E27FC236}">
                  <a16:creationId xmlns:a16="http://schemas.microsoft.com/office/drawing/2014/main" id="{0B0BBF98-B6D7-94F5-6BDE-EDB699642896}"/>
                </a:ext>
              </a:extLst>
            </p:cNvPr>
            <p:cNvSpPr/>
            <p:nvPr/>
          </p:nvSpPr>
          <p:spPr>
            <a:xfrm>
              <a:off x="4576225" y="2055875"/>
              <a:ext cx="128450" cy="95175"/>
            </a:xfrm>
            <a:custGeom>
              <a:avLst/>
              <a:gdLst/>
              <a:ahLst/>
              <a:cxnLst/>
              <a:rect l="l" t="t" r="r" b="b"/>
              <a:pathLst>
                <a:path w="5138" h="3807" extrusionOk="0">
                  <a:moveTo>
                    <a:pt x="325" y="1"/>
                  </a:moveTo>
                  <a:cubicBezTo>
                    <a:pt x="236" y="1"/>
                    <a:pt x="147" y="42"/>
                    <a:pt x="91" y="120"/>
                  </a:cubicBezTo>
                  <a:cubicBezTo>
                    <a:pt x="1" y="246"/>
                    <a:pt x="27" y="422"/>
                    <a:pt x="152" y="516"/>
                  </a:cubicBezTo>
                  <a:lnTo>
                    <a:pt x="4660" y="3753"/>
                  </a:lnTo>
                  <a:cubicBezTo>
                    <a:pt x="4708" y="3788"/>
                    <a:pt x="4767" y="3806"/>
                    <a:pt x="4827" y="3806"/>
                  </a:cubicBezTo>
                  <a:cubicBezTo>
                    <a:pt x="4951" y="3806"/>
                    <a:pt x="5061" y="3726"/>
                    <a:pt x="5099" y="3608"/>
                  </a:cubicBezTo>
                  <a:cubicBezTo>
                    <a:pt x="5137" y="3489"/>
                    <a:pt x="5095" y="3361"/>
                    <a:pt x="4994" y="3288"/>
                  </a:cubicBezTo>
                  <a:lnTo>
                    <a:pt x="487" y="51"/>
                  </a:lnTo>
                  <a:cubicBezTo>
                    <a:pt x="437" y="17"/>
                    <a:pt x="381" y="1"/>
                    <a:pt x="3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259;p52">
              <a:extLst>
                <a:ext uri="{FF2B5EF4-FFF2-40B4-BE49-F238E27FC236}">
                  <a16:creationId xmlns:a16="http://schemas.microsoft.com/office/drawing/2014/main" id="{FF02B34B-0A3F-525C-5785-0DE89C9EB85E}"/>
                </a:ext>
              </a:extLst>
            </p:cNvPr>
            <p:cNvSpPr/>
            <p:nvPr/>
          </p:nvSpPr>
          <p:spPr>
            <a:xfrm>
              <a:off x="4597075" y="2168500"/>
              <a:ext cx="55600" cy="98150"/>
            </a:xfrm>
            <a:custGeom>
              <a:avLst/>
              <a:gdLst/>
              <a:ahLst/>
              <a:cxnLst/>
              <a:rect l="l" t="t" r="r" b="b"/>
              <a:pathLst>
                <a:path w="2224" h="3926" extrusionOk="0">
                  <a:moveTo>
                    <a:pt x="295" y="1"/>
                  </a:moveTo>
                  <a:cubicBezTo>
                    <a:pt x="290" y="1"/>
                    <a:pt x="285" y="1"/>
                    <a:pt x="280" y="1"/>
                  </a:cubicBezTo>
                  <a:cubicBezTo>
                    <a:pt x="121" y="9"/>
                    <a:pt x="1" y="143"/>
                    <a:pt x="9" y="302"/>
                  </a:cubicBezTo>
                  <a:cubicBezTo>
                    <a:pt x="130" y="2603"/>
                    <a:pt x="1673" y="3815"/>
                    <a:pt x="1739" y="3866"/>
                  </a:cubicBezTo>
                  <a:cubicBezTo>
                    <a:pt x="1788" y="3904"/>
                    <a:pt x="1850" y="3925"/>
                    <a:pt x="1912" y="3925"/>
                  </a:cubicBezTo>
                  <a:cubicBezTo>
                    <a:pt x="2035" y="3925"/>
                    <a:pt x="2145" y="3848"/>
                    <a:pt x="2184" y="3732"/>
                  </a:cubicBezTo>
                  <a:cubicBezTo>
                    <a:pt x="2223" y="3615"/>
                    <a:pt x="2185" y="3487"/>
                    <a:pt x="2088" y="3413"/>
                  </a:cubicBezTo>
                  <a:cubicBezTo>
                    <a:pt x="2074" y="3401"/>
                    <a:pt x="688" y="2301"/>
                    <a:pt x="580" y="272"/>
                  </a:cubicBezTo>
                  <a:cubicBezTo>
                    <a:pt x="573" y="118"/>
                    <a:pt x="446"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260;p52">
              <a:extLst>
                <a:ext uri="{FF2B5EF4-FFF2-40B4-BE49-F238E27FC236}">
                  <a16:creationId xmlns:a16="http://schemas.microsoft.com/office/drawing/2014/main" id="{BFB2EB90-45AE-3EC8-80E4-2253D15F1B14}"/>
                </a:ext>
              </a:extLst>
            </p:cNvPr>
            <p:cNvSpPr/>
            <p:nvPr/>
          </p:nvSpPr>
          <p:spPr>
            <a:xfrm>
              <a:off x="3175150" y="300825"/>
              <a:ext cx="2568325" cy="2568325"/>
            </a:xfrm>
            <a:custGeom>
              <a:avLst/>
              <a:gdLst/>
              <a:ahLst/>
              <a:cxnLst/>
              <a:rect l="l" t="t" r="r" b="b"/>
              <a:pathLst>
                <a:path w="102733" h="102733" extrusionOk="0">
                  <a:moveTo>
                    <a:pt x="51366" y="13046"/>
                  </a:moveTo>
                  <a:cubicBezTo>
                    <a:pt x="72531" y="13046"/>
                    <a:pt x="89687" y="30203"/>
                    <a:pt x="89687" y="51366"/>
                  </a:cubicBezTo>
                  <a:cubicBezTo>
                    <a:pt x="89687" y="72531"/>
                    <a:pt x="72531" y="89687"/>
                    <a:pt x="51366" y="89687"/>
                  </a:cubicBezTo>
                  <a:cubicBezTo>
                    <a:pt x="30202" y="89687"/>
                    <a:pt x="13045" y="72532"/>
                    <a:pt x="13045" y="51366"/>
                  </a:cubicBezTo>
                  <a:cubicBezTo>
                    <a:pt x="13045" y="30202"/>
                    <a:pt x="30202" y="13046"/>
                    <a:pt x="51366" y="13046"/>
                  </a:cubicBezTo>
                  <a:close/>
                  <a:moveTo>
                    <a:pt x="46271" y="0"/>
                  </a:moveTo>
                  <a:lnTo>
                    <a:pt x="44931" y="5895"/>
                  </a:lnTo>
                  <a:cubicBezTo>
                    <a:pt x="41375" y="6393"/>
                    <a:pt x="37892" y="7309"/>
                    <a:pt x="34553" y="8626"/>
                  </a:cubicBezTo>
                  <a:lnTo>
                    <a:pt x="30409" y="4153"/>
                  </a:lnTo>
                  <a:lnTo>
                    <a:pt x="21271" y="9430"/>
                  </a:lnTo>
                  <a:lnTo>
                    <a:pt x="23058" y="15211"/>
                  </a:lnTo>
                  <a:cubicBezTo>
                    <a:pt x="20235" y="17423"/>
                    <a:pt x="17680" y="19958"/>
                    <a:pt x="15444" y="22761"/>
                  </a:cubicBezTo>
                  <a:lnTo>
                    <a:pt x="9611" y="20957"/>
                  </a:lnTo>
                  <a:lnTo>
                    <a:pt x="4334" y="30096"/>
                  </a:lnTo>
                  <a:lnTo>
                    <a:pt x="8764" y="34200"/>
                  </a:lnTo>
                  <a:cubicBezTo>
                    <a:pt x="7418" y="37530"/>
                    <a:pt x="6471" y="41006"/>
                    <a:pt x="5941" y="44558"/>
                  </a:cubicBezTo>
                  <a:lnTo>
                    <a:pt x="0" y="45909"/>
                  </a:lnTo>
                  <a:lnTo>
                    <a:pt x="0" y="56461"/>
                  </a:lnTo>
                  <a:lnTo>
                    <a:pt x="5893" y="57802"/>
                  </a:lnTo>
                  <a:cubicBezTo>
                    <a:pt x="6392" y="61357"/>
                    <a:pt x="7309" y="64841"/>
                    <a:pt x="8625" y="68180"/>
                  </a:cubicBezTo>
                  <a:lnTo>
                    <a:pt x="4153" y="72324"/>
                  </a:lnTo>
                  <a:lnTo>
                    <a:pt x="9429" y="81462"/>
                  </a:lnTo>
                  <a:lnTo>
                    <a:pt x="15210" y="79676"/>
                  </a:lnTo>
                  <a:cubicBezTo>
                    <a:pt x="17423" y="82497"/>
                    <a:pt x="19957" y="85053"/>
                    <a:pt x="22761" y="87289"/>
                  </a:cubicBezTo>
                  <a:lnTo>
                    <a:pt x="20957" y="93122"/>
                  </a:lnTo>
                  <a:lnTo>
                    <a:pt x="30096" y="98399"/>
                  </a:lnTo>
                  <a:lnTo>
                    <a:pt x="34200" y="93969"/>
                  </a:lnTo>
                  <a:cubicBezTo>
                    <a:pt x="37529" y="95315"/>
                    <a:pt x="41005" y="96262"/>
                    <a:pt x="44558" y="96792"/>
                  </a:cubicBezTo>
                  <a:lnTo>
                    <a:pt x="45909" y="102733"/>
                  </a:lnTo>
                  <a:lnTo>
                    <a:pt x="56461" y="102733"/>
                  </a:lnTo>
                  <a:lnTo>
                    <a:pt x="57802" y="96839"/>
                  </a:lnTo>
                  <a:cubicBezTo>
                    <a:pt x="61356" y="96341"/>
                    <a:pt x="64840" y="95423"/>
                    <a:pt x="68180" y="94108"/>
                  </a:cubicBezTo>
                  <a:lnTo>
                    <a:pt x="72324" y="98579"/>
                  </a:lnTo>
                  <a:lnTo>
                    <a:pt x="81462" y="93304"/>
                  </a:lnTo>
                  <a:lnTo>
                    <a:pt x="79674" y="87523"/>
                  </a:lnTo>
                  <a:cubicBezTo>
                    <a:pt x="82496" y="85310"/>
                    <a:pt x="85052" y="82776"/>
                    <a:pt x="87288" y="79972"/>
                  </a:cubicBezTo>
                  <a:lnTo>
                    <a:pt x="93122" y="81777"/>
                  </a:lnTo>
                  <a:lnTo>
                    <a:pt x="98398" y="72637"/>
                  </a:lnTo>
                  <a:lnTo>
                    <a:pt x="93968" y="68532"/>
                  </a:lnTo>
                  <a:cubicBezTo>
                    <a:pt x="95313" y="65204"/>
                    <a:pt x="96262" y="61728"/>
                    <a:pt x="96792" y="58176"/>
                  </a:cubicBezTo>
                  <a:lnTo>
                    <a:pt x="102733" y="56823"/>
                  </a:lnTo>
                  <a:lnTo>
                    <a:pt x="102733" y="46271"/>
                  </a:lnTo>
                  <a:lnTo>
                    <a:pt x="96838" y="44931"/>
                  </a:lnTo>
                  <a:cubicBezTo>
                    <a:pt x="96340" y="41377"/>
                    <a:pt x="95423" y="37893"/>
                    <a:pt x="94107" y="34553"/>
                  </a:cubicBezTo>
                  <a:lnTo>
                    <a:pt x="98579" y="30409"/>
                  </a:lnTo>
                  <a:lnTo>
                    <a:pt x="93303" y="21271"/>
                  </a:lnTo>
                  <a:lnTo>
                    <a:pt x="87522" y="23059"/>
                  </a:lnTo>
                  <a:cubicBezTo>
                    <a:pt x="85309" y="20237"/>
                    <a:pt x="82775" y="17681"/>
                    <a:pt x="79971" y="15445"/>
                  </a:cubicBezTo>
                  <a:lnTo>
                    <a:pt x="81775" y="9611"/>
                  </a:lnTo>
                  <a:lnTo>
                    <a:pt x="72637" y="4335"/>
                  </a:lnTo>
                  <a:lnTo>
                    <a:pt x="68532" y="8765"/>
                  </a:lnTo>
                  <a:cubicBezTo>
                    <a:pt x="65203" y="7419"/>
                    <a:pt x="61726" y="6472"/>
                    <a:pt x="58175" y="5942"/>
                  </a:cubicBezTo>
                  <a:lnTo>
                    <a:pt x="568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261;p52">
              <a:extLst>
                <a:ext uri="{FF2B5EF4-FFF2-40B4-BE49-F238E27FC236}">
                  <a16:creationId xmlns:a16="http://schemas.microsoft.com/office/drawing/2014/main" id="{01904F85-5BEB-EA1A-38F0-D8270C995F38}"/>
                </a:ext>
              </a:extLst>
            </p:cNvPr>
            <p:cNvSpPr/>
            <p:nvPr/>
          </p:nvSpPr>
          <p:spPr>
            <a:xfrm>
              <a:off x="3167625" y="293300"/>
              <a:ext cx="2583400" cy="2583375"/>
            </a:xfrm>
            <a:custGeom>
              <a:avLst/>
              <a:gdLst/>
              <a:ahLst/>
              <a:cxnLst/>
              <a:rect l="l" t="t" r="r" b="b"/>
              <a:pathLst>
                <a:path w="103336" h="103335" extrusionOk="0">
                  <a:moveTo>
                    <a:pt x="51666" y="13648"/>
                  </a:moveTo>
                  <a:cubicBezTo>
                    <a:pt x="72632" y="13648"/>
                    <a:pt x="89686" y="30704"/>
                    <a:pt x="89686" y="51667"/>
                  </a:cubicBezTo>
                  <a:cubicBezTo>
                    <a:pt x="89686" y="72632"/>
                    <a:pt x="72630" y="89688"/>
                    <a:pt x="51666" y="89688"/>
                  </a:cubicBezTo>
                  <a:cubicBezTo>
                    <a:pt x="30703" y="89688"/>
                    <a:pt x="13647" y="72633"/>
                    <a:pt x="13647" y="51667"/>
                  </a:cubicBezTo>
                  <a:cubicBezTo>
                    <a:pt x="13647" y="30703"/>
                    <a:pt x="30703" y="13648"/>
                    <a:pt x="51666" y="13648"/>
                  </a:cubicBezTo>
                  <a:close/>
                  <a:moveTo>
                    <a:pt x="51666" y="13046"/>
                  </a:moveTo>
                  <a:cubicBezTo>
                    <a:pt x="30371" y="13046"/>
                    <a:pt x="13046" y="30372"/>
                    <a:pt x="13046" y="51667"/>
                  </a:cubicBezTo>
                  <a:cubicBezTo>
                    <a:pt x="13046" y="72964"/>
                    <a:pt x="30370" y="90289"/>
                    <a:pt x="51666" y="90289"/>
                  </a:cubicBezTo>
                  <a:cubicBezTo>
                    <a:pt x="72964" y="90289"/>
                    <a:pt x="90289" y="72964"/>
                    <a:pt x="90289" y="51667"/>
                  </a:cubicBezTo>
                  <a:cubicBezTo>
                    <a:pt x="90289" y="30371"/>
                    <a:pt x="72962" y="13046"/>
                    <a:pt x="51666" y="13046"/>
                  </a:cubicBezTo>
                  <a:close/>
                  <a:moveTo>
                    <a:pt x="56883" y="602"/>
                  </a:moveTo>
                  <a:lnTo>
                    <a:pt x="58228" y="6510"/>
                  </a:lnTo>
                  <a:lnTo>
                    <a:pt x="58432" y="6540"/>
                  </a:lnTo>
                  <a:cubicBezTo>
                    <a:pt x="61937" y="7061"/>
                    <a:pt x="65399" y="8005"/>
                    <a:pt x="68721" y="9345"/>
                  </a:cubicBezTo>
                  <a:lnTo>
                    <a:pt x="68913" y="9422"/>
                  </a:lnTo>
                  <a:lnTo>
                    <a:pt x="72995" y="5017"/>
                  </a:lnTo>
                  <a:lnTo>
                    <a:pt x="81718" y="10053"/>
                  </a:lnTo>
                  <a:lnTo>
                    <a:pt x="79925" y="15853"/>
                  </a:lnTo>
                  <a:lnTo>
                    <a:pt x="80084" y="15981"/>
                  </a:lnTo>
                  <a:cubicBezTo>
                    <a:pt x="82870" y="18203"/>
                    <a:pt x="85387" y="20741"/>
                    <a:pt x="87587" y="23546"/>
                  </a:cubicBezTo>
                  <a:lnTo>
                    <a:pt x="87714" y="23709"/>
                  </a:lnTo>
                  <a:lnTo>
                    <a:pt x="93464" y="21931"/>
                  </a:lnTo>
                  <a:lnTo>
                    <a:pt x="98500" y="30654"/>
                  </a:lnTo>
                  <a:lnTo>
                    <a:pt x="94053" y="34773"/>
                  </a:lnTo>
                  <a:lnTo>
                    <a:pt x="94128" y="34964"/>
                  </a:lnTo>
                  <a:cubicBezTo>
                    <a:pt x="95435" y="38282"/>
                    <a:pt x="96346" y="41742"/>
                    <a:pt x="96842" y="45273"/>
                  </a:cubicBezTo>
                  <a:lnTo>
                    <a:pt x="96871" y="45479"/>
                  </a:lnTo>
                  <a:lnTo>
                    <a:pt x="102733" y="46813"/>
                  </a:lnTo>
                  <a:lnTo>
                    <a:pt x="102733" y="56885"/>
                  </a:lnTo>
                  <a:lnTo>
                    <a:pt x="96825" y="58228"/>
                  </a:lnTo>
                  <a:lnTo>
                    <a:pt x="96794" y="58432"/>
                  </a:lnTo>
                  <a:cubicBezTo>
                    <a:pt x="96274" y="61937"/>
                    <a:pt x="95330" y="65400"/>
                    <a:pt x="93990" y="68721"/>
                  </a:cubicBezTo>
                  <a:lnTo>
                    <a:pt x="93913" y="68913"/>
                  </a:lnTo>
                  <a:lnTo>
                    <a:pt x="98317" y="72996"/>
                  </a:lnTo>
                  <a:lnTo>
                    <a:pt x="93282" y="81718"/>
                  </a:lnTo>
                  <a:lnTo>
                    <a:pt x="87481" y="79925"/>
                  </a:lnTo>
                  <a:lnTo>
                    <a:pt x="87354" y="80085"/>
                  </a:lnTo>
                  <a:cubicBezTo>
                    <a:pt x="85132" y="82870"/>
                    <a:pt x="82592" y="85387"/>
                    <a:pt x="79789" y="87587"/>
                  </a:cubicBezTo>
                  <a:lnTo>
                    <a:pt x="79626" y="87715"/>
                  </a:lnTo>
                  <a:lnTo>
                    <a:pt x="81404" y="93464"/>
                  </a:lnTo>
                  <a:lnTo>
                    <a:pt x="72682" y="98500"/>
                  </a:lnTo>
                  <a:lnTo>
                    <a:pt x="68562" y="94053"/>
                  </a:lnTo>
                  <a:lnTo>
                    <a:pt x="68371" y="94128"/>
                  </a:lnTo>
                  <a:cubicBezTo>
                    <a:pt x="65053" y="95435"/>
                    <a:pt x="61592" y="96346"/>
                    <a:pt x="58060" y="96842"/>
                  </a:cubicBezTo>
                  <a:lnTo>
                    <a:pt x="57856" y="96871"/>
                  </a:lnTo>
                  <a:lnTo>
                    <a:pt x="56522" y="102733"/>
                  </a:lnTo>
                  <a:lnTo>
                    <a:pt x="46451" y="102733"/>
                  </a:lnTo>
                  <a:lnTo>
                    <a:pt x="45107" y="96826"/>
                  </a:lnTo>
                  <a:lnTo>
                    <a:pt x="44903" y="96795"/>
                  </a:lnTo>
                  <a:cubicBezTo>
                    <a:pt x="41399" y="96274"/>
                    <a:pt x="37937" y="95331"/>
                    <a:pt x="34614" y="93990"/>
                  </a:cubicBezTo>
                  <a:lnTo>
                    <a:pt x="34422" y="93913"/>
                  </a:lnTo>
                  <a:lnTo>
                    <a:pt x="30340" y="98318"/>
                  </a:lnTo>
                  <a:lnTo>
                    <a:pt x="21617" y="93283"/>
                  </a:lnTo>
                  <a:lnTo>
                    <a:pt x="23410" y="87483"/>
                  </a:lnTo>
                  <a:lnTo>
                    <a:pt x="23249" y="87354"/>
                  </a:lnTo>
                  <a:cubicBezTo>
                    <a:pt x="20464" y="85132"/>
                    <a:pt x="17946" y="82594"/>
                    <a:pt x="15748" y="79789"/>
                  </a:cubicBezTo>
                  <a:lnTo>
                    <a:pt x="15620" y="79626"/>
                  </a:lnTo>
                  <a:lnTo>
                    <a:pt x="9871" y="81404"/>
                  </a:lnTo>
                  <a:lnTo>
                    <a:pt x="4835" y="72682"/>
                  </a:lnTo>
                  <a:lnTo>
                    <a:pt x="9282" y="68562"/>
                  </a:lnTo>
                  <a:lnTo>
                    <a:pt x="9207" y="68371"/>
                  </a:lnTo>
                  <a:cubicBezTo>
                    <a:pt x="7900" y="65053"/>
                    <a:pt x="6989" y="61592"/>
                    <a:pt x="6493" y="58062"/>
                  </a:cubicBezTo>
                  <a:lnTo>
                    <a:pt x="6464" y="57856"/>
                  </a:lnTo>
                  <a:lnTo>
                    <a:pt x="602" y="56523"/>
                  </a:lnTo>
                  <a:lnTo>
                    <a:pt x="602" y="46451"/>
                  </a:lnTo>
                  <a:lnTo>
                    <a:pt x="6509" y="45107"/>
                  </a:lnTo>
                  <a:lnTo>
                    <a:pt x="6540" y="44903"/>
                  </a:lnTo>
                  <a:cubicBezTo>
                    <a:pt x="7061" y="41398"/>
                    <a:pt x="8005" y="37936"/>
                    <a:pt x="9345" y="34615"/>
                  </a:cubicBezTo>
                  <a:lnTo>
                    <a:pt x="9422" y="34422"/>
                  </a:lnTo>
                  <a:lnTo>
                    <a:pt x="5017" y="30340"/>
                  </a:lnTo>
                  <a:lnTo>
                    <a:pt x="10052" y="21617"/>
                  </a:lnTo>
                  <a:lnTo>
                    <a:pt x="15852" y="23410"/>
                  </a:lnTo>
                  <a:lnTo>
                    <a:pt x="15981" y="23251"/>
                  </a:lnTo>
                  <a:cubicBezTo>
                    <a:pt x="18202" y="20465"/>
                    <a:pt x="20741" y="17947"/>
                    <a:pt x="23546" y="15748"/>
                  </a:cubicBezTo>
                  <a:lnTo>
                    <a:pt x="23709" y="15621"/>
                  </a:lnTo>
                  <a:lnTo>
                    <a:pt x="21931" y="9871"/>
                  </a:lnTo>
                  <a:lnTo>
                    <a:pt x="30652" y="4836"/>
                  </a:lnTo>
                  <a:lnTo>
                    <a:pt x="34773" y="9282"/>
                  </a:lnTo>
                  <a:lnTo>
                    <a:pt x="34964" y="9207"/>
                  </a:lnTo>
                  <a:cubicBezTo>
                    <a:pt x="38282" y="7901"/>
                    <a:pt x="41742" y="6990"/>
                    <a:pt x="45273" y="6494"/>
                  </a:cubicBezTo>
                  <a:lnTo>
                    <a:pt x="45479" y="6465"/>
                  </a:lnTo>
                  <a:lnTo>
                    <a:pt x="46813" y="602"/>
                  </a:lnTo>
                  <a:close/>
                  <a:moveTo>
                    <a:pt x="46332" y="0"/>
                  </a:moveTo>
                  <a:lnTo>
                    <a:pt x="44984" y="5926"/>
                  </a:lnTo>
                  <a:cubicBezTo>
                    <a:pt x="41546" y="6426"/>
                    <a:pt x="38175" y="7313"/>
                    <a:pt x="34935" y="8571"/>
                  </a:cubicBezTo>
                  <a:lnTo>
                    <a:pt x="30768" y="4074"/>
                  </a:lnTo>
                  <a:lnTo>
                    <a:pt x="21214" y="9590"/>
                  </a:lnTo>
                  <a:lnTo>
                    <a:pt x="23011" y="15403"/>
                  </a:lnTo>
                  <a:cubicBezTo>
                    <a:pt x="20289" y="17557"/>
                    <a:pt x="17815" y="20010"/>
                    <a:pt x="15638" y="22715"/>
                  </a:cubicBezTo>
                  <a:lnTo>
                    <a:pt x="9772" y="20901"/>
                  </a:lnTo>
                  <a:lnTo>
                    <a:pt x="4255" y="30456"/>
                  </a:lnTo>
                  <a:lnTo>
                    <a:pt x="8710" y="34582"/>
                  </a:lnTo>
                  <a:cubicBezTo>
                    <a:pt x="7422" y="37811"/>
                    <a:pt x="6504" y="41176"/>
                    <a:pt x="5975" y="44611"/>
                  </a:cubicBezTo>
                  <a:lnTo>
                    <a:pt x="0" y="45971"/>
                  </a:lnTo>
                  <a:lnTo>
                    <a:pt x="0" y="57003"/>
                  </a:lnTo>
                  <a:lnTo>
                    <a:pt x="5924" y="58351"/>
                  </a:lnTo>
                  <a:cubicBezTo>
                    <a:pt x="6424" y="61790"/>
                    <a:pt x="7311" y="65161"/>
                    <a:pt x="8570" y="68400"/>
                  </a:cubicBezTo>
                  <a:lnTo>
                    <a:pt x="4072" y="72568"/>
                  </a:lnTo>
                  <a:lnTo>
                    <a:pt x="9589" y="82122"/>
                  </a:lnTo>
                  <a:lnTo>
                    <a:pt x="15402" y="80325"/>
                  </a:lnTo>
                  <a:cubicBezTo>
                    <a:pt x="17556" y="83047"/>
                    <a:pt x="20009" y="85519"/>
                    <a:pt x="22713" y="87697"/>
                  </a:cubicBezTo>
                  <a:lnTo>
                    <a:pt x="20899" y="93564"/>
                  </a:lnTo>
                  <a:lnTo>
                    <a:pt x="30453" y="99081"/>
                  </a:lnTo>
                  <a:lnTo>
                    <a:pt x="34580" y="94626"/>
                  </a:lnTo>
                  <a:cubicBezTo>
                    <a:pt x="37809" y="95914"/>
                    <a:pt x="41174" y="96830"/>
                    <a:pt x="44610" y="97360"/>
                  </a:cubicBezTo>
                  <a:lnTo>
                    <a:pt x="45969" y="103334"/>
                  </a:lnTo>
                  <a:lnTo>
                    <a:pt x="57003" y="103334"/>
                  </a:lnTo>
                  <a:lnTo>
                    <a:pt x="58351" y="97409"/>
                  </a:lnTo>
                  <a:cubicBezTo>
                    <a:pt x="61789" y="96910"/>
                    <a:pt x="65160" y="96023"/>
                    <a:pt x="68400" y="94764"/>
                  </a:cubicBezTo>
                  <a:lnTo>
                    <a:pt x="72567" y="99262"/>
                  </a:lnTo>
                  <a:lnTo>
                    <a:pt x="82122" y="93746"/>
                  </a:lnTo>
                  <a:lnTo>
                    <a:pt x="80324" y="87933"/>
                  </a:lnTo>
                  <a:cubicBezTo>
                    <a:pt x="83047" y="85777"/>
                    <a:pt x="85519" y="83326"/>
                    <a:pt x="87697" y="80621"/>
                  </a:cubicBezTo>
                  <a:lnTo>
                    <a:pt x="93564" y="82435"/>
                  </a:lnTo>
                  <a:lnTo>
                    <a:pt x="99082" y="72881"/>
                  </a:lnTo>
                  <a:lnTo>
                    <a:pt x="94628" y="68754"/>
                  </a:lnTo>
                  <a:cubicBezTo>
                    <a:pt x="95914" y="65525"/>
                    <a:pt x="96831" y="62160"/>
                    <a:pt x="97360" y="58724"/>
                  </a:cubicBezTo>
                  <a:lnTo>
                    <a:pt x="103336" y="57365"/>
                  </a:lnTo>
                  <a:lnTo>
                    <a:pt x="103336" y="46333"/>
                  </a:lnTo>
                  <a:lnTo>
                    <a:pt x="97410" y="44984"/>
                  </a:lnTo>
                  <a:cubicBezTo>
                    <a:pt x="96910" y="41546"/>
                    <a:pt x="96023" y="38175"/>
                    <a:pt x="94764" y="34935"/>
                  </a:cubicBezTo>
                  <a:lnTo>
                    <a:pt x="99262" y="30768"/>
                  </a:lnTo>
                  <a:lnTo>
                    <a:pt x="93746" y="21213"/>
                  </a:lnTo>
                  <a:lnTo>
                    <a:pt x="87933" y="23011"/>
                  </a:lnTo>
                  <a:cubicBezTo>
                    <a:pt x="85777" y="20289"/>
                    <a:pt x="83325" y="17815"/>
                    <a:pt x="80621" y="15638"/>
                  </a:cubicBezTo>
                  <a:lnTo>
                    <a:pt x="82437" y="9772"/>
                  </a:lnTo>
                  <a:lnTo>
                    <a:pt x="72883" y="4254"/>
                  </a:lnTo>
                  <a:lnTo>
                    <a:pt x="68755" y="8708"/>
                  </a:lnTo>
                  <a:cubicBezTo>
                    <a:pt x="65526" y="7422"/>
                    <a:pt x="62162" y="6504"/>
                    <a:pt x="58726" y="5976"/>
                  </a:cubicBezTo>
                  <a:lnTo>
                    <a:pt x="573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262;p52">
              <a:extLst>
                <a:ext uri="{FF2B5EF4-FFF2-40B4-BE49-F238E27FC236}">
                  <a16:creationId xmlns:a16="http://schemas.microsoft.com/office/drawing/2014/main" id="{285E273A-4CC3-C7B5-F570-252BFE99E3E5}"/>
                </a:ext>
              </a:extLst>
            </p:cNvPr>
            <p:cNvSpPr/>
            <p:nvPr/>
          </p:nvSpPr>
          <p:spPr>
            <a:xfrm>
              <a:off x="3175150" y="245275"/>
              <a:ext cx="2568325" cy="2568350"/>
            </a:xfrm>
            <a:custGeom>
              <a:avLst/>
              <a:gdLst/>
              <a:ahLst/>
              <a:cxnLst/>
              <a:rect l="l" t="t" r="r" b="b"/>
              <a:pathLst>
                <a:path w="102733" h="102734" extrusionOk="0">
                  <a:moveTo>
                    <a:pt x="51366" y="13046"/>
                  </a:moveTo>
                  <a:cubicBezTo>
                    <a:pt x="72531" y="13046"/>
                    <a:pt x="89687" y="30203"/>
                    <a:pt x="89687" y="51367"/>
                  </a:cubicBezTo>
                  <a:cubicBezTo>
                    <a:pt x="89687" y="72530"/>
                    <a:pt x="72531" y="89687"/>
                    <a:pt x="51366" y="89687"/>
                  </a:cubicBezTo>
                  <a:cubicBezTo>
                    <a:pt x="30202" y="89687"/>
                    <a:pt x="13045" y="72530"/>
                    <a:pt x="13045" y="51367"/>
                  </a:cubicBezTo>
                  <a:cubicBezTo>
                    <a:pt x="13045" y="30203"/>
                    <a:pt x="30202" y="13046"/>
                    <a:pt x="51366" y="13046"/>
                  </a:cubicBezTo>
                  <a:close/>
                  <a:moveTo>
                    <a:pt x="46271" y="1"/>
                  </a:moveTo>
                  <a:lnTo>
                    <a:pt x="44931" y="5894"/>
                  </a:lnTo>
                  <a:cubicBezTo>
                    <a:pt x="41375" y="6393"/>
                    <a:pt x="37892" y="7310"/>
                    <a:pt x="34553" y="8626"/>
                  </a:cubicBezTo>
                  <a:lnTo>
                    <a:pt x="30409" y="4154"/>
                  </a:lnTo>
                  <a:lnTo>
                    <a:pt x="21271" y="9430"/>
                  </a:lnTo>
                  <a:lnTo>
                    <a:pt x="23058" y="15211"/>
                  </a:lnTo>
                  <a:cubicBezTo>
                    <a:pt x="20235" y="17423"/>
                    <a:pt x="17680" y="19957"/>
                    <a:pt x="15444" y="22762"/>
                  </a:cubicBezTo>
                  <a:lnTo>
                    <a:pt x="9611" y="20958"/>
                  </a:lnTo>
                  <a:lnTo>
                    <a:pt x="4334" y="30096"/>
                  </a:lnTo>
                  <a:lnTo>
                    <a:pt x="8765" y="34201"/>
                  </a:lnTo>
                  <a:cubicBezTo>
                    <a:pt x="7418" y="37530"/>
                    <a:pt x="6471" y="41006"/>
                    <a:pt x="5941" y="44559"/>
                  </a:cubicBezTo>
                  <a:lnTo>
                    <a:pt x="0" y="45910"/>
                  </a:lnTo>
                  <a:lnTo>
                    <a:pt x="0" y="56462"/>
                  </a:lnTo>
                  <a:lnTo>
                    <a:pt x="5893" y="57803"/>
                  </a:lnTo>
                  <a:cubicBezTo>
                    <a:pt x="6392" y="61358"/>
                    <a:pt x="7309" y="64840"/>
                    <a:pt x="8625" y="68180"/>
                  </a:cubicBezTo>
                  <a:lnTo>
                    <a:pt x="4153" y="72324"/>
                  </a:lnTo>
                  <a:lnTo>
                    <a:pt x="9429" y="81463"/>
                  </a:lnTo>
                  <a:lnTo>
                    <a:pt x="15210" y="79675"/>
                  </a:lnTo>
                  <a:cubicBezTo>
                    <a:pt x="17423" y="82497"/>
                    <a:pt x="19957" y="85053"/>
                    <a:pt x="22761" y="87289"/>
                  </a:cubicBezTo>
                  <a:lnTo>
                    <a:pt x="20957" y="93122"/>
                  </a:lnTo>
                  <a:lnTo>
                    <a:pt x="30096" y="98399"/>
                  </a:lnTo>
                  <a:lnTo>
                    <a:pt x="34200" y="93969"/>
                  </a:lnTo>
                  <a:cubicBezTo>
                    <a:pt x="37529" y="95314"/>
                    <a:pt x="41005" y="96262"/>
                    <a:pt x="44558" y="96793"/>
                  </a:cubicBezTo>
                  <a:lnTo>
                    <a:pt x="45909" y="102733"/>
                  </a:lnTo>
                  <a:lnTo>
                    <a:pt x="56461" y="102733"/>
                  </a:lnTo>
                  <a:lnTo>
                    <a:pt x="57802" y="96840"/>
                  </a:lnTo>
                  <a:cubicBezTo>
                    <a:pt x="61357" y="96340"/>
                    <a:pt x="64840" y="95424"/>
                    <a:pt x="68180" y="94109"/>
                  </a:cubicBezTo>
                  <a:lnTo>
                    <a:pt x="72324" y="98580"/>
                  </a:lnTo>
                  <a:lnTo>
                    <a:pt x="81462" y="93304"/>
                  </a:lnTo>
                  <a:lnTo>
                    <a:pt x="79674" y="87523"/>
                  </a:lnTo>
                  <a:cubicBezTo>
                    <a:pt x="82496" y="85309"/>
                    <a:pt x="85052" y="82776"/>
                    <a:pt x="87288" y="79971"/>
                  </a:cubicBezTo>
                  <a:lnTo>
                    <a:pt x="93122" y="81776"/>
                  </a:lnTo>
                  <a:lnTo>
                    <a:pt x="98398" y="72637"/>
                  </a:lnTo>
                  <a:lnTo>
                    <a:pt x="93968" y="68533"/>
                  </a:lnTo>
                  <a:cubicBezTo>
                    <a:pt x="95313" y="65204"/>
                    <a:pt x="96261" y="61727"/>
                    <a:pt x="96792" y="58176"/>
                  </a:cubicBezTo>
                  <a:lnTo>
                    <a:pt x="102733" y="56824"/>
                  </a:lnTo>
                  <a:lnTo>
                    <a:pt x="102733" y="46271"/>
                  </a:lnTo>
                  <a:lnTo>
                    <a:pt x="96838" y="44931"/>
                  </a:lnTo>
                  <a:cubicBezTo>
                    <a:pt x="96340" y="41376"/>
                    <a:pt x="95423" y="37893"/>
                    <a:pt x="94107" y="34553"/>
                  </a:cubicBezTo>
                  <a:lnTo>
                    <a:pt x="98579" y="30410"/>
                  </a:lnTo>
                  <a:lnTo>
                    <a:pt x="93303" y="21270"/>
                  </a:lnTo>
                  <a:lnTo>
                    <a:pt x="87522" y="23059"/>
                  </a:lnTo>
                  <a:cubicBezTo>
                    <a:pt x="85309" y="20236"/>
                    <a:pt x="82775" y="17681"/>
                    <a:pt x="79971" y="15444"/>
                  </a:cubicBezTo>
                  <a:lnTo>
                    <a:pt x="81775" y="9611"/>
                  </a:lnTo>
                  <a:lnTo>
                    <a:pt x="72637" y="4335"/>
                  </a:lnTo>
                  <a:lnTo>
                    <a:pt x="68532" y="8764"/>
                  </a:lnTo>
                  <a:cubicBezTo>
                    <a:pt x="65203" y="7419"/>
                    <a:pt x="61726" y="6471"/>
                    <a:pt x="58175" y="5942"/>
                  </a:cubicBezTo>
                  <a:lnTo>
                    <a:pt x="568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263;p52">
              <a:extLst>
                <a:ext uri="{FF2B5EF4-FFF2-40B4-BE49-F238E27FC236}">
                  <a16:creationId xmlns:a16="http://schemas.microsoft.com/office/drawing/2014/main" id="{74841663-F65D-86D4-5C82-C3291727C468}"/>
                </a:ext>
              </a:extLst>
            </p:cNvPr>
            <p:cNvSpPr/>
            <p:nvPr/>
          </p:nvSpPr>
          <p:spPr>
            <a:xfrm>
              <a:off x="3167975" y="238125"/>
              <a:ext cx="2582675" cy="2582650"/>
            </a:xfrm>
            <a:custGeom>
              <a:avLst/>
              <a:gdLst/>
              <a:ahLst/>
              <a:cxnLst/>
              <a:rect l="l" t="t" r="r" b="b"/>
              <a:pathLst>
                <a:path w="103307" h="103306" extrusionOk="0">
                  <a:moveTo>
                    <a:pt x="51652" y="13618"/>
                  </a:moveTo>
                  <a:cubicBezTo>
                    <a:pt x="72626" y="13618"/>
                    <a:pt x="89688" y="30681"/>
                    <a:pt x="89688" y="51652"/>
                  </a:cubicBezTo>
                  <a:cubicBezTo>
                    <a:pt x="89688" y="72624"/>
                    <a:pt x="72626" y="89687"/>
                    <a:pt x="51652" y="89687"/>
                  </a:cubicBezTo>
                  <a:cubicBezTo>
                    <a:pt x="30680" y="89687"/>
                    <a:pt x="13619" y="72624"/>
                    <a:pt x="13619" y="51653"/>
                  </a:cubicBezTo>
                  <a:cubicBezTo>
                    <a:pt x="13619" y="30681"/>
                    <a:pt x="30681" y="13619"/>
                    <a:pt x="51653" y="13619"/>
                  </a:cubicBezTo>
                  <a:lnTo>
                    <a:pt x="51652" y="13618"/>
                  </a:lnTo>
                  <a:close/>
                  <a:moveTo>
                    <a:pt x="51652" y="13045"/>
                  </a:moveTo>
                  <a:cubicBezTo>
                    <a:pt x="30365" y="13045"/>
                    <a:pt x="13047" y="30365"/>
                    <a:pt x="13047" y="51653"/>
                  </a:cubicBezTo>
                  <a:cubicBezTo>
                    <a:pt x="13047" y="72941"/>
                    <a:pt x="30365" y="90260"/>
                    <a:pt x="51653" y="90260"/>
                  </a:cubicBezTo>
                  <a:lnTo>
                    <a:pt x="51653" y="90260"/>
                  </a:lnTo>
                  <a:cubicBezTo>
                    <a:pt x="72942" y="90260"/>
                    <a:pt x="90260" y="72940"/>
                    <a:pt x="90260" y="51652"/>
                  </a:cubicBezTo>
                  <a:cubicBezTo>
                    <a:pt x="90260" y="30364"/>
                    <a:pt x="72940" y="13045"/>
                    <a:pt x="51652" y="13045"/>
                  </a:cubicBezTo>
                  <a:close/>
                  <a:moveTo>
                    <a:pt x="51653" y="90260"/>
                  </a:moveTo>
                  <a:cubicBezTo>
                    <a:pt x="51653" y="90260"/>
                    <a:pt x="51652" y="90260"/>
                    <a:pt x="51652" y="90260"/>
                  </a:cubicBezTo>
                  <a:lnTo>
                    <a:pt x="51653" y="90260"/>
                  </a:lnTo>
                  <a:cubicBezTo>
                    <a:pt x="51653" y="90260"/>
                    <a:pt x="51653" y="90260"/>
                    <a:pt x="51653" y="90260"/>
                  </a:cubicBezTo>
                  <a:close/>
                  <a:moveTo>
                    <a:pt x="56883" y="573"/>
                  </a:moveTo>
                  <a:lnTo>
                    <a:pt x="58184" y="6291"/>
                  </a:lnTo>
                  <a:cubicBezTo>
                    <a:pt x="58210" y="6406"/>
                    <a:pt x="58304" y="6494"/>
                    <a:pt x="58420" y="6511"/>
                  </a:cubicBezTo>
                  <a:cubicBezTo>
                    <a:pt x="61950" y="7039"/>
                    <a:pt x="65404" y="7980"/>
                    <a:pt x="68713" y="9316"/>
                  </a:cubicBezTo>
                  <a:cubicBezTo>
                    <a:pt x="68748" y="9331"/>
                    <a:pt x="68784" y="9338"/>
                    <a:pt x="68820" y="9338"/>
                  </a:cubicBezTo>
                  <a:cubicBezTo>
                    <a:pt x="68898" y="9338"/>
                    <a:pt x="68976" y="9305"/>
                    <a:pt x="69031" y="9245"/>
                  </a:cubicBezTo>
                  <a:lnTo>
                    <a:pt x="72980" y="4983"/>
                  </a:lnTo>
                  <a:lnTo>
                    <a:pt x="81722" y="10030"/>
                  </a:lnTo>
                  <a:lnTo>
                    <a:pt x="79987" y="15646"/>
                  </a:lnTo>
                  <a:cubicBezTo>
                    <a:pt x="79951" y="15758"/>
                    <a:pt x="79989" y="15881"/>
                    <a:pt x="80082" y="15955"/>
                  </a:cubicBezTo>
                  <a:cubicBezTo>
                    <a:pt x="82868" y="18177"/>
                    <a:pt x="85386" y="20717"/>
                    <a:pt x="87585" y="23522"/>
                  </a:cubicBezTo>
                  <a:cubicBezTo>
                    <a:pt x="87640" y="23592"/>
                    <a:pt x="87723" y="23631"/>
                    <a:pt x="87809" y="23631"/>
                  </a:cubicBezTo>
                  <a:cubicBezTo>
                    <a:pt x="87838" y="23631"/>
                    <a:pt x="87867" y="23627"/>
                    <a:pt x="87895" y="23618"/>
                  </a:cubicBezTo>
                  <a:lnTo>
                    <a:pt x="93458" y="21898"/>
                  </a:lnTo>
                  <a:lnTo>
                    <a:pt x="98505" y="30640"/>
                  </a:lnTo>
                  <a:lnTo>
                    <a:pt x="94201" y="34629"/>
                  </a:lnTo>
                  <a:cubicBezTo>
                    <a:pt x="94114" y="34709"/>
                    <a:pt x="94085" y="34834"/>
                    <a:pt x="94129" y="34944"/>
                  </a:cubicBezTo>
                  <a:cubicBezTo>
                    <a:pt x="95435" y="38263"/>
                    <a:pt x="96345" y="41725"/>
                    <a:pt x="96841" y="45257"/>
                  </a:cubicBezTo>
                  <a:cubicBezTo>
                    <a:pt x="96858" y="45375"/>
                    <a:pt x="96945" y="45470"/>
                    <a:pt x="97062" y="45496"/>
                  </a:cubicBezTo>
                  <a:lnTo>
                    <a:pt x="102733" y="46786"/>
                  </a:lnTo>
                  <a:lnTo>
                    <a:pt x="102733" y="56880"/>
                  </a:lnTo>
                  <a:lnTo>
                    <a:pt x="97014" y="58182"/>
                  </a:lnTo>
                  <a:cubicBezTo>
                    <a:pt x="96900" y="58208"/>
                    <a:pt x="96812" y="58302"/>
                    <a:pt x="96794" y="58419"/>
                  </a:cubicBezTo>
                  <a:cubicBezTo>
                    <a:pt x="96274" y="61925"/>
                    <a:pt x="95330" y="65388"/>
                    <a:pt x="93989" y="68712"/>
                  </a:cubicBezTo>
                  <a:cubicBezTo>
                    <a:pt x="93945" y="68822"/>
                    <a:pt x="93973" y="68948"/>
                    <a:pt x="94061" y="69029"/>
                  </a:cubicBezTo>
                  <a:lnTo>
                    <a:pt x="98323" y="72978"/>
                  </a:lnTo>
                  <a:lnTo>
                    <a:pt x="93275" y="81721"/>
                  </a:lnTo>
                  <a:lnTo>
                    <a:pt x="87659" y="79986"/>
                  </a:lnTo>
                  <a:cubicBezTo>
                    <a:pt x="87631" y="79977"/>
                    <a:pt x="87603" y="79973"/>
                    <a:pt x="87574" y="79973"/>
                  </a:cubicBezTo>
                  <a:cubicBezTo>
                    <a:pt x="87489" y="79973"/>
                    <a:pt x="87406" y="80011"/>
                    <a:pt x="87351" y="80080"/>
                  </a:cubicBezTo>
                  <a:cubicBezTo>
                    <a:pt x="85128" y="82867"/>
                    <a:pt x="82589" y="85385"/>
                    <a:pt x="79783" y="87584"/>
                  </a:cubicBezTo>
                  <a:cubicBezTo>
                    <a:pt x="79690" y="87658"/>
                    <a:pt x="79651" y="87781"/>
                    <a:pt x="79686" y="87895"/>
                  </a:cubicBezTo>
                  <a:lnTo>
                    <a:pt x="81406" y="93458"/>
                  </a:lnTo>
                  <a:lnTo>
                    <a:pt x="72664" y="98504"/>
                  </a:lnTo>
                  <a:lnTo>
                    <a:pt x="68676" y="94200"/>
                  </a:lnTo>
                  <a:cubicBezTo>
                    <a:pt x="68621" y="94140"/>
                    <a:pt x="68544" y="94108"/>
                    <a:pt x="68465" y="94108"/>
                  </a:cubicBezTo>
                  <a:cubicBezTo>
                    <a:pt x="68430" y="94108"/>
                    <a:pt x="68394" y="94114"/>
                    <a:pt x="68360" y="94127"/>
                  </a:cubicBezTo>
                  <a:cubicBezTo>
                    <a:pt x="65041" y="95434"/>
                    <a:pt x="61581" y="96345"/>
                    <a:pt x="58049" y="96842"/>
                  </a:cubicBezTo>
                  <a:cubicBezTo>
                    <a:pt x="57931" y="96858"/>
                    <a:pt x="57835" y="96946"/>
                    <a:pt x="57809" y="97061"/>
                  </a:cubicBezTo>
                  <a:lnTo>
                    <a:pt x="56518" y="102733"/>
                  </a:lnTo>
                  <a:lnTo>
                    <a:pt x="46424" y="102733"/>
                  </a:lnTo>
                  <a:lnTo>
                    <a:pt x="45124" y="97014"/>
                  </a:lnTo>
                  <a:cubicBezTo>
                    <a:pt x="45098" y="96898"/>
                    <a:pt x="45004" y="96810"/>
                    <a:pt x="44887" y="96794"/>
                  </a:cubicBezTo>
                  <a:cubicBezTo>
                    <a:pt x="41380" y="96274"/>
                    <a:pt x="37916" y="95328"/>
                    <a:pt x="34595" y="93989"/>
                  </a:cubicBezTo>
                  <a:cubicBezTo>
                    <a:pt x="34560" y="93974"/>
                    <a:pt x="34523" y="93968"/>
                    <a:pt x="34487" y="93968"/>
                  </a:cubicBezTo>
                  <a:cubicBezTo>
                    <a:pt x="34409" y="93968"/>
                    <a:pt x="34332" y="94000"/>
                    <a:pt x="34277" y="94059"/>
                  </a:cubicBezTo>
                  <a:lnTo>
                    <a:pt x="30328" y="98321"/>
                  </a:lnTo>
                  <a:lnTo>
                    <a:pt x="21586" y="93275"/>
                  </a:lnTo>
                  <a:lnTo>
                    <a:pt x="23321" y="87659"/>
                  </a:lnTo>
                  <a:cubicBezTo>
                    <a:pt x="23356" y="87547"/>
                    <a:pt x="23318" y="87424"/>
                    <a:pt x="23226" y="87350"/>
                  </a:cubicBezTo>
                  <a:cubicBezTo>
                    <a:pt x="20439" y="85128"/>
                    <a:pt x="17922" y="82589"/>
                    <a:pt x="15723" y="79784"/>
                  </a:cubicBezTo>
                  <a:cubicBezTo>
                    <a:pt x="15667" y="79714"/>
                    <a:pt x="15583" y="79674"/>
                    <a:pt x="15496" y="79674"/>
                  </a:cubicBezTo>
                  <a:cubicBezTo>
                    <a:pt x="15468" y="79674"/>
                    <a:pt x="15439" y="79678"/>
                    <a:pt x="15411" y="79687"/>
                  </a:cubicBezTo>
                  <a:lnTo>
                    <a:pt x="9850" y="81407"/>
                  </a:lnTo>
                  <a:lnTo>
                    <a:pt x="4801" y="72665"/>
                  </a:lnTo>
                  <a:lnTo>
                    <a:pt x="9106" y="68676"/>
                  </a:lnTo>
                  <a:cubicBezTo>
                    <a:pt x="9193" y="68596"/>
                    <a:pt x="9222" y="68471"/>
                    <a:pt x="9179" y="68361"/>
                  </a:cubicBezTo>
                  <a:cubicBezTo>
                    <a:pt x="7872" y="65042"/>
                    <a:pt x="6961" y="61581"/>
                    <a:pt x="6464" y="58048"/>
                  </a:cubicBezTo>
                  <a:cubicBezTo>
                    <a:pt x="6448" y="57930"/>
                    <a:pt x="6360" y="57836"/>
                    <a:pt x="6244" y="57809"/>
                  </a:cubicBezTo>
                  <a:lnTo>
                    <a:pt x="573" y="56519"/>
                  </a:lnTo>
                  <a:lnTo>
                    <a:pt x="573" y="46424"/>
                  </a:lnTo>
                  <a:lnTo>
                    <a:pt x="6292" y="45122"/>
                  </a:lnTo>
                  <a:cubicBezTo>
                    <a:pt x="6407" y="45097"/>
                    <a:pt x="6494" y="45003"/>
                    <a:pt x="6511" y="44886"/>
                  </a:cubicBezTo>
                  <a:cubicBezTo>
                    <a:pt x="7032" y="41379"/>
                    <a:pt x="7977" y="37916"/>
                    <a:pt x="9317" y="34594"/>
                  </a:cubicBezTo>
                  <a:cubicBezTo>
                    <a:pt x="9362" y="34484"/>
                    <a:pt x="9333" y="34358"/>
                    <a:pt x="9246" y="34277"/>
                  </a:cubicBezTo>
                  <a:lnTo>
                    <a:pt x="4983" y="30327"/>
                  </a:lnTo>
                  <a:lnTo>
                    <a:pt x="10031" y="21584"/>
                  </a:lnTo>
                  <a:lnTo>
                    <a:pt x="15646" y="23321"/>
                  </a:lnTo>
                  <a:cubicBezTo>
                    <a:pt x="15674" y="23329"/>
                    <a:pt x="15702" y="23333"/>
                    <a:pt x="15730" y="23333"/>
                  </a:cubicBezTo>
                  <a:cubicBezTo>
                    <a:pt x="15816" y="23333"/>
                    <a:pt x="15899" y="23295"/>
                    <a:pt x="15955" y="23226"/>
                  </a:cubicBezTo>
                  <a:cubicBezTo>
                    <a:pt x="18177" y="20439"/>
                    <a:pt x="20717" y="17922"/>
                    <a:pt x="23522" y="15722"/>
                  </a:cubicBezTo>
                  <a:cubicBezTo>
                    <a:pt x="23616" y="15648"/>
                    <a:pt x="23654" y="15526"/>
                    <a:pt x="23619" y="15412"/>
                  </a:cubicBezTo>
                  <a:lnTo>
                    <a:pt x="21899" y="9850"/>
                  </a:lnTo>
                  <a:lnTo>
                    <a:pt x="30642" y="4801"/>
                  </a:lnTo>
                  <a:lnTo>
                    <a:pt x="34630" y="9106"/>
                  </a:lnTo>
                  <a:cubicBezTo>
                    <a:pt x="34685" y="9166"/>
                    <a:pt x="34762" y="9198"/>
                    <a:pt x="34841" y="9198"/>
                  </a:cubicBezTo>
                  <a:cubicBezTo>
                    <a:pt x="34876" y="9198"/>
                    <a:pt x="34912" y="9192"/>
                    <a:pt x="34946" y="9179"/>
                  </a:cubicBezTo>
                  <a:cubicBezTo>
                    <a:pt x="38263" y="7872"/>
                    <a:pt x="41725" y="6960"/>
                    <a:pt x="45257" y="6465"/>
                  </a:cubicBezTo>
                  <a:cubicBezTo>
                    <a:pt x="45376" y="6449"/>
                    <a:pt x="45471" y="6361"/>
                    <a:pt x="45498" y="6244"/>
                  </a:cubicBezTo>
                  <a:lnTo>
                    <a:pt x="46789" y="573"/>
                  </a:lnTo>
                  <a:close/>
                  <a:moveTo>
                    <a:pt x="46558" y="0"/>
                  </a:moveTo>
                  <a:cubicBezTo>
                    <a:pt x="46424" y="0"/>
                    <a:pt x="46309" y="93"/>
                    <a:pt x="46280" y="223"/>
                  </a:cubicBezTo>
                  <a:lnTo>
                    <a:pt x="44982" y="5924"/>
                  </a:lnTo>
                  <a:cubicBezTo>
                    <a:pt x="41537" y="6424"/>
                    <a:pt x="38161" y="7313"/>
                    <a:pt x="34917" y="8574"/>
                  </a:cubicBezTo>
                  <a:lnTo>
                    <a:pt x="30907" y="4245"/>
                  </a:lnTo>
                  <a:cubicBezTo>
                    <a:pt x="30851" y="4185"/>
                    <a:pt x="30774" y="4154"/>
                    <a:pt x="30696" y="4154"/>
                  </a:cubicBezTo>
                  <a:cubicBezTo>
                    <a:pt x="30647" y="4154"/>
                    <a:pt x="30597" y="4166"/>
                    <a:pt x="30553" y="4191"/>
                  </a:cubicBezTo>
                  <a:lnTo>
                    <a:pt x="21414" y="9468"/>
                  </a:lnTo>
                  <a:cubicBezTo>
                    <a:pt x="21299" y="9535"/>
                    <a:pt x="21244" y="9673"/>
                    <a:pt x="21285" y="9800"/>
                  </a:cubicBezTo>
                  <a:lnTo>
                    <a:pt x="23013" y="15394"/>
                  </a:lnTo>
                  <a:cubicBezTo>
                    <a:pt x="20286" y="17550"/>
                    <a:pt x="17810" y="20006"/>
                    <a:pt x="15629" y="22716"/>
                  </a:cubicBezTo>
                  <a:lnTo>
                    <a:pt x="9982" y="20970"/>
                  </a:lnTo>
                  <a:cubicBezTo>
                    <a:pt x="9954" y="20961"/>
                    <a:pt x="9925" y="20957"/>
                    <a:pt x="9896" y="20957"/>
                  </a:cubicBezTo>
                  <a:cubicBezTo>
                    <a:pt x="9797" y="20957"/>
                    <a:pt x="9701" y="21010"/>
                    <a:pt x="9649" y="21099"/>
                  </a:cubicBezTo>
                  <a:lnTo>
                    <a:pt x="4373" y="30238"/>
                  </a:lnTo>
                  <a:cubicBezTo>
                    <a:pt x="4306" y="30354"/>
                    <a:pt x="4328" y="30500"/>
                    <a:pt x="4427" y="30592"/>
                  </a:cubicBezTo>
                  <a:lnTo>
                    <a:pt x="8712" y="34562"/>
                  </a:lnTo>
                  <a:cubicBezTo>
                    <a:pt x="7422" y="37796"/>
                    <a:pt x="6503" y="41166"/>
                    <a:pt x="5975" y="44608"/>
                  </a:cubicBezTo>
                  <a:lnTo>
                    <a:pt x="224" y="45916"/>
                  </a:lnTo>
                  <a:cubicBezTo>
                    <a:pt x="93" y="45945"/>
                    <a:pt x="0" y="46061"/>
                    <a:pt x="0" y="46195"/>
                  </a:cubicBezTo>
                  <a:lnTo>
                    <a:pt x="0" y="56747"/>
                  </a:lnTo>
                  <a:cubicBezTo>
                    <a:pt x="0" y="56881"/>
                    <a:pt x="93" y="56997"/>
                    <a:pt x="224" y="57027"/>
                  </a:cubicBezTo>
                  <a:lnTo>
                    <a:pt x="5925" y="58324"/>
                  </a:lnTo>
                  <a:cubicBezTo>
                    <a:pt x="6425" y="61768"/>
                    <a:pt x="7313" y="65145"/>
                    <a:pt x="8574" y="68389"/>
                  </a:cubicBezTo>
                  <a:lnTo>
                    <a:pt x="4245" y="72400"/>
                  </a:lnTo>
                  <a:cubicBezTo>
                    <a:pt x="4148" y="72490"/>
                    <a:pt x="4125" y="72637"/>
                    <a:pt x="4192" y="72753"/>
                  </a:cubicBezTo>
                  <a:lnTo>
                    <a:pt x="9468" y="81891"/>
                  </a:lnTo>
                  <a:cubicBezTo>
                    <a:pt x="9521" y="81982"/>
                    <a:pt x="9616" y="82035"/>
                    <a:pt x="9716" y="82035"/>
                  </a:cubicBezTo>
                  <a:cubicBezTo>
                    <a:pt x="9744" y="82035"/>
                    <a:pt x="9772" y="82030"/>
                    <a:pt x="9800" y="82022"/>
                  </a:cubicBezTo>
                  <a:lnTo>
                    <a:pt x="15394" y="80292"/>
                  </a:lnTo>
                  <a:cubicBezTo>
                    <a:pt x="17550" y="83019"/>
                    <a:pt x="20008" y="85496"/>
                    <a:pt x="22716" y="87677"/>
                  </a:cubicBezTo>
                  <a:lnTo>
                    <a:pt x="20970" y="93323"/>
                  </a:lnTo>
                  <a:cubicBezTo>
                    <a:pt x="20931" y="93452"/>
                    <a:pt x="20984" y="93590"/>
                    <a:pt x="21101" y="93657"/>
                  </a:cubicBezTo>
                  <a:lnTo>
                    <a:pt x="30239" y="98932"/>
                  </a:lnTo>
                  <a:cubicBezTo>
                    <a:pt x="30284" y="98958"/>
                    <a:pt x="30333" y="98971"/>
                    <a:pt x="30382" y="98971"/>
                  </a:cubicBezTo>
                  <a:cubicBezTo>
                    <a:pt x="30460" y="98971"/>
                    <a:pt x="30536" y="98939"/>
                    <a:pt x="30592" y="98879"/>
                  </a:cubicBezTo>
                  <a:lnTo>
                    <a:pt x="34563" y="94594"/>
                  </a:lnTo>
                  <a:cubicBezTo>
                    <a:pt x="37797" y="95884"/>
                    <a:pt x="41167" y="96802"/>
                    <a:pt x="44608" y="97332"/>
                  </a:cubicBezTo>
                  <a:lnTo>
                    <a:pt x="45916" y="103082"/>
                  </a:lnTo>
                  <a:cubicBezTo>
                    <a:pt x="45946" y="103213"/>
                    <a:pt x="46062" y="103305"/>
                    <a:pt x="46196" y="103305"/>
                  </a:cubicBezTo>
                  <a:lnTo>
                    <a:pt x="56748" y="103305"/>
                  </a:lnTo>
                  <a:cubicBezTo>
                    <a:pt x="56881" y="103305"/>
                    <a:pt x="56996" y="103213"/>
                    <a:pt x="57026" y="103083"/>
                  </a:cubicBezTo>
                  <a:lnTo>
                    <a:pt x="58323" y="97381"/>
                  </a:lnTo>
                  <a:cubicBezTo>
                    <a:pt x="61768" y="96881"/>
                    <a:pt x="65144" y="95992"/>
                    <a:pt x="68388" y="94731"/>
                  </a:cubicBezTo>
                  <a:lnTo>
                    <a:pt x="72399" y="99061"/>
                  </a:lnTo>
                  <a:cubicBezTo>
                    <a:pt x="72455" y="99121"/>
                    <a:pt x="72531" y="99152"/>
                    <a:pt x="72609" y="99152"/>
                  </a:cubicBezTo>
                  <a:cubicBezTo>
                    <a:pt x="72658" y="99152"/>
                    <a:pt x="72707" y="99140"/>
                    <a:pt x="72752" y="99114"/>
                  </a:cubicBezTo>
                  <a:lnTo>
                    <a:pt x="81891" y="93838"/>
                  </a:lnTo>
                  <a:cubicBezTo>
                    <a:pt x="82007" y="93771"/>
                    <a:pt x="82061" y="93632"/>
                    <a:pt x="82022" y="93505"/>
                  </a:cubicBezTo>
                  <a:lnTo>
                    <a:pt x="80292" y="87913"/>
                  </a:lnTo>
                  <a:cubicBezTo>
                    <a:pt x="83019" y="85755"/>
                    <a:pt x="85496" y="83299"/>
                    <a:pt x="87677" y="80589"/>
                  </a:cubicBezTo>
                  <a:lnTo>
                    <a:pt x="93324" y="82336"/>
                  </a:lnTo>
                  <a:cubicBezTo>
                    <a:pt x="93351" y="82345"/>
                    <a:pt x="93380" y="82349"/>
                    <a:pt x="93407" y="82349"/>
                  </a:cubicBezTo>
                  <a:cubicBezTo>
                    <a:pt x="93508" y="82349"/>
                    <a:pt x="93604" y="82296"/>
                    <a:pt x="93657" y="82206"/>
                  </a:cubicBezTo>
                  <a:lnTo>
                    <a:pt x="98932" y="73067"/>
                  </a:lnTo>
                  <a:cubicBezTo>
                    <a:pt x="98999" y="72952"/>
                    <a:pt x="98977" y="72805"/>
                    <a:pt x="98879" y="72713"/>
                  </a:cubicBezTo>
                  <a:lnTo>
                    <a:pt x="94594" y="68743"/>
                  </a:lnTo>
                  <a:cubicBezTo>
                    <a:pt x="95884" y="65509"/>
                    <a:pt x="96802" y="62139"/>
                    <a:pt x="97332" y="58699"/>
                  </a:cubicBezTo>
                  <a:lnTo>
                    <a:pt x="103083" y="57389"/>
                  </a:lnTo>
                  <a:cubicBezTo>
                    <a:pt x="103214" y="57359"/>
                    <a:pt x="103306" y="57243"/>
                    <a:pt x="103306" y="57110"/>
                  </a:cubicBezTo>
                  <a:lnTo>
                    <a:pt x="103306" y="46558"/>
                  </a:lnTo>
                  <a:cubicBezTo>
                    <a:pt x="103306" y="46424"/>
                    <a:pt x="103214" y="46308"/>
                    <a:pt x="103083" y="46278"/>
                  </a:cubicBezTo>
                  <a:lnTo>
                    <a:pt x="97382" y="44981"/>
                  </a:lnTo>
                  <a:cubicBezTo>
                    <a:pt x="96882" y="41537"/>
                    <a:pt x="95994" y="38160"/>
                    <a:pt x="94733" y="34916"/>
                  </a:cubicBezTo>
                  <a:lnTo>
                    <a:pt x="99062" y="30905"/>
                  </a:lnTo>
                  <a:cubicBezTo>
                    <a:pt x="99159" y="30814"/>
                    <a:pt x="99181" y="30668"/>
                    <a:pt x="99114" y="30553"/>
                  </a:cubicBezTo>
                  <a:lnTo>
                    <a:pt x="93838" y="21414"/>
                  </a:lnTo>
                  <a:cubicBezTo>
                    <a:pt x="93786" y="21323"/>
                    <a:pt x="93691" y="21271"/>
                    <a:pt x="93591" y="21271"/>
                  </a:cubicBezTo>
                  <a:cubicBezTo>
                    <a:pt x="93563" y="21271"/>
                    <a:pt x="93534" y="21275"/>
                    <a:pt x="93506" y="21283"/>
                  </a:cubicBezTo>
                  <a:lnTo>
                    <a:pt x="87913" y="23013"/>
                  </a:lnTo>
                  <a:cubicBezTo>
                    <a:pt x="85755" y="20286"/>
                    <a:pt x="83299" y="17809"/>
                    <a:pt x="80590" y="15629"/>
                  </a:cubicBezTo>
                  <a:lnTo>
                    <a:pt x="82337" y="9982"/>
                  </a:lnTo>
                  <a:cubicBezTo>
                    <a:pt x="82376" y="9853"/>
                    <a:pt x="82322" y="9716"/>
                    <a:pt x="82206" y="9649"/>
                  </a:cubicBezTo>
                  <a:lnTo>
                    <a:pt x="73068" y="4372"/>
                  </a:lnTo>
                  <a:cubicBezTo>
                    <a:pt x="73023" y="4347"/>
                    <a:pt x="72974" y="4334"/>
                    <a:pt x="72925" y="4334"/>
                  </a:cubicBezTo>
                  <a:cubicBezTo>
                    <a:pt x="72847" y="4334"/>
                    <a:pt x="72770" y="4366"/>
                    <a:pt x="72714" y="4426"/>
                  </a:cubicBezTo>
                  <a:lnTo>
                    <a:pt x="68744" y="8711"/>
                  </a:lnTo>
                  <a:cubicBezTo>
                    <a:pt x="65496" y="7418"/>
                    <a:pt x="62119" y="6497"/>
                    <a:pt x="58699" y="5974"/>
                  </a:cubicBezTo>
                  <a:lnTo>
                    <a:pt x="57389" y="223"/>
                  </a:lnTo>
                  <a:cubicBezTo>
                    <a:pt x="57360" y="93"/>
                    <a:pt x="57245" y="0"/>
                    <a:pt x="571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264;p52">
              <a:extLst>
                <a:ext uri="{FF2B5EF4-FFF2-40B4-BE49-F238E27FC236}">
                  <a16:creationId xmlns:a16="http://schemas.microsoft.com/office/drawing/2014/main" id="{B59AE87A-AB52-89FC-0F00-72D22F36A07B}"/>
                </a:ext>
              </a:extLst>
            </p:cNvPr>
            <p:cNvSpPr/>
            <p:nvPr/>
          </p:nvSpPr>
          <p:spPr>
            <a:xfrm>
              <a:off x="1545975" y="3288100"/>
              <a:ext cx="912125" cy="845400"/>
            </a:xfrm>
            <a:custGeom>
              <a:avLst/>
              <a:gdLst/>
              <a:ahLst/>
              <a:cxnLst/>
              <a:rect l="l" t="t" r="r" b="b"/>
              <a:pathLst>
                <a:path w="36485" h="33816" extrusionOk="0">
                  <a:moveTo>
                    <a:pt x="17000" y="0"/>
                  </a:moveTo>
                  <a:lnTo>
                    <a:pt x="0" y="6562"/>
                  </a:lnTo>
                  <a:cubicBezTo>
                    <a:pt x="0" y="6562"/>
                    <a:pt x="6407" y="19558"/>
                    <a:pt x="16084" y="26245"/>
                  </a:cubicBezTo>
                  <a:cubicBezTo>
                    <a:pt x="25761" y="32933"/>
                    <a:pt x="36484" y="33815"/>
                    <a:pt x="36484" y="33815"/>
                  </a:cubicBezTo>
                  <a:cubicBezTo>
                    <a:pt x="36484" y="33815"/>
                    <a:pt x="34784" y="32049"/>
                    <a:pt x="31908" y="27255"/>
                  </a:cubicBezTo>
                  <a:cubicBezTo>
                    <a:pt x="29030" y="22459"/>
                    <a:pt x="26153" y="11609"/>
                    <a:pt x="26153" y="11609"/>
                  </a:cubicBezTo>
                  <a:lnTo>
                    <a:pt x="170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265;p52">
              <a:extLst>
                <a:ext uri="{FF2B5EF4-FFF2-40B4-BE49-F238E27FC236}">
                  <a16:creationId xmlns:a16="http://schemas.microsoft.com/office/drawing/2014/main" id="{4BA1B895-10C3-1B0D-5819-76E66EA995A5}"/>
                </a:ext>
              </a:extLst>
            </p:cNvPr>
            <p:cNvSpPr/>
            <p:nvPr/>
          </p:nvSpPr>
          <p:spPr>
            <a:xfrm>
              <a:off x="1535000" y="3278675"/>
              <a:ext cx="935700" cy="864350"/>
            </a:xfrm>
            <a:custGeom>
              <a:avLst/>
              <a:gdLst/>
              <a:ahLst/>
              <a:cxnLst/>
              <a:rect l="l" t="t" r="r" b="b"/>
              <a:pathLst>
                <a:path w="37428" h="34574" extrusionOk="0">
                  <a:moveTo>
                    <a:pt x="17315" y="832"/>
                  </a:moveTo>
                  <a:lnTo>
                    <a:pt x="26246" y="12159"/>
                  </a:lnTo>
                  <a:cubicBezTo>
                    <a:pt x="26529" y="13213"/>
                    <a:pt x="29245" y="23197"/>
                    <a:pt x="32022" y="27826"/>
                  </a:cubicBezTo>
                  <a:cubicBezTo>
                    <a:pt x="33888" y="30936"/>
                    <a:pt x="35255" y="32774"/>
                    <a:pt x="36002" y="33700"/>
                  </a:cubicBezTo>
                  <a:cubicBezTo>
                    <a:pt x="33180" y="33305"/>
                    <a:pt x="24565" y="31718"/>
                    <a:pt x="16739" y="26309"/>
                  </a:cubicBezTo>
                  <a:cubicBezTo>
                    <a:pt x="8164" y="20385"/>
                    <a:pt x="2097" y="9302"/>
                    <a:pt x="968" y="7141"/>
                  </a:cubicBezTo>
                  <a:lnTo>
                    <a:pt x="17315" y="832"/>
                  </a:lnTo>
                  <a:close/>
                  <a:moveTo>
                    <a:pt x="17439" y="0"/>
                  </a:moveTo>
                  <a:cubicBezTo>
                    <a:pt x="17393" y="0"/>
                    <a:pt x="17347" y="9"/>
                    <a:pt x="17302" y="26"/>
                  </a:cubicBezTo>
                  <a:lnTo>
                    <a:pt x="302" y="6587"/>
                  </a:lnTo>
                  <a:cubicBezTo>
                    <a:pt x="95" y="6666"/>
                    <a:pt x="1" y="6907"/>
                    <a:pt x="99" y="7107"/>
                  </a:cubicBezTo>
                  <a:cubicBezTo>
                    <a:pt x="163" y="7238"/>
                    <a:pt x="6662" y="20268"/>
                    <a:pt x="16307" y="26934"/>
                  </a:cubicBezTo>
                  <a:cubicBezTo>
                    <a:pt x="25957" y="33601"/>
                    <a:pt x="36784" y="34560"/>
                    <a:pt x="36893" y="34570"/>
                  </a:cubicBezTo>
                  <a:cubicBezTo>
                    <a:pt x="36902" y="34571"/>
                    <a:pt x="36913" y="34572"/>
                    <a:pt x="36923" y="34572"/>
                  </a:cubicBezTo>
                  <a:lnTo>
                    <a:pt x="36923" y="34573"/>
                  </a:lnTo>
                  <a:cubicBezTo>
                    <a:pt x="37258" y="34572"/>
                    <a:pt x="37428" y="34172"/>
                    <a:pt x="37196" y="33931"/>
                  </a:cubicBezTo>
                  <a:cubicBezTo>
                    <a:pt x="37180" y="33912"/>
                    <a:pt x="35484" y="32125"/>
                    <a:pt x="32672" y="27437"/>
                  </a:cubicBezTo>
                  <a:cubicBezTo>
                    <a:pt x="29856" y="22744"/>
                    <a:pt x="26988" y="11997"/>
                    <a:pt x="26959" y="11890"/>
                  </a:cubicBezTo>
                  <a:cubicBezTo>
                    <a:pt x="26946" y="11840"/>
                    <a:pt x="26922" y="11793"/>
                    <a:pt x="26891" y="11752"/>
                  </a:cubicBezTo>
                  <a:lnTo>
                    <a:pt x="17736" y="144"/>
                  </a:lnTo>
                  <a:cubicBezTo>
                    <a:pt x="17663" y="51"/>
                    <a:pt x="17552" y="0"/>
                    <a:pt x="174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266;p52">
              <a:extLst>
                <a:ext uri="{FF2B5EF4-FFF2-40B4-BE49-F238E27FC236}">
                  <a16:creationId xmlns:a16="http://schemas.microsoft.com/office/drawing/2014/main" id="{20DDF3D0-EB66-1764-0CC6-914C5EF2106B}"/>
                </a:ext>
              </a:extLst>
            </p:cNvPr>
            <p:cNvSpPr/>
            <p:nvPr/>
          </p:nvSpPr>
          <p:spPr>
            <a:xfrm>
              <a:off x="2218250" y="3556350"/>
              <a:ext cx="104375" cy="173675"/>
            </a:xfrm>
            <a:custGeom>
              <a:avLst/>
              <a:gdLst/>
              <a:ahLst/>
              <a:cxnLst/>
              <a:rect l="l" t="t" r="r" b="b"/>
              <a:pathLst>
                <a:path w="4175" h="6947" extrusionOk="0">
                  <a:moveTo>
                    <a:pt x="4174" y="1"/>
                  </a:moveTo>
                  <a:lnTo>
                    <a:pt x="0" y="2212"/>
                  </a:lnTo>
                  <a:cubicBezTo>
                    <a:pt x="0" y="2212"/>
                    <a:pt x="1965" y="6386"/>
                    <a:pt x="2702" y="6877"/>
                  </a:cubicBezTo>
                  <a:cubicBezTo>
                    <a:pt x="2773" y="6925"/>
                    <a:pt x="2836" y="6947"/>
                    <a:pt x="2892" y="6947"/>
                  </a:cubicBezTo>
                  <a:cubicBezTo>
                    <a:pt x="3417" y="6947"/>
                    <a:pt x="3327" y="4993"/>
                    <a:pt x="3439" y="3439"/>
                  </a:cubicBezTo>
                  <a:cubicBezTo>
                    <a:pt x="3561" y="1720"/>
                    <a:pt x="4174" y="1"/>
                    <a:pt x="41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267;p52">
              <a:extLst>
                <a:ext uri="{FF2B5EF4-FFF2-40B4-BE49-F238E27FC236}">
                  <a16:creationId xmlns:a16="http://schemas.microsoft.com/office/drawing/2014/main" id="{D22EDB39-342E-1859-5B18-4E54DE031203}"/>
                </a:ext>
              </a:extLst>
            </p:cNvPr>
            <p:cNvSpPr/>
            <p:nvPr/>
          </p:nvSpPr>
          <p:spPr>
            <a:xfrm>
              <a:off x="2210150" y="3549200"/>
              <a:ext cx="121000" cy="187975"/>
            </a:xfrm>
            <a:custGeom>
              <a:avLst/>
              <a:gdLst/>
              <a:ahLst/>
              <a:cxnLst/>
              <a:rect l="l" t="t" r="r" b="b"/>
              <a:pathLst>
                <a:path w="4840" h="7519" extrusionOk="0">
                  <a:moveTo>
                    <a:pt x="4015" y="867"/>
                  </a:moveTo>
                  <a:lnTo>
                    <a:pt x="4015" y="867"/>
                  </a:lnTo>
                  <a:cubicBezTo>
                    <a:pt x="3820" y="1536"/>
                    <a:pt x="3554" y="2614"/>
                    <a:pt x="3476" y="3705"/>
                  </a:cubicBezTo>
                  <a:cubicBezTo>
                    <a:pt x="3449" y="4078"/>
                    <a:pt x="3434" y="4475"/>
                    <a:pt x="3419" y="4862"/>
                  </a:cubicBezTo>
                  <a:cubicBezTo>
                    <a:pt x="3391" y="5592"/>
                    <a:pt x="3350" y="6679"/>
                    <a:pt x="3190" y="6930"/>
                  </a:cubicBezTo>
                  <a:cubicBezTo>
                    <a:pt x="3189" y="6928"/>
                    <a:pt x="3186" y="6926"/>
                    <a:pt x="3184" y="6925"/>
                  </a:cubicBezTo>
                  <a:cubicBezTo>
                    <a:pt x="2720" y="6615"/>
                    <a:pt x="1464" y="4220"/>
                    <a:pt x="700" y="2622"/>
                  </a:cubicBezTo>
                  <a:lnTo>
                    <a:pt x="4015" y="867"/>
                  </a:lnTo>
                  <a:close/>
                  <a:moveTo>
                    <a:pt x="4500" y="0"/>
                  </a:moveTo>
                  <a:cubicBezTo>
                    <a:pt x="4456" y="0"/>
                    <a:pt x="4410" y="11"/>
                    <a:pt x="4365" y="34"/>
                  </a:cubicBezTo>
                  <a:lnTo>
                    <a:pt x="190" y="2244"/>
                  </a:lnTo>
                  <a:cubicBezTo>
                    <a:pt x="55" y="2316"/>
                    <a:pt x="0" y="2481"/>
                    <a:pt x="65" y="2619"/>
                  </a:cubicBezTo>
                  <a:cubicBezTo>
                    <a:pt x="398" y="3328"/>
                    <a:pt x="2102" y="6891"/>
                    <a:pt x="2867" y="7402"/>
                  </a:cubicBezTo>
                  <a:cubicBezTo>
                    <a:pt x="2999" y="7490"/>
                    <a:pt x="3118" y="7518"/>
                    <a:pt x="3217" y="7518"/>
                  </a:cubicBezTo>
                  <a:cubicBezTo>
                    <a:pt x="3293" y="7518"/>
                    <a:pt x="3368" y="7501"/>
                    <a:pt x="3436" y="7466"/>
                  </a:cubicBezTo>
                  <a:cubicBezTo>
                    <a:pt x="3882" y="7238"/>
                    <a:pt x="3933" y="6424"/>
                    <a:pt x="3992" y="4883"/>
                  </a:cubicBezTo>
                  <a:cubicBezTo>
                    <a:pt x="4007" y="4502"/>
                    <a:pt x="4022" y="4113"/>
                    <a:pt x="4047" y="3745"/>
                  </a:cubicBezTo>
                  <a:cubicBezTo>
                    <a:pt x="4166" y="2087"/>
                    <a:pt x="4763" y="400"/>
                    <a:pt x="4769" y="383"/>
                  </a:cubicBezTo>
                  <a:cubicBezTo>
                    <a:pt x="4840" y="185"/>
                    <a:pt x="4684" y="0"/>
                    <a:pt x="45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268;p52">
              <a:extLst>
                <a:ext uri="{FF2B5EF4-FFF2-40B4-BE49-F238E27FC236}">
                  <a16:creationId xmlns:a16="http://schemas.microsoft.com/office/drawing/2014/main" id="{D350A92F-B387-7C98-BC75-56736CDB4C9D}"/>
                </a:ext>
              </a:extLst>
            </p:cNvPr>
            <p:cNvSpPr/>
            <p:nvPr/>
          </p:nvSpPr>
          <p:spPr>
            <a:xfrm>
              <a:off x="2067825" y="3350700"/>
              <a:ext cx="254800" cy="319250"/>
            </a:xfrm>
            <a:custGeom>
              <a:avLst/>
              <a:gdLst/>
              <a:ahLst/>
              <a:cxnLst/>
              <a:rect l="l" t="t" r="r" b="b"/>
              <a:pathLst>
                <a:path w="10192" h="12770" extrusionOk="0">
                  <a:moveTo>
                    <a:pt x="3439" y="0"/>
                  </a:moveTo>
                  <a:lnTo>
                    <a:pt x="0" y="4788"/>
                  </a:lnTo>
                  <a:lnTo>
                    <a:pt x="4421" y="12770"/>
                  </a:lnTo>
                  <a:lnTo>
                    <a:pt x="10191" y="8227"/>
                  </a:lnTo>
                  <a:lnTo>
                    <a:pt x="34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269;p52">
              <a:extLst>
                <a:ext uri="{FF2B5EF4-FFF2-40B4-BE49-F238E27FC236}">
                  <a16:creationId xmlns:a16="http://schemas.microsoft.com/office/drawing/2014/main" id="{0F6F3F54-8424-4041-C2ED-DDB11A950D7A}"/>
                </a:ext>
              </a:extLst>
            </p:cNvPr>
            <p:cNvSpPr/>
            <p:nvPr/>
          </p:nvSpPr>
          <p:spPr>
            <a:xfrm>
              <a:off x="2060225" y="3343525"/>
              <a:ext cx="270500" cy="333600"/>
            </a:xfrm>
            <a:custGeom>
              <a:avLst/>
              <a:gdLst/>
              <a:ahLst/>
              <a:cxnLst/>
              <a:rect l="l" t="t" r="r" b="b"/>
              <a:pathLst>
                <a:path w="10820" h="13344" extrusionOk="0">
                  <a:moveTo>
                    <a:pt x="3758" y="757"/>
                  </a:moveTo>
                  <a:lnTo>
                    <a:pt x="10089" y="8470"/>
                  </a:lnTo>
                  <a:lnTo>
                    <a:pt x="4813" y="12624"/>
                  </a:lnTo>
                  <a:lnTo>
                    <a:pt x="643" y="5096"/>
                  </a:lnTo>
                  <a:lnTo>
                    <a:pt x="3758" y="757"/>
                  </a:lnTo>
                  <a:close/>
                  <a:moveTo>
                    <a:pt x="3733" y="0"/>
                  </a:moveTo>
                  <a:cubicBezTo>
                    <a:pt x="3644" y="4"/>
                    <a:pt x="3562" y="48"/>
                    <a:pt x="3510" y="119"/>
                  </a:cubicBezTo>
                  <a:lnTo>
                    <a:pt x="72" y="4909"/>
                  </a:lnTo>
                  <a:cubicBezTo>
                    <a:pt x="7" y="4999"/>
                    <a:pt x="0" y="5118"/>
                    <a:pt x="53" y="5214"/>
                  </a:cubicBezTo>
                  <a:lnTo>
                    <a:pt x="4474" y="13196"/>
                  </a:lnTo>
                  <a:cubicBezTo>
                    <a:pt x="4515" y="13270"/>
                    <a:pt x="4586" y="13322"/>
                    <a:pt x="4668" y="13338"/>
                  </a:cubicBezTo>
                  <a:cubicBezTo>
                    <a:pt x="4687" y="13341"/>
                    <a:pt x="4705" y="13344"/>
                    <a:pt x="4725" y="13344"/>
                  </a:cubicBezTo>
                  <a:cubicBezTo>
                    <a:pt x="4788" y="13344"/>
                    <a:pt x="4851" y="13322"/>
                    <a:pt x="4902" y="13282"/>
                  </a:cubicBezTo>
                  <a:lnTo>
                    <a:pt x="10672" y="8738"/>
                  </a:lnTo>
                  <a:cubicBezTo>
                    <a:pt x="10799" y="8640"/>
                    <a:pt x="10819" y="8456"/>
                    <a:pt x="10716" y="8332"/>
                  </a:cubicBezTo>
                  <a:lnTo>
                    <a:pt x="3964" y="105"/>
                  </a:lnTo>
                  <a:cubicBezTo>
                    <a:pt x="3907" y="36"/>
                    <a:pt x="3820" y="7"/>
                    <a:pt x="37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270;p52">
              <a:extLst>
                <a:ext uri="{FF2B5EF4-FFF2-40B4-BE49-F238E27FC236}">
                  <a16:creationId xmlns:a16="http://schemas.microsoft.com/office/drawing/2014/main" id="{698EAE7C-750B-8F24-6383-99686A6ADD18}"/>
                </a:ext>
              </a:extLst>
            </p:cNvPr>
            <p:cNvSpPr/>
            <p:nvPr/>
          </p:nvSpPr>
          <p:spPr>
            <a:xfrm>
              <a:off x="2021775" y="2902500"/>
              <a:ext cx="325425" cy="627250"/>
            </a:xfrm>
            <a:custGeom>
              <a:avLst/>
              <a:gdLst/>
              <a:ahLst/>
              <a:cxnLst/>
              <a:rect l="l" t="t" r="r" b="b"/>
              <a:pathLst>
                <a:path w="13017" h="25090" extrusionOk="0">
                  <a:moveTo>
                    <a:pt x="5281" y="1"/>
                  </a:moveTo>
                  <a:cubicBezTo>
                    <a:pt x="5281" y="1"/>
                    <a:pt x="3439" y="6140"/>
                    <a:pt x="1965" y="9455"/>
                  </a:cubicBezTo>
                  <a:cubicBezTo>
                    <a:pt x="492" y="12771"/>
                    <a:pt x="1" y="14490"/>
                    <a:pt x="1" y="14490"/>
                  </a:cubicBezTo>
                  <a:cubicBezTo>
                    <a:pt x="1" y="14490"/>
                    <a:pt x="246" y="16577"/>
                    <a:pt x="1842" y="19892"/>
                  </a:cubicBezTo>
                  <a:cubicBezTo>
                    <a:pt x="3322" y="22966"/>
                    <a:pt x="4591" y="25090"/>
                    <a:pt x="4866" y="25090"/>
                  </a:cubicBezTo>
                  <a:cubicBezTo>
                    <a:pt x="4887" y="25090"/>
                    <a:pt x="4903" y="25077"/>
                    <a:pt x="4912" y="25050"/>
                  </a:cubicBezTo>
                  <a:cubicBezTo>
                    <a:pt x="5034" y="24681"/>
                    <a:pt x="4176" y="22226"/>
                    <a:pt x="7737" y="17804"/>
                  </a:cubicBezTo>
                  <a:cubicBezTo>
                    <a:pt x="11298" y="13384"/>
                    <a:pt x="13017" y="11419"/>
                    <a:pt x="13017" y="11419"/>
                  </a:cubicBezTo>
                  <a:lnTo>
                    <a:pt x="528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271;p52">
              <a:extLst>
                <a:ext uri="{FF2B5EF4-FFF2-40B4-BE49-F238E27FC236}">
                  <a16:creationId xmlns:a16="http://schemas.microsoft.com/office/drawing/2014/main" id="{A5EEBB10-4C85-27D4-554A-F8AC861E41D7}"/>
                </a:ext>
              </a:extLst>
            </p:cNvPr>
            <p:cNvSpPr/>
            <p:nvPr/>
          </p:nvSpPr>
          <p:spPr>
            <a:xfrm>
              <a:off x="2014550" y="2895325"/>
              <a:ext cx="340375" cy="641600"/>
            </a:xfrm>
            <a:custGeom>
              <a:avLst/>
              <a:gdLst/>
              <a:ahLst/>
              <a:cxnLst/>
              <a:rect l="l" t="t" r="r" b="b"/>
              <a:pathLst>
                <a:path w="13615" h="25664" extrusionOk="0">
                  <a:moveTo>
                    <a:pt x="5668" y="945"/>
                  </a:moveTo>
                  <a:lnTo>
                    <a:pt x="12945" y="11687"/>
                  </a:lnTo>
                  <a:cubicBezTo>
                    <a:pt x="12460" y="12249"/>
                    <a:pt x="10755" y="14247"/>
                    <a:pt x="7802" y="17913"/>
                  </a:cubicBezTo>
                  <a:cubicBezTo>
                    <a:pt x="5055" y="21324"/>
                    <a:pt x="4880" y="23611"/>
                    <a:pt x="4907" y="24692"/>
                  </a:cubicBezTo>
                  <a:cubicBezTo>
                    <a:pt x="4424" y="23987"/>
                    <a:pt x="3530" y="22426"/>
                    <a:pt x="2389" y="20056"/>
                  </a:cubicBezTo>
                  <a:cubicBezTo>
                    <a:pt x="978" y="17124"/>
                    <a:pt x="634" y="15149"/>
                    <a:pt x="581" y="14799"/>
                  </a:cubicBezTo>
                  <a:lnTo>
                    <a:pt x="582" y="14799"/>
                  </a:lnTo>
                  <a:cubicBezTo>
                    <a:pt x="679" y="14477"/>
                    <a:pt x="1215" y="12786"/>
                    <a:pt x="2515" y="9859"/>
                  </a:cubicBezTo>
                  <a:cubicBezTo>
                    <a:pt x="3716" y="7160"/>
                    <a:pt x="5172" y="2554"/>
                    <a:pt x="5668" y="945"/>
                  </a:cubicBezTo>
                  <a:close/>
                  <a:moveTo>
                    <a:pt x="5571" y="1"/>
                  </a:moveTo>
                  <a:cubicBezTo>
                    <a:pt x="5453" y="1"/>
                    <a:pt x="5335" y="73"/>
                    <a:pt x="5295" y="206"/>
                  </a:cubicBezTo>
                  <a:cubicBezTo>
                    <a:pt x="5277" y="267"/>
                    <a:pt x="3442" y="6365"/>
                    <a:pt x="1992" y="9626"/>
                  </a:cubicBezTo>
                  <a:cubicBezTo>
                    <a:pt x="528" y="12922"/>
                    <a:pt x="34" y="14627"/>
                    <a:pt x="14" y="14698"/>
                  </a:cubicBezTo>
                  <a:cubicBezTo>
                    <a:pt x="4" y="14735"/>
                    <a:pt x="0" y="14773"/>
                    <a:pt x="5" y="14810"/>
                  </a:cubicBezTo>
                  <a:cubicBezTo>
                    <a:pt x="15" y="14898"/>
                    <a:pt x="274" y="16983"/>
                    <a:pt x="1873" y="20304"/>
                  </a:cubicBezTo>
                  <a:cubicBezTo>
                    <a:pt x="3053" y="22754"/>
                    <a:pt x="4577" y="25663"/>
                    <a:pt x="5166" y="25663"/>
                  </a:cubicBezTo>
                  <a:cubicBezTo>
                    <a:pt x="5169" y="25662"/>
                    <a:pt x="5173" y="25662"/>
                    <a:pt x="5176" y="25662"/>
                  </a:cubicBezTo>
                  <a:cubicBezTo>
                    <a:pt x="5313" y="25654"/>
                    <a:pt x="5427" y="25564"/>
                    <a:pt x="5472" y="25427"/>
                  </a:cubicBezTo>
                  <a:cubicBezTo>
                    <a:pt x="5509" y="25316"/>
                    <a:pt x="5503" y="25190"/>
                    <a:pt x="5492" y="24978"/>
                  </a:cubicBezTo>
                  <a:cubicBezTo>
                    <a:pt x="5448" y="24134"/>
                    <a:pt x="5332" y="21890"/>
                    <a:pt x="8248" y="18272"/>
                  </a:cubicBezTo>
                  <a:cubicBezTo>
                    <a:pt x="11762" y="13908"/>
                    <a:pt x="13502" y="11916"/>
                    <a:pt x="13520" y="11896"/>
                  </a:cubicBezTo>
                  <a:cubicBezTo>
                    <a:pt x="13605" y="11798"/>
                    <a:pt x="13615" y="11654"/>
                    <a:pt x="13542" y="11547"/>
                  </a:cubicBezTo>
                  <a:lnTo>
                    <a:pt x="5807" y="127"/>
                  </a:lnTo>
                  <a:cubicBezTo>
                    <a:pt x="5749" y="41"/>
                    <a:pt x="5660" y="1"/>
                    <a:pt x="5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272;p52">
              <a:extLst>
                <a:ext uri="{FF2B5EF4-FFF2-40B4-BE49-F238E27FC236}">
                  <a16:creationId xmlns:a16="http://schemas.microsoft.com/office/drawing/2014/main" id="{6EC896F9-164D-7CAC-BAEC-BA1823FF23DE}"/>
                </a:ext>
              </a:extLst>
            </p:cNvPr>
            <p:cNvSpPr/>
            <p:nvPr/>
          </p:nvSpPr>
          <p:spPr>
            <a:xfrm>
              <a:off x="1914325" y="3172675"/>
              <a:ext cx="297775" cy="571325"/>
            </a:xfrm>
            <a:custGeom>
              <a:avLst/>
              <a:gdLst/>
              <a:ahLst/>
              <a:cxnLst/>
              <a:rect l="l" t="t" r="r" b="b"/>
              <a:pathLst>
                <a:path w="11911" h="22853" extrusionOk="0">
                  <a:moveTo>
                    <a:pt x="4176" y="0"/>
                  </a:moveTo>
                  <a:lnTo>
                    <a:pt x="1" y="5279"/>
                  </a:lnTo>
                  <a:cubicBezTo>
                    <a:pt x="1" y="5279"/>
                    <a:pt x="491" y="9453"/>
                    <a:pt x="2456" y="13629"/>
                  </a:cubicBezTo>
                  <a:cubicBezTo>
                    <a:pt x="4421" y="17804"/>
                    <a:pt x="4833" y="22852"/>
                    <a:pt x="4833" y="22852"/>
                  </a:cubicBezTo>
                  <a:lnTo>
                    <a:pt x="11911" y="14365"/>
                  </a:lnTo>
                  <a:cubicBezTo>
                    <a:pt x="11911" y="14365"/>
                    <a:pt x="9824" y="12033"/>
                    <a:pt x="7245" y="8227"/>
                  </a:cubicBezTo>
                  <a:cubicBezTo>
                    <a:pt x="4668" y="4421"/>
                    <a:pt x="4176" y="0"/>
                    <a:pt x="41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273;p52">
              <a:extLst>
                <a:ext uri="{FF2B5EF4-FFF2-40B4-BE49-F238E27FC236}">
                  <a16:creationId xmlns:a16="http://schemas.microsoft.com/office/drawing/2014/main" id="{BA981774-F846-C837-E181-63E6B7EB0148}"/>
                </a:ext>
              </a:extLst>
            </p:cNvPr>
            <p:cNvSpPr/>
            <p:nvPr/>
          </p:nvSpPr>
          <p:spPr>
            <a:xfrm>
              <a:off x="1907000" y="3165500"/>
              <a:ext cx="312925" cy="585675"/>
            </a:xfrm>
            <a:custGeom>
              <a:avLst/>
              <a:gdLst/>
              <a:ahLst/>
              <a:cxnLst/>
              <a:rect l="l" t="t" r="r" b="b"/>
              <a:pathLst>
                <a:path w="12517" h="23427" extrusionOk="0">
                  <a:moveTo>
                    <a:pt x="4284" y="983"/>
                  </a:moveTo>
                  <a:cubicBezTo>
                    <a:pt x="4526" y="2372"/>
                    <a:pt x="5278" y="5685"/>
                    <a:pt x="7302" y="8674"/>
                  </a:cubicBezTo>
                  <a:cubicBezTo>
                    <a:pt x="9453" y="11849"/>
                    <a:pt x="11285" y="14028"/>
                    <a:pt x="11828" y="14657"/>
                  </a:cubicBezTo>
                  <a:lnTo>
                    <a:pt x="5338" y="22438"/>
                  </a:lnTo>
                  <a:cubicBezTo>
                    <a:pt x="5149" y="20909"/>
                    <a:pt x="4549" y="17067"/>
                    <a:pt x="3009" y="13794"/>
                  </a:cubicBezTo>
                  <a:cubicBezTo>
                    <a:pt x="1268" y="10095"/>
                    <a:pt x="690" y="6349"/>
                    <a:pt x="593" y="5648"/>
                  </a:cubicBezTo>
                  <a:lnTo>
                    <a:pt x="4284" y="983"/>
                  </a:lnTo>
                  <a:close/>
                  <a:moveTo>
                    <a:pt x="4471" y="1"/>
                  </a:moveTo>
                  <a:cubicBezTo>
                    <a:pt x="4385" y="1"/>
                    <a:pt x="4301" y="39"/>
                    <a:pt x="4244" y="108"/>
                  </a:cubicBezTo>
                  <a:lnTo>
                    <a:pt x="69" y="5388"/>
                  </a:lnTo>
                  <a:cubicBezTo>
                    <a:pt x="22" y="5448"/>
                    <a:pt x="1" y="5525"/>
                    <a:pt x="9" y="5600"/>
                  </a:cubicBezTo>
                  <a:cubicBezTo>
                    <a:pt x="15" y="5641"/>
                    <a:pt x="529" y="9869"/>
                    <a:pt x="2491" y="14038"/>
                  </a:cubicBezTo>
                  <a:cubicBezTo>
                    <a:pt x="4410" y="18116"/>
                    <a:pt x="4837" y="23113"/>
                    <a:pt x="4840" y="23163"/>
                  </a:cubicBezTo>
                  <a:cubicBezTo>
                    <a:pt x="4853" y="23312"/>
                    <a:pt x="4977" y="23426"/>
                    <a:pt x="5126" y="23426"/>
                  </a:cubicBezTo>
                  <a:cubicBezTo>
                    <a:pt x="5210" y="23426"/>
                    <a:pt x="5291" y="23388"/>
                    <a:pt x="5346" y="23323"/>
                  </a:cubicBezTo>
                  <a:lnTo>
                    <a:pt x="12425" y="14836"/>
                  </a:lnTo>
                  <a:cubicBezTo>
                    <a:pt x="12516" y="14728"/>
                    <a:pt x="12513" y="14568"/>
                    <a:pt x="12418" y="14462"/>
                  </a:cubicBezTo>
                  <a:cubicBezTo>
                    <a:pt x="12398" y="14438"/>
                    <a:pt x="10312" y="12097"/>
                    <a:pt x="7776" y="8353"/>
                  </a:cubicBezTo>
                  <a:cubicBezTo>
                    <a:pt x="5269" y="4652"/>
                    <a:pt x="4758" y="298"/>
                    <a:pt x="4753" y="255"/>
                  </a:cubicBezTo>
                  <a:cubicBezTo>
                    <a:pt x="4741" y="139"/>
                    <a:pt x="4660" y="43"/>
                    <a:pt x="4548" y="11"/>
                  </a:cubicBezTo>
                  <a:cubicBezTo>
                    <a:pt x="4522" y="4"/>
                    <a:pt x="4497" y="1"/>
                    <a:pt x="44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274;p52">
              <a:extLst>
                <a:ext uri="{FF2B5EF4-FFF2-40B4-BE49-F238E27FC236}">
                  <a16:creationId xmlns:a16="http://schemas.microsoft.com/office/drawing/2014/main" id="{EEAAE57B-2547-AFD9-0811-E76ACF5F575A}"/>
                </a:ext>
              </a:extLst>
            </p:cNvPr>
            <p:cNvSpPr/>
            <p:nvPr/>
          </p:nvSpPr>
          <p:spPr>
            <a:xfrm>
              <a:off x="1969575" y="2394475"/>
              <a:ext cx="976200" cy="1016300"/>
            </a:xfrm>
            <a:custGeom>
              <a:avLst/>
              <a:gdLst/>
              <a:ahLst/>
              <a:cxnLst/>
              <a:rect l="l" t="t" r="r" b="b"/>
              <a:pathLst>
                <a:path w="39048" h="40652" extrusionOk="0">
                  <a:moveTo>
                    <a:pt x="24487" y="1"/>
                  </a:moveTo>
                  <a:cubicBezTo>
                    <a:pt x="15906" y="1"/>
                    <a:pt x="9204" y="5478"/>
                    <a:pt x="9947" y="7922"/>
                  </a:cubicBezTo>
                  <a:cubicBezTo>
                    <a:pt x="10807" y="10746"/>
                    <a:pt x="5527" y="11482"/>
                    <a:pt x="5527" y="11482"/>
                  </a:cubicBezTo>
                  <a:cubicBezTo>
                    <a:pt x="5527" y="11482"/>
                    <a:pt x="3685" y="11728"/>
                    <a:pt x="2089" y="13447"/>
                  </a:cubicBezTo>
                  <a:cubicBezTo>
                    <a:pt x="492" y="15167"/>
                    <a:pt x="0" y="19218"/>
                    <a:pt x="2456" y="23516"/>
                  </a:cubicBezTo>
                  <a:cubicBezTo>
                    <a:pt x="3381" y="25133"/>
                    <a:pt x="4253" y="25638"/>
                    <a:pt x="4981" y="25638"/>
                  </a:cubicBezTo>
                  <a:cubicBezTo>
                    <a:pt x="6188" y="25638"/>
                    <a:pt x="7000" y="24253"/>
                    <a:pt x="7000" y="24253"/>
                  </a:cubicBezTo>
                  <a:cubicBezTo>
                    <a:pt x="7000" y="24253"/>
                    <a:pt x="7614" y="25849"/>
                    <a:pt x="8719" y="28673"/>
                  </a:cubicBezTo>
                  <a:cubicBezTo>
                    <a:pt x="9825" y="31497"/>
                    <a:pt x="13386" y="38741"/>
                    <a:pt x="16577" y="40092"/>
                  </a:cubicBezTo>
                  <a:cubicBezTo>
                    <a:pt x="17404" y="40442"/>
                    <a:pt x="18263" y="40652"/>
                    <a:pt x="19161" y="40652"/>
                  </a:cubicBezTo>
                  <a:cubicBezTo>
                    <a:pt x="21734" y="40652"/>
                    <a:pt x="24630" y="38928"/>
                    <a:pt x="27997" y="33831"/>
                  </a:cubicBezTo>
                  <a:cubicBezTo>
                    <a:pt x="32540" y="26954"/>
                    <a:pt x="35979" y="14184"/>
                    <a:pt x="35979" y="14184"/>
                  </a:cubicBezTo>
                  <a:cubicBezTo>
                    <a:pt x="35979" y="14184"/>
                    <a:pt x="39048" y="2642"/>
                    <a:pt x="28610" y="431"/>
                  </a:cubicBezTo>
                  <a:cubicBezTo>
                    <a:pt x="27204" y="133"/>
                    <a:pt x="25823" y="1"/>
                    <a:pt x="24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275;p52">
              <a:extLst>
                <a:ext uri="{FF2B5EF4-FFF2-40B4-BE49-F238E27FC236}">
                  <a16:creationId xmlns:a16="http://schemas.microsoft.com/office/drawing/2014/main" id="{DC0B57CA-D147-3A6C-D79F-0999F97498DE}"/>
                </a:ext>
              </a:extLst>
            </p:cNvPr>
            <p:cNvSpPr/>
            <p:nvPr/>
          </p:nvSpPr>
          <p:spPr>
            <a:xfrm>
              <a:off x="1962275" y="2387325"/>
              <a:ext cx="950425" cy="1030625"/>
            </a:xfrm>
            <a:custGeom>
              <a:avLst/>
              <a:gdLst/>
              <a:ahLst/>
              <a:cxnLst/>
              <a:rect l="l" t="t" r="r" b="b"/>
              <a:pathLst>
                <a:path w="38017" h="41225" extrusionOk="0">
                  <a:moveTo>
                    <a:pt x="24772" y="572"/>
                  </a:moveTo>
                  <a:cubicBezTo>
                    <a:pt x="26084" y="572"/>
                    <a:pt x="27447" y="702"/>
                    <a:pt x="28843" y="998"/>
                  </a:cubicBezTo>
                  <a:cubicBezTo>
                    <a:pt x="31640" y="1591"/>
                    <a:pt x="33695" y="2926"/>
                    <a:pt x="34951" y="4966"/>
                  </a:cubicBezTo>
                  <a:cubicBezTo>
                    <a:pt x="37396" y="8942"/>
                    <a:pt x="36011" y="14330"/>
                    <a:pt x="35994" y="14396"/>
                  </a:cubicBezTo>
                  <a:cubicBezTo>
                    <a:pt x="35948" y="14565"/>
                    <a:pt x="32510" y="27211"/>
                    <a:pt x="28051" y="33958"/>
                  </a:cubicBezTo>
                  <a:cubicBezTo>
                    <a:pt x="24529" y="39288"/>
                    <a:pt x="21655" y="40659"/>
                    <a:pt x="19442" y="40659"/>
                  </a:cubicBezTo>
                  <a:cubicBezTo>
                    <a:pt x="18502" y="40659"/>
                    <a:pt x="17682" y="40412"/>
                    <a:pt x="16982" y="40115"/>
                  </a:cubicBezTo>
                  <a:cubicBezTo>
                    <a:pt x="13996" y="38852"/>
                    <a:pt x="10502" y="31983"/>
                    <a:pt x="9278" y="28855"/>
                  </a:cubicBezTo>
                  <a:cubicBezTo>
                    <a:pt x="8173" y="26032"/>
                    <a:pt x="7560" y="24436"/>
                    <a:pt x="7560" y="24436"/>
                  </a:cubicBezTo>
                  <a:cubicBezTo>
                    <a:pt x="7519" y="24334"/>
                    <a:pt x="7426" y="24264"/>
                    <a:pt x="7316" y="24254"/>
                  </a:cubicBezTo>
                  <a:cubicBezTo>
                    <a:pt x="7308" y="24253"/>
                    <a:pt x="7300" y="24253"/>
                    <a:pt x="7292" y="24253"/>
                  </a:cubicBezTo>
                  <a:cubicBezTo>
                    <a:pt x="7191" y="24253"/>
                    <a:pt x="7097" y="24307"/>
                    <a:pt x="7046" y="24394"/>
                  </a:cubicBezTo>
                  <a:cubicBezTo>
                    <a:pt x="7038" y="24407"/>
                    <a:pt x="6300" y="25638"/>
                    <a:pt x="5274" y="25638"/>
                  </a:cubicBezTo>
                  <a:lnTo>
                    <a:pt x="5265" y="25638"/>
                  </a:lnTo>
                  <a:cubicBezTo>
                    <a:pt x="4507" y="25632"/>
                    <a:pt x="3745" y="24968"/>
                    <a:pt x="2998" y="23661"/>
                  </a:cubicBezTo>
                  <a:cubicBezTo>
                    <a:pt x="661" y="19571"/>
                    <a:pt x="1044" y="15594"/>
                    <a:pt x="2591" y="13929"/>
                  </a:cubicBezTo>
                  <a:cubicBezTo>
                    <a:pt x="4092" y="12313"/>
                    <a:pt x="5840" y="12055"/>
                    <a:pt x="5859" y="12052"/>
                  </a:cubicBezTo>
                  <a:cubicBezTo>
                    <a:pt x="5996" y="12034"/>
                    <a:pt x="9240" y="11563"/>
                    <a:pt x="10290" y="9919"/>
                  </a:cubicBezTo>
                  <a:cubicBezTo>
                    <a:pt x="10636" y="9378"/>
                    <a:pt x="10711" y="8775"/>
                    <a:pt x="10514" y="8126"/>
                  </a:cubicBezTo>
                  <a:cubicBezTo>
                    <a:pt x="10327" y="7514"/>
                    <a:pt x="10733" y="6605"/>
                    <a:pt x="11628" y="5629"/>
                  </a:cubicBezTo>
                  <a:cubicBezTo>
                    <a:pt x="13650" y="3422"/>
                    <a:pt x="18650" y="572"/>
                    <a:pt x="24772" y="572"/>
                  </a:cubicBezTo>
                  <a:close/>
                  <a:moveTo>
                    <a:pt x="24793" y="1"/>
                  </a:moveTo>
                  <a:cubicBezTo>
                    <a:pt x="18475" y="1"/>
                    <a:pt x="13301" y="2955"/>
                    <a:pt x="11204" y="5242"/>
                  </a:cubicBezTo>
                  <a:cubicBezTo>
                    <a:pt x="10155" y="6386"/>
                    <a:pt x="9715" y="7470"/>
                    <a:pt x="9965" y="8291"/>
                  </a:cubicBezTo>
                  <a:cubicBezTo>
                    <a:pt x="10113" y="8780"/>
                    <a:pt x="10062" y="9211"/>
                    <a:pt x="9808" y="9610"/>
                  </a:cubicBezTo>
                  <a:cubicBezTo>
                    <a:pt x="8900" y="11032"/>
                    <a:pt x="5810" y="11481"/>
                    <a:pt x="5781" y="11486"/>
                  </a:cubicBezTo>
                  <a:cubicBezTo>
                    <a:pt x="5702" y="11496"/>
                    <a:pt x="3817" y="11764"/>
                    <a:pt x="2170" y="13539"/>
                  </a:cubicBezTo>
                  <a:cubicBezTo>
                    <a:pt x="443" y="15399"/>
                    <a:pt x="1" y="19572"/>
                    <a:pt x="2500" y="23944"/>
                  </a:cubicBezTo>
                  <a:cubicBezTo>
                    <a:pt x="3356" y="25442"/>
                    <a:pt x="4286" y="26205"/>
                    <a:pt x="5262" y="26211"/>
                  </a:cubicBezTo>
                  <a:lnTo>
                    <a:pt x="5273" y="26211"/>
                  </a:lnTo>
                  <a:cubicBezTo>
                    <a:pt x="6159" y="26211"/>
                    <a:pt x="6839" y="25585"/>
                    <a:pt x="7214" y="25135"/>
                  </a:cubicBezTo>
                  <a:cubicBezTo>
                    <a:pt x="7476" y="25808"/>
                    <a:pt x="7997" y="27156"/>
                    <a:pt x="8745" y="29065"/>
                  </a:cubicBezTo>
                  <a:cubicBezTo>
                    <a:pt x="9741" y="31610"/>
                    <a:pt x="13351" y="39201"/>
                    <a:pt x="16758" y="40643"/>
                  </a:cubicBezTo>
                  <a:cubicBezTo>
                    <a:pt x="17672" y="41029"/>
                    <a:pt x="18571" y="41225"/>
                    <a:pt x="19461" y="41225"/>
                  </a:cubicBezTo>
                  <a:cubicBezTo>
                    <a:pt x="22499" y="41225"/>
                    <a:pt x="25436" y="38954"/>
                    <a:pt x="28529" y="34274"/>
                  </a:cubicBezTo>
                  <a:cubicBezTo>
                    <a:pt x="33045" y="27438"/>
                    <a:pt x="36512" y="14673"/>
                    <a:pt x="36547" y="14544"/>
                  </a:cubicBezTo>
                  <a:cubicBezTo>
                    <a:pt x="36608" y="14314"/>
                    <a:pt x="38016" y="8862"/>
                    <a:pt x="35440" y="4669"/>
                  </a:cubicBezTo>
                  <a:cubicBezTo>
                    <a:pt x="34099" y="2487"/>
                    <a:pt x="31920" y="1064"/>
                    <a:pt x="28963" y="437"/>
                  </a:cubicBezTo>
                  <a:cubicBezTo>
                    <a:pt x="27533" y="135"/>
                    <a:pt x="26137" y="1"/>
                    <a:pt x="247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276;p52">
              <a:extLst>
                <a:ext uri="{FF2B5EF4-FFF2-40B4-BE49-F238E27FC236}">
                  <a16:creationId xmlns:a16="http://schemas.microsoft.com/office/drawing/2014/main" id="{1AF0C2D9-06AC-1AC6-0111-B2DADAAAF88E}"/>
                </a:ext>
              </a:extLst>
            </p:cNvPr>
            <p:cNvSpPr/>
            <p:nvPr/>
          </p:nvSpPr>
          <p:spPr>
            <a:xfrm>
              <a:off x="2497050" y="2844875"/>
              <a:ext cx="84125" cy="221225"/>
            </a:xfrm>
            <a:custGeom>
              <a:avLst/>
              <a:gdLst/>
              <a:ahLst/>
              <a:cxnLst/>
              <a:rect l="l" t="t" r="r" b="b"/>
              <a:pathLst>
                <a:path w="3365" h="8849" extrusionOk="0">
                  <a:moveTo>
                    <a:pt x="3207" y="0"/>
                  </a:moveTo>
                  <a:cubicBezTo>
                    <a:pt x="2594" y="0"/>
                    <a:pt x="1" y="5898"/>
                    <a:pt x="1" y="5898"/>
                  </a:cubicBezTo>
                  <a:cubicBezTo>
                    <a:pt x="1" y="5898"/>
                    <a:pt x="483" y="8738"/>
                    <a:pt x="1555" y="8847"/>
                  </a:cubicBezTo>
                  <a:cubicBezTo>
                    <a:pt x="1565" y="8848"/>
                    <a:pt x="1576" y="8848"/>
                    <a:pt x="1587" y="8848"/>
                  </a:cubicBezTo>
                  <a:cubicBezTo>
                    <a:pt x="2634" y="8848"/>
                    <a:pt x="3015" y="3616"/>
                    <a:pt x="3318" y="655"/>
                  </a:cubicBezTo>
                  <a:cubicBezTo>
                    <a:pt x="3364" y="195"/>
                    <a:pt x="3318" y="0"/>
                    <a:pt x="3207"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277;p52">
              <a:extLst>
                <a:ext uri="{FF2B5EF4-FFF2-40B4-BE49-F238E27FC236}">
                  <a16:creationId xmlns:a16="http://schemas.microsoft.com/office/drawing/2014/main" id="{AD201CAE-B2DA-F924-5EEC-179D20D50ACF}"/>
                </a:ext>
              </a:extLst>
            </p:cNvPr>
            <p:cNvSpPr/>
            <p:nvPr/>
          </p:nvSpPr>
          <p:spPr>
            <a:xfrm>
              <a:off x="2497050" y="2844875"/>
              <a:ext cx="84125" cy="221225"/>
            </a:xfrm>
            <a:custGeom>
              <a:avLst/>
              <a:gdLst/>
              <a:ahLst/>
              <a:cxnLst/>
              <a:rect l="l" t="t" r="r" b="b"/>
              <a:pathLst>
                <a:path w="3365" h="8849" extrusionOk="0">
                  <a:moveTo>
                    <a:pt x="3207" y="0"/>
                  </a:moveTo>
                  <a:cubicBezTo>
                    <a:pt x="2594" y="0"/>
                    <a:pt x="1" y="5898"/>
                    <a:pt x="1" y="5898"/>
                  </a:cubicBezTo>
                  <a:cubicBezTo>
                    <a:pt x="1" y="5898"/>
                    <a:pt x="483" y="8738"/>
                    <a:pt x="1555" y="8847"/>
                  </a:cubicBezTo>
                  <a:cubicBezTo>
                    <a:pt x="1565" y="8848"/>
                    <a:pt x="1576" y="8848"/>
                    <a:pt x="1587" y="8848"/>
                  </a:cubicBezTo>
                  <a:cubicBezTo>
                    <a:pt x="2634" y="8848"/>
                    <a:pt x="3015" y="3616"/>
                    <a:pt x="3318" y="655"/>
                  </a:cubicBezTo>
                  <a:cubicBezTo>
                    <a:pt x="3364" y="195"/>
                    <a:pt x="3318" y="0"/>
                    <a:pt x="3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278;p52">
              <a:extLst>
                <a:ext uri="{FF2B5EF4-FFF2-40B4-BE49-F238E27FC236}">
                  <a16:creationId xmlns:a16="http://schemas.microsoft.com/office/drawing/2014/main" id="{C7AA975E-249D-AA3B-080F-9FEF7AFF3DB4}"/>
                </a:ext>
              </a:extLst>
            </p:cNvPr>
            <p:cNvSpPr/>
            <p:nvPr/>
          </p:nvSpPr>
          <p:spPr>
            <a:xfrm>
              <a:off x="2468225" y="2849175"/>
              <a:ext cx="209250" cy="296275"/>
            </a:xfrm>
            <a:custGeom>
              <a:avLst/>
              <a:gdLst/>
              <a:ahLst/>
              <a:cxnLst/>
              <a:rect l="l" t="t" r="r" b="b"/>
              <a:pathLst>
                <a:path w="8370" h="11851" extrusionOk="0">
                  <a:moveTo>
                    <a:pt x="8052" y="0"/>
                  </a:moveTo>
                  <a:cubicBezTo>
                    <a:pt x="7919" y="0"/>
                    <a:pt x="7800" y="93"/>
                    <a:pt x="7772" y="228"/>
                  </a:cubicBezTo>
                  <a:cubicBezTo>
                    <a:pt x="7717" y="469"/>
                    <a:pt x="6414" y="6171"/>
                    <a:pt x="6170" y="8861"/>
                  </a:cubicBezTo>
                  <a:lnTo>
                    <a:pt x="6157" y="8992"/>
                  </a:lnTo>
                  <a:cubicBezTo>
                    <a:pt x="6047" y="10211"/>
                    <a:pt x="5975" y="11016"/>
                    <a:pt x="5663" y="11211"/>
                  </a:cubicBezTo>
                  <a:cubicBezTo>
                    <a:pt x="5590" y="11256"/>
                    <a:pt x="5489" y="11276"/>
                    <a:pt x="5367" y="11276"/>
                  </a:cubicBezTo>
                  <a:cubicBezTo>
                    <a:pt x="4973" y="11276"/>
                    <a:pt x="4359" y="11068"/>
                    <a:pt x="3733" y="10830"/>
                  </a:cubicBezTo>
                  <a:cubicBezTo>
                    <a:pt x="1330" y="9914"/>
                    <a:pt x="601" y="7007"/>
                    <a:pt x="594" y="6978"/>
                  </a:cubicBezTo>
                  <a:cubicBezTo>
                    <a:pt x="562" y="6846"/>
                    <a:pt x="444" y="6758"/>
                    <a:pt x="314" y="6758"/>
                  </a:cubicBezTo>
                  <a:cubicBezTo>
                    <a:pt x="292" y="6758"/>
                    <a:pt x="270" y="6761"/>
                    <a:pt x="248" y="6766"/>
                  </a:cubicBezTo>
                  <a:cubicBezTo>
                    <a:pt x="95" y="6803"/>
                    <a:pt x="0" y="6958"/>
                    <a:pt x="37" y="7112"/>
                  </a:cubicBezTo>
                  <a:cubicBezTo>
                    <a:pt x="69" y="7243"/>
                    <a:pt x="840" y="10341"/>
                    <a:pt x="3529" y="11365"/>
                  </a:cubicBezTo>
                  <a:cubicBezTo>
                    <a:pt x="4320" y="11665"/>
                    <a:pt x="4913" y="11850"/>
                    <a:pt x="5368" y="11850"/>
                  </a:cubicBezTo>
                  <a:cubicBezTo>
                    <a:pt x="5601" y="11850"/>
                    <a:pt x="5798" y="11802"/>
                    <a:pt x="5965" y="11697"/>
                  </a:cubicBezTo>
                  <a:cubicBezTo>
                    <a:pt x="6518" y="11352"/>
                    <a:pt x="6592" y="10532"/>
                    <a:pt x="6728" y="9045"/>
                  </a:cubicBezTo>
                  <a:lnTo>
                    <a:pt x="6739" y="8913"/>
                  </a:lnTo>
                  <a:cubicBezTo>
                    <a:pt x="6981" y="6262"/>
                    <a:pt x="8317" y="415"/>
                    <a:pt x="8330" y="356"/>
                  </a:cubicBezTo>
                  <a:cubicBezTo>
                    <a:pt x="8369" y="199"/>
                    <a:pt x="8272" y="43"/>
                    <a:pt x="8116" y="7"/>
                  </a:cubicBezTo>
                  <a:cubicBezTo>
                    <a:pt x="8094" y="2"/>
                    <a:pt x="8073" y="0"/>
                    <a:pt x="8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279;p52">
              <a:extLst>
                <a:ext uri="{FF2B5EF4-FFF2-40B4-BE49-F238E27FC236}">
                  <a16:creationId xmlns:a16="http://schemas.microsoft.com/office/drawing/2014/main" id="{D8864199-610A-4B95-8282-94894E0DC4A0}"/>
                </a:ext>
              </a:extLst>
            </p:cNvPr>
            <p:cNvSpPr/>
            <p:nvPr/>
          </p:nvSpPr>
          <p:spPr>
            <a:xfrm>
              <a:off x="2290550" y="2999725"/>
              <a:ext cx="100625" cy="32750"/>
            </a:xfrm>
            <a:custGeom>
              <a:avLst/>
              <a:gdLst/>
              <a:ahLst/>
              <a:cxnLst/>
              <a:rect l="l" t="t" r="r" b="b"/>
              <a:pathLst>
                <a:path w="4025" h="1310" extrusionOk="0">
                  <a:moveTo>
                    <a:pt x="3738" y="0"/>
                  </a:moveTo>
                  <a:cubicBezTo>
                    <a:pt x="3227" y="0"/>
                    <a:pt x="536" y="670"/>
                    <a:pt x="231" y="745"/>
                  </a:cubicBezTo>
                  <a:cubicBezTo>
                    <a:pt x="92" y="781"/>
                    <a:pt x="1" y="915"/>
                    <a:pt x="18" y="1057"/>
                  </a:cubicBezTo>
                  <a:cubicBezTo>
                    <a:pt x="35" y="1201"/>
                    <a:pt x="157" y="1308"/>
                    <a:pt x="300" y="1310"/>
                  </a:cubicBezTo>
                  <a:cubicBezTo>
                    <a:pt x="323" y="1310"/>
                    <a:pt x="346" y="1307"/>
                    <a:pt x="370" y="1302"/>
                  </a:cubicBezTo>
                  <a:cubicBezTo>
                    <a:pt x="1496" y="1019"/>
                    <a:pt x="3406" y="573"/>
                    <a:pt x="3738" y="573"/>
                  </a:cubicBezTo>
                  <a:cubicBezTo>
                    <a:pt x="3897" y="573"/>
                    <a:pt x="4024" y="445"/>
                    <a:pt x="4024" y="287"/>
                  </a:cubicBezTo>
                  <a:cubicBezTo>
                    <a:pt x="4024" y="128"/>
                    <a:pt x="3897" y="0"/>
                    <a:pt x="37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280;p52">
              <a:extLst>
                <a:ext uri="{FF2B5EF4-FFF2-40B4-BE49-F238E27FC236}">
                  <a16:creationId xmlns:a16="http://schemas.microsoft.com/office/drawing/2014/main" id="{52ADC5F0-416C-AE38-5120-A188747924A4}"/>
                </a:ext>
              </a:extLst>
            </p:cNvPr>
            <p:cNvSpPr/>
            <p:nvPr/>
          </p:nvSpPr>
          <p:spPr>
            <a:xfrm>
              <a:off x="2336575" y="3015050"/>
              <a:ext cx="110300" cy="152500"/>
            </a:xfrm>
            <a:custGeom>
              <a:avLst/>
              <a:gdLst/>
              <a:ahLst/>
              <a:cxnLst/>
              <a:rect l="l" t="t" r="r" b="b"/>
              <a:pathLst>
                <a:path w="4412" h="6100" extrusionOk="0">
                  <a:moveTo>
                    <a:pt x="303" y="1"/>
                  </a:moveTo>
                  <a:cubicBezTo>
                    <a:pt x="292" y="1"/>
                    <a:pt x="282" y="1"/>
                    <a:pt x="271" y="3"/>
                  </a:cubicBezTo>
                  <a:cubicBezTo>
                    <a:pt x="114" y="19"/>
                    <a:pt x="0" y="160"/>
                    <a:pt x="16" y="317"/>
                  </a:cubicBezTo>
                  <a:cubicBezTo>
                    <a:pt x="37" y="512"/>
                    <a:pt x="568" y="5063"/>
                    <a:pt x="4026" y="6088"/>
                  </a:cubicBezTo>
                  <a:cubicBezTo>
                    <a:pt x="4053" y="6096"/>
                    <a:pt x="4081" y="6099"/>
                    <a:pt x="4108" y="6099"/>
                  </a:cubicBezTo>
                  <a:cubicBezTo>
                    <a:pt x="4249" y="6099"/>
                    <a:pt x="4371" y="5994"/>
                    <a:pt x="4391" y="5854"/>
                  </a:cubicBezTo>
                  <a:cubicBezTo>
                    <a:pt x="4411" y="5713"/>
                    <a:pt x="4326" y="5579"/>
                    <a:pt x="4189" y="5538"/>
                  </a:cubicBezTo>
                  <a:cubicBezTo>
                    <a:pt x="1098" y="4622"/>
                    <a:pt x="591" y="300"/>
                    <a:pt x="587" y="256"/>
                  </a:cubicBezTo>
                  <a:cubicBezTo>
                    <a:pt x="571" y="109"/>
                    <a:pt x="447"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281;p52">
              <a:extLst>
                <a:ext uri="{FF2B5EF4-FFF2-40B4-BE49-F238E27FC236}">
                  <a16:creationId xmlns:a16="http://schemas.microsoft.com/office/drawing/2014/main" id="{76B673D0-C578-1CC7-F58E-00EB72534671}"/>
                </a:ext>
              </a:extLst>
            </p:cNvPr>
            <p:cNvSpPr/>
            <p:nvPr/>
          </p:nvSpPr>
          <p:spPr>
            <a:xfrm>
              <a:off x="2502650" y="2817300"/>
              <a:ext cx="42075" cy="72225"/>
            </a:xfrm>
            <a:custGeom>
              <a:avLst/>
              <a:gdLst/>
              <a:ahLst/>
              <a:cxnLst/>
              <a:rect l="l" t="t" r="r" b="b"/>
              <a:pathLst>
                <a:path w="1683" h="2889" extrusionOk="0">
                  <a:moveTo>
                    <a:pt x="1101" y="0"/>
                  </a:moveTo>
                  <a:cubicBezTo>
                    <a:pt x="753" y="0"/>
                    <a:pt x="355" y="551"/>
                    <a:pt x="184" y="1292"/>
                  </a:cubicBezTo>
                  <a:cubicBezTo>
                    <a:pt x="0" y="2084"/>
                    <a:pt x="146" y="2796"/>
                    <a:pt x="510" y="2880"/>
                  </a:cubicBezTo>
                  <a:cubicBezTo>
                    <a:pt x="534" y="2885"/>
                    <a:pt x="558" y="2888"/>
                    <a:pt x="582" y="2888"/>
                  </a:cubicBezTo>
                  <a:cubicBezTo>
                    <a:pt x="930" y="2888"/>
                    <a:pt x="1328" y="2337"/>
                    <a:pt x="1499" y="1596"/>
                  </a:cubicBezTo>
                  <a:cubicBezTo>
                    <a:pt x="1682" y="803"/>
                    <a:pt x="1536" y="92"/>
                    <a:pt x="1173" y="9"/>
                  </a:cubicBezTo>
                  <a:cubicBezTo>
                    <a:pt x="1149" y="3"/>
                    <a:pt x="1125" y="0"/>
                    <a:pt x="1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282;p52">
              <a:extLst>
                <a:ext uri="{FF2B5EF4-FFF2-40B4-BE49-F238E27FC236}">
                  <a16:creationId xmlns:a16="http://schemas.microsoft.com/office/drawing/2014/main" id="{1CA62F6C-547A-93B7-BF7D-0F466264E79B}"/>
                </a:ext>
              </a:extLst>
            </p:cNvPr>
            <p:cNvSpPr/>
            <p:nvPr/>
          </p:nvSpPr>
          <p:spPr>
            <a:xfrm>
              <a:off x="2705700" y="2884075"/>
              <a:ext cx="42075" cy="72225"/>
            </a:xfrm>
            <a:custGeom>
              <a:avLst/>
              <a:gdLst/>
              <a:ahLst/>
              <a:cxnLst/>
              <a:rect l="l" t="t" r="r" b="b"/>
              <a:pathLst>
                <a:path w="1683" h="2889" extrusionOk="0">
                  <a:moveTo>
                    <a:pt x="1102" y="1"/>
                  </a:moveTo>
                  <a:cubicBezTo>
                    <a:pt x="754" y="1"/>
                    <a:pt x="354" y="552"/>
                    <a:pt x="183" y="1293"/>
                  </a:cubicBezTo>
                  <a:cubicBezTo>
                    <a:pt x="1" y="2086"/>
                    <a:pt x="146" y="2797"/>
                    <a:pt x="510" y="2880"/>
                  </a:cubicBezTo>
                  <a:cubicBezTo>
                    <a:pt x="533" y="2886"/>
                    <a:pt x="558" y="2889"/>
                    <a:pt x="582" y="2889"/>
                  </a:cubicBezTo>
                  <a:cubicBezTo>
                    <a:pt x="930" y="2889"/>
                    <a:pt x="1328" y="2338"/>
                    <a:pt x="1500" y="1597"/>
                  </a:cubicBezTo>
                  <a:cubicBezTo>
                    <a:pt x="1683" y="804"/>
                    <a:pt x="1537" y="93"/>
                    <a:pt x="1174" y="9"/>
                  </a:cubicBezTo>
                  <a:cubicBezTo>
                    <a:pt x="1150" y="3"/>
                    <a:pt x="1126" y="1"/>
                    <a:pt x="11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283;p52">
              <a:extLst>
                <a:ext uri="{FF2B5EF4-FFF2-40B4-BE49-F238E27FC236}">
                  <a16:creationId xmlns:a16="http://schemas.microsoft.com/office/drawing/2014/main" id="{C4B9C444-F66D-57DF-4160-45B0FF93C496}"/>
                </a:ext>
              </a:extLst>
            </p:cNvPr>
            <p:cNvSpPr/>
            <p:nvPr/>
          </p:nvSpPr>
          <p:spPr>
            <a:xfrm>
              <a:off x="2467000" y="2725875"/>
              <a:ext cx="124525" cy="45675"/>
            </a:xfrm>
            <a:custGeom>
              <a:avLst/>
              <a:gdLst/>
              <a:ahLst/>
              <a:cxnLst/>
              <a:rect l="l" t="t" r="r" b="b"/>
              <a:pathLst>
                <a:path w="4981" h="1827" extrusionOk="0">
                  <a:moveTo>
                    <a:pt x="2633" y="0"/>
                  </a:moveTo>
                  <a:cubicBezTo>
                    <a:pt x="2463" y="0"/>
                    <a:pt x="2294" y="16"/>
                    <a:pt x="2127" y="47"/>
                  </a:cubicBezTo>
                  <a:cubicBezTo>
                    <a:pt x="853" y="282"/>
                    <a:pt x="153" y="1339"/>
                    <a:pt x="125" y="1384"/>
                  </a:cubicBezTo>
                  <a:cubicBezTo>
                    <a:pt x="1" y="1574"/>
                    <a:pt x="137" y="1826"/>
                    <a:pt x="364" y="1826"/>
                  </a:cubicBezTo>
                  <a:cubicBezTo>
                    <a:pt x="461" y="1826"/>
                    <a:pt x="550" y="1778"/>
                    <a:pt x="604" y="1697"/>
                  </a:cubicBezTo>
                  <a:cubicBezTo>
                    <a:pt x="610" y="1687"/>
                    <a:pt x="1207" y="796"/>
                    <a:pt x="2238" y="608"/>
                  </a:cubicBezTo>
                  <a:cubicBezTo>
                    <a:pt x="2366" y="585"/>
                    <a:pt x="2496" y="573"/>
                    <a:pt x="2627" y="573"/>
                  </a:cubicBezTo>
                  <a:cubicBezTo>
                    <a:pt x="3221" y="573"/>
                    <a:pt x="3847" y="810"/>
                    <a:pt x="4494" y="1280"/>
                  </a:cubicBezTo>
                  <a:cubicBezTo>
                    <a:pt x="4544" y="1315"/>
                    <a:pt x="4601" y="1332"/>
                    <a:pt x="4658" y="1332"/>
                  </a:cubicBezTo>
                  <a:cubicBezTo>
                    <a:pt x="4746" y="1332"/>
                    <a:pt x="4833" y="1291"/>
                    <a:pt x="4889" y="1214"/>
                  </a:cubicBezTo>
                  <a:cubicBezTo>
                    <a:pt x="4980" y="1088"/>
                    <a:pt x="4955" y="911"/>
                    <a:pt x="4831" y="817"/>
                  </a:cubicBezTo>
                  <a:cubicBezTo>
                    <a:pt x="4084" y="274"/>
                    <a:pt x="3347" y="0"/>
                    <a:pt x="26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284;p52">
              <a:extLst>
                <a:ext uri="{FF2B5EF4-FFF2-40B4-BE49-F238E27FC236}">
                  <a16:creationId xmlns:a16="http://schemas.microsoft.com/office/drawing/2014/main" id="{88FE5476-B392-F35A-E146-F658B9FD771A}"/>
                </a:ext>
              </a:extLst>
            </p:cNvPr>
            <p:cNvSpPr/>
            <p:nvPr/>
          </p:nvSpPr>
          <p:spPr>
            <a:xfrm>
              <a:off x="2695150" y="2800550"/>
              <a:ext cx="114500" cy="69250"/>
            </a:xfrm>
            <a:custGeom>
              <a:avLst/>
              <a:gdLst/>
              <a:ahLst/>
              <a:cxnLst/>
              <a:rect l="l" t="t" r="r" b="b"/>
              <a:pathLst>
                <a:path w="4580" h="2770" extrusionOk="0">
                  <a:moveTo>
                    <a:pt x="1777" y="1"/>
                  </a:moveTo>
                  <a:cubicBezTo>
                    <a:pt x="878" y="1"/>
                    <a:pt x="187" y="508"/>
                    <a:pt x="153" y="534"/>
                  </a:cubicBezTo>
                  <a:cubicBezTo>
                    <a:pt x="27" y="629"/>
                    <a:pt x="0" y="808"/>
                    <a:pt x="95" y="934"/>
                  </a:cubicBezTo>
                  <a:cubicBezTo>
                    <a:pt x="152" y="1010"/>
                    <a:pt x="237" y="1049"/>
                    <a:pt x="324" y="1049"/>
                  </a:cubicBezTo>
                  <a:cubicBezTo>
                    <a:pt x="384" y="1049"/>
                    <a:pt x="444" y="1031"/>
                    <a:pt x="496" y="992"/>
                  </a:cubicBezTo>
                  <a:cubicBezTo>
                    <a:pt x="502" y="987"/>
                    <a:pt x="1069" y="574"/>
                    <a:pt x="1778" y="574"/>
                  </a:cubicBezTo>
                  <a:cubicBezTo>
                    <a:pt x="1927" y="574"/>
                    <a:pt x="2081" y="592"/>
                    <a:pt x="2238" y="636"/>
                  </a:cubicBezTo>
                  <a:cubicBezTo>
                    <a:pt x="2944" y="831"/>
                    <a:pt x="3534" y="1490"/>
                    <a:pt x="3989" y="2592"/>
                  </a:cubicBezTo>
                  <a:cubicBezTo>
                    <a:pt x="4033" y="2699"/>
                    <a:pt x="4139" y="2769"/>
                    <a:pt x="4254" y="2769"/>
                  </a:cubicBezTo>
                  <a:cubicBezTo>
                    <a:pt x="4291" y="2769"/>
                    <a:pt x="4328" y="2761"/>
                    <a:pt x="4364" y="2747"/>
                  </a:cubicBezTo>
                  <a:cubicBezTo>
                    <a:pt x="4510" y="2686"/>
                    <a:pt x="4579" y="2518"/>
                    <a:pt x="4518" y="2372"/>
                  </a:cubicBezTo>
                  <a:cubicBezTo>
                    <a:pt x="3991" y="1095"/>
                    <a:pt x="3272" y="325"/>
                    <a:pt x="2384" y="82"/>
                  </a:cubicBezTo>
                  <a:cubicBezTo>
                    <a:pt x="2175" y="24"/>
                    <a:pt x="1971" y="1"/>
                    <a:pt x="17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285;p52">
              <a:extLst>
                <a:ext uri="{FF2B5EF4-FFF2-40B4-BE49-F238E27FC236}">
                  <a16:creationId xmlns:a16="http://schemas.microsoft.com/office/drawing/2014/main" id="{186B7006-BA15-1F4F-13D9-ADCCD848AB13}"/>
                </a:ext>
              </a:extLst>
            </p:cNvPr>
            <p:cNvSpPr/>
            <p:nvPr/>
          </p:nvSpPr>
          <p:spPr>
            <a:xfrm>
              <a:off x="1941950" y="2257850"/>
              <a:ext cx="1099025" cy="639025"/>
            </a:xfrm>
            <a:custGeom>
              <a:avLst/>
              <a:gdLst/>
              <a:ahLst/>
              <a:cxnLst/>
              <a:rect l="l" t="t" r="r" b="b"/>
              <a:pathLst>
                <a:path w="43961" h="25561" extrusionOk="0">
                  <a:moveTo>
                    <a:pt x="26033" y="1"/>
                  </a:moveTo>
                  <a:cubicBezTo>
                    <a:pt x="16332" y="1"/>
                    <a:pt x="13508" y="3316"/>
                    <a:pt x="13508" y="3316"/>
                  </a:cubicBezTo>
                  <a:cubicBezTo>
                    <a:pt x="13508" y="3316"/>
                    <a:pt x="13166" y="3296"/>
                    <a:pt x="12603" y="3296"/>
                  </a:cubicBezTo>
                  <a:cubicBezTo>
                    <a:pt x="11198" y="3296"/>
                    <a:pt x="8419" y="3422"/>
                    <a:pt x="6140" y="4299"/>
                  </a:cubicBezTo>
                  <a:cubicBezTo>
                    <a:pt x="2948" y="5526"/>
                    <a:pt x="0" y="14367"/>
                    <a:pt x="1597" y="19647"/>
                  </a:cubicBezTo>
                  <a:cubicBezTo>
                    <a:pt x="2574" y="22878"/>
                    <a:pt x="3367" y="23396"/>
                    <a:pt x="4032" y="23396"/>
                  </a:cubicBezTo>
                  <a:cubicBezTo>
                    <a:pt x="4346" y="23396"/>
                    <a:pt x="4632" y="23281"/>
                    <a:pt x="4895" y="23281"/>
                  </a:cubicBezTo>
                  <a:cubicBezTo>
                    <a:pt x="4985" y="23281"/>
                    <a:pt x="5073" y="23294"/>
                    <a:pt x="5158" y="23331"/>
                  </a:cubicBezTo>
                  <a:cubicBezTo>
                    <a:pt x="5970" y="23679"/>
                    <a:pt x="8096" y="25560"/>
                    <a:pt x="10089" y="25560"/>
                  </a:cubicBezTo>
                  <a:cubicBezTo>
                    <a:pt x="10206" y="25560"/>
                    <a:pt x="10322" y="25554"/>
                    <a:pt x="10438" y="25540"/>
                  </a:cubicBezTo>
                  <a:cubicBezTo>
                    <a:pt x="12526" y="25295"/>
                    <a:pt x="12035" y="22716"/>
                    <a:pt x="12280" y="21366"/>
                  </a:cubicBezTo>
                  <a:cubicBezTo>
                    <a:pt x="12525" y="20015"/>
                    <a:pt x="13631" y="19402"/>
                    <a:pt x="13631" y="19402"/>
                  </a:cubicBezTo>
                  <a:cubicBezTo>
                    <a:pt x="13631" y="19402"/>
                    <a:pt x="15594" y="18665"/>
                    <a:pt x="18050" y="15963"/>
                  </a:cubicBezTo>
                  <a:cubicBezTo>
                    <a:pt x="20506" y="13262"/>
                    <a:pt x="14489" y="11051"/>
                    <a:pt x="14489" y="11051"/>
                  </a:cubicBezTo>
                  <a:cubicBezTo>
                    <a:pt x="14489" y="11051"/>
                    <a:pt x="14656" y="10912"/>
                    <a:pt x="15255" y="10912"/>
                  </a:cubicBezTo>
                  <a:cubicBezTo>
                    <a:pt x="15914" y="10912"/>
                    <a:pt x="17096" y="11081"/>
                    <a:pt x="19155" y="11788"/>
                  </a:cubicBezTo>
                  <a:cubicBezTo>
                    <a:pt x="23085" y="13140"/>
                    <a:pt x="25908" y="17560"/>
                    <a:pt x="28488" y="18420"/>
                  </a:cubicBezTo>
                  <a:cubicBezTo>
                    <a:pt x="28663" y="18478"/>
                    <a:pt x="28817" y="18505"/>
                    <a:pt x="28951" y="18505"/>
                  </a:cubicBezTo>
                  <a:cubicBezTo>
                    <a:pt x="30793" y="18505"/>
                    <a:pt x="28980" y="13385"/>
                    <a:pt x="28980" y="13385"/>
                  </a:cubicBezTo>
                  <a:lnTo>
                    <a:pt x="28980" y="13385"/>
                  </a:lnTo>
                  <a:cubicBezTo>
                    <a:pt x="28980" y="13385"/>
                    <a:pt x="32049" y="19033"/>
                    <a:pt x="35610" y="20507"/>
                  </a:cubicBezTo>
                  <a:cubicBezTo>
                    <a:pt x="36659" y="20941"/>
                    <a:pt x="37773" y="21183"/>
                    <a:pt x="38828" y="21183"/>
                  </a:cubicBezTo>
                  <a:cubicBezTo>
                    <a:pt x="41352" y="21183"/>
                    <a:pt x="43541" y="19796"/>
                    <a:pt x="43714" y="16331"/>
                  </a:cubicBezTo>
                  <a:cubicBezTo>
                    <a:pt x="43960" y="11420"/>
                    <a:pt x="38558" y="7245"/>
                    <a:pt x="38558" y="7245"/>
                  </a:cubicBezTo>
                  <a:cubicBezTo>
                    <a:pt x="38558" y="7245"/>
                    <a:pt x="39540" y="7122"/>
                    <a:pt x="41259" y="5895"/>
                  </a:cubicBezTo>
                  <a:cubicBezTo>
                    <a:pt x="42977" y="4666"/>
                    <a:pt x="35732" y="1"/>
                    <a:pt x="260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286;p52">
              <a:extLst>
                <a:ext uri="{FF2B5EF4-FFF2-40B4-BE49-F238E27FC236}">
                  <a16:creationId xmlns:a16="http://schemas.microsoft.com/office/drawing/2014/main" id="{ED0D5DA5-6989-E47B-9BC0-DC0D601E291E}"/>
                </a:ext>
              </a:extLst>
            </p:cNvPr>
            <p:cNvSpPr/>
            <p:nvPr/>
          </p:nvSpPr>
          <p:spPr>
            <a:xfrm>
              <a:off x="1939300" y="2250700"/>
              <a:ext cx="1107975" cy="653375"/>
            </a:xfrm>
            <a:custGeom>
              <a:avLst/>
              <a:gdLst/>
              <a:ahLst/>
              <a:cxnLst/>
              <a:rect l="l" t="t" r="r" b="b"/>
              <a:pathLst>
                <a:path w="44319" h="26135" extrusionOk="0">
                  <a:moveTo>
                    <a:pt x="26139" y="574"/>
                  </a:moveTo>
                  <a:cubicBezTo>
                    <a:pt x="34579" y="574"/>
                    <a:pt x="40817" y="4049"/>
                    <a:pt x="41307" y="5577"/>
                  </a:cubicBezTo>
                  <a:cubicBezTo>
                    <a:pt x="41371" y="5775"/>
                    <a:pt x="41309" y="5869"/>
                    <a:pt x="41198" y="5947"/>
                  </a:cubicBezTo>
                  <a:cubicBezTo>
                    <a:pt x="39577" y="7105"/>
                    <a:pt x="38636" y="7245"/>
                    <a:pt x="38628" y="7247"/>
                  </a:cubicBezTo>
                  <a:cubicBezTo>
                    <a:pt x="38374" y="7279"/>
                    <a:pt x="38286" y="7602"/>
                    <a:pt x="38489" y="7758"/>
                  </a:cubicBezTo>
                  <a:cubicBezTo>
                    <a:pt x="38542" y="7798"/>
                    <a:pt x="43770" y="11901"/>
                    <a:pt x="43535" y="16604"/>
                  </a:cubicBezTo>
                  <a:cubicBezTo>
                    <a:pt x="43444" y="18421"/>
                    <a:pt x="42790" y="19728"/>
                    <a:pt x="41590" y="20487"/>
                  </a:cubicBezTo>
                  <a:cubicBezTo>
                    <a:pt x="40853" y="20954"/>
                    <a:pt x="39935" y="21187"/>
                    <a:pt x="38927" y="21187"/>
                  </a:cubicBezTo>
                  <a:cubicBezTo>
                    <a:pt x="37950" y="21187"/>
                    <a:pt x="36889" y="20967"/>
                    <a:pt x="35827" y="20528"/>
                  </a:cubicBezTo>
                  <a:cubicBezTo>
                    <a:pt x="32401" y="19111"/>
                    <a:pt x="29368" y="13590"/>
                    <a:pt x="29338" y="13534"/>
                  </a:cubicBezTo>
                  <a:cubicBezTo>
                    <a:pt x="29286" y="13440"/>
                    <a:pt x="29188" y="13385"/>
                    <a:pt x="29087" y="13385"/>
                  </a:cubicBezTo>
                  <a:cubicBezTo>
                    <a:pt x="29048" y="13385"/>
                    <a:pt x="29008" y="13393"/>
                    <a:pt x="28970" y="13410"/>
                  </a:cubicBezTo>
                  <a:cubicBezTo>
                    <a:pt x="28833" y="13471"/>
                    <a:pt x="28767" y="13626"/>
                    <a:pt x="28816" y="13767"/>
                  </a:cubicBezTo>
                  <a:cubicBezTo>
                    <a:pt x="29338" y="15240"/>
                    <a:pt x="29947" y="17797"/>
                    <a:pt x="29364" y="18391"/>
                  </a:cubicBezTo>
                  <a:cubicBezTo>
                    <a:pt x="29331" y="18425"/>
                    <a:pt x="29252" y="18505"/>
                    <a:pt x="29058" y="18505"/>
                  </a:cubicBezTo>
                  <a:cubicBezTo>
                    <a:pt x="28964" y="18505"/>
                    <a:pt x="28842" y="18486"/>
                    <a:pt x="28685" y="18434"/>
                  </a:cubicBezTo>
                  <a:cubicBezTo>
                    <a:pt x="27584" y="18066"/>
                    <a:pt x="26369" y="16954"/>
                    <a:pt x="25082" y="15776"/>
                  </a:cubicBezTo>
                  <a:cubicBezTo>
                    <a:pt x="23438" y="14271"/>
                    <a:pt x="21574" y="12566"/>
                    <a:pt x="19356" y="11804"/>
                  </a:cubicBezTo>
                  <a:cubicBezTo>
                    <a:pt x="17305" y="11099"/>
                    <a:pt x="16082" y="10914"/>
                    <a:pt x="15363" y="10914"/>
                  </a:cubicBezTo>
                  <a:cubicBezTo>
                    <a:pt x="14721" y="10914"/>
                    <a:pt x="14482" y="11061"/>
                    <a:pt x="14414" y="11118"/>
                  </a:cubicBezTo>
                  <a:cubicBezTo>
                    <a:pt x="14244" y="11259"/>
                    <a:pt x="14291" y="11531"/>
                    <a:pt x="14498" y="11607"/>
                  </a:cubicBezTo>
                  <a:cubicBezTo>
                    <a:pt x="15471" y="11964"/>
                    <a:pt x="18075" y="13202"/>
                    <a:pt x="18421" y="14612"/>
                  </a:cubicBezTo>
                  <a:cubicBezTo>
                    <a:pt x="18542" y="15101"/>
                    <a:pt x="18385" y="15573"/>
                    <a:pt x="17946" y="16056"/>
                  </a:cubicBezTo>
                  <a:cubicBezTo>
                    <a:pt x="15575" y="18665"/>
                    <a:pt x="13655" y="19412"/>
                    <a:pt x="13636" y="19419"/>
                  </a:cubicBezTo>
                  <a:cubicBezTo>
                    <a:pt x="13623" y="19424"/>
                    <a:pt x="13610" y="19431"/>
                    <a:pt x="13598" y="19438"/>
                  </a:cubicBezTo>
                  <a:cubicBezTo>
                    <a:pt x="13548" y="19466"/>
                    <a:pt x="12372" y="20134"/>
                    <a:pt x="12105" y="21601"/>
                  </a:cubicBezTo>
                  <a:cubicBezTo>
                    <a:pt x="12045" y="21928"/>
                    <a:pt x="12027" y="22309"/>
                    <a:pt x="12007" y="22713"/>
                  </a:cubicBezTo>
                  <a:cubicBezTo>
                    <a:pt x="11933" y="24276"/>
                    <a:pt x="11783" y="25394"/>
                    <a:pt x="10510" y="25543"/>
                  </a:cubicBezTo>
                  <a:cubicBezTo>
                    <a:pt x="10409" y="25555"/>
                    <a:pt x="10306" y="25560"/>
                    <a:pt x="10202" y="25560"/>
                  </a:cubicBezTo>
                  <a:cubicBezTo>
                    <a:pt x="8838" y="25560"/>
                    <a:pt x="7356" y="24594"/>
                    <a:pt x="6350" y="23936"/>
                  </a:cubicBezTo>
                  <a:cubicBezTo>
                    <a:pt x="5944" y="23669"/>
                    <a:pt x="5623" y="23459"/>
                    <a:pt x="5377" y="23354"/>
                  </a:cubicBezTo>
                  <a:cubicBezTo>
                    <a:pt x="5261" y="23305"/>
                    <a:pt x="5137" y="23281"/>
                    <a:pt x="5010" y="23281"/>
                  </a:cubicBezTo>
                  <a:cubicBezTo>
                    <a:pt x="5007" y="23281"/>
                    <a:pt x="5004" y="23281"/>
                    <a:pt x="5001" y="23281"/>
                  </a:cubicBezTo>
                  <a:cubicBezTo>
                    <a:pt x="4845" y="23281"/>
                    <a:pt x="4692" y="23311"/>
                    <a:pt x="4552" y="23341"/>
                  </a:cubicBezTo>
                  <a:cubicBezTo>
                    <a:pt x="4433" y="23365"/>
                    <a:pt x="4308" y="23390"/>
                    <a:pt x="4176" y="23390"/>
                  </a:cubicBezTo>
                  <a:cubicBezTo>
                    <a:pt x="3605" y="23390"/>
                    <a:pt x="2907" y="22922"/>
                    <a:pt x="1978" y="19851"/>
                  </a:cubicBezTo>
                  <a:cubicBezTo>
                    <a:pt x="641" y="15425"/>
                    <a:pt x="2907" y="6178"/>
                    <a:pt x="6350" y="4852"/>
                  </a:cubicBezTo>
                  <a:cubicBezTo>
                    <a:pt x="8591" y="3990"/>
                    <a:pt x="11364" y="3870"/>
                    <a:pt x="12740" y="3870"/>
                  </a:cubicBezTo>
                  <a:cubicBezTo>
                    <a:pt x="13265" y="3870"/>
                    <a:pt x="13587" y="3888"/>
                    <a:pt x="13598" y="3888"/>
                  </a:cubicBezTo>
                  <a:cubicBezTo>
                    <a:pt x="13604" y="3888"/>
                    <a:pt x="13610" y="3889"/>
                    <a:pt x="13616" y="3889"/>
                  </a:cubicBezTo>
                  <a:cubicBezTo>
                    <a:pt x="13699" y="3889"/>
                    <a:pt x="13778" y="3852"/>
                    <a:pt x="13833" y="3790"/>
                  </a:cubicBezTo>
                  <a:cubicBezTo>
                    <a:pt x="13860" y="3757"/>
                    <a:pt x="16725" y="574"/>
                    <a:pt x="26139" y="574"/>
                  </a:cubicBezTo>
                  <a:close/>
                  <a:moveTo>
                    <a:pt x="26138" y="1"/>
                  </a:moveTo>
                  <a:cubicBezTo>
                    <a:pt x="17281" y="1"/>
                    <a:pt x="14084" y="2722"/>
                    <a:pt x="13496" y="3310"/>
                  </a:cubicBezTo>
                  <a:cubicBezTo>
                    <a:pt x="13339" y="3303"/>
                    <a:pt x="13054" y="3294"/>
                    <a:pt x="12677" y="3294"/>
                  </a:cubicBezTo>
                  <a:cubicBezTo>
                    <a:pt x="11243" y="3294"/>
                    <a:pt x="8462" y="3425"/>
                    <a:pt x="6143" y="4317"/>
                  </a:cubicBezTo>
                  <a:cubicBezTo>
                    <a:pt x="2403" y="5756"/>
                    <a:pt x="0" y="15290"/>
                    <a:pt x="1429" y="20016"/>
                  </a:cubicBezTo>
                  <a:cubicBezTo>
                    <a:pt x="2426" y="23316"/>
                    <a:pt x="3272" y="23963"/>
                    <a:pt x="4142" y="23963"/>
                  </a:cubicBezTo>
                  <a:cubicBezTo>
                    <a:pt x="4315" y="23963"/>
                    <a:pt x="4489" y="23938"/>
                    <a:pt x="4665" y="23902"/>
                  </a:cubicBezTo>
                  <a:cubicBezTo>
                    <a:pt x="4792" y="23876"/>
                    <a:pt x="4903" y="23854"/>
                    <a:pt x="4998" y="23854"/>
                  </a:cubicBezTo>
                  <a:cubicBezTo>
                    <a:pt x="5055" y="23854"/>
                    <a:pt x="5106" y="23862"/>
                    <a:pt x="5152" y="23882"/>
                  </a:cubicBezTo>
                  <a:cubicBezTo>
                    <a:pt x="5350" y="23966"/>
                    <a:pt x="5668" y="24174"/>
                    <a:pt x="6037" y="24415"/>
                  </a:cubicBezTo>
                  <a:cubicBezTo>
                    <a:pt x="7099" y="25110"/>
                    <a:pt x="8662" y="26134"/>
                    <a:pt x="10196" y="26134"/>
                  </a:cubicBezTo>
                  <a:cubicBezTo>
                    <a:pt x="10324" y="26134"/>
                    <a:pt x="10451" y="26126"/>
                    <a:pt x="10578" y="26111"/>
                  </a:cubicBezTo>
                  <a:cubicBezTo>
                    <a:pt x="12430" y="25893"/>
                    <a:pt x="12517" y="24070"/>
                    <a:pt x="12580" y="22740"/>
                  </a:cubicBezTo>
                  <a:cubicBezTo>
                    <a:pt x="12599" y="22356"/>
                    <a:pt x="12615" y="21992"/>
                    <a:pt x="12668" y="21703"/>
                  </a:cubicBezTo>
                  <a:cubicBezTo>
                    <a:pt x="12871" y="20589"/>
                    <a:pt x="13741" y="20021"/>
                    <a:pt x="13862" y="19946"/>
                  </a:cubicBezTo>
                  <a:cubicBezTo>
                    <a:pt x="14112" y="19846"/>
                    <a:pt x="16015" y="19032"/>
                    <a:pt x="18369" y="16442"/>
                  </a:cubicBezTo>
                  <a:cubicBezTo>
                    <a:pt x="18938" y="15816"/>
                    <a:pt x="19143" y="15154"/>
                    <a:pt x="18978" y="14476"/>
                  </a:cubicBezTo>
                  <a:cubicBezTo>
                    <a:pt x="18643" y="13115"/>
                    <a:pt x="16841" y="12050"/>
                    <a:pt x="15682" y="11495"/>
                  </a:cubicBezTo>
                  <a:lnTo>
                    <a:pt x="15682" y="11495"/>
                  </a:lnTo>
                  <a:cubicBezTo>
                    <a:pt x="16338" y="11544"/>
                    <a:pt x="17426" y="11746"/>
                    <a:pt x="19170" y="12345"/>
                  </a:cubicBezTo>
                  <a:cubicBezTo>
                    <a:pt x="21274" y="13069"/>
                    <a:pt x="23092" y="14732"/>
                    <a:pt x="24694" y="16200"/>
                  </a:cubicBezTo>
                  <a:cubicBezTo>
                    <a:pt x="26085" y="17472"/>
                    <a:pt x="27285" y="18571"/>
                    <a:pt x="28504" y="18977"/>
                  </a:cubicBezTo>
                  <a:cubicBezTo>
                    <a:pt x="28715" y="19048"/>
                    <a:pt x="28898" y="19077"/>
                    <a:pt x="29056" y="19077"/>
                  </a:cubicBezTo>
                  <a:cubicBezTo>
                    <a:pt x="29404" y="19077"/>
                    <a:pt x="29631" y="18936"/>
                    <a:pt x="29772" y="18792"/>
                  </a:cubicBezTo>
                  <a:cubicBezTo>
                    <a:pt x="30343" y="18210"/>
                    <a:pt x="30207" y="16819"/>
                    <a:pt x="29938" y="15602"/>
                  </a:cubicBezTo>
                  <a:lnTo>
                    <a:pt x="29938" y="15602"/>
                  </a:lnTo>
                  <a:cubicBezTo>
                    <a:pt x="31158" y="17418"/>
                    <a:pt x="33260" y="20087"/>
                    <a:pt x="35607" y="21058"/>
                  </a:cubicBezTo>
                  <a:cubicBezTo>
                    <a:pt x="36737" y="21525"/>
                    <a:pt x="37872" y="21758"/>
                    <a:pt x="38924" y="21758"/>
                  </a:cubicBezTo>
                  <a:cubicBezTo>
                    <a:pt x="40042" y="21758"/>
                    <a:pt x="41067" y="21495"/>
                    <a:pt x="41896" y="20971"/>
                  </a:cubicBezTo>
                  <a:cubicBezTo>
                    <a:pt x="43243" y="20119"/>
                    <a:pt x="44007" y="18619"/>
                    <a:pt x="44107" y="16632"/>
                  </a:cubicBezTo>
                  <a:cubicBezTo>
                    <a:pt x="44318" y="12404"/>
                    <a:pt x="40570" y="8785"/>
                    <a:pt x="39269" y="7661"/>
                  </a:cubicBezTo>
                  <a:cubicBezTo>
                    <a:pt x="39749" y="7489"/>
                    <a:pt x="40519" y="7138"/>
                    <a:pt x="41531" y="6415"/>
                  </a:cubicBezTo>
                  <a:cubicBezTo>
                    <a:pt x="41865" y="6176"/>
                    <a:pt x="41981" y="5808"/>
                    <a:pt x="41852" y="5404"/>
                  </a:cubicBezTo>
                  <a:cubicBezTo>
                    <a:pt x="41257" y="3548"/>
                    <a:pt x="34676" y="1"/>
                    <a:pt x="26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287;p52">
              <a:extLst>
                <a:ext uri="{FF2B5EF4-FFF2-40B4-BE49-F238E27FC236}">
                  <a16:creationId xmlns:a16="http://schemas.microsoft.com/office/drawing/2014/main" id="{EEEBCE74-AA4B-F8D4-5C28-B34B42425DA7}"/>
                </a:ext>
              </a:extLst>
            </p:cNvPr>
            <p:cNvSpPr/>
            <p:nvPr/>
          </p:nvSpPr>
          <p:spPr>
            <a:xfrm>
              <a:off x="2052450" y="2279225"/>
              <a:ext cx="288600" cy="472875"/>
            </a:xfrm>
            <a:custGeom>
              <a:avLst/>
              <a:gdLst/>
              <a:ahLst/>
              <a:cxnLst/>
              <a:rect l="l" t="t" r="r" b="b"/>
              <a:pathLst>
                <a:path w="11544" h="18915" extrusionOk="0">
                  <a:moveTo>
                    <a:pt x="10166" y="1"/>
                  </a:moveTo>
                  <a:cubicBezTo>
                    <a:pt x="9410" y="1"/>
                    <a:pt x="8280" y="195"/>
                    <a:pt x="6632" y="865"/>
                  </a:cubicBezTo>
                  <a:cubicBezTo>
                    <a:pt x="2702" y="2461"/>
                    <a:pt x="1" y="18915"/>
                    <a:pt x="1" y="18915"/>
                  </a:cubicBezTo>
                  <a:lnTo>
                    <a:pt x="2457" y="18300"/>
                  </a:lnTo>
                  <a:cubicBezTo>
                    <a:pt x="4667" y="8845"/>
                    <a:pt x="11543" y="373"/>
                    <a:pt x="11543" y="373"/>
                  </a:cubicBezTo>
                  <a:cubicBezTo>
                    <a:pt x="11543" y="373"/>
                    <a:pt x="11212" y="1"/>
                    <a:pt x="10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288;p52">
              <a:extLst>
                <a:ext uri="{FF2B5EF4-FFF2-40B4-BE49-F238E27FC236}">
                  <a16:creationId xmlns:a16="http://schemas.microsoft.com/office/drawing/2014/main" id="{90797B7A-B283-079B-DC4E-A3B84B503995}"/>
                </a:ext>
              </a:extLst>
            </p:cNvPr>
            <p:cNvSpPr/>
            <p:nvPr/>
          </p:nvSpPr>
          <p:spPr>
            <a:xfrm>
              <a:off x="2044675" y="2272025"/>
              <a:ext cx="304125" cy="487250"/>
            </a:xfrm>
            <a:custGeom>
              <a:avLst/>
              <a:gdLst/>
              <a:ahLst/>
              <a:cxnLst/>
              <a:rect l="l" t="t" r="r" b="b"/>
              <a:pathLst>
                <a:path w="12165" h="19490" extrusionOk="0">
                  <a:moveTo>
                    <a:pt x="10474" y="577"/>
                  </a:moveTo>
                  <a:cubicBezTo>
                    <a:pt x="10952" y="577"/>
                    <a:pt x="11256" y="659"/>
                    <a:pt x="11433" y="734"/>
                  </a:cubicBezTo>
                  <a:cubicBezTo>
                    <a:pt x="10291" y="2209"/>
                    <a:pt x="4554" y="9915"/>
                    <a:pt x="2530" y="18355"/>
                  </a:cubicBezTo>
                  <a:lnTo>
                    <a:pt x="669" y="18819"/>
                  </a:lnTo>
                  <a:cubicBezTo>
                    <a:pt x="1129" y="16225"/>
                    <a:pt x="3659" y="2796"/>
                    <a:pt x="7051" y="1418"/>
                  </a:cubicBezTo>
                  <a:cubicBezTo>
                    <a:pt x="8675" y="758"/>
                    <a:pt x="9765" y="577"/>
                    <a:pt x="10474" y="577"/>
                  </a:cubicBezTo>
                  <a:close/>
                  <a:moveTo>
                    <a:pt x="10485" y="1"/>
                  </a:moveTo>
                  <a:cubicBezTo>
                    <a:pt x="9682" y="1"/>
                    <a:pt x="8512" y="207"/>
                    <a:pt x="6836" y="888"/>
                  </a:cubicBezTo>
                  <a:cubicBezTo>
                    <a:pt x="2804" y="2526"/>
                    <a:pt x="141" y="18478"/>
                    <a:pt x="30" y="19156"/>
                  </a:cubicBezTo>
                  <a:cubicBezTo>
                    <a:pt x="1" y="19331"/>
                    <a:pt x="136" y="19490"/>
                    <a:pt x="312" y="19490"/>
                  </a:cubicBezTo>
                  <a:cubicBezTo>
                    <a:pt x="335" y="19490"/>
                    <a:pt x="359" y="19486"/>
                    <a:pt x="381" y="19480"/>
                  </a:cubicBezTo>
                  <a:lnTo>
                    <a:pt x="2838" y="18866"/>
                  </a:lnTo>
                  <a:cubicBezTo>
                    <a:pt x="2942" y="18841"/>
                    <a:pt x="3021" y="18758"/>
                    <a:pt x="3047" y="18654"/>
                  </a:cubicBezTo>
                  <a:cubicBezTo>
                    <a:pt x="5216" y="9374"/>
                    <a:pt x="12008" y="926"/>
                    <a:pt x="12076" y="842"/>
                  </a:cubicBezTo>
                  <a:cubicBezTo>
                    <a:pt x="12164" y="733"/>
                    <a:pt x="12162" y="577"/>
                    <a:pt x="12068" y="471"/>
                  </a:cubicBezTo>
                  <a:cubicBezTo>
                    <a:pt x="12003" y="397"/>
                    <a:pt x="11597" y="1"/>
                    <a:pt x="10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289;p52">
              <a:extLst>
                <a:ext uri="{FF2B5EF4-FFF2-40B4-BE49-F238E27FC236}">
                  <a16:creationId xmlns:a16="http://schemas.microsoft.com/office/drawing/2014/main" id="{F129F3DC-B2B4-4F16-9DB8-D9EA9BB5B6D4}"/>
                </a:ext>
              </a:extLst>
            </p:cNvPr>
            <p:cNvSpPr/>
            <p:nvPr/>
          </p:nvSpPr>
          <p:spPr>
            <a:xfrm>
              <a:off x="2104550" y="2958025"/>
              <a:ext cx="388925" cy="364900"/>
            </a:xfrm>
            <a:custGeom>
              <a:avLst/>
              <a:gdLst/>
              <a:ahLst/>
              <a:cxnLst/>
              <a:rect l="l" t="t" r="r" b="b"/>
              <a:pathLst>
                <a:path w="15557" h="14596" extrusionOk="0">
                  <a:moveTo>
                    <a:pt x="764" y="0"/>
                  </a:moveTo>
                  <a:cubicBezTo>
                    <a:pt x="746" y="0"/>
                    <a:pt x="729" y="1"/>
                    <a:pt x="711" y="2"/>
                  </a:cubicBezTo>
                  <a:cubicBezTo>
                    <a:pt x="312" y="18"/>
                    <a:pt x="1" y="356"/>
                    <a:pt x="17" y="756"/>
                  </a:cubicBezTo>
                  <a:cubicBezTo>
                    <a:pt x="33" y="1125"/>
                    <a:pt x="527" y="9533"/>
                    <a:pt x="12442" y="13303"/>
                  </a:cubicBezTo>
                  <a:cubicBezTo>
                    <a:pt x="12582" y="14038"/>
                    <a:pt x="13227" y="14595"/>
                    <a:pt x="14002" y="14595"/>
                  </a:cubicBezTo>
                  <a:cubicBezTo>
                    <a:pt x="14867" y="14576"/>
                    <a:pt x="15556" y="13870"/>
                    <a:pt x="15556" y="13006"/>
                  </a:cubicBezTo>
                  <a:cubicBezTo>
                    <a:pt x="15556" y="12141"/>
                    <a:pt x="14867" y="11435"/>
                    <a:pt x="14002" y="11415"/>
                  </a:cubicBezTo>
                  <a:cubicBezTo>
                    <a:pt x="13567" y="11416"/>
                    <a:pt x="13152" y="11595"/>
                    <a:pt x="12854" y="11912"/>
                  </a:cubicBezTo>
                  <a:cubicBezTo>
                    <a:pt x="1985" y="8458"/>
                    <a:pt x="1481" y="1028"/>
                    <a:pt x="1465" y="694"/>
                  </a:cubicBezTo>
                  <a:cubicBezTo>
                    <a:pt x="1449" y="313"/>
                    <a:pt x="1151" y="0"/>
                    <a:pt x="7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290;p52">
              <a:extLst>
                <a:ext uri="{FF2B5EF4-FFF2-40B4-BE49-F238E27FC236}">
                  <a16:creationId xmlns:a16="http://schemas.microsoft.com/office/drawing/2014/main" id="{779D328E-0927-2F2F-14BF-53CBF75572F7}"/>
                </a:ext>
              </a:extLst>
            </p:cNvPr>
            <p:cNvSpPr/>
            <p:nvPr/>
          </p:nvSpPr>
          <p:spPr>
            <a:xfrm>
              <a:off x="1957300" y="2718325"/>
              <a:ext cx="260975" cy="294725"/>
            </a:xfrm>
            <a:custGeom>
              <a:avLst/>
              <a:gdLst/>
              <a:ahLst/>
              <a:cxnLst/>
              <a:rect l="l" t="t" r="r" b="b"/>
              <a:pathLst>
                <a:path w="10439" h="11789" extrusionOk="0">
                  <a:moveTo>
                    <a:pt x="5220" y="1"/>
                  </a:moveTo>
                  <a:cubicBezTo>
                    <a:pt x="3836" y="1"/>
                    <a:pt x="2508" y="621"/>
                    <a:pt x="1529" y="1727"/>
                  </a:cubicBezTo>
                  <a:cubicBezTo>
                    <a:pt x="550" y="2832"/>
                    <a:pt x="1" y="4331"/>
                    <a:pt x="1" y="5894"/>
                  </a:cubicBezTo>
                  <a:cubicBezTo>
                    <a:pt x="1" y="7457"/>
                    <a:pt x="550" y="8956"/>
                    <a:pt x="1529" y="10062"/>
                  </a:cubicBezTo>
                  <a:cubicBezTo>
                    <a:pt x="2508" y="11167"/>
                    <a:pt x="3836" y="11788"/>
                    <a:pt x="5220" y="11788"/>
                  </a:cubicBezTo>
                  <a:cubicBezTo>
                    <a:pt x="6603" y="11788"/>
                    <a:pt x="7931" y="11167"/>
                    <a:pt x="8910" y="10062"/>
                  </a:cubicBezTo>
                  <a:cubicBezTo>
                    <a:pt x="9888" y="8956"/>
                    <a:pt x="10438" y="7457"/>
                    <a:pt x="10438" y="5894"/>
                  </a:cubicBezTo>
                  <a:cubicBezTo>
                    <a:pt x="10438" y="4331"/>
                    <a:pt x="9888" y="2832"/>
                    <a:pt x="8910" y="1727"/>
                  </a:cubicBezTo>
                  <a:cubicBezTo>
                    <a:pt x="7931" y="621"/>
                    <a:pt x="6603" y="1"/>
                    <a:pt x="522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291;p52">
              <a:extLst>
                <a:ext uri="{FF2B5EF4-FFF2-40B4-BE49-F238E27FC236}">
                  <a16:creationId xmlns:a16="http://schemas.microsoft.com/office/drawing/2014/main" id="{7B045A72-C3D3-93B4-475C-8694B3F31088}"/>
                </a:ext>
              </a:extLst>
            </p:cNvPr>
            <p:cNvSpPr/>
            <p:nvPr/>
          </p:nvSpPr>
          <p:spPr>
            <a:xfrm>
              <a:off x="1950125" y="2711150"/>
              <a:ext cx="275300" cy="309025"/>
            </a:xfrm>
            <a:custGeom>
              <a:avLst/>
              <a:gdLst/>
              <a:ahLst/>
              <a:cxnLst/>
              <a:rect l="l" t="t" r="r" b="b"/>
              <a:pathLst>
                <a:path w="11012" h="12361" extrusionOk="0">
                  <a:moveTo>
                    <a:pt x="5507" y="573"/>
                  </a:moveTo>
                  <a:cubicBezTo>
                    <a:pt x="8226" y="573"/>
                    <a:pt x="10438" y="3088"/>
                    <a:pt x="10438" y="6181"/>
                  </a:cubicBezTo>
                  <a:cubicBezTo>
                    <a:pt x="10438" y="9273"/>
                    <a:pt x="8226" y="11788"/>
                    <a:pt x="5507" y="11788"/>
                  </a:cubicBezTo>
                  <a:cubicBezTo>
                    <a:pt x="2787" y="11788"/>
                    <a:pt x="575" y="9273"/>
                    <a:pt x="575" y="6181"/>
                  </a:cubicBezTo>
                  <a:cubicBezTo>
                    <a:pt x="575" y="3090"/>
                    <a:pt x="2787" y="573"/>
                    <a:pt x="5507" y="573"/>
                  </a:cubicBezTo>
                  <a:close/>
                  <a:moveTo>
                    <a:pt x="5507" y="1"/>
                  </a:moveTo>
                  <a:cubicBezTo>
                    <a:pt x="2471" y="1"/>
                    <a:pt x="1" y="2774"/>
                    <a:pt x="1" y="6181"/>
                  </a:cubicBezTo>
                  <a:cubicBezTo>
                    <a:pt x="1" y="9589"/>
                    <a:pt x="2471" y="12361"/>
                    <a:pt x="5507" y="12361"/>
                  </a:cubicBezTo>
                  <a:cubicBezTo>
                    <a:pt x="8542" y="12361"/>
                    <a:pt x="11011" y="9589"/>
                    <a:pt x="11011" y="6181"/>
                  </a:cubicBezTo>
                  <a:cubicBezTo>
                    <a:pt x="11011" y="2774"/>
                    <a:pt x="8542" y="1"/>
                    <a:pt x="55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292;p52">
              <a:extLst>
                <a:ext uri="{FF2B5EF4-FFF2-40B4-BE49-F238E27FC236}">
                  <a16:creationId xmlns:a16="http://schemas.microsoft.com/office/drawing/2014/main" id="{93B85CD0-F14D-DC52-6694-F78D0BC2671A}"/>
                </a:ext>
              </a:extLst>
            </p:cNvPr>
            <p:cNvSpPr/>
            <p:nvPr/>
          </p:nvSpPr>
          <p:spPr>
            <a:xfrm>
              <a:off x="2445400" y="3628400"/>
              <a:ext cx="1006025" cy="529650"/>
            </a:xfrm>
            <a:custGeom>
              <a:avLst/>
              <a:gdLst/>
              <a:ahLst/>
              <a:cxnLst/>
              <a:rect l="l" t="t" r="r" b="b"/>
              <a:pathLst>
                <a:path w="40241" h="21186" extrusionOk="0">
                  <a:moveTo>
                    <a:pt x="38956" y="1"/>
                  </a:moveTo>
                  <a:cubicBezTo>
                    <a:pt x="38900" y="1"/>
                    <a:pt x="38842" y="5"/>
                    <a:pt x="38783" y="14"/>
                  </a:cubicBezTo>
                  <a:lnTo>
                    <a:pt x="7733" y="4968"/>
                  </a:lnTo>
                  <a:cubicBezTo>
                    <a:pt x="6746" y="5126"/>
                    <a:pt x="5919" y="5797"/>
                    <a:pt x="5561" y="6729"/>
                  </a:cubicBezTo>
                  <a:lnTo>
                    <a:pt x="1" y="21186"/>
                  </a:lnTo>
                  <a:lnTo>
                    <a:pt x="34013" y="13819"/>
                  </a:lnTo>
                  <a:lnTo>
                    <a:pt x="39900" y="1510"/>
                  </a:lnTo>
                  <a:cubicBezTo>
                    <a:pt x="40241" y="797"/>
                    <a:pt x="39707" y="1"/>
                    <a:pt x="389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293;p52">
              <a:extLst>
                <a:ext uri="{FF2B5EF4-FFF2-40B4-BE49-F238E27FC236}">
                  <a16:creationId xmlns:a16="http://schemas.microsoft.com/office/drawing/2014/main" id="{089AC075-5640-DE79-E250-2B279BFE5F1C}"/>
                </a:ext>
              </a:extLst>
            </p:cNvPr>
            <p:cNvSpPr/>
            <p:nvPr/>
          </p:nvSpPr>
          <p:spPr>
            <a:xfrm>
              <a:off x="2436900" y="3621275"/>
              <a:ext cx="1017825" cy="543925"/>
            </a:xfrm>
            <a:custGeom>
              <a:avLst/>
              <a:gdLst/>
              <a:ahLst/>
              <a:cxnLst/>
              <a:rect l="l" t="t" r="r" b="b"/>
              <a:pathLst>
                <a:path w="40713" h="21757" extrusionOk="0">
                  <a:moveTo>
                    <a:pt x="39294" y="572"/>
                  </a:moveTo>
                  <a:cubicBezTo>
                    <a:pt x="39857" y="576"/>
                    <a:pt x="40225" y="1164"/>
                    <a:pt x="39982" y="1671"/>
                  </a:cubicBezTo>
                  <a:lnTo>
                    <a:pt x="34155" y="13854"/>
                  </a:lnTo>
                  <a:lnTo>
                    <a:pt x="799" y="21078"/>
                  </a:lnTo>
                  <a:lnTo>
                    <a:pt x="6168" y="7117"/>
                  </a:lnTo>
                  <a:cubicBezTo>
                    <a:pt x="6491" y="6281"/>
                    <a:pt x="7233" y="5679"/>
                    <a:pt x="8118" y="5537"/>
                  </a:cubicBezTo>
                  <a:lnTo>
                    <a:pt x="39168" y="582"/>
                  </a:lnTo>
                  <a:cubicBezTo>
                    <a:pt x="39210" y="575"/>
                    <a:pt x="39252" y="572"/>
                    <a:pt x="39294" y="572"/>
                  </a:cubicBezTo>
                  <a:close/>
                  <a:moveTo>
                    <a:pt x="39289" y="0"/>
                  </a:moveTo>
                  <a:cubicBezTo>
                    <a:pt x="39219" y="0"/>
                    <a:pt x="39149" y="6"/>
                    <a:pt x="39078" y="17"/>
                  </a:cubicBezTo>
                  <a:lnTo>
                    <a:pt x="8028" y="4971"/>
                  </a:lnTo>
                  <a:cubicBezTo>
                    <a:pt x="6942" y="5146"/>
                    <a:pt x="6030" y="5885"/>
                    <a:pt x="5633" y="6910"/>
                  </a:cubicBezTo>
                  <a:lnTo>
                    <a:pt x="73" y="21368"/>
                  </a:lnTo>
                  <a:cubicBezTo>
                    <a:pt x="0" y="21555"/>
                    <a:pt x="139" y="21756"/>
                    <a:pt x="341" y="21756"/>
                  </a:cubicBezTo>
                  <a:cubicBezTo>
                    <a:pt x="360" y="21756"/>
                    <a:pt x="381" y="21755"/>
                    <a:pt x="401" y="21751"/>
                  </a:cubicBezTo>
                  <a:lnTo>
                    <a:pt x="34415" y="14383"/>
                  </a:lnTo>
                  <a:cubicBezTo>
                    <a:pt x="34500" y="14365"/>
                    <a:pt x="34573" y="14307"/>
                    <a:pt x="34611" y="14227"/>
                  </a:cubicBezTo>
                  <a:lnTo>
                    <a:pt x="40499" y="1919"/>
                  </a:lnTo>
                  <a:cubicBezTo>
                    <a:pt x="40713" y="1469"/>
                    <a:pt x="40661" y="938"/>
                    <a:pt x="40362" y="539"/>
                  </a:cubicBezTo>
                  <a:cubicBezTo>
                    <a:pt x="40108" y="197"/>
                    <a:pt x="39708" y="0"/>
                    <a:pt x="39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294;p52">
              <a:extLst>
                <a:ext uri="{FF2B5EF4-FFF2-40B4-BE49-F238E27FC236}">
                  <a16:creationId xmlns:a16="http://schemas.microsoft.com/office/drawing/2014/main" id="{ED8FC4E2-9BFA-99AA-3895-01C522D5B442}"/>
                </a:ext>
              </a:extLst>
            </p:cNvPr>
            <p:cNvSpPr/>
            <p:nvPr/>
          </p:nvSpPr>
          <p:spPr>
            <a:xfrm>
              <a:off x="1195850" y="1821050"/>
              <a:ext cx="2568325" cy="2568325"/>
            </a:xfrm>
            <a:custGeom>
              <a:avLst/>
              <a:gdLst/>
              <a:ahLst/>
              <a:cxnLst/>
              <a:rect l="l" t="t" r="r" b="b"/>
              <a:pathLst>
                <a:path w="102733" h="102733" extrusionOk="0">
                  <a:moveTo>
                    <a:pt x="51366" y="13046"/>
                  </a:moveTo>
                  <a:cubicBezTo>
                    <a:pt x="72529" y="13046"/>
                    <a:pt x="89687" y="30203"/>
                    <a:pt x="89687" y="51367"/>
                  </a:cubicBezTo>
                  <a:lnTo>
                    <a:pt x="89686" y="51367"/>
                  </a:lnTo>
                  <a:cubicBezTo>
                    <a:pt x="89686" y="72531"/>
                    <a:pt x="72529" y="89687"/>
                    <a:pt x="51365" y="89687"/>
                  </a:cubicBezTo>
                  <a:cubicBezTo>
                    <a:pt x="30202" y="89687"/>
                    <a:pt x="13045" y="72531"/>
                    <a:pt x="13045" y="51367"/>
                  </a:cubicBezTo>
                  <a:cubicBezTo>
                    <a:pt x="13045" y="30203"/>
                    <a:pt x="30202" y="13046"/>
                    <a:pt x="51366" y="13046"/>
                  </a:cubicBezTo>
                  <a:close/>
                  <a:moveTo>
                    <a:pt x="46271" y="0"/>
                  </a:moveTo>
                  <a:lnTo>
                    <a:pt x="44930" y="5894"/>
                  </a:lnTo>
                  <a:cubicBezTo>
                    <a:pt x="41375" y="6393"/>
                    <a:pt x="37892" y="7310"/>
                    <a:pt x="34553" y="8626"/>
                  </a:cubicBezTo>
                  <a:lnTo>
                    <a:pt x="30409" y="4153"/>
                  </a:lnTo>
                  <a:lnTo>
                    <a:pt x="21271" y="9430"/>
                  </a:lnTo>
                  <a:lnTo>
                    <a:pt x="23058" y="15211"/>
                  </a:lnTo>
                  <a:cubicBezTo>
                    <a:pt x="20235" y="17423"/>
                    <a:pt x="17681" y="19958"/>
                    <a:pt x="15445" y="22762"/>
                  </a:cubicBezTo>
                  <a:lnTo>
                    <a:pt x="9610" y="20957"/>
                  </a:lnTo>
                  <a:lnTo>
                    <a:pt x="4334" y="30096"/>
                  </a:lnTo>
                  <a:lnTo>
                    <a:pt x="8765" y="34200"/>
                  </a:lnTo>
                  <a:cubicBezTo>
                    <a:pt x="7440" y="37483"/>
                    <a:pt x="6478" y="40951"/>
                    <a:pt x="5941" y="44558"/>
                  </a:cubicBezTo>
                  <a:lnTo>
                    <a:pt x="0" y="45909"/>
                  </a:lnTo>
                  <a:lnTo>
                    <a:pt x="0" y="56461"/>
                  </a:lnTo>
                  <a:lnTo>
                    <a:pt x="5893" y="57803"/>
                  </a:lnTo>
                  <a:cubicBezTo>
                    <a:pt x="6392" y="61357"/>
                    <a:pt x="7309" y="64841"/>
                    <a:pt x="8625" y="68181"/>
                  </a:cubicBezTo>
                  <a:lnTo>
                    <a:pt x="4153" y="72323"/>
                  </a:lnTo>
                  <a:lnTo>
                    <a:pt x="9429" y="81462"/>
                  </a:lnTo>
                  <a:lnTo>
                    <a:pt x="15210" y="79674"/>
                  </a:lnTo>
                  <a:cubicBezTo>
                    <a:pt x="17423" y="82497"/>
                    <a:pt x="19958" y="85053"/>
                    <a:pt x="22762" y="87289"/>
                  </a:cubicBezTo>
                  <a:lnTo>
                    <a:pt x="20957" y="93122"/>
                  </a:lnTo>
                  <a:lnTo>
                    <a:pt x="30096" y="98399"/>
                  </a:lnTo>
                  <a:lnTo>
                    <a:pt x="34200" y="93969"/>
                  </a:lnTo>
                  <a:cubicBezTo>
                    <a:pt x="37483" y="95292"/>
                    <a:pt x="40950" y="96255"/>
                    <a:pt x="44558" y="96792"/>
                  </a:cubicBezTo>
                  <a:lnTo>
                    <a:pt x="45909" y="102733"/>
                  </a:lnTo>
                  <a:lnTo>
                    <a:pt x="56461" y="102733"/>
                  </a:lnTo>
                  <a:lnTo>
                    <a:pt x="57802" y="96839"/>
                  </a:lnTo>
                  <a:cubicBezTo>
                    <a:pt x="61356" y="96341"/>
                    <a:pt x="64839" y="95423"/>
                    <a:pt x="68179" y="94108"/>
                  </a:cubicBezTo>
                  <a:lnTo>
                    <a:pt x="72323" y="98580"/>
                  </a:lnTo>
                  <a:lnTo>
                    <a:pt x="81462" y="93304"/>
                  </a:lnTo>
                  <a:lnTo>
                    <a:pt x="79674" y="87523"/>
                  </a:lnTo>
                  <a:cubicBezTo>
                    <a:pt x="82496" y="85310"/>
                    <a:pt x="85052" y="82776"/>
                    <a:pt x="87288" y="79972"/>
                  </a:cubicBezTo>
                  <a:lnTo>
                    <a:pt x="93122" y="81776"/>
                  </a:lnTo>
                  <a:lnTo>
                    <a:pt x="98398" y="72638"/>
                  </a:lnTo>
                  <a:lnTo>
                    <a:pt x="93969" y="68533"/>
                  </a:lnTo>
                  <a:cubicBezTo>
                    <a:pt x="95292" y="65250"/>
                    <a:pt x="96255" y="61784"/>
                    <a:pt x="96792" y="58176"/>
                  </a:cubicBezTo>
                  <a:lnTo>
                    <a:pt x="102732" y="56824"/>
                  </a:lnTo>
                  <a:lnTo>
                    <a:pt x="102732" y="46272"/>
                  </a:lnTo>
                  <a:lnTo>
                    <a:pt x="96838" y="44932"/>
                  </a:lnTo>
                  <a:cubicBezTo>
                    <a:pt x="96339" y="41376"/>
                    <a:pt x="95422" y="37893"/>
                    <a:pt x="94107" y="34553"/>
                  </a:cubicBezTo>
                  <a:lnTo>
                    <a:pt x="98579" y="30410"/>
                  </a:lnTo>
                  <a:lnTo>
                    <a:pt x="93304" y="21272"/>
                  </a:lnTo>
                  <a:lnTo>
                    <a:pt x="87523" y="23059"/>
                  </a:lnTo>
                  <a:cubicBezTo>
                    <a:pt x="85310" y="20236"/>
                    <a:pt x="82776" y="17681"/>
                    <a:pt x="79972" y="15445"/>
                  </a:cubicBezTo>
                  <a:lnTo>
                    <a:pt x="81775" y="9612"/>
                  </a:lnTo>
                  <a:lnTo>
                    <a:pt x="72637" y="4335"/>
                  </a:lnTo>
                  <a:lnTo>
                    <a:pt x="68532" y="8765"/>
                  </a:lnTo>
                  <a:cubicBezTo>
                    <a:pt x="65249" y="7441"/>
                    <a:pt x="61783" y="6477"/>
                    <a:pt x="58175" y="5942"/>
                  </a:cubicBezTo>
                  <a:lnTo>
                    <a:pt x="568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296;p52">
              <a:extLst>
                <a:ext uri="{FF2B5EF4-FFF2-40B4-BE49-F238E27FC236}">
                  <a16:creationId xmlns:a16="http://schemas.microsoft.com/office/drawing/2014/main" id="{2741D5FD-10D2-F34E-CB8F-C106D4ED2AA0}"/>
                </a:ext>
              </a:extLst>
            </p:cNvPr>
            <p:cNvSpPr/>
            <p:nvPr/>
          </p:nvSpPr>
          <p:spPr>
            <a:xfrm>
              <a:off x="1195850" y="1765500"/>
              <a:ext cx="2568325" cy="2568350"/>
            </a:xfrm>
            <a:custGeom>
              <a:avLst/>
              <a:gdLst/>
              <a:ahLst/>
              <a:cxnLst/>
              <a:rect l="l" t="t" r="r" b="b"/>
              <a:pathLst>
                <a:path w="102733" h="102734" extrusionOk="0">
                  <a:moveTo>
                    <a:pt x="51366" y="13046"/>
                  </a:moveTo>
                  <a:cubicBezTo>
                    <a:pt x="72529" y="13046"/>
                    <a:pt x="89687" y="30203"/>
                    <a:pt x="89687" y="51367"/>
                  </a:cubicBezTo>
                  <a:lnTo>
                    <a:pt x="89686" y="51367"/>
                  </a:lnTo>
                  <a:cubicBezTo>
                    <a:pt x="89686" y="72530"/>
                    <a:pt x="72529" y="89688"/>
                    <a:pt x="51365" y="89688"/>
                  </a:cubicBezTo>
                  <a:cubicBezTo>
                    <a:pt x="30202" y="89688"/>
                    <a:pt x="13045" y="72530"/>
                    <a:pt x="13045" y="51367"/>
                  </a:cubicBezTo>
                  <a:cubicBezTo>
                    <a:pt x="13045" y="30203"/>
                    <a:pt x="30202" y="13046"/>
                    <a:pt x="51366" y="13046"/>
                  </a:cubicBezTo>
                  <a:close/>
                  <a:moveTo>
                    <a:pt x="46271" y="1"/>
                  </a:moveTo>
                  <a:lnTo>
                    <a:pt x="44930" y="5894"/>
                  </a:lnTo>
                  <a:cubicBezTo>
                    <a:pt x="41375" y="6393"/>
                    <a:pt x="37892" y="7310"/>
                    <a:pt x="34553" y="8625"/>
                  </a:cubicBezTo>
                  <a:lnTo>
                    <a:pt x="30409" y="4154"/>
                  </a:lnTo>
                  <a:lnTo>
                    <a:pt x="21271" y="9431"/>
                  </a:lnTo>
                  <a:lnTo>
                    <a:pt x="23058" y="15212"/>
                  </a:lnTo>
                  <a:cubicBezTo>
                    <a:pt x="20235" y="17424"/>
                    <a:pt x="17680" y="19957"/>
                    <a:pt x="15445" y="22762"/>
                  </a:cubicBezTo>
                  <a:lnTo>
                    <a:pt x="9610" y="20958"/>
                  </a:lnTo>
                  <a:lnTo>
                    <a:pt x="4334" y="30096"/>
                  </a:lnTo>
                  <a:lnTo>
                    <a:pt x="8765" y="34201"/>
                  </a:lnTo>
                  <a:cubicBezTo>
                    <a:pt x="7440" y="37483"/>
                    <a:pt x="6478" y="40950"/>
                    <a:pt x="5941" y="44558"/>
                  </a:cubicBezTo>
                  <a:lnTo>
                    <a:pt x="0" y="45910"/>
                  </a:lnTo>
                  <a:lnTo>
                    <a:pt x="0" y="56462"/>
                  </a:lnTo>
                  <a:lnTo>
                    <a:pt x="5893" y="57803"/>
                  </a:lnTo>
                  <a:cubicBezTo>
                    <a:pt x="6392" y="61357"/>
                    <a:pt x="7309" y="64840"/>
                    <a:pt x="8625" y="68180"/>
                  </a:cubicBezTo>
                  <a:lnTo>
                    <a:pt x="4153" y="72324"/>
                  </a:lnTo>
                  <a:lnTo>
                    <a:pt x="9429" y="81463"/>
                  </a:lnTo>
                  <a:lnTo>
                    <a:pt x="15210" y="79675"/>
                  </a:lnTo>
                  <a:cubicBezTo>
                    <a:pt x="17423" y="82498"/>
                    <a:pt x="19958" y="85052"/>
                    <a:pt x="22762" y="87289"/>
                  </a:cubicBezTo>
                  <a:lnTo>
                    <a:pt x="20957" y="93123"/>
                  </a:lnTo>
                  <a:lnTo>
                    <a:pt x="30096" y="98398"/>
                  </a:lnTo>
                  <a:lnTo>
                    <a:pt x="34200" y="93969"/>
                  </a:lnTo>
                  <a:cubicBezTo>
                    <a:pt x="37483" y="95293"/>
                    <a:pt x="40950" y="96256"/>
                    <a:pt x="44558" y="96791"/>
                  </a:cubicBezTo>
                  <a:lnTo>
                    <a:pt x="45909" y="102733"/>
                  </a:lnTo>
                  <a:lnTo>
                    <a:pt x="56461" y="102733"/>
                  </a:lnTo>
                  <a:lnTo>
                    <a:pt x="57802" y="96839"/>
                  </a:lnTo>
                  <a:cubicBezTo>
                    <a:pt x="61357" y="96340"/>
                    <a:pt x="64839" y="95424"/>
                    <a:pt x="68179" y="94107"/>
                  </a:cubicBezTo>
                  <a:lnTo>
                    <a:pt x="72323" y="98580"/>
                  </a:lnTo>
                  <a:lnTo>
                    <a:pt x="81462" y="93303"/>
                  </a:lnTo>
                  <a:lnTo>
                    <a:pt x="79674" y="87524"/>
                  </a:lnTo>
                  <a:cubicBezTo>
                    <a:pt x="82496" y="85310"/>
                    <a:pt x="85052" y="82777"/>
                    <a:pt x="87288" y="79972"/>
                  </a:cubicBezTo>
                  <a:lnTo>
                    <a:pt x="93122" y="81776"/>
                  </a:lnTo>
                  <a:lnTo>
                    <a:pt x="98398" y="72638"/>
                  </a:lnTo>
                  <a:lnTo>
                    <a:pt x="93969" y="68533"/>
                  </a:lnTo>
                  <a:cubicBezTo>
                    <a:pt x="95292" y="65250"/>
                    <a:pt x="96255" y="61784"/>
                    <a:pt x="96792" y="58175"/>
                  </a:cubicBezTo>
                  <a:lnTo>
                    <a:pt x="102732" y="56824"/>
                  </a:lnTo>
                  <a:lnTo>
                    <a:pt x="102732" y="46272"/>
                  </a:lnTo>
                  <a:lnTo>
                    <a:pt x="96838" y="44931"/>
                  </a:lnTo>
                  <a:cubicBezTo>
                    <a:pt x="96339" y="41376"/>
                    <a:pt x="95422" y="37893"/>
                    <a:pt x="94107" y="34554"/>
                  </a:cubicBezTo>
                  <a:lnTo>
                    <a:pt x="98579" y="30410"/>
                  </a:lnTo>
                  <a:lnTo>
                    <a:pt x="93304" y="21271"/>
                  </a:lnTo>
                  <a:lnTo>
                    <a:pt x="87523" y="23059"/>
                  </a:lnTo>
                  <a:cubicBezTo>
                    <a:pt x="85310" y="20236"/>
                    <a:pt x="82776" y="17680"/>
                    <a:pt x="79972" y="15444"/>
                  </a:cubicBezTo>
                  <a:lnTo>
                    <a:pt x="81775" y="9611"/>
                  </a:lnTo>
                  <a:lnTo>
                    <a:pt x="72637" y="4334"/>
                  </a:lnTo>
                  <a:lnTo>
                    <a:pt x="68532" y="8764"/>
                  </a:lnTo>
                  <a:cubicBezTo>
                    <a:pt x="65249" y="7441"/>
                    <a:pt x="61783" y="6478"/>
                    <a:pt x="58175" y="5941"/>
                  </a:cubicBezTo>
                  <a:lnTo>
                    <a:pt x="568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295;p52">
              <a:extLst>
                <a:ext uri="{FF2B5EF4-FFF2-40B4-BE49-F238E27FC236}">
                  <a16:creationId xmlns:a16="http://schemas.microsoft.com/office/drawing/2014/main" id="{35BFE39D-B825-6DD4-46A3-F524CEEBD6C4}"/>
                </a:ext>
              </a:extLst>
            </p:cNvPr>
            <p:cNvSpPr/>
            <p:nvPr/>
          </p:nvSpPr>
          <p:spPr>
            <a:xfrm>
              <a:off x="1188325" y="1813500"/>
              <a:ext cx="2583400" cy="2583400"/>
            </a:xfrm>
            <a:custGeom>
              <a:avLst/>
              <a:gdLst/>
              <a:ahLst/>
              <a:cxnLst/>
              <a:rect l="l" t="t" r="r" b="b"/>
              <a:pathLst>
                <a:path w="103336" h="103336" extrusionOk="0">
                  <a:moveTo>
                    <a:pt x="51667" y="13649"/>
                  </a:moveTo>
                  <a:cubicBezTo>
                    <a:pt x="72631" y="13649"/>
                    <a:pt x="89686" y="30705"/>
                    <a:pt x="89686" y="51669"/>
                  </a:cubicBezTo>
                  <a:cubicBezTo>
                    <a:pt x="89686" y="72632"/>
                    <a:pt x="72630" y="89689"/>
                    <a:pt x="51667" y="89689"/>
                  </a:cubicBezTo>
                  <a:cubicBezTo>
                    <a:pt x="30703" y="89689"/>
                    <a:pt x="13647" y="72632"/>
                    <a:pt x="13647" y="51668"/>
                  </a:cubicBezTo>
                  <a:cubicBezTo>
                    <a:pt x="13647" y="30704"/>
                    <a:pt x="30703" y="13649"/>
                    <a:pt x="51667" y="13649"/>
                  </a:cubicBezTo>
                  <a:close/>
                  <a:moveTo>
                    <a:pt x="51667" y="13048"/>
                  </a:moveTo>
                  <a:cubicBezTo>
                    <a:pt x="30371" y="13048"/>
                    <a:pt x="13045" y="30372"/>
                    <a:pt x="13045" y="51669"/>
                  </a:cubicBezTo>
                  <a:cubicBezTo>
                    <a:pt x="13045" y="72966"/>
                    <a:pt x="30371" y="90290"/>
                    <a:pt x="51667" y="90290"/>
                  </a:cubicBezTo>
                  <a:cubicBezTo>
                    <a:pt x="72963" y="90290"/>
                    <a:pt x="90289" y="72964"/>
                    <a:pt x="90289" y="51669"/>
                  </a:cubicBezTo>
                  <a:cubicBezTo>
                    <a:pt x="90289" y="30373"/>
                    <a:pt x="72962" y="13048"/>
                    <a:pt x="51667" y="13048"/>
                  </a:cubicBezTo>
                  <a:close/>
                  <a:moveTo>
                    <a:pt x="56884" y="604"/>
                  </a:moveTo>
                  <a:lnTo>
                    <a:pt x="58228" y="6511"/>
                  </a:lnTo>
                  <a:lnTo>
                    <a:pt x="58432" y="6541"/>
                  </a:lnTo>
                  <a:cubicBezTo>
                    <a:pt x="61937" y="7063"/>
                    <a:pt x="65398" y="8006"/>
                    <a:pt x="68721" y="9347"/>
                  </a:cubicBezTo>
                  <a:lnTo>
                    <a:pt x="68913" y="9424"/>
                  </a:lnTo>
                  <a:lnTo>
                    <a:pt x="72996" y="5018"/>
                  </a:lnTo>
                  <a:lnTo>
                    <a:pt x="81718" y="10053"/>
                  </a:lnTo>
                  <a:lnTo>
                    <a:pt x="79924" y="15854"/>
                  </a:lnTo>
                  <a:lnTo>
                    <a:pt x="80085" y="15981"/>
                  </a:lnTo>
                  <a:cubicBezTo>
                    <a:pt x="82870" y="18204"/>
                    <a:pt x="85387" y="20743"/>
                    <a:pt x="87587" y="23546"/>
                  </a:cubicBezTo>
                  <a:lnTo>
                    <a:pt x="87714" y="23710"/>
                  </a:lnTo>
                  <a:lnTo>
                    <a:pt x="93464" y="21931"/>
                  </a:lnTo>
                  <a:lnTo>
                    <a:pt x="98500" y="30654"/>
                  </a:lnTo>
                  <a:lnTo>
                    <a:pt x="94052" y="34774"/>
                  </a:lnTo>
                  <a:lnTo>
                    <a:pt x="94128" y="34966"/>
                  </a:lnTo>
                  <a:cubicBezTo>
                    <a:pt x="95434" y="38283"/>
                    <a:pt x="96344" y="41744"/>
                    <a:pt x="96842" y="45275"/>
                  </a:cubicBezTo>
                  <a:lnTo>
                    <a:pt x="96871" y="45480"/>
                  </a:lnTo>
                  <a:lnTo>
                    <a:pt x="102733" y="46814"/>
                  </a:lnTo>
                  <a:lnTo>
                    <a:pt x="102733" y="56886"/>
                  </a:lnTo>
                  <a:lnTo>
                    <a:pt x="96824" y="58230"/>
                  </a:lnTo>
                  <a:lnTo>
                    <a:pt x="96794" y="58434"/>
                  </a:lnTo>
                  <a:cubicBezTo>
                    <a:pt x="96274" y="61938"/>
                    <a:pt x="95330" y="65399"/>
                    <a:pt x="93990" y="68722"/>
                  </a:cubicBezTo>
                  <a:lnTo>
                    <a:pt x="93912" y="68915"/>
                  </a:lnTo>
                  <a:lnTo>
                    <a:pt x="98319" y="72997"/>
                  </a:lnTo>
                  <a:lnTo>
                    <a:pt x="93283" y="81719"/>
                  </a:lnTo>
                  <a:lnTo>
                    <a:pt x="87482" y="79925"/>
                  </a:lnTo>
                  <a:lnTo>
                    <a:pt x="87354" y="80086"/>
                  </a:lnTo>
                  <a:cubicBezTo>
                    <a:pt x="85133" y="82872"/>
                    <a:pt x="82593" y="85390"/>
                    <a:pt x="79790" y="87588"/>
                  </a:cubicBezTo>
                  <a:lnTo>
                    <a:pt x="79627" y="87716"/>
                  </a:lnTo>
                  <a:lnTo>
                    <a:pt x="81404" y="93466"/>
                  </a:lnTo>
                  <a:lnTo>
                    <a:pt x="72682" y="98502"/>
                  </a:lnTo>
                  <a:lnTo>
                    <a:pt x="68563" y="94055"/>
                  </a:lnTo>
                  <a:lnTo>
                    <a:pt x="68370" y="94130"/>
                  </a:lnTo>
                  <a:cubicBezTo>
                    <a:pt x="65053" y="95436"/>
                    <a:pt x="61592" y="96346"/>
                    <a:pt x="58061" y="96844"/>
                  </a:cubicBezTo>
                  <a:lnTo>
                    <a:pt x="57855" y="96873"/>
                  </a:lnTo>
                  <a:lnTo>
                    <a:pt x="56523" y="102734"/>
                  </a:lnTo>
                  <a:lnTo>
                    <a:pt x="46451" y="102734"/>
                  </a:lnTo>
                  <a:lnTo>
                    <a:pt x="45106" y="96827"/>
                  </a:lnTo>
                  <a:lnTo>
                    <a:pt x="44903" y="96797"/>
                  </a:lnTo>
                  <a:cubicBezTo>
                    <a:pt x="41374" y="96269"/>
                    <a:pt x="37921" y="95327"/>
                    <a:pt x="34615" y="93991"/>
                  </a:cubicBezTo>
                  <a:lnTo>
                    <a:pt x="34421" y="93914"/>
                  </a:lnTo>
                  <a:lnTo>
                    <a:pt x="30339" y="98319"/>
                  </a:lnTo>
                  <a:lnTo>
                    <a:pt x="21617" y="93283"/>
                  </a:lnTo>
                  <a:lnTo>
                    <a:pt x="23410" y="87483"/>
                  </a:lnTo>
                  <a:lnTo>
                    <a:pt x="23249" y="87355"/>
                  </a:lnTo>
                  <a:cubicBezTo>
                    <a:pt x="20465" y="85133"/>
                    <a:pt x="17947" y="82594"/>
                    <a:pt x="15748" y="79790"/>
                  </a:cubicBezTo>
                  <a:lnTo>
                    <a:pt x="15620" y="79627"/>
                  </a:lnTo>
                  <a:lnTo>
                    <a:pt x="9871" y="81406"/>
                  </a:lnTo>
                  <a:lnTo>
                    <a:pt x="4835" y="72683"/>
                  </a:lnTo>
                  <a:lnTo>
                    <a:pt x="9282" y="68564"/>
                  </a:lnTo>
                  <a:lnTo>
                    <a:pt x="9207" y="68373"/>
                  </a:lnTo>
                  <a:cubicBezTo>
                    <a:pt x="7900" y="65055"/>
                    <a:pt x="6989" y="61594"/>
                    <a:pt x="6493" y="58064"/>
                  </a:cubicBezTo>
                  <a:lnTo>
                    <a:pt x="6464" y="57858"/>
                  </a:lnTo>
                  <a:lnTo>
                    <a:pt x="602" y="56524"/>
                  </a:lnTo>
                  <a:lnTo>
                    <a:pt x="602" y="46453"/>
                  </a:lnTo>
                  <a:lnTo>
                    <a:pt x="6509" y="45107"/>
                  </a:lnTo>
                  <a:lnTo>
                    <a:pt x="6540" y="44904"/>
                  </a:lnTo>
                  <a:cubicBezTo>
                    <a:pt x="7061" y="41400"/>
                    <a:pt x="8004" y="37939"/>
                    <a:pt x="9345" y="34616"/>
                  </a:cubicBezTo>
                  <a:lnTo>
                    <a:pt x="9422" y="34424"/>
                  </a:lnTo>
                  <a:lnTo>
                    <a:pt x="5017" y="30341"/>
                  </a:lnTo>
                  <a:lnTo>
                    <a:pt x="10053" y="21619"/>
                  </a:lnTo>
                  <a:lnTo>
                    <a:pt x="15853" y="23412"/>
                  </a:lnTo>
                  <a:lnTo>
                    <a:pt x="15982" y="23251"/>
                  </a:lnTo>
                  <a:cubicBezTo>
                    <a:pt x="18203" y="20466"/>
                    <a:pt x="20742" y="17948"/>
                    <a:pt x="23545" y="15750"/>
                  </a:cubicBezTo>
                  <a:lnTo>
                    <a:pt x="23709" y="15622"/>
                  </a:lnTo>
                  <a:lnTo>
                    <a:pt x="21930" y="9873"/>
                  </a:lnTo>
                  <a:lnTo>
                    <a:pt x="30652" y="4837"/>
                  </a:lnTo>
                  <a:lnTo>
                    <a:pt x="34773" y="9283"/>
                  </a:lnTo>
                  <a:lnTo>
                    <a:pt x="34964" y="9208"/>
                  </a:lnTo>
                  <a:cubicBezTo>
                    <a:pt x="38282" y="7902"/>
                    <a:pt x="41742" y="6991"/>
                    <a:pt x="45273" y="6495"/>
                  </a:cubicBezTo>
                  <a:lnTo>
                    <a:pt x="45479" y="6466"/>
                  </a:lnTo>
                  <a:lnTo>
                    <a:pt x="46813" y="604"/>
                  </a:lnTo>
                  <a:close/>
                  <a:moveTo>
                    <a:pt x="46333" y="0"/>
                  </a:moveTo>
                  <a:lnTo>
                    <a:pt x="44985" y="5927"/>
                  </a:lnTo>
                  <a:cubicBezTo>
                    <a:pt x="41546" y="6425"/>
                    <a:pt x="38174" y="7313"/>
                    <a:pt x="34936" y="8572"/>
                  </a:cubicBezTo>
                  <a:lnTo>
                    <a:pt x="30768" y="4073"/>
                  </a:lnTo>
                  <a:lnTo>
                    <a:pt x="21214" y="9590"/>
                  </a:lnTo>
                  <a:lnTo>
                    <a:pt x="23011" y="15403"/>
                  </a:lnTo>
                  <a:cubicBezTo>
                    <a:pt x="20289" y="17558"/>
                    <a:pt x="17815" y="20011"/>
                    <a:pt x="15639" y="22715"/>
                  </a:cubicBezTo>
                  <a:lnTo>
                    <a:pt x="9771" y="20901"/>
                  </a:lnTo>
                  <a:lnTo>
                    <a:pt x="4255" y="30455"/>
                  </a:lnTo>
                  <a:lnTo>
                    <a:pt x="8709" y="34582"/>
                  </a:lnTo>
                  <a:cubicBezTo>
                    <a:pt x="7422" y="37811"/>
                    <a:pt x="6504" y="41176"/>
                    <a:pt x="5976" y="44611"/>
                  </a:cubicBezTo>
                  <a:lnTo>
                    <a:pt x="0" y="45971"/>
                  </a:lnTo>
                  <a:lnTo>
                    <a:pt x="0" y="57004"/>
                  </a:lnTo>
                  <a:lnTo>
                    <a:pt x="5926" y="58353"/>
                  </a:lnTo>
                  <a:cubicBezTo>
                    <a:pt x="6426" y="61791"/>
                    <a:pt x="7312" y="65162"/>
                    <a:pt x="8571" y="68400"/>
                  </a:cubicBezTo>
                  <a:lnTo>
                    <a:pt x="4074" y="72568"/>
                  </a:lnTo>
                  <a:lnTo>
                    <a:pt x="9589" y="82122"/>
                  </a:lnTo>
                  <a:lnTo>
                    <a:pt x="15402" y="80325"/>
                  </a:lnTo>
                  <a:cubicBezTo>
                    <a:pt x="17556" y="83047"/>
                    <a:pt x="20009" y="85520"/>
                    <a:pt x="22712" y="87698"/>
                  </a:cubicBezTo>
                  <a:lnTo>
                    <a:pt x="20898" y="93564"/>
                  </a:lnTo>
                  <a:lnTo>
                    <a:pt x="30453" y="99081"/>
                  </a:lnTo>
                  <a:lnTo>
                    <a:pt x="34581" y="94627"/>
                  </a:lnTo>
                  <a:cubicBezTo>
                    <a:pt x="37810" y="95915"/>
                    <a:pt x="41174" y="96831"/>
                    <a:pt x="44610" y="97361"/>
                  </a:cubicBezTo>
                  <a:lnTo>
                    <a:pt x="45970" y="103335"/>
                  </a:lnTo>
                  <a:lnTo>
                    <a:pt x="57003" y="103335"/>
                  </a:lnTo>
                  <a:lnTo>
                    <a:pt x="58351" y="97411"/>
                  </a:lnTo>
                  <a:cubicBezTo>
                    <a:pt x="61789" y="96911"/>
                    <a:pt x="65160" y="96024"/>
                    <a:pt x="68399" y="94766"/>
                  </a:cubicBezTo>
                  <a:lnTo>
                    <a:pt x="72567" y="99263"/>
                  </a:lnTo>
                  <a:lnTo>
                    <a:pt x="82121" y="93746"/>
                  </a:lnTo>
                  <a:lnTo>
                    <a:pt x="80324" y="87932"/>
                  </a:lnTo>
                  <a:cubicBezTo>
                    <a:pt x="83046" y="85778"/>
                    <a:pt x="85519" y="83326"/>
                    <a:pt x="87696" y="80622"/>
                  </a:cubicBezTo>
                  <a:lnTo>
                    <a:pt x="93563" y="82436"/>
                  </a:lnTo>
                  <a:lnTo>
                    <a:pt x="99080" y="72881"/>
                  </a:lnTo>
                  <a:lnTo>
                    <a:pt x="94626" y="68754"/>
                  </a:lnTo>
                  <a:cubicBezTo>
                    <a:pt x="95914" y="65526"/>
                    <a:pt x="96830" y="62161"/>
                    <a:pt x="97360" y="58725"/>
                  </a:cubicBezTo>
                  <a:lnTo>
                    <a:pt x="103335" y="57366"/>
                  </a:lnTo>
                  <a:lnTo>
                    <a:pt x="103335" y="46334"/>
                  </a:lnTo>
                  <a:lnTo>
                    <a:pt x="97409" y="44985"/>
                  </a:lnTo>
                  <a:cubicBezTo>
                    <a:pt x="96909" y="41547"/>
                    <a:pt x="96021" y="38175"/>
                    <a:pt x="94764" y="34937"/>
                  </a:cubicBezTo>
                  <a:lnTo>
                    <a:pt x="99261" y="30770"/>
                  </a:lnTo>
                  <a:lnTo>
                    <a:pt x="93745" y="21215"/>
                  </a:lnTo>
                  <a:lnTo>
                    <a:pt x="87931" y="23012"/>
                  </a:lnTo>
                  <a:cubicBezTo>
                    <a:pt x="85777" y="20290"/>
                    <a:pt x="83325" y="17817"/>
                    <a:pt x="80621" y="15640"/>
                  </a:cubicBezTo>
                  <a:lnTo>
                    <a:pt x="82435" y="9772"/>
                  </a:lnTo>
                  <a:lnTo>
                    <a:pt x="72880" y="4255"/>
                  </a:lnTo>
                  <a:lnTo>
                    <a:pt x="68752" y="8709"/>
                  </a:lnTo>
                  <a:cubicBezTo>
                    <a:pt x="65523" y="7422"/>
                    <a:pt x="62159" y="6505"/>
                    <a:pt x="58724" y="5975"/>
                  </a:cubicBezTo>
                  <a:lnTo>
                    <a:pt x="573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297;p52">
              <a:extLst>
                <a:ext uri="{FF2B5EF4-FFF2-40B4-BE49-F238E27FC236}">
                  <a16:creationId xmlns:a16="http://schemas.microsoft.com/office/drawing/2014/main" id="{6E53C74E-6EB2-26C3-CAA1-EA6C0B85B72F}"/>
                </a:ext>
              </a:extLst>
            </p:cNvPr>
            <p:cNvSpPr/>
            <p:nvPr/>
          </p:nvSpPr>
          <p:spPr>
            <a:xfrm>
              <a:off x="1188675" y="1758350"/>
              <a:ext cx="2582675" cy="2582650"/>
            </a:xfrm>
            <a:custGeom>
              <a:avLst/>
              <a:gdLst/>
              <a:ahLst/>
              <a:cxnLst/>
              <a:rect l="l" t="t" r="r" b="b"/>
              <a:pathLst>
                <a:path w="103307" h="103306" extrusionOk="0">
                  <a:moveTo>
                    <a:pt x="51653" y="13619"/>
                  </a:moveTo>
                  <a:cubicBezTo>
                    <a:pt x="72625" y="13619"/>
                    <a:pt x="89687" y="30681"/>
                    <a:pt x="89687" y="51653"/>
                  </a:cubicBezTo>
                  <a:cubicBezTo>
                    <a:pt x="89687" y="72625"/>
                    <a:pt x="72624" y="89687"/>
                    <a:pt x="51653" y="89687"/>
                  </a:cubicBezTo>
                  <a:cubicBezTo>
                    <a:pt x="30681" y="89687"/>
                    <a:pt x="13618" y="72625"/>
                    <a:pt x="13618" y="51653"/>
                  </a:cubicBezTo>
                  <a:cubicBezTo>
                    <a:pt x="13618" y="30681"/>
                    <a:pt x="30681" y="13619"/>
                    <a:pt x="51653" y="13619"/>
                  </a:cubicBezTo>
                  <a:close/>
                  <a:moveTo>
                    <a:pt x="51653" y="13046"/>
                  </a:moveTo>
                  <a:cubicBezTo>
                    <a:pt x="30365" y="13046"/>
                    <a:pt x="13045" y="30364"/>
                    <a:pt x="13045" y="51653"/>
                  </a:cubicBezTo>
                  <a:cubicBezTo>
                    <a:pt x="13045" y="72941"/>
                    <a:pt x="30365" y="90260"/>
                    <a:pt x="51653" y="90260"/>
                  </a:cubicBezTo>
                  <a:cubicBezTo>
                    <a:pt x="72941" y="90260"/>
                    <a:pt x="90260" y="72941"/>
                    <a:pt x="90260" y="51653"/>
                  </a:cubicBezTo>
                  <a:cubicBezTo>
                    <a:pt x="90260" y="30365"/>
                    <a:pt x="72940" y="13046"/>
                    <a:pt x="51653" y="13046"/>
                  </a:cubicBezTo>
                  <a:close/>
                  <a:moveTo>
                    <a:pt x="56881" y="574"/>
                  </a:moveTo>
                  <a:lnTo>
                    <a:pt x="58183" y="6291"/>
                  </a:lnTo>
                  <a:cubicBezTo>
                    <a:pt x="58208" y="6407"/>
                    <a:pt x="58303" y="6495"/>
                    <a:pt x="58420" y="6511"/>
                  </a:cubicBezTo>
                  <a:cubicBezTo>
                    <a:pt x="61925" y="7031"/>
                    <a:pt x="65388" y="7977"/>
                    <a:pt x="68712" y="9316"/>
                  </a:cubicBezTo>
                  <a:cubicBezTo>
                    <a:pt x="68747" y="9331"/>
                    <a:pt x="68783" y="9337"/>
                    <a:pt x="68819" y="9337"/>
                  </a:cubicBezTo>
                  <a:cubicBezTo>
                    <a:pt x="68897" y="9337"/>
                    <a:pt x="68973" y="9305"/>
                    <a:pt x="69029" y="9246"/>
                  </a:cubicBezTo>
                  <a:lnTo>
                    <a:pt x="72978" y="4984"/>
                  </a:lnTo>
                  <a:lnTo>
                    <a:pt x="81721" y="10030"/>
                  </a:lnTo>
                  <a:lnTo>
                    <a:pt x="79984" y="15646"/>
                  </a:lnTo>
                  <a:cubicBezTo>
                    <a:pt x="79950" y="15758"/>
                    <a:pt x="79988" y="15881"/>
                    <a:pt x="80080" y="15955"/>
                  </a:cubicBezTo>
                  <a:cubicBezTo>
                    <a:pt x="82866" y="18177"/>
                    <a:pt x="85385" y="20716"/>
                    <a:pt x="87584" y="23522"/>
                  </a:cubicBezTo>
                  <a:cubicBezTo>
                    <a:pt x="87639" y="23593"/>
                    <a:pt x="87723" y="23632"/>
                    <a:pt x="87810" y="23632"/>
                  </a:cubicBezTo>
                  <a:cubicBezTo>
                    <a:pt x="87838" y="23632"/>
                    <a:pt x="87866" y="23628"/>
                    <a:pt x="87894" y="23619"/>
                  </a:cubicBezTo>
                  <a:lnTo>
                    <a:pt x="93457" y="21898"/>
                  </a:lnTo>
                  <a:lnTo>
                    <a:pt x="98504" y="30640"/>
                  </a:lnTo>
                  <a:lnTo>
                    <a:pt x="94200" y="34629"/>
                  </a:lnTo>
                  <a:cubicBezTo>
                    <a:pt x="94114" y="34709"/>
                    <a:pt x="94085" y="34834"/>
                    <a:pt x="94128" y="34944"/>
                  </a:cubicBezTo>
                  <a:cubicBezTo>
                    <a:pt x="95434" y="38263"/>
                    <a:pt x="96345" y="41723"/>
                    <a:pt x="96842" y="45257"/>
                  </a:cubicBezTo>
                  <a:cubicBezTo>
                    <a:pt x="96858" y="45373"/>
                    <a:pt x="96946" y="45469"/>
                    <a:pt x="97061" y="45496"/>
                  </a:cubicBezTo>
                  <a:lnTo>
                    <a:pt x="102732" y="46786"/>
                  </a:lnTo>
                  <a:lnTo>
                    <a:pt x="102732" y="56881"/>
                  </a:lnTo>
                  <a:lnTo>
                    <a:pt x="97014" y="58183"/>
                  </a:lnTo>
                  <a:cubicBezTo>
                    <a:pt x="96899" y="58208"/>
                    <a:pt x="96812" y="58303"/>
                    <a:pt x="96794" y="58420"/>
                  </a:cubicBezTo>
                  <a:cubicBezTo>
                    <a:pt x="96272" y="61925"/>
                    <a:pt x="95330" y="65389"/>
                    <a:pt x="93989" y="68711"/>
                  </a:cubicBezTo>
                  <a:cubicBezTo>
                    <a:pt x="93944" y="68823"/>
                    <a:pt x="93972" y="68949"/>
                    <a:pt x="94060" y="69030"/>
                  </a:cubicBezTo>
                  <a:lnTo>
                    <a:pt x="98322" y="72979"/>
                  </a:lnTo>
                  <a:lnTo>
                    <a:pt x="93275" y="81721"/>
                  </a:lnTo>
                  <a:lnTo>
                    <a:pt x="87660" y="79985"/>
                  </a:lnTo>
                  <a:cubicBezTo>
                    <a:pt x="87632" y="79976"/>
                    <a:pt x="87603" y="79972"/>
                    <a:pt x="87574" y="79972"/>
                  </a:cubicBezTo>
                  <a:cubicBezTo>
                    <a:pt x="87489" y="79972"/>
                    <a:pt x="87406" y="80011"/>
                    <a:pt x="87352" y="80080"/>
                  </a:cubicBezTo>
                  <a:cubicBezTo>
                    <a:pt x="85129" y="82866"/>
                    <a:pt x="82589" y="85385"/>
                    <a:pt x="79784" y="87584"/>
                  </a:cubicBezTo>
                  <a:cubicBezTo>
                    <a:pt x="79691" y="87657"/>
                    <a:pt x="79652" y="87781"/>
                    <a:pt x="79687" y="87894"/>
                  </a:cubicBezTo>
                  <a:lnTo>
                    <a:pt x="81407" y="93456"/>
                  </a:lnTo>
                  <a:lnTo>
                    <a:pt x="72665" y="98504"/>
                  </a:lnTo>
                  <a:lnTo>
                    <a:pt x="68677" y="94199"/>
                  </a:lnTo>
                  <a:cubicBezTo>
                    <a:pt x="68621" y="94139"/>
                    <a:pt x="68545" y="94108"/>
                    <a:pt x="68466" y="94108"/>
                  </a:cubicBezTo>
                  <a:cubicBezTo>
                    <a:pt x="68431" y="94108"/>
                    <a:pt x="68395" y="94114"/>
                    <a:pt x="68361" y="94127"/>
                  </a:cubicBezTo>
                  <a:cubicBezTo>
                    <a:pt x="65043" y="95433"/>
                    <a:pt x="61582" y="96345"/>
                    <a:pt x="58050" y="96841"/>
                  </a:cubicBezTo>
                  <a:cubicBezTo>
                    <a:pt x="57932" y="96858"/>
                    <a:pt x="57836" y="96946"/>
                    <a:pt x="57809" y="97061"/>
                  </a:cubicBezTo>
                  <a:lnTo>
                    <a:pt x="56519" y="102732"/>
                  </a:lnTo>
                  <a:lnTo>
                    <a:pt x="46424" y="102732"/>
                  </a:lnTo>
                  <a:lnTo>
                    <a:pt x="45124" y="97013"/>
                  </a:lnTo>
                  <a:cubicBezTo>
                    <a:pt x="45097" y="96898"/>
                    <a:pt x="45003" y="96811"/>
                    <a:pt x="44887" y="96794"/>
                  </a:cubicBezTo>
                  <a:cubicBezTo>
                    <a:pt x="41382" y="96273"/>
                    <a:pt x="37920" y="95329"/>
                    <a:pt x="34595" y="93989"/>
                  </a:cubicBezTo>
                  <a:cubicBezTo>
                    <a:pt x="34560" y="93974"/>
                    <a:pt x="34524" y="93967"/>
                    <a:pt x="34488" y="93967"/>
                  </a:cubicBezTo>
                  <a:cubicBezTo>
                    <a:pt x="34410" y="93967"/>
                    <a:pt x="34333" y="94000"/>
                    <a:pt x="34278" y="94059"/>
                  </a:cubicBezTo>
                  <a:lnTo>
                    <a:pt x="30328" y="98321"/>
                  </a:lnTo>
                  <a:lnTo>
                    <a:pt x="21586" y="93275"/>
                  </a:lnTo>
                  <a:lnTo>
                    <a:pt x="23322" y="87659"/>
                  </a:lnTo>
                  <a:cubicBezTo>
                    <a:pt x="23357" y="87547"/>
                    <a:pt x="23319" y="87424"/>
                    <a:pt x="23227" y="87351"/>
                  </a:cubicBezTo>
                  <a:cubicBezTo>
                    <a:pt x="20440" y="85128"/>
                    <a:pt x="17923" y="82588"/>
                    <a:pt x="15724" y="79784"/>
                  </a:cubicBezTo>
                  <a:cubicBezTo>
                    <a:pt x="15668" y="79713"/>
                    <a:pt x="15585" y="79674"/>
                    <a:pt x="15499" y="79674"/>
                  </a:cubicBezTo>
                  <a:cubicBezTo>
                    <a:pt x="15471" y="79674"/>
                    <a:pt x="15442" y="79678"/>
                    <a:pt x="15413" y="79687"/>
                  </a:cubicBezTo>
                  <a:lnTo>
                    <a:pt x="9849" y="81407"/>
                  </a:lnTo>
                  <a:lnTo>
                    <a:pt x="4802" y="72665"/>
                  </a:lnTo>
                  <a:lnTo>
                    <a:pt x="9107" y="68677"/>
                  </a:lnTo>
                  <a:cubicBezTo>
                    <a:pt x="9193" y="68596"/>
                    <a:pt x="9222" y="68471"/>
                    <a:pt x="9179" y="68361"/>
                  </a:cubicBezTo>
                  <a:cubicBezTo>
                    <a:pt x="7873" y="65042"/>
                    <a:pt x="6961" y="61580"/>
                    <a:pt x="6465" y="58048"/>
                  </a:cubicBezTo>
                  <a:cubicBezTo>
                    <a:pt x="6449" y="57931"/>
                    <a:pt x="6361" y="57835"/>
                    <a:pt x="6245" y="57809"/>
                  </a:cubicBezTo>
                  <a:lnTo>
                    <a:pt x="574" y="56519"/>
                  </a:lnTo>
                  <a:lnTo>
                    <a:pt x="574" y="46424"/>
                  </a:lnTo>
                  <a:lnTo>
                    <a:pt x="6293" y="45122"/>
                  </a:lnTo>
                  <a:cubicBezTo>
                    <a:pt x="6407" y="45097"/>
                    <a:pt x="6495" y="45002"/>
                    <a:pt x="6512" y="44885"/>
                  </a:cubicBezTo>
                  <a:cubicBezTo>
                    <a:pt x="7033" y="41380"/>
                    <a:pt x="7977" y="37917"/>
                    <a:pt x="9318" y="34593"/>
                  </a:cubicBezTo>
                  <a:cubicBezTo>
                    <a:pt x="9362" y="34483"/>
                    <a:pt x="9334" y="34357"/>
                    <a:pt x="9246" y="34276"/>
                  </a:cubicBezTo>
                  <a:lnTo>
                    <a:pt x="4984" y="30327"/>
                  </a:lnTo>
                  <a:lnTo>
                    <a:pt x="10032" y="21585"/>
                  </a:lnTo>
                  <a:lnTo>
                    <a:pt x="15646" y="23321"/>
                  </a:lnTo>
                  <a:cubicBezTo>
                    <a:pt x="15674" y="23329"/>
                    <a:pt x="15702" y="23333"/>
                    <a:pt x="15730" y="23333"/>
                  </a:cubicBezTo>
                  <a:cubicBezTo>
                    <a:pt x="15816" y="23333"/>
                    <a:pt x="15899" y="23295"/>
                    <a:pt x="15955" y="23226"/>
                  </a:cubicBezTo>
                  <a:cubicBezTo>
                    <a:pt x="18177" y="20439"/>
                    <a:pt x="20717" y="17920"/>
                    <a:pt x="23521" y="15721"/>
                  </a:cubicBezTo>
                  <a:cubicBezTo>
                    <a:pt x="23615" y="15648"/>
                    <a:pt x="23653" y="15524"/>
                    <a:pt x="23618" y="15411"/>
                  </a:cubicBezTo>
                  <a:lnTo>
                    <a:pt x="21898" y="9849"/>
                  </a:lnTo>
                  <a:lnTo>
                    <a:pt x="30641" y="4802"/>
                  </a:lnTo>
                  <a:lnTo>
                    <a:pt x="34630" y="9107"/>
                  </a:lnTo>
                  <a:cubicBezTo>
                    <a:pt x="34684" y="9167"/>
                    <a:pt x="34761" y="9198"/>
                    <a:pt x="34839" y="9198"/>
                  </a:cubicBezTo>
                  <a:cubicBezTo>
                    <a:pt x="34874" y="9198"/>
                    <a:pt x="34910" y="9192"/>
                    <a:pt x="34944" y="9179"/>
                  </a:cubicBezTo>
                  <a:cubicBezTo>
                    <a:pt x="38263" y="7873"/>
                    <a:pt x="41725" y="6961"/>
                    <a:pt x="45257" y="6465"/>
                  </a:cubicBezTo>
                  <a:cubicBezTo>
                    <a:pt x="45375" y="6448"/>
                    <a:pt x="45470" y="6360"/>
                    <a:pt x="45496" y="6245"/>
                  </a:cubicBezTo>
                  <a:lnTo>
                    <a:pt x="46786" y="574"/>
                  </a:lnTo>
                  <a:close/>
                  <a:moveTo>
                    <a:pt x="46556" y="1"/>
                  </a:moveTo>
                  <a:cubicBezTo>
                    <a:pt x="46423" y="1"/>
                    <a:pt x="46308" y="93"/>
                    <a:pt x="46279" y="223"/>
                  </a:cubicBezTo>
                  <a:lnTo>
                    <a:pt x="44983" y="5925"/>
                  </a:lnTo>
                  <a:cubicBezTo>
                    <a:pt x="41537" y="6424"/>
                    <a:pt x="38160" y="7313"/>
                    <a:pt x="34916" y="8574"/>
                  </a:cubicBezTo>
                  <a:lnTo>
                    <a:pt x="30905" y="4246"/>
                  </a:lnTo>
                  <a:cubicBezTo>
                    <a:pt x="30850" y="4185"/>
                    <a:pt x="30774" y="4154"/>
                    <a:pt x="30696" y="4154"/>
                  </a:cubicBezTo>
                  <a:cubicBezTo>
                    <a:pt x="30647" y="4154"/>
                    <a:pt x="30597" y="4166"/>
                    <a:pt x="30553" y="4192"/>
                  </a:cubicBezTo>
                  <a:lnTo>
                    <a:pt x="21414" y="9468"/>
                  </a:lnTo>
                  <a:cubicBezTo>
                    <a:pt x="21299" y="9535"/>
                    <a:pt x="21244" y="9673"/>
                    <a:pt x="21285" y="9801"/>
                  </a:cubicBezTo>
                  <a:lnTo>
                    <a:pt x="23014" y="15394"/>
                  </a:lnTo>
                  <a:cubicBezTo>
                    <a:pt x="20286" y="17551"/>
                    <a:pt x="17809" y="20007"/>
                    <a:pt x="15630" y="22717"/>
                  </a:cubicBezTo>
                  <a:lnTo>
                    <a:pt x="9982" y="20970"/>
                  </a:lnTo>
                  <a:cubicBezTo>
                    <a:pt x="9954" y="20961"/>
                    <a:pt x="9926" y="20957"/>
                    <a:pt x="9898" y="20957"/>
                  </a:cubicBezTo>
                  <a:cubicBezTo>
                    <a:pt x="9797" y="20957"/>
                    <a:pt x="9701" y="21010"/>
                    <a:pt x="9650" y="21101"/>
                  </a:cubicBezTo>
                  <a:lnTo>
                    <a:pt x="4373" y="30239"/>
                  </a:lnTo>
                  <a:cubicBezTo>
                    <a:pt x="4306" y="30355"/>
                    <a:pt x="4328" y="30501"/>
                    <a:pt x="4426" y="30592"/>
                  </a:cubicBezTo>
                  <a:lnTo>
                    <a:pt x="8713" y="34563"/>
                  </a:lnTo>
                  <a:cubicBezTo>
                    <a:pt x="7422" y="37797"/>
                    <a:pt x="6503" y="41167"/>
                    <a:pt x="5974" y="44608"/>
                  </a:cubicBezTo>
                  <a:lnTo>
                    <a:pt x="223" y="45916"/>
                  </a:lnTo>
                  <a:cubicBezTo>
                    <a:pt x="93" y="45946"/>
                    <a:pt x="0" y="46062"/>
                    <a:pt x="0" y="46196"/>
                  </a:cubicBezTo>
                  <a:lnTo>
                    <a:pt x="0" y="56748"/>
                  </a:lnTo>
                  <a:cubicBezTo>
                    <a:pt x="0" y="56881"/>
                    <a:pt x="93" y="56997"/>
                    <a:pt x="223" y="57027"/>
                  </a:cubicBezTo>
                  <a:lnTo>
                    <a:pt x="5925" y="58324"/>
                  </a:lnTo>
                  <a:cubicBezTo>
                    <a:pt x="6424" y="61769"/>
                    <a:pt x="7313" y="65145"/>
                    <a:pt x="8574" y="68389"/>
                  </a:cubicBezTo>
                  <a:lnTo>
                    <a:pt x="4246" y="72400"/>
                  </a:lnTo>
                  <a:cubicBezTo>
                    <a:pt x="4148" y="72490"/>
                    <a:pt x="4126" y="72637"/>
                    <a:pt x="4192" y="72753"/>
                  </a:cubicBezTo>
                  <a:lnTo>
                    <a:pt x="9468" y="81891"/>
                  </a:lnTo>
                  <a:cubicBezTo>
                    <a:pt x="9519" y="81982"/>
                    <a:pt x="9615" y="82035"/>
                    <a:pt x="9715" y="82035"/>
                  </a:cubicBezTo>
                  <a:cubicBezTo>
                    <a:pt x="9744" y="82035"/>
                    <a:pt x="9773" y="82031"/>
                    <a:pt x="9801" y="82022"/>
                  </a:cubicBezTo>
                  <a:lnTo>
                    <a:pt x="15394" y="80292"/>
                  </a:lnTo>
                  <a:cubicBezTo>
                    <a:pt x="17551" y="83019"/>
                    <a:pt x="20008" y="85496"/>
                    <a:pt x="22717" y="87676"/>
                  </a:cubicBezTo>
                  <a:lnTo>
                    <a:pt x="20970" y="93323"/>
                  </a:lnTo>
                  <a:cubicBezTo>
                    <a:pt x="20931" y="93451"/>
                    <a:pt x="20985" y="93589"/>
                    <a:pt x="21101" y="93656"/>
                  </a:cubicBezTo>
                  <a:lnTo>
                    <a:pt x="30239" y="98932"/>
                  </a:lnTo>
                  <a:cubicBezTo>
                    <a:pt x="30284" y="98958"/>
                    <a:pt x="30333" y="98971"/>
                    <a:pt x="30382" y="98971"/>
                  </a:cubicBezTo>
                  <a:cubicBezTo>
                    <a:pt x="30460" y="98971"/>
                    <a:pt x="30537" y="98939"/>
                    <a:pt x="30592" y="98879"/>
                  </a:cubicBezTo>
                  <a:lnTo>
                    <a:pt x="34564" y="94594"/>
                  </a:lnTo>
                  <a:cubicBezTo>
                    <a:pt x="37797" y="95884"/>
                    <a:pt x="41167" y="96802"/>
                    <a:pt x="44608" y="97332"/>
                  </a:cubicBezTo>
                  <a:lnTo>
                    <a:pt x="45916" y="103083"/>
                  </a:lnTo>
                  <a:cubicBezTo>
                    <a:pt x="45946" y="103212"/>
                    <a:pt x="46062" y="103305"/>
                    <a:pt x="46196" y="103305"/>
                  </a:cubicBezTo>
                  <a:lnTo>
                    <a:pt x="56748" y="103305"/>
                  </a:lnTo>
                  <a:cubicBezTo>
                    <a:pt x="56749" y="103305"/>
                    <a:pt x="56750" y="103305"/>
                    <a:pt x="56751" y="103305"/>
                  </a:cubicBezTo>
                  <a:cubicBezTo>
                    <a:pt x="56883" y="103305"/>
                    <a:pt x="56998" y="103213"/>
                    <a:pt x="57028" y="103083"/>
                  </a:cubicBezTo>
                  <a:lnTo>
                    <a:pt x="58325" y="97382"/>
                  </a:lnTo>
                  <a:cubicBezTo>
                    <a:pt x="61769" y="96882"/>
                    <a:pt x="65146" y="95993"/>
                    <a:pt x="68390" y="94732"/>
                  </a:cubicBezTo>
                  <a:lnTo>
                    <a:pt x="72401" y="99062"/>
                  </a:lnTo>
                  <a:cubicBezTo>
                    <a:pt x="72456" y="99122"/>
                    <a:pt x="72533" y="99153"/>
                    <a:pt x="72610" y="99153"/>
                  </a:cubicBezTo>
                  <a:cubicBezTo>
                    <a:pt x="72660" y="99153"/>
                    <a:pt x="72709" y="99141"/>
                    <a:pt x="72754" y="99115"/>
                  </a:cubicBezTo>
                  <a:lnTo>
                    <a:pt x="81893" y="93838"/>
                  </a:lnTo>
                  <a:cubicBezTo>
                    <a:pt x="82009" y="93771"/>
                    <a:pt x="82062" y="93633"/>
                    <a:pt x="82023" y="93505"/>
                  </a:cubicBezTo>
                  <a:lnTo>
                    <a:pt x="80293" y="87912"/>
                  </a:lnTo>
                  <a:cubicBezTo>
                    <a:pt x="83021" y="85755"/>
                    <a:pt x="85498" y="83299"/>
                    <a:pt x="87678" y="80589"/>
                  </a:cubicBezTo>
                  <a:lnTo>
                    <a:pt x="93325" y="82335"/>
                  </a:lnTo>
                  <a:cubicBezTo>
                    <a:pt x="93353" y="82344"/>
                    <a:pt x="93382" y="82348"/>
                    <a:pt x="93411" y="82348"/>
                  </a:cubicBezTo>
                  <a:cubicBezTo>
                    <a:pt x="93511" y="82348"/>
                    <a:pt x="93606" y="82296"/>
                    <a:pt x="93658" y="82206"/>
                  </a:cubicBezTo>
                  <a:lnTo>
                    <a:pt x="98933" y="73067"/>
                  </a:lnTo>
                  <a:cubicBezTo>
                    <a:pt x="99000" y="72951"/>
                    <a:pt x="98978" y="72805"/>
                    <a:pt x="98880" y="72714"/>
                  </a:cubicBezTo>
                  <a:lnTo>
                    <a:pt x="94595" y="68744"/>
                  </a:lnTo>
                  <a:cubicBezTo>
                    <a:pt x="95885" y="65509"/>
                    <a:pt x="96803" y="62139"/>
                    <a:pt x="97332" y="58699"/>
                  </a:cubicBezTo>
                  <a:lnTo>
                    <a:pt x="103083" y="57390"/>
                  </a:lnTo>
                  <a:cubicBezTo>
                    <a:pt x="103214" y="57360"/>
                    <a:pt x="103306" y="57244"/>
                    <a:pt x="103306" y="57111"/>
                  </a:cubicBezTo>
                  <a:lnTo>
                    <a:pt x="103306" y="46558"/>
                  </a:lnTo>
                  <a:cubicBezTo>
                    <a:pt x="103306" y="46424"/>
                    <a:pt x="103214" y="46308"/>
                    <a:pt x="103083" y="46279"/>
                  </a:cubicBezTo>
                  <a:lnTo>
                    <a:pt x="97382" y="44982"/>
                  </a:lnTo>
                  <a:cubicBezTo>
                    <a:pt x="96882" y="41537"/>
                    <a:pt x="95994" y="38161"/>
                    <a:pt x="94733" y="34917"/>
                  </a:cubicBezTo>
                  <a:lnTo>
                    <a:pt x="99061" y="30906"/>
                  </a:lnTo>
                  <a:cubicBezTo>
                    <a:pt x="99159" y="30815"/>
                    <a:pt x="99181" y="30668"/>
                    <a:pt x="99115" y="30552"/>
                  </a:cubicBezTo>
                  <a:lnTo>
                    <a:pt x="93838" y="21414"/>
                  </a:lnTo>
                  <a:cubicBezTo>
                    <a:pt x="93786" y="21324"/>
                    <a:pt x="93689" y="21271"/>
                    <a:pt x="93589" y="21271"/>
                  </a:cubicBezTo>
                  <a:cubicBezTo>
                    <a:pt x="93561" y="21271"/>
                    <a:pt x="93533" y="21275"/>
                    <a:pt x="93505" y="21283"/>
                  </a:cubicBezTo>
                  <a:lnTo>
                    <a:pt x="87913" y="23013"/>
                  </a:lnTo>
                  <a:cubicBezTo>
                    <a:pt x="85755" y="20286"/>
                    <a:pt x="83299" y="17809"/>
                    <a:pt x="80590" y="15630"/>
                  </a:cubicBezTo>
                  <a:lnTo>
                    <a:pt x="82335" y="9982"/>
                  </a:lnTo>
                  <a:cubicBezTo>
                    <a:pt x="82376" y="9854"/>
                    <a:pt x="82321" y="9717"/>
                    <a:pt x="82206" y="9650"/>
                  </a:cubicBezTo>
                  <a:lnTo>
                    <a:pt x="73067" y="4373"/>
                  </a:lnTo>
                  <a:cubicBezTo>
                    <a:pt x="73022" y="4347"/>
                    <a:pt x="72973" y="4335"/>
                    <a:pt x="72924" y="4335"/>
                  </a:cubicBezTo>
                  <a:cubicBezTo>
                    <a:pt x="72846" y="4335"/>
                    <a:pt x="72769" y="4366"/>
                    <a:pt x="72713" y="4426"/>
                  </a:cubicBezTo>
                  <a:lnTo>
                    <a:pt x="68743" y="8712"/>
                  </a:lnTo>
                  <a:cubicBezTo>
                    <a:pt x="65509" y="7421"/>
                    <a:pt x="62139" y="6503"/>
                    <a:pt x="58698" y="5974"/>
                  </a:cubicBezTo>
                  <a:lnTo>
                    <a:pt x="57389" y="223"/>
                  </a:lnTo>
                  <a:cubicBezTo>
                    <a:pt x="57360" y="93"/>
                    <a:pt x="57246" y="1"/>
                    <a:pt x="57113" y="1"/>
                  </a:cubicBezTo>
                  <a:cubicBezTo>
                    <a:pt x="57112" y="1"/>
                    <a:pt x="57111" y="1"/>
                    <a:pt x="57110" y="1"/>
                  </a:cubicBezTo>
                  <a:lnTo>
                    <a:pt x="46558" y="1"/>
                  </a:lnTo>
                  <a:cubicBezTo>
                    <a:pt x="46557" y="1"/>
                    <a:pt x="46557" y="1"/>
                    <a:pt x="465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40674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29"/>
        <p:cNvGrpSpPr/>
        <p:nvPr/>
      </p:nvGrpSpPr>
      <p:grpSpPr>
        <a:xfrm>
          <a:off x="0" y="0"/>
          <a:ext cx="0" cy="0"/>
          <a:chOff x="0" y="0"/>
          <a:chExt cx="0" cy="0"/>
        </a:xfrm>
      </p:grpSpPr>
      <p:pic>
        <p:nvPicPr>
          <p:cNvPr id="2" name="Picture 1">
            <a:extLst>
              <a:ext uri="{FF2B5EF4-FFF2-40B4-BE49-F238E27FC236}">
                <a16:creationId xmlns:a16="http://schemas.microsoft.com/office/drawing/2014/main" id="{95A43A90-1E0B-1C50-01ED-35D26D612BA7}"/>
              </a:ext>
            </a:extLst>
          </p:cNvPr>
          <p:cNvPicPr>
            <a:picLocks noChangeAspect="1"/>
          </p:cNvPicPr>
          <p:nvPr/>
        </p:nvPicPr>
        <p:blipFill>
          <a:blip r:embed="rId3"/>
          <a:stretch>
            <a:fillRect/>
          </a:stretch>
        </p:blipFill>
        <p:spPr>
          <a:xfrm>
            <a:off x="6243509" y="-148257"/>
            <a:ext cx="4519907" cy="6050650"/>
          </a:xfrm>
          <a:prstGeom prst="rect">
            <a:avLst/>
          </a:prstGeom>
        </p:spPr>
      </p:pic>
      <p:sp>
        <p:nvSpPr>
          <p:cNvPr id="2330" name="Google Shape;2330;p54"/>
          <p:cNvSpPr txBox="1">
            <a:spLocks noGrp="1"/>
          </p:cNvSpPr>
          <p:nvPr>
            <p:ph type="subTitle" idx="1"/>
          </p:nvPr>
        </p:nvSpPr>
        <p:spPr>
          <a:xfrm>
            <a:off x="765900" y="1905437"/>
            <a:ext cx="6537890" cy="1804193"/>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GB" sz="1500" dirty="0">
                <a:latin typeface="DMsans"/>
              </a:rPr>
              <a:t>The Proposed algorithm encrypts the initial video chunk with the RSA key as a whole block. We even divided the initial 1 Mb chunk into more chunks of size 200 bytes each, which eventually increases the security of the system. </a:t>
            </a:r>
          </a:p>
          <a:p>
            <a:pPr marL="285750" indent="-285750">
              <a:buFont typeface="Arial" panose="020B0604020202020204" pitchFamily="34" charset="0"/>
              <a:buChar char="•"/>
            </a:pPr>
            <a:endParaRPr lang="en-GB" sz="1500" dirty="0">
              <a:latin typeface="DMsans"/>
            </a:endParaRPr>
          </a:p>
          <a:p>
            <a:pPr marL="285750" indent="-285750">
              <a:buFont typeface="Arial" panose="020B0604020202020204" pitchFamily="34" charset="0"/>
              <a:buChar char="•"/>
            </a:pPr>
            <a:r>
              <a:rPr lang="en-GB" sz="1500" dirty="0">
                <a:latin typeface="DMsans"/>
              </a:rPr>
              <a:t>Proposed method suggested to use </a:t>
            </a:r>
            <a:r>
              <a:rPr lang="en-GB" sz="1500" dirty="0" err="1">
                <a:latin typeface="DMsans"/>
              </a:rPr>
              <a:t>FFMpeg</a:t>
            </a:r>
            <a:r>
              <a:rPr lang="en-GB" sz="1500" dirty="0">
                <a:latin typeface="DMsans"/>
              </a:rPr>
              <a:t> module to divide the video into chunks, we used a pythonic method to divide the video rather than using a third-party service.</a:t>
            </a:r>
          </a:p>
          <a:p>
            <a:pPr marL="285750" indent="-285750">
              <a:buFont typeface="Arial" panose="020B0604020202020204" pitchFamily="34" charset="0"/>
              <a:buChar char="•"/>
            </a:pPr>
            <a:endParaRPr lang="en-GB" sz="1500" dirty="0">
              <a:latin typeface="DMsans"/>
            </a:endParaRPr>
          </a:p>
          <a:p>
            <a:pPr marL="285750" indent="-285750">
              <a:buFont typeface="Arial" panose="020B0604020202020204" pitchFamily="34" charset="0"/>
              <a:buChar char="•"/>
            </a:pPr>
            <a:endParaRPr lang="en-GB" sz="1500" dirty="0">
              <a:latin typeface="DMsans"/>
            </a:endParaRPr>
          </a:p>
          <a:p>
            <a:pPr marL="285750" lvl="0" indent="-285750" algn="l" rtl="0">
              <a:spcBef>
                <a:spcPts val="0"/>
              </a:spcBef>
              <a:spcAft>
                <a:spcPts val="0"/>
              </a:spcAft>
              <a:buFont typeface="Arial" panose="020B0604020202020204" pitchFamily="34" charset="0"/>
              <a:buChar char="•"/>
            </a:pPr>
            <a:endParaRPr lang="en-GB" sz="1500" dirty="0">
              <a:latin typeface="DMsans"/>
            </a:endParaRPr>
          </a:p>
        </p:txBody>
      </p:sp>
      <p:sp>
        <p:nvSpPr>
          <p:cNvPr id="2332" name="Google Shape;2332;p54"/>
          <p:cNvSpPr txBox="1">
            <a:spLocks noGrp="1"/>
          </p:cNvSpPr>
          <p:nvPr>
            <p:ph type="title"/>
          </p:nvPr>
        </p:nvSpPr>
        <p:spPr>
          <a:xfrm>
            <a:off x="640537" y="377058"/>
            <a:ext cx="6084000" cy="5623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dirty="0"/>
              <a:t>RESEARCH GAPS IDENTIFIED(continues)</a:t>
            </a:r>
            <a:endParaRPr sz="2200" dirty="0"/>
          </a:p>
        </p:txBody>
      </p:sp>
      <p:grpSp>
        <p:nvGrpSpPr>
          <p:cNvPr id="55" name="Google Shape;2199;p52">
            <a:extLst>
              <a:ext uri="{FF2B5EF4-FFF2-40B4-BE49-F238E27FC236}">
                <a16:creationId xmlns:a16="http://schemas.microsoft.com/office/drawing/2014/main" id="{ECBA8872-61C2-2F93-C89F-7FC4D359A6D5}"/>
              </a:ext>
            </a:extLst>
          </p:cNvPr>
          <p:cNvGrpSpPr/>
          <p:nvPr/>
        </p:nvGrpSpPr>
        <p:grpSpPr>
          <a:xfrm>
            <a:off x="6732707" y="2757714"/>
            <a:ext cx="2411293" cy="2309586"/>
            <a:chOff x="1088525" y="238125"/>
            <a:chExt cx="5597300" cy="5237525"/>
          </a:xfrm>
        </p:grpSpPr>
        <p:sp>
          <p:nvSpPr>
            <p:cNvPr id="56" name="Google Shape;2200;p52">
              <a:extLst>
                <a:ext uri="{FF2B5EF4-FFF2-40B4-BE49-F238E27FC236}">
                  <a16:creationId xmlns:a16="http://schemas.microsoft.com/office/drawing/2014/main" id="{082FA378-820A-7893-3059-B98A4F769882}"/>
                </a:ext>
              </a:extLst>
            </p:cNvPr>
            <p:cNvSpPr/>
            <p:nvPr/>
          </p:nvSpPr>
          <p:spPr>
            <a:xfrm>
              <a:off x="1088525" y="270525"/>
              <a:ext cx="5597300" cy="5205125"/>
            </a:xfrm>
            <a:custGeom>
              <a:avLst/>
              <a:gdLst/>
              <a:ahLst/>
              <a:cxnLst/>
              <a:rect l="l" t="t" r="r" b="b"/>
              <a:pathLst>
                <a:path w="223892" h="208205" extrusionOk="0">
                  <a:moveTo>
                    <a:pt x="118680" y="0"/>
                  </a:moveTo>
                  <a:cubicBezTo>
                    <a:pt x="115987" y="0"/>
                    <a:pt x="113245" y="117"/>
                    <a:pt x="110461" y="368"/>
                  </a:cubicBezTo>
                  <a:cubicBezTo>
                    <a:pt x="67318" y="4246"/>
                    <a:pt x="55200" y="25089"/>
                    <a:pt x="41627" y="47872"/>
                  </a:cubicBezTo>
                  <a:cubicBezTo>
                    <a:pt x="30944" y="65804"/>
                    <a:pt x="25477" y="86906"/>
                    <a:pt x="18740" y="106507"/>
                  </a:cubicBezTo>
                  <a:cubicBezTo>
                    <a:pt x="12574" y="124454"/>
                    <a:pt x="1" y="142157"/>
                    <a:pt x="1861" y="161949"/>
                  </a:cubicBezTo>
                  <a:cubicBezTo>
                    <a:pt x="4214" y="186980"/>
                    <a:pt x="28839" y="203287"/>
                    <a:pt x="51777" y="207322"/>
                  </a:cubicBezTo>
                  <a:cubicBezTo>
                    <a:pt x="55202" y="207924"/>
                    <a:pt x="58484" y="208205"/>
                    <a:pt x="61645" y="208205"/>
                  </a:cubicBezTo>
                  <a:cubicBezTo>
                    <a:pt x="88027" y="208205"/>
                    <a:pt x="105935" y="188663"/>
                    <a:pt x="127504" y="173717"/>
                  </a:cubicBezTo>
                  <a:lnTo>
                    <a:pt x="127640" y="173622"/>
                  </a:lnTo>
                  <a:cubicBezTo>
                    <a:pt x="131136" y="171212"/>
                    <a:pt x="134752" y="168970"/>
                    <a:pt x="138576" y="167119"/>
                  </a:cubicBezTo>
                  <a:cubicBezTo>
                    <a:pt x="168631" y="152577"/>
                    <a:pt x="199655" y="165180"/>
                    <a:pt x="211773" y="130764"/>
                  </a:cubicBezTo>
                  <a:cubicBezTo>
                    <a:pt x="223892" y="96347"/>
                    <a:pt x="208380" y="48357"/>
                    <a:pt x="186567" y="24605"/>
                  </a:cubicBezTo>
                  <a:cubicBezTo>
                    <a:pt x="186567" y="24605"/>
                    <a:pt x="157721" y="0"/>
                    <a:pt x="118680"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201;p52">
              <a:extLst>
                <a:ext uri="{FF2B5EF4-FFF2-40B4-BE49-F238E27FC236}">
                  <a16:creationId xmlns:a16="http://schemas.microsoft.com/office/drawing/2014/main" id="{4FA1D4E8-E663-0373-004D-518675C0A510}"/>
                </a:ext>
              </a:extLst>
            </p:cNvPr>
            <p:cNvSpPr/>
            <p:nvPr/>
          </p:nvSpPr>
          <p:spPr>
            <a:xfrm>
              <a:off x="4160650" y="3225725"/>
              <a:ext cx="1723500" cy="1730375"/>
            </a:xfrm>
            <a:custGeom>
              <a:avLst/>
              <a:gdLst/>
              <a:ahLst/>
              <a:cxnLst/>
              <a:rect l="l" t="t" r="r" b="b"/>
              <a:pathLst>
                <a:path w="68940" h="69215" extrusionOk="0">
                  <a:moveTo>
                    <a:pt x="33270" y="1"/>
                  </a:moveTo>
                  <a:cubicBezTo>
                    <a:pt x="31338" y="1"/>
                    <a:pt x="29645" y="504"/>
                    <a:pt x="28372" y="1268"/>
                  </a:cubicBezTo>
                  <a:cubicBezTo>
                    <a:pt x="25132" y="3213"/>
                    <a:pt x="20207" y="3731"/>
                    <a:pt x="20207" y="3731"/>
                  </a:cubicBezTo>
                  <a:cubicBezTo>
                    <a:pt x="20207" y="3731"/>
                    <a:pt x="17096" y="4250"/>
                    <a:pt x="12819" y="4250"/>
                  </a:cubicBezTo>
                  <a:cubicBezTo>
                    <a:pt x="8540" y="4250"/>
                    <a:pt x="765" y="4639"/>
                    <a:pt x="376" y="12675"/>
                  </a:cubicBezTo>
                  <a:cubicBezTo>
                    <a:pt x="0" y="20452"/>
                    <a:pt x="6421" y="22402"/>
                    <a:pt x="10360" y="22402"/>
                  </a:cubicBezTo>
                  <a:cubicBezTo>
                    <a:pt x="10491" y="22402"/>
                    <a:pt x="10619" y="22399"/>
                    <a:pt x="10744" y="22395"/>
                  </a:cubicBezTo>
                  <a:cubicBezTo>
                    <a:pt x="14633" y="22266"/>
                    <a:pt x="16836" y="21100"/>
                    <a:pt x="16837" y="21100"/>
                  </a:cubicBezTo>
                  <a:lnTo>
                    <a:pt x="16837" y="21100"/>
                  </a:lnTo>
                  <a:cubicBezTo>
                    <a:pt x="16837" y="21100"/>
                    <a:pt x="19170" y="32765"/>
                    <a:pt x="14763" y="38856"/>
                  </a:cubicBezTo>
                  <a:cubicBezTo>
                    <a:pt x="10356" y="44948"/>
                    <a:pt x="5042" y="47669"/>
                    <a:pt x="3487" y="54927"/>
                  </a:cubicBezTo>
                  <a:cubicBezTo>
                    <a:pt x="1931" y="62186"/>
                    <a:pt x="2839" y="64388"/>
                    <a:pt x="2839" y="64388"/>
                  </a:cubicBezTo>
                  <a:cubicBezTo>
                    <a:pt x="2839" y="64388"/>
                    <a:pt x="15295" y="69215"/>
                    <a:pt x="27536" y="69215"/>
                  </a:cubicBezTo>
                  <a:cubicBezTo>
                    <a:pt x="31090" y="69215"/>
                    <a:pt x="34625" y="68808"/>
                    <a:pt x="37833" y="67758"/>
                  </a:cubicBezTo>
                  <a:cubicBezTo>
                    <a:pt x="52091" y="63091"/>
                    <a:pt x="53646" y="64518"/>
                    <a:pt x="61293" y="53242"/>
                  </a:cubicBezTo>
                  <a:cubicBezTo>
                    <a:pt x="68940" y="41965"/>
                    <a:pt x="60386" y="38856"/>
                    <a:pt x="55461" y="34318"/>
                  </a:cubicBezTo>
                  <a:cubicBezTo>
                    <a:pt x="50535" y="29782"/>
                    <a:pt x="44444" y="25375"/>
                    <a:pt x="45998" y="19025"/>
                  </a:cubicBezTo>
                  <a:cubicBezTo>
                    <a:pt x="47554" y="12674"/>
                    <a:pt x="48980" y="9952"/>
                    <a:pt x="43277" y="4508"/>
                  </a:cubicBezTo>
                  <a:cubicBezTo>
                    <a:pt x="39815" y="1204"/>
                    <a:pt x="36257" y="1"/>
                    <a:pt x="3327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202;p52">
              <a:extLst>
                <a:ext uri="{FF2B5EF4-FFF2-40B4-BE49-F238E27FC236}">
                  <a16:creationId xmlns:a16="http://schemas.microsoft.com/office/drawing/2014/main" id="{FCC2FB74-DFEB-1204-BF5B-6FD9C76044C6}"/>
                </a:ext>
              </a:extLst>
            </p:cNvPr>
            <p:cNvSpPr/>
            <p:nvPr/>
          </p:nvSpPr>
          <p:spPr>
            <a:xfrm>
              <a:off x="4159325" y="3218675"/>
              <a:ext cx="1702075" cy="1744250"/>
            </a:xfrm>
            <a:custGeom>
              <a:avLst/>
              <a:gdLst/>
              <a:ahLst/>
              <a:cxnLst/>
              <a:rect l="l" t="t" r="r" b="b"/>
              <a:pathLst>
                <a:path w="68083" h="69770" extrusionOk="0">
                  <a:moveTo>
                    <a:pt x="33285" y="572"/>
                  </a:moveTo>
                  <a:cubicBezTo>
                    <a:pt x="36295" y="572"/>
                    <a:pt x="39816" y="1834"/>
                    <a:pt x="43131" y="4999"/>
                  </a:cubicBezTo>
                  <a:cubicBezTo>
                    <a:pt x="48184" y="9821"/>
                    <a:pt x="47520" y="12405"/>
                    <a:pt x="46198" y="17555"/>
                  </a:cubicBezTo>
                  <a:cubicBezTo>
                    <a:pt x="46061" y="18089"/>
                    <a:pt x="45917" y="18648"/>
                    <a:pt x="45773" y="19239"/>
                  </a:cubicBezTo>
                  <a:cubicBezTo>
                    <a:pt x="44360" y="25010"/>
                    <a:pt x="49030" y="29179"/>
                    <a:pt x="53548" y="33214"/>
                  </a:cubicBezTo>
                  <a:cubicBezTo>
                    <a:pt x="54144" y="33748"/>
                    <a:pt x="54740" y="34279"/>
                    <a:pt x="55318" y="34812"/>
                  </a:cubicBezTo>
                  <a:cubicBezTo>
                    <a:pt x="56164" y="35591"/>
                    <a:pt x="57129" y="36339"/>
                    <a:pt x="58062" y="37062"/>
                  </a:cubicBezTo>
                  <a:cubicBezTo>
                    <a:pt x="62608" y="40584"/>
                    <a:pt x="67306" y="44224"/>
                    <a:pt x="61108" y="53364"/>
                  </a:cubicBezTo>
                  <a:cubicBezTo>
                    <a:pt x="54849" y="62595"/>
                    <a:pt x="52802" y="63207"/>
                    <a:pt x="44187" y="65786"/>
                  </a:cubicBezTo>
                  <a:cubicBezTo>
                    <a:pt x="42355" y="66335"/>
                    <a:pt x="40280" y="66956"/>
                    <a:pt x="37797" y="67769"/>
                  </a:cubicBezTo>
                  <a:cubicBezTo>
                    <a:pt x="34644" y="68800"/>
                    <a:pt x="31156" y="69201"/>
                    <a:pt x="27641" y="69201"/>
                  </a:cubicBezTo>
                  <a:cubicBezTo>
                    <a:pt x="16198" y="69201"/>
                    <a:pt x="4475" y="64957"/>
                    <a:pt x="3123" y="64453"/>
                  </a:cubicBezTo>
                  <a:cubicBezTo>
                    <a:pt x="2980" y="63924"/>
                    <a:pt x="2497" y="61440"/>
                    <a:pt x="3820" y="55269"/>
                  </a:cubicBezTo>
                  <a:cubicBezTo>
                    <a:pt x="4832" y="50540"/>
                    <a:pt x="7427" y="47812"/>
                    <a:pt x="10431" y="44655"/>
                  </a:cubicBezTo>
                  <a:cubicBezTo>
                    <a:pt x="11964" y="43043"/>
                    <a:pt x="13550" y="41376"/>
                    <a:pt x="15048" y="39305"/>
                  </a:cubicBezTo>
                  <a:cubicBezTo>
                    <a:pt x="19476" y="33183"/>
                    <a:pt x="17267" y="21806"/>
                    <a:pt x="17171" y="21325"/>
                  </a:cubicBezTo>
                  <a:cubicBezTo>
                    <a:pt x="17142" y="21185"/>
                    <a:pt x="17020" y="21094"/>
                    <a:pt x="16889" y="21094"/>
                  </a:cubicBezTo>
                  <a:cubicBezTo>
                    <a:pt x="16845" y="21094"/>
                    <a:pt x="16799" y="21105"/>
                    <a:pt x="16755" y="21128"/>
                  </a:cubicBezTo>
                  <a:cubicBezTo>
                    <a:pt x="16735" y="21140"/>
                    <a:pt x="14567" y="22264"/>
                    <a:pt x="10788" y="22390"/>
                  </a:cubicBezTo>
                  <a:cubicBezTo>
                    <a:pt x="10658" y="22395"/>
                    <a:pt x="10524" y="22397"/>
                    <a:pt x="10389" y="22397"/>
                  </a:cubicBezTo>
                  <a:cubicBezTo>
                    <a:pt x="8027" y="22397"/>
                    <a:pt x="4946" y="21666"/>
                    <a:pt x="2927" y="19618"/>
                  </a:cubicBezTo>
                  <a:cubicBezTo>
                    <a:pt x="1325" y="17992"/>
                    <a:pt x="581" y="15754"/>
                    <a:pt x="715" y="12971"/>
                  </a:cubicBezTo>
                  <a:cubicBezTo>
                    <a:pt x="1064" y="5745"/>
                    <a:pt x="7395" y="4818"/>
                    <a:pt x="12871" y="4818"/>
                  </a:cubicBezTo>
                  <a:cubicBezTo>
                    <a:pt x="17012" y="4818"/>
                    <a:pt x="20109" y="4328"/>
                    <a:pt x="20297" y="4298"/>
                  </a:cubicBezTo>
                  <a:cubicBezTo>
                    <a:pt x="20597" y="4265"/>
                    <a:pt x="25350" y="3730"/>
                    <a:pt x="28571" y="1796"/>
                  </a:cubicBezTo>
                  <a:cubicBezTo>
                    <a:pt x="29855" y="1026"/>
                    <a:pt x="31478" y="572"/>
                    <a:pt x="33285" y="572"/>
                  </a:cubicBezTo>
                  <a:close/>
                  <a:moveTo>
                    <a:pt x="33287" y="1"/>
                  </a:moveTo>
                  <a:cubicBezTo>
                    <a:pt x="31370" y="1"/>
                    <a:pt x="29644" y="486"/>
                    <a:pt x="28278" y="1306"/>
                  </a:cubicBezTo>
                  <a:cubicBezTo>
                    <a:pt x="25130" y="3194"/>
                    <a:pt x="20278" y="3724"/>
                    <a:pt x="20230" y="3728"/>
                  </a:cubicBezTo>
                  <a:cubicBezTo>
                    <a:pt x="20224" y="3730"/>
                    <a:pt x="20218" y="3730"/>
                    <a:pt x="20212" y="3731"/>
                  </a:cubicBezTo>
                  <a:cubicBezTo>
                    <a:pt x="20182" y="3735"/>
                    <a:pt x="17077" y="4246"/>
                    <a:pt x="12872" y="4246"/>
                  </a:cubicBezTo>
                  <a:cubicBezTo>
                    <a:pt x="9505" y="4246"/>
                    <a:pt x="565" y="4246"/>
                    <a:pt x="144" y="12943"/>
                  </a:cubicBezTo>
                  <a:cubicBezTo>
                    <a:pt x="0" y="15893"/>
                    <a:pt x="801" y="18275"/>
                    <a:pt x="2520" y="20020"/>
                  </a:cubicBezTo>
                  <a:cubicBezTo>
                    <a:pt x="4677" y="22209"/>
                    <a:pt x="7952" y="22969"/>
                    <a:pt x="10443" y="22969"/>
                  </a:cubicBezTo>
                  <a:cubicBezTo>
                    <a:pt x="10566" y="22969"/>
                    <a:pt x="10688" y="22967"/>
                    <a:pt x="10808" y="22963"/>
                  </a:cubicBezTo>
                  <a:cubicBezTo>
                    <a:pt x="13876" y="22860"/>
                    <a:pt x="15899" y="22130"/>
                    <a:pt x="16674" y="21797"/>
                  </a:cubicBezTo>
                  <a:lnTo>
                    <a:pt x="16674" y="21797"/>
                  </a:lnTo>
                  <a:cubicBezTo>
                    <a:pt x="17015" y="23799"/>
                    <a:pt x="18439" y="33640"/>
                    <a:pt x="14584" y="38970"/>
                  </a:cubicBezTo>
                  <a:cubicBezTo>
                    <a:pt x="13108" y="41009"/>
                    <a:pt x="11537" y="42662"/>
                    <a:pt x="10015" y="44259"/>
                  </a:cubicBezTo>
                  <a:cubicBezTo>
                    <a:pt x="7080" y="47346"/>
                    <a:pt x="4306" y="50261"/>
                    <a:pt x="3259" y="55149"/>
                  </a:cubicBezTo>
                  <a:cubicBezTo>
                    <a:pt x="1703" y="62411"/>
                    <a:pt x="2588" y="64687"/>
                    <a:pt x="2627" y="64780"/>
                  </a:cubicBezTo>
                  <a:cubicBezTo>
                    <a:pt x="2656" y="64853"/>
                    <a:pt x="2715" y="64910"/>
                    <a:pt x="2788" y="64938"/>
                  </a:cubicBezTo>
                  <a:cubicBezTo>
                    <a:pt x="2949" y="65000"/>
                    <a:pt x="15438" y="69770"/>
                    <a:pt x="27655" y="69770"/>
                  </a:cubicBezTo>
                  <a:cubicBezTo>
                    <a:pt x="31221" y="69770"/>
                    <a:pt x="34768" y="69363"/>
                    <a:pt x="37974" y="68312"/>
                  </a:cubicBezTo>
                  <a:cubicBezTo>
                    <a:pt x="40451" y="67502"/>
                    <a:pt x="42523" y="66882"/>
                    <a:pt x="44352" y="66334"/>
                  </a:cubicBezTo>
                  <a:cubicBezTo>
                    <a:pt x="52908" y="63773"/>
                    <a:pt x="55208" y="63084"/>
                    <a:pt x="61583" y="53684"/>
                  </a:cubicBezTo>
                  <a:cubicBezTo>
                    <a:pt x="68082" y="44100"/>
                    <a:pt x="62946" y="40121"/>
                    <a:pt x="58414" y="36609"/>
                  </a:cubicBezTo>
                  <a:cubicBezTo>
                    <a:pt x="57490" y="35894"/>
                    <a:pt x="56534" y="35152"/>
                    <a:pt x="55707" y="34390"/>
                  </a:cubicBezTo>
                  <a:cubicBezTo>
                    <a:pt x="55126" y="33855"/>
                    <a:pt x="54528" y="33322"/>
                    <a:pt x="53930" y="32786"/>
                  </a:cubicBezTo>
                  <a:cubicBezTo>
                    <a:pt x="49538" y="28866"/>
                    <a:pt x="44999" y="24811"/>
                    <a:pt x="46329" y="19375"/>
                  </a:cubicBezTo>
                  <a:cubicBezTo>
                    <a:pt x="46474" y="18787"/>
                    <a:pt x="46617" y="18229"/>
                    <a:pt x="46754" y="17698"/>
                  </a:cubicBezTo>
                  <a:cubicBezTo>
                    <a:pt x="48088" y="12501"/>
                    <a:pt x="48822" y="9638"/>
                    <a:pt x="43528" y="4585"/>
                  </a:cubicBezTo>
                  <a:cubicBezTo>
                    <a:pt x="40096" y="1308"/>
                    <a:pt x="36434" y="1"/>
                    <a:pt x="33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203;p52">
              <a:extLst>
                <a:ext uri="{FF2B5EF4-FFF2-40B4-BE49-F238E27FC236}">
                  <a16:creationId xmlns:a16="http://schemas.microsoft.com/office/drawing/2014/main" id="{126B5675-0D22-0F2C-0AFA-B3B181A0D422}"/>
                </a:ext>
              </a:extLst>
            </p:cNvPr>
            <p:cNvSpPr/>
            <p:nvPr/>
          </p:nvSpPr>
          <p:spPr>
            <a:xfrm>
              <a:off x="4306150" y="3395675"/>
              <a:ext cx="669825" cy="253200"/>
            </a:xfrm>
            <a:custGeom>
              <a:avLst/>
              <a:gdLst/>
              <a:ahLst/>
              <a:cxnLst/>
              <a:rect l="l" t="t" r="r" b="b"/>
              <a:pathLst>
                <a:path w="26793" h="10128" extrusionOk="0">
                  <a:moveTo>
                    <a:pt x="26473" y="0"/>
                  </a:moveTo>
                  <a:cubicBezTo>
                    <a:pt x="26394" y="0"/>
                    <a:pt x="26316" y="33"/>
                    <a:pt x="26259" y="97"/>
                  </a:cubicBezTo>
                  <a:cubicBezTo>
                    <a:pt x="26231" y="127"/>
                    <a:pt x="23469" y="3223"/>
                    <a:pt x="18259" y="7062"/>
                  </a:cubicBezTo>
                  <a:cubicBezTo>
                    <a:pt x="16022" y="8709"/>
                    <a:pt x="13872" y="9535"/>
                    <a:pt x="11693" y="9535"/>
                  </a:cubicBezTo>
                  <a:cubicBezTo>
                    <a:pt x="9347" y="9535"/>
                    <a:pt x="6966" y="8577"/>
                    <a:pt x="4406" y="6658"/>
                  </a:cubicBezTo>
                  <a:cubicBezTo>
                    <a:pt x="3151" y="5718"/>
                    <a:pt x="1924" y="5245"/>
                    <a:pt x="756" y="5245"/>
                  </a:cubicBezTo>
                  <a:cubicBezTo>
                    <a:pt x="593" y="5245"/>
                    <a:pt x="431" y="5255"/>
                    <a:pt x="270" y="5273"/>
                  </a:cubicBezTo>
                  <a:cubicBezTo>
                    <a:pt x="113" y="5292"/>
                    <a:pt x="1" y="5434"/>
                    <a:pt x="19" y="5591"/>
                  </a:cubicBezTo>
                  <a:cubicBezTo>
                    <a:pt x="38" y="5737"/>
                    <a:pt x="162" y="5845"/>
                    <a:pt x="307" y="5845"/>
                  </a:cubicBezTo>
                  <a:cubicBezTo>
                    <a:pt x="317" y="5845"/>
                    <a:pt x="327" y="5845"/>
                    <a:pt x="337" y="5843"/>
                  </a:cubicBezTo>
                  <a:cubicBezTo>
                    <a:pt x="477" y="5827"/>
                    <a:pt x="619" y="5819"/>
                    <a:pt x="761" y="5819"/>
                  </a:cubicBezTo>
                  <a:cubicBezTo>
                    <a:pt x="1805" y="5819"/>
                    <a:pt x="2913" y="6255"/>
                    <a:pt x="4062" y="7117"/>
                  </a:cubicBezTo>
                  <a:cubicBezTo>
                    <a:pt x="6741" y="9126"/>
                    <a:pt x="9233" y="10127"/>
                    <a:pt x="11692" y="10127"/>
                  </a:cubicBezTo>
                  <a:cubicBezTo>
                    <a:pt x="13983" y="10127"/>
                    <a:pt x="16245" y="9257"/>
                    <a:pt x="18598" y="7523"/>
                  </a:cubicBezTo>
                  <a:cubicBezTo>
                    <a:pt x="23863" y="3644"/>
                    <a:pt x="26660" y="507"/>
                    <a:pt x="26687" y="475"/>
                  </a:cubicBezTo>
                  <a:cubicBezTo>
                    <a:pt x="26792" y="357"/>
                    <a:pt x="26780" y="177"/>
                    <a:pt x="26662" y="72"/>
                  </a:cubicBezTo>
                  <a:cubicBezTo>
                    <a:pt x="26608" y="24"/>
                    <a:pt x="26541" y="0"/>
                    <a:pt x="26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204;p52">
              <a:extLst>
                <a:ext uri="{FF2B5EF4-FFF2-40B4-BE49-F238E27FC236}">
                  <a16:creationId xmlns:a16="http://schemas.microsoft.com/office/drawing/2014/main" id="{DFBF587E-CFD8-91D7-C5AF-E7CAF644C4E4}"/>
                </a:ext>
              </a:extLst>
            </p:cNvPr>
            <p:cNvSpPr/>
            <p:nvPr/>
          </p:nvSpPr>
          <p:spPr>
            <a:xfrm>
              <a:off x="4229475" y="3544550"/>
              <a:ext cx="47075" cy="44450"/>
            </a:xfrm>
            <a:custGeom>
              <a:avLst/>
              <a:gdLst/>
              <a:ahLst/>
              <a:cxnLst/>
              <a:rect l="l" t="t" r="r" b="b"/>
              <a:pathLst>
                <a:path w="1883" h="1778" extrusionOk="0">
                  <a:moveTo>
                    <a:pt x="1560" y="1"/>
                  </a:moveTo>
                  <a:cubicBezTo>
                    <a:pt x="1508" y="1"/>
                    <a:pt x="1455" y="15"/>
                    <a:pt x="1407" y="45"/>
                  </a:cubicBezTo>
                  <a:cubicBezTo>
                    <a:pt x="554" y="616"/>
                    <a:pt x="105" y="1307"/>
                    <a:pt x="86" y="1336"/>
                  </a:cubicBezTo>
                  <a:cubicBezTo>
                    <a:pt x="1" y="1469"/>
                    <a:pt x="40" y="1646"/>
                    <a:pt x="173" y="1731"/>
                  </a:cubicBezTo>
                  <a:cubicBezTo>
                    <a:pt x="218" y="1761"/>
                    <a:pt x="273" y="1777"/>
                    <a:pt x="327" y="1778"/>
                  </a:cubicBezTo>
                  <a:cubicBezTo>
                    <a:pt x="424" y="1777"/>
                    <a:pt x="514" y="1728"/>
                    <a:pt x="566" y="1646"/>
                  </a:cubicBezTo>
                  <a:cubicBezTo>
                    <a:pt x="571" y="1640"/>
                    <a:pt x="976" y="1022"/>
                    <a:pt x="1726" y="520"/>
                  </a:cubicBezTo>
                  <a:cubicBezTo>
                    <a:pt x="1852" y="430"/>
                    <a:pt x="1883" y="256"/>
                    <a:pt x="1797" y="128"/>
                  </a:cubicBezTo>
                  <a:cubicBezTo>
                    <a:pt x="1743" y="46"/>
                    <a:pt x="1652" y="1"/>
                    <a:pt x="15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205;p52">
              <a:extLst>
                <a:ext uri="{FF2B5EF4-FFF2-40B4-BE49-F238E27FC236}">
                  <a16:creationId xmlns:a16="http://schemas.microsoft.com/office/drawing/2014/main" id="{944772FE-5DE5-A811-58ED-D4499A626827}"/>
                </a:ext>
              </a:extLst>
            </p:cNvPr>
            <p:cNvSpPr/>
            <p:nvPr/>
          </p:nvSpPr>
          <p:spPr>
            <a:xfrm>
              <a:off x="5359875" y="4651200"/>
              <a:ext cx="73300" cy="53725"/>
            </a:xfrm>
            <a:custGeom>
              <a:avLst/>
              <a:gdLst/>
              <a:ahLst/>
              <a:cxnLst/>
              <a:rect l="l" t="t" r="r" b="b"/>
              <a:pathLst>
                <a:path w="2932" h="2149" extrusionOk="0">
                  <a:moveTo>
                    <a:pt x="2614" y="1"/>
                  </a:moveTo>
                  <a:cubicBezTo>
                    <a:pt x="2539" y="1"/>
                    <a:pt x="2465" y="30"/>
                    <a:pt x="2409" y="88"/>
                  </a:cubicBezTo>
                  <a:cubicBezTo>
                    <a:pt x="1740" y="809"/>
                    <a:pt x="1000" y="1315"/>
                    <a:pt x="211" y="1592"/>
                  </a:cubicBezTo>
                  <a:cubicBezTo>
                    <a:pt x="79" y="1637"/>
                    <a:pt x="1" y="1772"/>
                    <a:pt x="24" y="1910"/>
                  </a:cubicBezTo>
                  <a:cubicBezTo>
                    <a:pt x="47" y="2048"/>
                    <a:pt x="166" y="2148"/>
                    <a:pt x="306" y="2148"/>
                  </a:cubicBezTo>
                  <a:cubicBezTo>
                    <a:pt x="339" y="2148"/>
                    <a:pt x="370" y="2142"/>
                    <a:pt x="401" y="2131"/>
                  </a:cubicBezTo>
                  <a:cubicBezTo>
                    <a:pt x="1279" y="1824"/>
                    <a:pt x="2096" y="1267"/>
                    <a:pt x="2828" y="477"/>
                  </a:cubicBezTo>
                  <a:cubicBezTo>
                    <a:pt x="2931" y="361"/>
                    <a:pt x="2922" y="183"/>
                    <a:pt x="2809" y="77"/>
                  </a:cubicBezTo>
                  <a:cubicBezTo>
                    <a:pt x="2754" y="26"/>
                    <a:pt x="2684" y="1"/>
                    <a:pt x="26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206;p52">
              <a:extLst>
                <a:ext uri="{FF2B5EF4-FFF2-40B4-BE49-F238E27FC236}">
                  <a16:creationId xmlns:a16="http://schemas.microsoft.com/office/drawing/2014/main" id="{DC299F3A-A6B6-65AC-193A-5E5F32170718}"/>
                </a:ext>
              </a:extLst>
            </p:cNvPr>
            <p:cNvSpPr/>
            <p:nvPr/>
          </p:nvSpPr>
          <p:spPr>
            <a:xfrm>
              <a:off x="4906300" y="3560700"/>
              <a:ext cx="617675" cy="1002575"/>
            </a:xfrm>
            <a:custGeom>
              <a:avLst/>
              <a:gdLst/>
              <a:ahLst/>
              <a:cxnLst/>
              <a:rect l="l" t="t" r="r" b="b"/>
              <a:pathLst>
                <a:path w="24707" h="40103" extrusionOk="0">
                  <a:moveTo>
                    <a:pt x="3663" y="1"/>
                  </a:moveTo>
                  <a:cubicBezTo>
                    <a:pt x="3576" y="1"/>
                    <a:pt x="3490" y="40"/>
                    <a:pt x="3434" y="115"/>
                  </a:cubicBezTo>
                  <a:cubicBezTo>
                    <a:pt x="3293" y="303"/>
                    <a:pt x="0" y="4776"/>
                    <a:pt x="2298" y="8798"/>
                  </a:cubicBezTo>
                  <a:cubicBezTo>
                    <a:pt x="3277" y="10509"/>
                    <a:pt x="5229" y="11576"/>
                    <a:pt x="7702" y="12926"/>
                  </a:cubicBezTo>
                  <a:cubicBezTo>
                    <a:pt x="11101" y="14783"/>
                    <a:pt x="15331" y="17093"/>
                    <a:pt x="19340" y="22223"/>
                  </a:cubicBezTo>
                  <a:cubicBezTo>
                    <a:pt x="24056" y="28260"/>
                    <a:pt x="24119" y="35427"/>
                    <a:pt x="22741" y="39729"/>
                  </a:cubicBezTo>
                  <a:cubicBezTo>
                    <a:pt x="22693" y="39881"/>
                    <a:pt x="22776" y="40042"/>
                    <a:pt x="22926" y="40090"/>
                  </a:cubicBezTo>
                  <a:cubicBezTo>
                    <a:pt x="22954" y="40098"/>
                    <a:pt x="22984" y="40103"/>
                    <a:pt x="23013" y="40103"/>
                  </a:cubicBezTo>
                  <a:cubicBezTo>
                    <a:pt x="23014" y="40103"/>
                    <a:pt x="23015" y="40103"/>
                    <a:pt x="23016" y="40103"/>
                  </a:cubicBezTo>
                  <a:cubicBezTo>
                    <a:pt x="23140" y="40103"/>
                    <a:pt x="23249" y="40022"/>
                    <a:pt x="23287" y="39904"/>
                  </a:cubicBezTo>
                  <a:cubicBezTo>
                    <a:pt x="24707" y="35467"/>
                    <a:pt x="24644" y="28083"/>
                    <a:pt x="19790" y="21870"/>
                  </a:cubicBezTo>
                  <a:cubicBezTo>
                    <a:pt x="15710" y="16647"/>
                    <a:pt x="11422" y="14305"/>
                    <a:pt x="7976" y="12424"/>
                  </a:cubicBezTo>
                  <a:cubicBezTo>
                    <a:pt x="5583" y="11117"/>
                    <a:pt x="3693" y="10085"/>
                    <a:pt x="2796" y="8514"/>
                  </a:cubicBezTo>
                  <a:cubicBezTo>
                    <a:pt x="685" y="4821"/>
                    <a:pt x="3860" y="502"/>
                    <a:pt x="3892" y="458"/>
                  </a:cubicBezTo>
                  <a:cubicBezTo>
                    <a:pt x="3987" y="332"/>
                    <a:pt x="3961" y="153"/>
                    <a:pt x="3835" y="58"/>
                  </a:cubicBezTo>
                  <a:cubicBezTo>
                    <a:pt x="3783" y="19"/>
                    <a:pt x="3723" y="1"/>
                    <a:pt x="3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207;p52">
              <a:extLst>
                <a:ext uri="{FF2B5EF4-FFF2-40B4-BE49-F238E27FC236}">
                  <a16:creationId xmlns:a16="http://schemas.microsoft.com/office/drawing/2014/main" id="{0FE3E4D6-CB73-6371-2CBD-3273560433FE}"/>
                </a:ext>
              </a:extLst>
            </p:cNvPr>
            <p:cNvSpPr/>
            <p:nvPr/>
          </p:nvSpPr>
          <p:spPr>
            <a:xfrm>
              <a:off x="5408175" y="4048900"/>
              <a:ext cx="329375" cy="530475"/>
            </a:xfrm>
            <a:custGeom>
              <a:avLst/>
              <a:gdLst/>
              <a:ahLst/>
              <a:cxnLst/>
              <a:rect l="l" t="t" r="r" b="b"/>
              <a:pathLst>
                <a:path w="13175" h="21219" extrusionOk="0">
                  <a:moveTo>
                    <a:pt x="327" y="1"/>
                  </a:moveTo>
                  <a:cubicBezTo>
                    <a:pt x="235" y="1"/>
                    <a:pt x="146" y="44"/>
                    <a:pt x="90" y="124"/>
                  </a:cubicBezTo>
                  <a:cubicBezTo>
                    <a:pt x="1" y="255"/>
                    <a:pt x="33" y="433"/>
                    <a:pt x="164" y="524"/>
                  </a:cubicBezTo>
                  <a:cubicBezTo>
                    <a:pt x="288" y="608"/>
                    <a:pt x="12481" y="9188"/>
                    <a:pt x="8148" y="20832"/>
                  </a:cubicBezTo>
                  <a:cubicBezTo>
                    <a:pt x="8093" y="20980"/>
                    <a:pt x="8169" y="21144"/>
                    <a:pt x="8317" y="21200"/>
                  </a:cubicBezTo>
                  <a:cubicBezTo>
                    <a:pt x="8349" y="21212"/>
                    <a:pt x="8383" y="21218"/>
                    <a:pt x="8417" y="21218"/>
                  </a:cubicBezTo>
                  <a:cubicBezTo>
                    <a:pt x="8536" y="21218"/>
                    <a:pt x="8643" y="21144"/>
                    <a:pt x="8686" y="21032"/>
                  </a:cubicBezTo>
                  <a:cubicBezTo>
                    <a:pt x="13174" y="8967"/>
                    <a:pt x="616" y="139"/>
                    <a:pt x="489" y="52"/>
                  </a:cubicBezTo>
                  <a:cubicBezTo>
                    <a:pt x="439" y="17"/>
                    <a:pt x="383" y="1"/>
                    <a:pt x="3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208;p52">
              <a:extLst>
                <a:ext uri="{FF2B5EF4-FFF2-40B4-BE49-F238E27FC236}">
                  <a16:creationId xmlns:a16="http://schemas.microsoft.com/office/drawing/2014/main" id="{6492E5F3-CF08-639A-4CC1-1FBBA4F2BBA7}"/>
                </a:ext>
              </a:extLst>
            </p:cNvPr>
            <p:cNvSpPr/>
            <p:nvPr/>
          </p:nvSpPr>
          <p:spPr>
            <a:xfrm>
              <a:off x="4085800" y="4414050"/>
              <a:ext cx="1354450" cy="551475"/>
            </a:xfrm>
            <a:custGeom>
              <a:avLst/>
              <a:gdLst/>
              <a:ahLst/>
              <a:cxnLst/>
              <a:rect l="l" t="t" r="r" b="b"/>
              <a:pathLst>
                <a:path w="54178" h="22059" extrusionOk="0">
                  <a:moveTo>
                    <a:pt x="27423" y="1"/>
                  </a:moveTo>
                  <a:cubicBezTo>
                    <a:pt x="24967" y="1"/>
                    <a:pt x="21935" y="776"/>
                    <a:pt x="18276" y="2988"/>
                  </a:cubicBezTo>
                  <a:cubicBezTo>
                    <a:pt x="12054" y="6746"/>
                    <a:pt x="0" y="9209"/>
                    <a:pt x="0" y="9209"/>
                  </a:cubicBezTo>
                  <a:cubicBezTo>
                    <a:pt x="0" y="9209"/>
                    <a:pt x="1427" y="13227"/>
                    <a:pt x="5704" y="16207"/>
                  </a:cubicBezTo>
                  <a:cubicBezTo>
                    <a:pt x="9981" y="19189"/>
                    <a:pt x="17757" y="21651"/>
                    <a:pt x="33311" y="22041"/>
                  </a:cubicBezTo>
                  <a:cubicBezTo>
                    <a:pt x="33782" y="22052"/>
                    <a:pt x="34244" y="22058"/>
                    <a:pt x="34696" y="22058"/>
                  </a:cubicBezTo>
                  <a:cubicBezTo>
                    <a:pt x="49181" y="22058"/>
                    <a:pt x="54178" y="16207"/>
                    <a:pt x="54178" y="16207"/>
                  </a:cubicBezTo>
                  <a:lnTo>
                    <a:pt x="49253" y="14264"/>
                  </a:lnTo>
                  <a:cubicBezTo>
                    <a:pt x="44327" y="12319"/>
                    <a:pt x="34606" y="2210"/>
                    <a:pt x="31755" y="914"/>
                  </a:cubicBezTo>
                  <a:cubicBezTo>
                    <a:pt x="30581" y="381"/>
                    <a:pt x="29143" y="1"/>
                    <a:pt x="274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209;p52">
              <a:extLst>
                <a:ext uri="{FF2B5EF4-FFF2-40B4-BE49-F238E27FC236}">
                  <a16:creationId xmlns:a16="http://schemas.microsoft.com/office/drawing/2014/main" id="{7028C7BD-DC7F-4678-7618-99741BD4007A}"/>
                </a:ext>
              </a:extLst>
            </p:cNvPr>
            <p:cNvSpPr/>
            <p:nvPr/>
          </p:nvSpPr>
          <p:spPr>
            <a:xfrm>
              <a:off x="4077575" y="4407200"/>
              <a:ext cx="1371300" cy="565475"/>
            </a:xfrm>
            <a:custGeom>
              <a:avLst/>
              <a:gdLst/>
              <a:ahLst/>
              <a:cxnLst/>
              <a:rect l="l" t="t" r="r" b="b"/>
              <a:pathLst>
                <a:path w="54852" h="22619" extrusionOk="0">
                  <a:moveTo>
                    <a:pt x="27738" y="550"/>
                  </a:moveTo>
                  <a:cubicBezTo>
                    <a:pt x="29236" y="550"/>
                    <a:pt x="30647" y="849"/>
                    <a:pt x="31966" y="1449"/>
                  </a:cubicBezTo>
                  <a:cubicBezTo>
                    <a:pt x="33113" y="1971"/>
                    <a:pt x="35458" y="4009"/>
                    <a:pt x="38175" y="6369"/>
                  </a:cubicBezTo>
                  <a:cubicBezTo>
                    <a:pt x="42101" y="9782"/>
                    <a:pt x="46553" y="13649"/>
                    <a:pt x="49476" y="14804"/>
                  </a:cubicBezTo>
                  <a:lnTo>
                    <a:pt x="53996" y="16588"/>
                  </a:lnTo>
                  <a:cubicBezTo>
                    <a:pt x="52741" y="17760"/>
                    <a:pt x="47297" y="22045"/>
                    <a:pt x="35014" y="22045"/>
                  </a:cubicBezTo>
                  <a:cubicBezTo>
                    <a:pt x="34567" y="22045"/>
                    <a:pt x="34112" y="22039"/>
                    <a:pt x="33647" y="22028"/>
                  </a:cubicBezTo>
                  <a:cubicBezTo>
                    <a:pt x="20278" y="21693"/>
                    <a:pt x="11298" y="19803"/>
                    <a:pt x="6197" y="16247"/>
                  </a:cubicBezTo>
                  <a:cubicBezTo>
                    <a:pt x="2723" y="13826"/>
                    <a:pt x="1151" y="10674"/>
                    <a:pt x="724" y="9692"/>
                  </a:cubicBezTo>
                  <a:cubicBezTo>
                    <a:pt x="2726" y="9259"/>
                    <a:pt x="13144" y="6895"/>
                    <a:pt x="18753" y="3507"/>
                  </a:cubicBezTo>
                  <a:cubicBezTo>
                    <a:pt x="22012" y="1537"/>
                    <a:pt x="25018" y="550"/>
                    <a:pt x="27738" y="550"/>
                  </a:cubicBezTo>
                  <a:close/>
                  <a:moveTo>
                    <a:pt x="27766" y="1"/>
                  </a:moveTo>
                  <a:cubicBezTo>
                    <a:pt x="25299" y="1"/>
                    <a:pt x="22200" y="754"/>
                    <a:pt x="18455" y="3016"/>
                  </a:cubicBezTo>
                  <a:cubicBezTo>
                    <a:pt x="12349" y="6707"/>
                    <a:pt x="392" y="9178"/>
                    <a:pt x="273" y="9202"/>
                  </a:cubicBezTo>
                  <a:cubicBezTo>
                    <a:pt x="101" y="9237"/>
                    <a:pt x="1" y="9414"/>
                    <a:pt x="59" y="9578"/>
                  </a:cubicBezTo>
                  <a:cubicBezTo>
                    <a:pt x="119" y="9746"/>
                    <a:pt x="1565" y="13718"/>
                    <a:pt x="5868" y="16716"/>
                  </a:cubicBezTo>
                  <a:cubicBezTo>
                    <a:pt x="11065" y="20339"/>
                    <a:pt x="20147" y="22264"/>
                    <a:pt x="33632" y="22600"/>
                  </a:cubicBezTo>
                  <a:cubicBezTo>
                    <a:pt x="34113" y="22612"/>
                    <a:pt x="34583" y="22619"/>
                    <a:pt x="35043" y="22619"/>
                  </a:cubicBezTo>
                  <a:cubicBezTo>
                    <a:pt x="49468" y="22619"/>
                    <a:pt x="54510" y="16918"/>
                    <a:pt x="54724" y="16669"/>
                  </a:cubicBezTo>
                  <a:cubicBezTo>
                    <a:pt x="54851" y="16520"/>
                    <a:pt x="54795" y="16288"/>
                    <a:pt x="54611" y="16217"/>
                  </a:cubicBezTo>
                  <a:lnTo>
                    <a:pt x="49686" y="14272"/>
                  </a:lnTo>
                  <a:cubicBezTo>
                    <a:pt x="46854" y="13153"/>
                    <a:pt x="42249" y="9153"/>
                    <a:pt x="38550" y="5938"/>
                  </a:cubicBezTo>
                  <a:cubicBezTo>
                    <a:pt x="35800" y="3547"/>
                    <a:pt x="33426" y="1483"/>
                    <a:pt x="32202" y="928"/>
                  </a:cubicBezTo>
                  <a:cubicBezTo>
                    <a:pt x="31064" y="411"/>
                    <a:pt x="29588" y="1"/>
                    <a:pt x="27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210;p52">
              <a:extLst>
                <a:ext uri="{FF2B5EF4-FFF2-40B4-BE49-F238E27FC236}">
                  <a16:creationId xmlns:a16="http://schemas.microsoft.com/office/drawing/2014/main" id="{8B18C1BE-701F-8C05-6B80-8E254965A39A}"/>
                </a:ext>
              </a:extLst>
            </p:cNvPr>
            <p:cNvSpPr/>
            <p:nvPr/>
          </p:nvSpPr>
          <p:spPr>
            <a:xfrm>
              <a:off x="4558875" y="4129050"/>
              <a:ext cx="427725" cy="577025"/>
            </a:xfrm>
            <a:custGeom>
              <a:avLst/>
              <a:gdLst/>
              <a:ahLst/>
              <a:cxnLst/>
              <a:rect l="l" t="t" r="r" b="b"/>
              <a:pathLst>
                <a:path w="17109" h="23081" extrusionOk="0">
                  <a:moveTo>
                    <a:pt x="17109" y="0"/>
                  </a:moveTo>
                  <a:lnTo>
                    <a:pt x="6480" y="5834"/>
                  </a:lnTo>
                  <a:cubicBezTo>
                    <a:pt x="6480" y="5834"/>
                    <a:pt x="5573" y="9463"/>
                    <a:pt x="3241" y="14258"/>
                  </a:cubicBezTo>
                  <a:cubicBezTo>
                    <a:pt x="908" y="19053"/>
                    <a:pt x="1" y="22812"/>
                    <a:pt x="3500" y="23071"/>
                  </a:cubicBezTo>
                  <a:cubicBezTo>
                    <a:pt x="3581" y="23077"/>
                    <a:pt x="3663" y="23080"/>
                    <a:pt x="3745" y="23080"/>
                  </a:cubicBezTo>
                  <a:cubicBezTo>
                    <a:pt x="7231" y="23080"/>
                    <a:pt x="12081" y="17818"/>
                    <a:pt x="13220" y="14906"/>
                  </a:cubicBezTo>
                  <a:cubicBezTo>
                    <a:pt x="14387" y="11925"/>
                    <a:pt x="17109" y="1"/>
                    <a:pt x="171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211;p52">
              <a:extLst>
                <a:ext uri="{FF2B5EF4-FFF2-40B4-BE49-F238E27FC236}">
                  <a16:creationId xmlns:a16="http://schemas.microsoft.com/office/drawing/2014/main" id="{92810CCF-EDCE-AA65-48A9-8E2560FC0BCA}"/>
                </a:ext>
              </a:extLst>
            </p:cNvPr>
            <p:cNvSpPr/>
            <p:nvPr/>
          </p:nvSpPr>
          <p:spPr>
            <a:xfrm>
              <a:off x="4569950" y="4121875"/>
              <a:ext cx="424725" cy="591350"/>
            </a:xfrm>
            <a:custGeom>
              <a:avLst/>
              <a:gdLst/>
              <a:ahLst/>
              <a:cxnLst/>
              <a:rect l="l" t="t" r="r" b="b"/>
              <a:pathLst>
                <a:path w="16989" h="23654" extrusionOk="0">
                  <a:moveTo>
                    <a:pt x="16243" y="847"/>
                  </a:moveTo>
                  <a:lnTo>
                    <a:pt x="16243" y="847"/>
                  </a:lnTo>
                  <a:cubicBezTo>
                    <a:pt x="15666" y="3336"/>
                    <a:pt x="13504" y="12552"/>
                    <a:pt x="12510" y="15089"/>
                  </a:cubicBezTo>
                  <a:cubicBezTo>
                    <a:pt x="11420" y="17877"/>
                    <a:pt x="6648" y="23081"/>
                    <a:pt x="3304" y="23081"/>
                  </a:cubicBezTo>
                  <a:cubicBezTo>
                    <a:pt x="3228" y="23081"/>
                    <a:pt x="3153" y="23078"/>
                    <a:pt x="3078" y="23073"/>
                  </a:cubicBezTo>
                  <a:cubicBezTo>
                    <a:pt x="2194" y="23008"/>
                    <a:pt x="1612" y="22712"/>
                    <a:pt x="1301" y="22169"/>
                  </a:cubicBezTo>
                  <a:cubicBezTo>
                    <a:pt x="610" y="20969"/>
                    <a:pt x="1184" y="18518"/>
                    <a:pt x="3055" y="14671"/>
                  </a:cubicBezTo>
                  <a:cubicBezTo>
                    <a:pt x="5137" y="10391"/>
                    <a:pt x="6101" y="6988"/>
                    <a:pt x="6284" y="6313"/>
                  </a:cubicBezTo>
                  <a:lnTo>
                    <a:pt x="16243" y="847"/>
                  </a:lnTo>
                  <a:close/>
                  <a:moveTo>
                    <a:pt x="16665" y="1"/>
                  </a:moveTo>
                  <a:cubicBezTo>
                    <a:pt x="16620" y="1"/>
                    <a:pt x="16573" y="12"/>
                    <a:pt x="16528" y="36"/>
                  </a:cubicBezTo>
                  <a:lnTo>
                    <a:pt x="5900" y="5869"/>
                  </a:lnTo>
                  <a:cubicBezTo>
                    <a:pt x="5830" y="5908"/>
                    <a:pt x="5779" y="5974"/>
                    <a:pt x="5760" y="6051"/>
                  </a:cubicBezTo>
                  <a:cubicBezTo>
                    <a:pt x="5750" y="6087"/>
                    <a:pt x="4833" y="9706"/>
                    <a:pt x="2540" y="14420"/>
                  </a:cubicBezTo>
                  <a:cubicBezTo>
                    <a:pt x="553" y="18505"/>
                    <a:pt x="1" y="21060"/>
                    <a:pt x="805" y="22455"/>
                  </a:cubicBezTo>
                  <a:cubicBezTo>
                    <a:pt x="1213" y="23165"/>
                    <a:pt x="1964" y="23565"/>
                    <a:pt x="3035" y="23644"/>
                  </a:cubicBezTo>
                  <a:cubicBezTo>
                    <a:pt x="3123" y="23651"/>
                    <a:pt x="3211" y="23653"/>
                    <a:pt x="3301" y="23653"/>
                  </a:cubicBezTo>
                  <a:cubicBezTo>
                    <a:pt x="6995" y="23653"/>
                    <a:pt x="11919" y="18174"/>
                    <a:pt x="13044" y="15298"/>
                  </a:cubicBezTo>
                  <a:cubicBezTo>
                    <a:pt x="14205" y="12331"/>
                    <a:pt x="16834" y="839"/>
                    <a:pt x="16945" y="352"/>
                  </a:cubicBezTo>
                  <a:cubicBezTo>
                    <a:pt x="16989" y="161"/>
                    <a:pt x="16838" y="1"/>
                    <a:pt x="166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212;p52">
              <a:extLst>
                <a:ext uri="{FF2B5EF4-FFF2-40B4-BE49-F238E27FC236}">
                  <a16:creationId xmlns:a16="http://schemas.microsoft.com/office/drawing/2014/main" id="{53254ECF-4C37-A123-000B-D719505AF9F3}"/>
                </a:ext>
              </a:extLst>
            </p:cNvPr>
            <p:cNvSpPr/>
            <p:nvPr/>
          </p:nvSpPr>
          <p:spPr>
            <a:xfrm>
              <a:off x="4452075" y="3594425"/>
              <a:ext cx="719225" cy="764800"/>
            </a:xfrm>
            <a:custGeom>
              <a:avLst/>
              <a:gdLst/>
              <a:ahLst/>
              <a:cxnLst/>
              <a:rect l="l" t="t" r="r" b="b"/>
              <a:pathLst>
                <a:path w="28769" h="30592" extrusionOk="0">
                  <a:moveTo>
                    <a:pt x="14382" y="0"/>
                  </a:moveTo>
                  <a:cubicBezTo>
                    <a:pt x="14381" y="1"/>
                    <a:pt x="10871" y="3512"/>
                    <a:pt x="6270" y="3512"/>
                  </a:cubicBezTo>
                  <a:cubicBezTo>
                    <a:pt x="4941" y="3512"/>
                    <a:pt x="3521" y="3219"/>
                    <a:pt x="2069" y="2463"/>
                  </a:cubicBezTo>
                  <a:cubicBezTo>
                    <a:pt x="2069" y="2463"/>
                    <a:pt x="514" y="14128"/>
                    <a:pt x="255" y="20608"/>
                  </a:cubicBezTo>
                  <a:cubicBezTo>
                    <a:pt x="0" y="26977"/>
                    <a:pt x="3375" y="30592"/>
                    <a:pt x="6197" y="30592"/>
                  </a:cubicBezTo>
                  <a:cubicBezTo>
                    <a:pt x="6247" y="30592"/>
                    <a:pt x="6297" y="30591"/>
                    <a:pt x="6346" y="30589"/>
                  </a:cubicBezTo>
                  <a:cubicBezTo>
                    <a:pt x="9197" y="30459"/>
                    <a:pt x="21122" y="23460"/>
                    <a:pt x="21251" y="23071"/>
                  </a:cubicBezTo>
                  <a:cubicBezTo>
                    <a:pt x="21381" y="22682"/>
                    <a:pt x="23195" y="21645"/>
                    <a:pt x="23195" y="21645"/>
                  </a:cubicBezTo>
                  <a:cubicBezTo>
                    <a:pt x="23195" y="21645"/>
                    <a:pt x="23451" y="22477"/>
                    <a:pt x="24279" y="22477"/>
                  </a:cubicBezTo>
                  <a:cubicBezTo>
                    <a:pt x="24628" y="22477"/>
                    <a:pt x="25080" y="22328"/>
                    <a:pt x="25658" y="21905"/>
                  </a:cubicBezTo>
                  <a:cubicBezTo>
                    <a:pt x="27603" y="20478"/>
                    <a:pt x="28769" y="14906"/>
                    <a:pt x="28250" y="13350"/>
                  </a:cubicBezTo>
                  <a:cubicBezTo>
                    <a:pt x="27928" y="12382"/>
                    <a:pt x="27605" y="12117"/>
                    <a:pt x="27282" y="12117"/>
                  </a:cubicBezTo>
                  <a:cubicBezTo>
                    <a:pt x="27086" y="12117"/>
                    <a:pt x="26890" y="12215"/>
                    <a:pt x="26694" y="12313"/>
                  </a:cubicBezTo>
                  <a:cubicBezTo>
                    <a:pt x="26219" y="12551"/>
                    <a:pt x="24435" y="13771"/>
                    <a:pt x="22342" y="13771"/>
                  </a:cubicBezTo>
                  <a:cubicBezTo>
                    <a:pt x="22153" y="13771"/>
                    <a:pt x="21962" y="13761"/>
                    <a:pt x="21769" y="13739"/>
                  </a:cubicBezTo>
                  <a:cubicBezTo>
                    <a:pt x="19436" y="13479"/>
                    <a:pt x="15029" y="10888"/>
                    <a:pt x="14511" y="6222"/>
                  </a:cubicBezTo>
                  <a:cubicBezTo>
                    <a:pt x="13993" y="1557"/>
                    <a:pt x="14381" y="0"/>
                    <a:pt x="143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213;p52">
              <a:extLst>
                <a:ext uri="{FF2B5EF4-FFF2-40B4-BE49-F238E27FC236}">
                  <a16:creationId xmlns:a16="http://schemas.microsoft.com/office/drawing/2014/main" id="{87BD9C0C-D79E-6F44-71FE-719C1C0B5C14}"/>
                </a:ext>
              </a:extLst>
            </p:cNvPr>
            <p:cNvSpPr/>
            <p:nvPr/>
          </p:nvSpPr>
          <p:spPr>
            <a:xfrm>
              <a:off x="4447675" y="3587300"/>
              <a:ext cx="730850" cy="779075"/>
            </a:xfrm>
            <a:custGeom>
              <a:avLst/>
              <a:gdLst/>
              <a:ahLst/>
              <a:cxnLst/>
              <a:rect l="l" t="t" r="r" b="b"/>
              <a:pathLst>
                <a:path w="29234" h="31163" extrusionOk="0">
                  <a:moveTo>
                    <a:pt x="14176" y="1011"/>
                  </a:moveTo>
                  <a:cubicBezTo>
                    <a:pt x="14106" y="1901"/>
                    <a:pt x="14079" y="3618"/>
                    <a:pt x="14404" y="6538"/>
                  </a:cubicBezTo>
                  <a:cubicBezTo>
                    <a:pt x="14949" y="11439"/>
                    <a:pt x="19641" y="14056"/>
                    <a:pt x="21915" y="14309"/>
                  </a:cubicBezTo>
                  <a:cubicBezTo>
                    <a:pt x="22116" y="14331"/>
                    <a:pt x="22315" y="14341"/>
                    <a:pt x="22511" y="14341"/>
                  </a:cubicBezTo>
                  <a:cubicBezTo>
                    <a:pt x="24377" y="14341"/>
                    <a:pt x="25999" y="13421"/>
                    <a:pt x="26729" y="13004"/>
                  </a:cubicBezTo>
                  <a:cubicBezTo>
                    <a:pt x="26843" y="12939"/>
                    <a:pt x="26934" y="12887"/>
                    <a:pt x="27000" y="12855"/>
                  </a:cubicBezTo>
                  <a:cubicBezTo>
                    <a:pt x="27198" y="12755"/>
                    <a:pt x="27342" y="12688"/>
                    <a:pt x="27459" y="12688"/>
                  </a:cubicBezTo>
                  <a:cubicBezTo>
                    <a:pt x="27494" y="12688"/>
                    <a:pt x="27526" y="12694"/>
                    <a:pt x="27556" y="12707"/>
                  </a:cubicBezTo>
                  <a:cubicBezTo>
                    <a:pt x="27694" y="12765"/>
                    <a:pt x="27909" y="12987"/>
                    <a:pt x="28155" y="13726"/>
                  </a:cubicBezTo>
                  <a:cubicBezTo>
                    <a:pt x="28627" y="15142"/>
                    <a:pt x="27534" y="20588"/>
                    <a:pt x="25665" y="21958"/>
                  </a:cubicBezTo>
                  <a:cubicBezTo>
                    <a:pt x="25198" y="22301"/>
                    <a:pt x="24786" y="22475"/>
                    <a:pt x="24452" y="22475"/>
                  </a:cubicBezTo>
                  <a:cubicBezTo>
                    <a:pt x="24364" y="22475"/>
                    <a:pt x="24281" y="22463"/>
                    <a:pt x="24204" y="22439"/>
                  </a:cubicBezTo>
                  <a:cubicBezTo>
                    <a:pt x="23798" y="22306"/>
                    <a:pt x="23646" y="21849"/>
                    <a:pt x="23645" y="21845"/>
                  </a:cubicBezTo>
                  <a:cubicBezTo>
                    <a:pt x="23620" y="21762"/>
                    <a:pt x="23557" y="21696"/>
                    <a:pt x="23476" y="21663"/>
                  </a:cubicBezTo>
                  <a:cubicBezTo>
                    <a:pt x="23442" y="21650"/>
                    <a:pt x="23407" y="21644"/>
                    <a:pt x="23371" y="21644"/>
                  </a:cubicBezTo>
                  <a:cubicBezTo>
                    <a:pt x="23322" y="21644"/>
                    <a:pt x="23273" y="21656"/>
                    <a:pt x="23230" y="21681"/>
                  </a:cubicBezTo>
                  <a:cubicBezTo>
                    <a:pt x="22546" y="22072"/>
                    <a:pt x="21402" y="22773"/>
                    <a:pt x="21180" y="23209"/>
                  </a:cubicBezTo>
                  <a:cubicBezTo>
                    <a:pt x="20380" y="24002"/>
                    <a:pt x="9133" y="30467"/>
                    <a:pt x="6509" y="30588"/>
                  </a:cubicBezTo>
                  <a:cubicBezTo>
                    <a:pt x="6467" y="30589"/>
                    <a:pt x="6425" y="30590"/>
                    <a:pt x="6383" y="30590"/>
                  </a:cubicBezTo>
                  <a:cubicBezTo>
                    <a:pt x="5353" y="30590"/>
                    <a:pt x="4285" y="30088"/>
                    <a:pt x="3346" y="29153"/>
                  </a:cubicBezTo>
                  <a:cubicBezTo>
                    <a:pt x="1537" y="27354"/>
                    <a:pt x="579" y="24347"/>
                    <a:pt x="716" y="20905"/>
                  </a:cubicBezTo>
                  <a:cubicBezTo>
                    <a:pt x="946" y="15183"/>
                    <a:pt x="2204" y="5280"/>
                    <a:pt x="2477" y="3182"/>
                  </a:cubicBezTo>
                  <a:cubicBezTo>
                    <a:pt x="3747" y="3779"/>
                    <a:pt x="5083" y="4077"/>
                    <a:pt x="6453" y="4077"/>
                  </a:cubicBezTo>
                  <a:cubicBezTo>
                    <a:pt x="7927" y="4077"/>
                    <a:pt x="9439" y="3732"/>
                    <a:pt x="10950" y="3041"/>
                  </a:cubicBezTo>
                  <a:cubicBezTo>
                    <a:pt x="12415" y="2371"/>
                    <a:pt x="13539" y="1539"/>
                    <a:pt x="14176" y="1011"/>
                  </a:cubicBezTo>
                  <a:close/>
                  <a:moveTo>
                    <a:pt x="14556" y="0"/>
                  </a:moveTo>
                  <a:cubicBezTo>
                    <a:pt x="14483" y="0"/>
                    <a:pt x="14410" y="28"/>
                    <a:pt x="14355" y="83"/>
                  </a:cubicBezTo>
                  <a:cubicBezTo>
                    <a:pt x="14311" y="128"/>
                    <a:pt x="10868" y="3500"/>
                    <a:pt x="6422" y="3500"/>
                  </a:cubicBezTo>
                  <a:cubicBezTo>
                    <a:pt x="5138" y="3500"/>
                    <a:pt x="3770" y="3219"/>
                    <a:pt x="2377" y="2495"/>
                  </a:cubicBezTo>
                  <a:cubicBezTo>
                    <a:pt x="2336" y="2473"/>
                    <a:pt x="2290" y="2462"/>
                    <a:pt x="2245" y="2462"/>
                  </a:cubicBezTo>
                  <a:cubicBezTo>
                    <a:pt x="2199" y="2462"/>
                    <a:pt x="2154" y="2473"/>
                    <a:pt x="2113" y="2495"/>
                  </a:cubicBezTo>
                  <a:cubicBezTo>
                    <a:pt x="2030" y="2538"/>
                    <a:pt x="1973" y="2619"/>
                    <a:pt x="1960" y="2710"/>
                  </a:cubicBezTo>
                  <a:cubicBezTo>
                    <a:pt x="1945" y="2827"/>
                    <a:pt x="401" y="14463"/>
                    <a:pt x="144" y="20883"/>
                  </a:cubicBezTo>
                  <a:cubicBezTo>
                    <a:pt x="0" y="24484"/>
                    <a:pt x="1020" y="27647"/>
                    <a:pt x="2942" y="29559"/>
                  </a:cubicBezTo>
                  <a:cubicBezTo>
                    <a:pt x="3987" y="30598"/>
                    <a:pt x="5198" y="31163"/>
                    <a:pt x="6371" y="31163"/>
                  </a:cubicBezTo>
                  <a:cubicBezTo>
                    <a:pt x="6426" y="31163"/>
                    <a:pt x="6480" y="31162"/>
                    <a:pt x="6534" y="31159"/>
                  </a:cubicBezTo>
                  <a:cubicBezTo>
                    <a:pt x="9196" y="31039"/>
                    <a:pt x="21458" y="24166"/>
                    <a:pt x="21696" y="23454"/>
                  </a:cubicBezTo>
                  <a:cubicBezTo>
                    <a:pt x="21785" y="23277"/>
                    <a:pt x="22524" y="22767"/>
                    <a:pt x="23247" y="22334"/>
                  </a:cubicBezTo>
                  <a:cubicBezTo>
                    <a:pt x="23384" y="22562"/>
                    <a:pt x="23626" y="22850"/>
                    <a:pt x="24020" y="22981"/>
                  </a:cubicBezTo>
                  <a:cubicBezTo>
                    <a:pt x="24158" y="23027"/>
                    <a:pt x="24302" y="23050"/>
                    <a:pt x="24454" y="23050"/>
                  </a:cubicBezTo>
                  <a:cubicBezTo>
                    <a:pt x="24913" y="23050"/>
                    <a:pt x="25432" y="22840"/>
                    <a:pt x="26003" y="22421"/>
                  </a:cubicBezTo>
                  <a:cubicBezTo>
                    <a:pt x="28121" y="20868"/>
                    <a:pt x="29234" y="15154"/>
                    <a:pt x="28698" y="13546"/>
                  </a:cubicBezTo>
                  <a:cubicBezTo>
                    <a:pt x="28438" y="12766"/>
                    <a:pt x="28145" y="12332"/>
                    <a:pt x="27775" y="12179"/>
                  </a:cubicBezTo>
                  <a:cubicBezTo>
                    <a:pt x="27668" y="12135"/>
                    <a:pt x="27563" y="12117"/>
                    <a:pt x="27461" y="12117"/>
                  </a:cubicBezTo>
                  <a:cubicBezTo>
                    <a:pt x="27196" y="12117"/>
                    <a:pt x="26951" y="12239"/>
                    <a:pt x="26742" y="12342"/>
                  </a:cubicBezTo>
                  <a:cubicBezTo>
                    <a:pt x="26671" y="12378"/>
                    <a:pt x="26571" y="12435"/>
                    <a:pt x="26445" y="12508"/>
                  </a:cubicBezTo>
                  <a:cubicBezTo>
                    <a:pt x="25757" y="12900"/>
                    <a:pt x="24233" y="13769"/>
                    <a:pt x="22517" y="13769"/>
                  </a:cubicBezTo>
                  <a:cubicBezTo>
                    <a:pt x="22339" y="13769"/>
                    <a:pt x="22159" y="13760"/>
                    <a:pt x="21978" y="13740"/>
                  </a:cubicBezTo>
                  <a:cubicBezTo>
                    <a:pt x="19857" y="13504"/>
                    <a:pt x="15481" y="11059"/>
                    <a:pt x="14972" y="6475"/>
                  </a:cubicBezTo>
                  <a:cubicBezTo>
                    <a:pt x="14468" y="1948"/>
                    <a:pt x="14832" y="370"/>
                    <a:pt x="14835" y="353"/>
                  </a:cubicBezTo>
                  <a:cubicBezTo>
                    <a:pt x="14865" y="230"/>
                    <a:pt x="14810" y="100"/>
                    <a:pt x="14698" y="38"/>
                  </a:cubicBezTo>
                  <a:cubicBezTo>
                    <a:pt x="14653" y="12"/>
                    <a:pt x="14605" y="0"/>
                    <a:pt x="145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214;p52">
              <a:extLst>
                <a:ext uri="{FF2B5EF4-FFF2-40B4-BE49-F238E27FC236}">
                  <a16:creationId xmlns:a16="http://schemas.microsoft.com/office/drawing/2014/main" id="{5CAEB2B2-31B5-7B42-CEC6-04DB146A014F}"/>
                </a:ext>
              </a:extLst>
            </p:cNvPr>
            <p:cNvSpPr/>
            <p:nvPr/>
          </p:nvSpPr>
          <p:spPr>
            <a:xfrm>
              <a:off x="4496625" y="3801125"/>
              <a:ext cx="144650" cy="182850"/>
            </a:xfrm>
            <a:custGeom>
              <a:avLst/>
              <a:gdLst/>
              <a:ahLst/>
              <a:cxnLst/>
              <a:rect l="l" t="t" r="r" b="b"/>
              <a:pathLst>
                <a:path w="5786" h="7314" extrusionOk="0">
                  <a:moveTo>
                    <a:pt x="5471" y="0"/>
                  </a:moveTo>
                  <a:cubicBezTo>
                    <a:pt x="5340" y="0"/>
                    <a:pt x="5222" y="91"/>
                    <a:pt x="5192" y="225"/>
                  </a:cubicBezTo>
                  <a:cubicBezTo>
                    <a:pt x="5187" y="247"/>
                    <a:pt x="4677" y="2479"/>
                    <a:pt x="3084" y="3826"/>
                  </a:cubicBezTo>
                  <a:cubicBezTo>
                    <a:pt x="2289" y="4499"/>
                    <a:pt x="1587" y="4648"/>
                    <a:pt x="1075" y="4757"/>
                  </a:cubicBezTo>
                  <a:cubicBezTo>
                    <a:pt x="547" y="4868"/>
                    <a:pt x="1" y="4983"/>
                    <a:pt x="1" y="5731"/>
                  </a:cubicBezTo>
                  <a:cubicBezTo>
                    <a:pt x="1" y="6938"/>
                    <a:pt x="2782" y="7246"/>
                    <a:pt x="3636" y="7312"/>
                  </a:cubicBezTo>
                  <a:cubicBezTo>
                    <a:pt x="3643" y="7312"/>
                    <a:pt x="3651" y="7313"/>
                    <a:pt x="3658" y="7313"/>
                  </a:cubicBezTo>
                  <a:cubicBezTo>
                    <a:pt x="3812" y="7313"/>
                    <a:pt x="3939" y="7192"/>
                    <a:pt x="3945" y="7037"/>
                  </a:cubicBezTo>
                  <a:cubicBezTo>
                    <a:pt x="3951" y="6883"/>
                    <a:pt x="3833" y="6752"/>
                    <a:pt x="3679" y="6741"/>
                  </a:cubicBezTo>
                  <a:cubicBezTo>
                    <a:pt x="2179" y="6625"/>
                    <a:pt x="574" y="6191"/>
                    <a:pt x="574" y="5731"/>
                  </a:cubicBezTo>
                  <a:cubicBezTo>
                    <a:pt x="574" y="5480"/>
                    <a:pt x="608" y="5440"/>
                    <a:pt x="1194" y="5316"/>
                  </a:cubicBezTo>
                  <a:cubicBezTo>
                    <a:pt x="1733" y="5202"/>
                    <a:pt x="2550" y="5028"/>
                    <a:pt x="3454" y="4265"/>
                  </a:cubicBezTo>
                  <a:cubicBezTo>
                    <a:pt x="5192" y="2793"/>
                    <a:pt x="5729" y="448"/>
                    <a:pt x="5752" y="349"/>
                  </a:cubicBezTo>
                  <a:cubicBezTo>
                    <a:pt x="5785" y="194"/>
                    <a:pt x="5688" y="41"/>
                    <a:pt x="5534" y="7"/>
                  </a:cubicBezTo>
                  <a:cubicBezTo>
                    <a:pt x="5513" y="3"/>
                    <a:pt x="5492" y="0"/>
                    <a:pt x="5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215;p52">
              <a:extLst>
                <a:ext uri="{FF2B5EF4-FFF2-40B4-BE49-F238E27FC236}">
                  <a16:creationId xmlns:a16="http://schemas.microsoft.com/office/drawing/2014/main" id="{DA725A46-DAE8-7444-626D-D3C270FE54D8}"/>
                </a:ext>
              </a:extLst>
            </p:cNvPr>
            <p:cNvSpPr/>
            <p:nvPr/>
          </p:nvSpPr>
          <p:spPr>
            <a:xfrm>
              <a:off x="4554275" y="4018300"/>
              <a:ext cx="249125" cy="59550"/>
            </a:xfrm>
            <a:custGeom>
              <a:avLst/>
              <a:gdLst/>
              <a:ahLst/>
              <a:cxnLst/>
              <a:rect l="l" t="t" r="r" b="b"/>
              <a:pathLst>
                <a:path w="9965" h="2382" extrusionOk="0">
                  <a:moveTo>
                    <a:pt x="9640" y="1"/>
                  </a:moveTo>
                  <a:cubicBezTo>
                    <a:pt x="9587" y="1"/>
                    <a:pt x="9533" y="16"/>
                    <a:pt x="9485" y="47"/>
                  </a:cubicBezTo>
                  <a:cubicBezTo>
                    <a:pt x="7486" y="1415"/>
                    <a:pt x="5565" y="1811"/>
                    <a:pt x="4012" y="1811"/>
                  </a:cubicBezTo>
                  <a:cubicBezTo>
                    <a:pt x="1902" y="1811"/>
                    <a:pt x="472" y="1081"/>
                    <a:pt x="447" y="1067"/>
                  </a:cubicBezTo>
                  <a:cubicBezTo>
                    <a:pt x="408" y="1049"/>
                    <a:pt x="366" y="1040"/>
                    <a:pt x="325" y="1040"/>
                  </a:cubicBezTo>
                  <a:cubicBezTo>
                    <a:pt x="222" y="1040"/>
                    <a:pt x="123" y="1095"/>
                    <a:pt x="71" y="1192"/>
                  </a:cubicBezTo>
                  <a:cubicBezTo>
                    <a:pt x="1" y="1328"/>
                    <a:pt x="48" y="1497"/>
                    <a:pt x="180" y="1574"/>
                  </a:cubicBezTo>
                  <a:cubicBezTo>
                    <a:pt x="207" y="1588"/>
                    <a:pt x="1751" y="2382"/>
                    <a:pt x="4020" y="2382"/>
                  </a:cubicBezTo>
                  <a:cubicBezTo>
                    <a:pt x="5668" y="2382"/>
                    <a:pt x="7700" y="1962"/>
                    <a:pt x="9808" y="520"/>
                  </a:cubicBezTo>
                  <a:cubicBezTo>
                    <a:pt x="9935" y="430"/>
                    <a:pt x="9965" y="254"/>
                    <a:pt x="9877" y="126"/>
                  </a:cubicBezTo>
                  <a:cubicBezTo>
                    <a:pt x="9822" y="45"/>
                    <a:pt x="9732" y="1"/>
                    <a:pt x="96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216;p52">
              <a:extLst>
                <a:ext uri="{FF2B5EF4-FFF2-40B4-BE49-F238E27FC236}">
                  <a16:creationId xmlns:a16="http://schemas.microsoft.com/office/drawing/2014/main" id="{6B446230-B8DA-ACC3-1DAA-DE568891956F}"/>
                </a:ext>
              </a:extLst>
            </p:cNvPr>
            <p:cNvSpPr/>
            <p:nvPr/>
          </p:nvSpPr>
          <p:spPr>
            <a:xfrm>
              <a:off x="4588400" y="4064250"/>
              <a:ext cx="132500" cy="113525"/>
            </a:xfrm>
            <a:custGeom>
              <a:avLst/>
              <a:gdLst/>
              <a:ahLst/>
              <a:cxnLst/>
              <a:rect l="l" t="t" r="r" b="b"/>
              <a:pathLst>
                <a:path w="5300" h="4541" extrusionOk="0">
                  <a:moveTo>
                    <a:pt x="5299" y="1"/>
                  </a:moveTo>
                  <a:lnTo>
                    <a:pt x="5299" y="1"/>
                  </a:lnTo>
                  <a:cubicBezTo>
                    <a:pt x="5299" y="1"/>
                    <a:pt x="3730" y="373"/>
                    <a:pt x="2279" y="373"/>
                  </a:cubicBezTo>
                  <a:cubicBezTo>
                    <a:pt x="1617" y="373"/>
                    <a:pt x="979" y="295"/>
                    <a:pt x="527" y="69"/>
                  </a:cubicBezTo>
                  <a:lnTo>
                    <a:pt x="527" y="69"/>
                  </a:lnTo>
                  <a:cubicBezTo>
                    <a:pt x="527" y="69"/>
                    <a:pt x="1" y="4541"/>
                    <a:pt x="1478" y="4541"/>
                  </a:cubicBezTo>
                  <a:cubicBezTo>
                    <a:pt x="1498" y="4541"/>
                    <a:pt x="1519" y="4540"/>
                    <a:pt x="1541" y="4538"/>
                  </a:cubicBezTo>
                  <a:cubicBezTo>
                    <a:pt x="3097" y="4409"/>
                    <a:pt x="5299" y="1"/>
                    <a:pt x="5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217;p52">
              <a:extLst>
                <a:ext uri="{FF2B5EF4-FFF2-40B4-BE49-F238E27FC236}">
                  <a16:creationId xmlns:a16="http://schemas.microsoft.com/office/drawing/2014/main" id="{87175CC8-7839-28CB-696C-0D9DFB963E69}"/>
                </a:ext>
              </a:extLst>
            </p:cNvPr>
            <p:cNvSpPr/>
            <p:nvPr/>
          </p:nvSpPr>
          <p:spPr>
            <a:xfrm>
              <a:off x="4584825" y="4057100"/>
              <a:ext cx="144925" cy="127825"/>
            </a:xfrm>
            <a:custGeom>
              <a:avLst/>
              <a:gdLst/>
              <a:ahLst/>
              <a:cxnLst/>
              <a:rect l="l" t="t" r="r" b="b"/>
              <a:pathLst>
                <a:path w="5797" h="5113" extrusionOk="0">
                  <a:moveTo>
                    <a:pt x="4909" y="690"/>
                  </a:moveTo>
                  <a:cubicBezTo>
                    <a:pt x="4026" y="2320"/>
                    <a:pt x="2573" y="4462"/>
                    <a:pt x="1660" y="4539"/>
                  </a:cubicBezTo>
                  <a:cubicBezTo>
                    <a:pt x="1649" y="4539"/>
                    <a:pt x="1637" y="4540"/>
                    <a:pt x="1626" y="4540"/>
                  </a:cubicBezTo>
                  <a:cubicBezTo>
                    <a:pt x="1511" y="4540"/>
                    <a:pt x="1424" y="4501"/>
                    <a:pt x="1340" y="4414"/>
                  </a:cubicBezTo>
                  <a:cubicBezTo>
                    <a:pt x="834" y="3891"/>
                    <a:pt x="808" y="2033"/>
                    <a:pt x="918" y="760"/>
                  </a:cubicBezTo>
                  <a:lnTo>
                    <a:pt x="918" y="759"/>
                  </a:lnTo>
                  <a:cubicBezTo>
                    <a:pt x="1360" y="895"/>
                    <a:pt x="1891" y="944"/>
                    <a:pt x="2433" y="944"/>
                  </a:cubicBezTo>
                  <a:cubicBezTo>
                    <a:pt x="3357" y="944"/>
                    <a:pt x="4313" y="800"/>
                    <a:pt x="4909" y="690"/>
                  </a:cubicBezTo>
                  <a:close/>
                  <a:moveTo>
                    <a:pt x="5444" y="0"/>
                  </a:moveTo>
                  <a:cubicBezTo>
                    <a:pt x="5422" y="0"/>
                    <a:pt x="5399" y="3"/>
                    <a:pt x="5376" y="8"/>
                  </a:cubicBezTo>
                  <a:cubicBezTo>
                    <a:pt x="5354" y="13"/>
                    <a:pt x="3804" y="374"/>
                    <a:pt x="2411" y="374"/>
                  </a:cubicBezTo>
                  <a:cubicBezTo>
                    <a:pt x="1794" y="374"/>
                    <a:pt x="1207" y="303"/>
                    <a:pt x="797" y="98"/>
                  </a:cubicBezTo>
                  <a:cubicBezTo>
                    <a:pt x="757" y="79"/>
                    <a:pt x="713" y="69"/>
                    <a:pt x="670" y="69"/>
                  </a:cubicBezTo>
                  <a:cubicBezTo>
                    <a:pt x="623" y="69"/>
                    <a:pt x="576" y="80"/>
                    <a:pt x="534" y="103"/>
                  </a:cubicBezTo>
                  <a:cubicBezTo>
                    <a:pt x="452" y="147"/>
                    <a:pt x="396" y="229"/>
                    <a:pt x="386" y="322"/>
                  </a:cubicBezTo>
                  <a:cubicBezTo>
                    <a:pt x="343" y="680"/>
                    <a:pt x="0" y="3850"/>
                    <a:pt x="928" y="4810"/>
                  </a:cubicBezTo>
                  <a:cubicBezTo>
                    <a:pt x="1119" y="5009"/>
                    <a:pt x="1357" y="5112"/>
                    <a:pt x="1622" y="5112"/>
                  </a:cubicBezTo>
                  <a:cubicBezTo>
                    <a:pt x="1650" y="5112"/>
                    <a:pt x="1679" y="5111"/>
                    <a:pt x="1708" y="5109"/>
                  </a:cubicBezTo>
                  <a:cubicBezTo>
                    <a:pt x="3375" y="4969"/>
                    <a:pt x="5465" y="880"/>
                    <a:pt x="5698" y="415"/>
                  </a:cubicBezTo>
                  <a:cubicBezTo>
                    <a:pt x="5796" y="219"/>
                    <a:pt x="5647" y="0"/>
                    <a:pt x="5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218;p52">
              <a:extLst>
                <a:ext uri="{FF2B5EF4-FFF2-40B4-BE49-F238E27FC236}">
                  <a16:creationId xmlns:a16="http://schemas.microsoft.com/office/drawing/2014/main" id="{F9C21439-2341-9942-3B47-9B5FC7F00CC4}"/>
                </a:ext>
              </a:extLst>
            </p:cNvPr>
            <p:cNvSpPr/>
            <p:nvPr/>
          </p:nvSpPr>
          <p:spPr>
            <a:xfrm>
              <a:off x="4729600" y="3818775"/>
              <a:ext cx="34450" cy="76250"/>
            </a:xfrm>
            <a:custGeom>
              <a:avLst/>
              <a:gdLst/>
              <a:ahLst/>
              <a:cxnLst/>
              <a:rect l="l" t="t" r="r" b="b"/>
              <a:pathLst>
                <a:path w="1378" h="3050" extrusionOk="0">
                  <a:moveTo>
                    <a:pt x="979" y="1"/>
                  </a:moveTo>
                  <a:cubicBezTo>
                    <a:pt x="704" y="1"/>
                    <a:pt x="356" y="613"/>
                    <a:pt x="182" y="1415"/>
                  </a:cubicBezTo>
                  <a:cubicBezTo>
                    <a:pt x="1" y="2255"/>
                    <a:pt x="81" y="2984"/>
                    <a:pt x="359" y="3045"/>
                  </a:cubicBezTo>
                  <a:cubicBezTo>
                    <a:pt x="372" y="3048"/>
                    <a:pt x="384" y="3049"/>
                    <a:pt x="397" y="3049"/>
                  </a:cubicBezTo>
                  <a:cubicBezTo>
                    <a:pt x="672" y="3049"/>
                    <a:pt x="1022" y="2437"/>
                    <a:pt x="1196" y="1634"/>
                  </a:cubicBezTo>
                  <a:cubicBezTo>
                    <a:pt x="1377" y="795"/>
                    <a:pt x="1298" y="65"/>
                    <a:pt x="1018" y="5"/>
                  </a:cubicBezTo>
                  <a:cubicBezTo>
                    <a:pt x="1005" y="2"/>
                    <a:pt x="992" y="1"/>
                    <a:pt x="9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219;p52">
              <a:extLst>
                <a:ext uri="{FF2B5EF4-FFF2-40B4-BE49-F238E27FC236}">
                  <a16:creationId xmlns:a16="http://schemas.microsoft.com/office/drawing/2014/main" id="{F74B41BD-E1AB-4460-0288-4B20FDFC3385}"/>
                </a:ext>
              </a:extLst>
            </p:cNvPr>
            <p:cNvSpPr/>
            <p:nvPr/>
          </p:nvSpPr>
          <p:spPr>
            <a:xfrm>
              <a:off x="4570850" y="3776650"/>
              <a:ext cx="34425" cy="76225"/>
            </a:xfrm>
            <a:custGeom>
              <a:avLst/>
              <a:gdLst/>
              <a:ahLst/>
              <a:cxnLst/>
              <a:rect l="l" t="t" r="r" b="b"/>
              <a:pathLst>
                <a:path w="1377" h="3049" extrusionOk="0">
                  <a:moveTo>
                    <a:pt x="980" y="0"/>
                  </a:moveTo>
                  <a:cubicBezTo>
                    <a:pt x="705" y="0"/>
                    <a:pt x="355" y="613"/>
                    <a:pt x="182" y="1415"/>
                  </a:cubicBezTo>
                  <a:cubicBezTo>
                    <a:pt x="1" y="2254"/>
                    <a:pt x="79" y="2984"/>
                    <a:pt x="359" y="3045"/>
                  </a:cubicBezTo>
                  <a:cubicBezTo>
                    <a:pt x="372" y="3047"/>
                    <a:pt x="385" y="3049"/>
                    <a:pt x="397" y="3049"/>
                  </a:cubicBezTo>
                  <a:cubicBezTo>
                    <a:pt x="672" y="3049"/>
                    <a:pt x="1022" y="2436"/>
                    <a:pt x="1196" y="1634"/>
                  </a:cubicBezTo>
                  <a:cubicBezTo>
                    <a:pt x="1376" y="794"/>
                    <a:pt x="1296" y="66"/>
                    <a:pt x="1017" y="4"/>
                  </a:cubicBezTo>
                  <a:cubicBezTo>
                    <a:pt x="1005" y="2"/>
                    <a:pt x="993" y="0"/>
                    <a:pt x="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220;p52">
              <a:extLst>
                <a:ext uri="{FF2B5EF4-FFF2-40B4-BE49-F238E27FC236}">
                  <a16:creationId xmlns:a16="http://schemas.microsoft.com/office/drawing/2014/main" id="{DF9F10EC-4901-AE36-E980-F49288A2B21E}"/>
                </a:ext>
              </a:extLst>
            </p:cNvPr>
            <p:cNvSpPr/>
            <p:nvPr/>
          </p:nvSpPr>
          <p:spPr>
            <a:xfrm>
              <a:off x="4543200" y="3684600"/>
              <a:ext cx="100175" cy="57875"/>
            </a:xfrm>
            <a:custGeom>
              <a:avLst/>
              <a:gdLst/>
              <a:ahLst/>
              <a:cxnLst/>
              <a:rect l="l" t="t" r="r" b="b"/>
              <a:pathLst>
                <a:path w="4007" h="2315" extrusionOk="0">
                  <a:moveTo>
                    <a:pt x="1643" y="0"/>
                  </a:moveTo>
                  <a:cubicBezTo>
                    <a:pt x="672" y="10"/>
                    <a:pt x="106" y="1008"/>
                    <a:pt x="82" y="1051"/>
                  </a:cubicBezTo>
                  <a:cubicBezTo>
                    <a:pt x="1" y="1190"/>
                    <a:pt x="49" y="1368"/>
                    <a:pt x="190" y="1447"/>
                  </a:cubicBezTo>
                  <a:cubicBezTo>
                    <a:pt x="234" y="1471"/>
                    <a:pt x="282" y="1482"/>
                    <a:pt x="329" y="1482"/>
                  </a:cubicBezTo>
                  <a:cubicBezTo>
                    <a:pt x="431" y="1482"/>
                    <a:pt x="531" y="1427"/>
                    <a:pt x="582" y="1330"/>
                  </a:cubicBezTo>
                  <a:cubicBezTo>
                    <a:pt x="587" y="1322"/>
                    <a:pt x="1017" y="580"/>
                    <a:pt x="1649" y="573"/>
                  </a:cubicBezTo>
                  <a:lnTo>
                    <a:pt x="1658" y="573"/>
                  </a:lnTo>
                  <a:cubicBezTo>
                    <a:pt x="2209" y="573"/>
                    <a:pt x="2822" y="1126"/>
                    <a:pt x="3433" y="2172"/>
                  </a:cubicBezTo>
                  <a:cubicBezTo>
                    <a:pt x="3484" y="2260"/>
                    <a:pt x="3578" y="2314"/>
                    <a:pt x="3679" y="2314"/>
                  </a:cubicBezTo>
                  <a:cubicBezTo>
                    <a:pt x="3730" y="2314"/>
                    <a:pt x="3780" y="2300"/>
                    <a:pt x="3824" y="2275"/>
                  </a:cubicBezTo>
                  <a:cubicBezTo>
                    <a:pt x="3961" y="2195"/>
                    <a:pt x="4007" y="2019"/>
                    <a:pt x="3927" y="1883"/>
                  </a:cubicBezTo>
                  <a:cubicBezTo>
                    <a:pt x="3198" y="633"/>
                    <a:pt x="2435" y="0"/>
                    <a:pt x="16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221;p52">
              <a:extLst>
                <a:ext uri="{FF2B5EF4-FFF2-40B4-BE49-F238E27FC236}">
                  <a16:creationId xmlns:a16="http://schemas.microsoft.com/office/drawing/2014/main" id="{877BC8CA-77D8-B931-67B6-2314B5E46E24}"/>
                </a:ext>
              </a:extLst>
            </p:cNvPr>
            <p:cNvSpPr/>
            <p:nvPr/>
          </p:nvSpPr>
          <p:spPr>
            <a:xfrm>
              <a:off x="4710700" y="3741175"/>
              <a:ext cx="134650" cy="119825"/>
            </a:xfrm>
            <a:custGeom>
              <a:avLst/>
              <a:gdLst/>
              <a:ahLst/>
              <a:cxnLst/>
              <a:rect l="l" t="t" r="r" b="b"/>
              <a:pathLst>
                <a:path w="5386" h="4793" extrusionOk="0">
                  <a:moveTo>
                    <a:pt x="1594" y="1"/>
                  </a:moveTo>
                  <a:cubicBezTo>
                    <a:pt x="800" y="1"/>
                    <a:pt x="217" y="333"/>
                    <a:pt x="183" y="353"/>
                  </a:cubicBezTo>
                  <a:cubicBezTo>
                    <a:pt x="46" y="432"/>
                    <a:pt x="0" y="608"/>
                    <a:pt x="80" y="744"/>
                  </a:cubicBezTo>
                  <a:cubicBezTo>
                    <a:pt x="133" y="836"/>
                    <a:pt x="229" y="887"/>
                    <a:pt x="328" y="887"/>
                  </a:cubicBezTo>
                  <a:cubicBezTo>
                    <a:pt x="377" y="887"/>
                    <a:pt x="426" y="874"/>
                    <a:pt x="471" y="848"/>
                  </a:cubicBezTo>
                  <a:cubicBezTo>
                    <a:pt x="478" y="844"/>
                    <a:pt x="955" y="576"/>
                    <a:pt x="1597" y="576"/>
                  </a:cubicBezTo>
                  <a:cubicBezTo>
                    <a:pt x="1863" y="576"/>
                    <a:pt x="2157" y="622"/>
                    <a:pt x="2459" y="752"/>
                  </a:cubicBezTo>
                  <a:cubicBezTo>
                    <a:pt x="3511" y="1207"/>
                    <a:pt x="4296" y="2492"/>
                    <a:pt x="4792" y="4572"/>
                  </a:cubicBezTo>
                  <a:cubicBezTo>
                    <a:pt x="4822" y="4702"/>
                    <a:pt x="4938" y="4792"/>
                    <a:pt x="5071" y="4792"/>
                  </a:cubicBezTo>
                  <a:cubicBezTo>
                    <a:pt x="5074" y="4792"/>
                    <a:pt x="5078" y="4792"/>
                    <a:pt x="5082" y="4792"/>
                  </a:cubicBezTo>
                  <a:cubicBezTo>
                    <a:pt x="5100" y="4792"/>
                    <a:pt x="5118" y="4790"/>
                    <a:pt x="5137" y="4785"/>
                  </a:cubicBezTo>
                  <a:cubicBezTo>
                    <a:pt x="5291" y="4749"/>
                    <a:pt x="5385" y="4594"/>
                    <a:pt x="5348" y="4440"/>
                  </a:cubicBezTo>
                  <a:cubicBezTo>
                    <a:pt x="4808" y="2169"/>
                    <a:pt x="3909" y="750"/>
                    <a:pt x="2676" y="222"/>
                  </a:cubicBezTo>
                  <a:cubicBezTo>
                    <a:pt x="2295" y="59"/>
                    <a:pt x="1926" y="1"/>
                    <a:pt x="1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222;p52">
              <a:extLst>
                <a:ext uri="{FF2B5EF4-FFF2-40B4-BE49-F238E27FC236}">
                  <a16:creationId xmlns:a16="http://schemas.microsoft.com/office/drawing/2014/main" id="{86E5A758-D2AA-2A5D-BC93-702786B0BF69}"/>
                </a:ext>
              </a:extLst>
            </p:cNvPr>
            <p:cNvSpPr/>
            <p:nvPr/>
          </p:nvSpPr>
          <p:spPr>
            <a:xfrm>
              <a:off x="4665800" y="3238000"/>
              <a:ext cx="554125" cy="625400"/>
            </a:xfrm>
            <a:custGeom>
              <a:avLst/>
              <a:gdLst/>
              <a:ahLst/>
              <a:cxnLst/>
              <a:rect l="l" t="t" r="r" b="b"/>
              <a:pathLst>
                <a:path w="22165" h="25016" extrusionOk="0">
                  <a:moveTo>
                    <a:pt x="7777" y="1"/>
                  </a:moveTo>
                  <a:lnTo>
                    <a:pt x="1" y="3240"/>
                  </a:lnTo>
                  <a:cubicBezTo>
                    <a:pt x="1" y="3240"/>
                    <a:pt x="2723" y="2851"/>
                    <a:pt x="4926" y="2722"/>
                  </a:cubicBezTo>
                  <a:cubicBezTo>
                    <a:pt x="4983" y="2718"/>
                    <a:pt x="5043" y="2717"/>
                    <a:pt x="5106" y="2717"/>
                  </a:cubicBezTo>
                  <a:cubicBezTo>
                    <a:pt x="7433" y="2717"/>
                    <a:pt x="13050" y="5072"/>
                    <a:pt x="16331" y="10498"/>
                  </a:cubicBezTo>
                  <a:cubicBezTo>
                    <a:pt x="20760" y="17823"/>
                    <a:pt x="19054" y="22941"/>
                    <a:pt x="19054" y="22941"/>
                  </a:cubicBezTo>
                  <a:lnTo>
                    <a:pt x="20608" y="25015"/>
                  </a:lnTo>
                  <a:lnTo>
                    <a:pt x="21386" y="22423"/>
                  </a:lnTo>
                  <a:cubicBezTo>
                    <a:pt x="22164" y="19831"/>
                    <a:pt x="22163" y="12442"/>
                    <a:pt x="18534" y="6740"/>
                  </a:cubicBezTo>
                  <a:cubicBezTo>
                    <a:pt x="14905" y="1037"/>
                    <a:pt x="7777" y="1"/>
                    <a:pt x="77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223;p52">
              <a:extLst>
                <a:ext uri="{FF2B5EF4-FFF2-40B4-BE49-F238E27FC236}">
                  <a16:creationId xmlns:a16="http://schemas.microsoft.com/office/drawing/2014/main" id="{CA43928E-27CD-0798-C873-75E766E54B3F}"/>
                </a:ext>
              </a:extLst>
            </p:cNvPr>
            <p:cNvSpPr/>
            <p:nvPr/>
          </p:nvSpPr>
          <p:spPr>
            <a:xfrm>
              <a:off x="4657900" y="3230825"/>
              <a:ext cx="569625" cy="639700"/>
            </a:xfrm>
            <a:custGeom>
              <a:avLst/>
              <a:gdLst/>
              <a:ahLst/>
              <a:cxnLst/>
              <a:rect l="l" t="t" r="r" b="b"/>
              <a:pathLst>
                <a:path w="22785" h="25588" extrusionOk="0">
                  <a:moveTo>
                    <a:pt x="8128" y="583"/>
                  </a:moveTo>
                  <a:cubicBezTo>
                    <a:pt x="8896" y="716"/>
                    <a:pt x="15293" y="1970"/>
                    <a:pt x="18608" y="7181"/>
                  </a:cubicBezTo>
                  <a:cubicBezTo>
                    <a:pt x="22145" y="12736"/>
                    <a:pt x="22187" y="20097"/>
                    <a:pt x="21428" y="22627"/>
                  </a:cubicBezTo>
                  <a:lnTo>
                    <a:pt x="20813" y="24676"/>
                  </a:lnTo>
                  <a:lnTo>
                    <a:pt x="19684" y="23172"/>
                  </a:lnTo>
                  <a:cubicBezTo>
                    <a:pt x="19935" y="22261"/>
                    <a:pt x="20979" y="17395"/>
                    <a:pt x="16891" y="10636"/>
                  </a:cubicBezTo>
                  <a:cubicBezTo>
                    <a:pt x="13641" y="5261"/>
                    <a:pt x="7946" y="2716"/>
                    <a:pt x="5430" y="2716"/>
                  </a:cubicBezTo>
                  <a:cubicBezTo>
                    <a:pt x="5359" y="2716"/>
                    <a:pt x="5290" y="2718"/>
                    <a:pt x="5224" y="2722"/>
                  </a:cubicBezTo>
                  <a:cubicBezTo>
                    <a:pt x="4288" y="2776"/>
                    <a:pt x="3255" y="2879"/>
                    <a:pt x="2375" y="2979"/>
                  </a:cubicBezTo>
                  <a:lnTo>
                    <a:pt x="8128" y="583"/>
                  </a:lnTo>
                  <a:close/>
                  <a:moveTo>
                    <a:pt x="8095" y="1"/>
                  </a:moveTo>
                  <a:cubicBezTo>
                    <a:pt x="8056" y="1"/>
                    <a:pt x="8018" y="8"/>
                    <a:pt x="7982" y="23"/>
                  </a:cubicBezTo>
                  <a:lnTo>
                    <a:pt x="206" y="3263"/>
                  </a:lnTo>
                  <a:cubicBezTo>
                    <a:pt x="73" y="3319"/>
                    <a:pt x="1" y="3465"/>
                    <a:pt x="39" y="3603"/>
                  </a:cubicBezTo>
                  <a:cubicBezTo>
                    <a:pt x="74" y="3729"/>
                    <a:pt x="188" y="3814"/>
                    <a:pt x="316" y="3814"/>
                  </a:cubicBezTo>
                  <a:cubicBezTo>
                    <a:pt x="329" y="3814"/>
                    <a:pt x="343" y="3813"/>
                    <a:pt x="356" y="3812"/>
                  </a:cubicBezTo>
                  <a:cubicBezTo>
                    <a:pt x="385" y="3807"/>
                    <a:pt x="3092" y="3422"/>
                    <a:pt x="5258" y="3295"/>
                  </a:cubicBezTo>
                  <a:cubicBezTo>
                    <a:pt x="5317" y="3291"/>
                    <a:pt x="5379" y="3289"/>
                    <a:pt x="5443" y="3289"/>
                  </a:cubicBezTo>
                  <a:cubicBezTo>
                    <a:pt x="7807" y="3289"/>
                    <a:pt x="13262" y="5742"/>
                    <a:pt x="16402" y="10934"/>
                  </a:cubicBezTo>
                  <a:cubicBezTo>
                    <a:pt x="20701" y="18044"/>
                    <a:pt x="19114" y="23088"/>
                    <a:pt x="19098" y="23139"/>
                  </a:cubicBezTo>
                  <a:cubicBezTo>
                    <a:pt x="19068" y="23228"/>
                    <a:pt x="19084" y="23325"/>
                    <a:pt x="19139" y="23400"/>
                  </a:cubicBezTo>
                  <a:lnTo>
                    <a:pt x="20695" y="25473"/>
                  </a:lnTo>
                  <a:cubicBezTo>
                    <a:pt x="20750" y="25545"/>
                    <a:pt x="20834" y="25588"/>
                    <a:pt x="20924" y="25588"/>
                  </a:cubicBezTo>
                  <a:cubicBezTo>
                    <a:pt x="20941" y="25588"/>
                    <a:pt x="20958" y="25587"/>
                    <a:pt x="20974" y="25584"/>
                  </a:cubicBezTo>
                  <a:cubicBezTo>
                    <a:pt x="21081" y="25565"/>
                    <a:pt x="21167" y="25487"/>
                    <a:pt x="21197" y="25384"/>
                  </a:cubicBezTo>
                  <a:lnTo>
                    <a:pt x="21975" y="22792"/>
                  </a:lnTo>
                  <a:cubicBezTo>
                    <a:pt x="22785" y="20094"/>
                    <a:pt x="22770" y="12654"/>
                    <a:pt x="19091" y="6874"/>
                  </a:cubicBezTo>
                  <a:cubicBezTo>
                    <a:pt x="15434" y="1126"/>
                    <a:pt x="8206" y="15"/>
                    <a:pt x="8134" y="3"/>
                  </a:cubicBezTo>
                  <a:cubicBezTo>
                    <a:pt x="8121" y="1"/>
                    <a:pt x="8108" y="1"/>
                    <a:pt x="8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224;p52">
              <a:extLst>
                <a:ext uri="{FF2B5EF4-FFF2-40B4-BE49-F238E27FC236}">
                  <a16:creationId xmlns:a16="http://schemas.microsoft.com/office/drawing/2014/main" id="{157526EB-CD85-DC89-AA7F-650E0F2B8AB1}"/>
                </a:ext>
              </a:extLst>
            </p:cNvPr>
            <p:cNvSpPr/>
            <p:nvPr/>
          </p:nvSpPr>
          <p:spPr>
            <a:xfrm>
              <a:off x="4753300" y="4026750"/>
              <a:ext cx="359575" cy="361375"/>
            </a:xfrm>
            <a:custGeom>
              <a:avLst/>
              <a:gdLst/>
              <a:ahLst/>
              <a:cxnLst/>
              <a:rect l="l" t="t" r="r" b="b"/>
              <a:pathLst>
                <a:path w="14383" h="14455" extrusionOk="0">
                  <a:moveTo>
                    <a:pt x="13677" y="1"/>
                  </a:moveTo>
                  <a:cubicBezTo>
                    <a:pt x="13321" y="1"/>
                    <a:pt x="13047" y="310"/>
                    <a:pt x="13032" y="688"/>
                  </a:cubicBezTo>
                  <a:cubicBezTo>
                    <a:pt x="13016" y="1019"/>
                    <a:pt x="12553" y="8376"/>
                    <a:pt x="2527" y="11797"/>
                  </a:cubicBezTo>
                  <a:cubicBezTo>
                    <a:pt x="2260" y="11495"/>
                    <a:pt x="1885" y="11306"/>
                    <a:pt x="1467" y="11306"/>
                  </a:cubicBezTo>
                  <a:cubicBezTo>
                    <a:pt x="657" y="11306"/>
                    <a:pt x="0" y="12011"/>
                    <a:pt x="0" y="12880"/>
                  </a:cubicBezTo>
                  <a:cubicBezTo>
                    <a:pt x="0" y="13748"/>
                    <a:pt x="657" y="14455"/>
                    <a:pt x="1467" y="14455"/>
                  </a:cubicBezTo>
                  <a:cubicBezTo>
                    <a:pt x="2182" y="14455"/>
                    <a:pt x="2777" y="13902"/>
                    <a:pt x="2906" y="13174"/>
                  </a:cubicBezTo>
                  <a:cubicBezTo>
                    <a:pt x="13897" y="9441"/>
                    <a:pt x="14353" y="1115"/>
                    <a:pt x="14367" y="750"/>
                  </a:cubicBezTo>
                  <a:cubicBezTo>
                    <a:pt x="14383" y="353"/>
                    <a:pt x="14096" y="19"/>
                    <a:pt x="13727" y="3"/>
                  </a:cubicBezTo>
                  <a:cubicBezTo>
                    <a:pt x="13710" y="1"/>
                    <a:pt x="13694" y="1"/>
                    <a:pt x="136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225;p52">
              <a:extLst>
                <a:ext uri="{FF2B5EF4-FFF2-40B4-BE49-F238E27FC236}">
                  <a16:creationId xmlns:a16="http://schemas.microsoft.com/office/drawing/2014/main" id="{F343E264-7694-42E2-8E60-A60456A18F34}"/>
                </a:ext>
              </a:extLst>
            </p:cNvPr>
            <p:cNvSpPr/>
            <p:nvPr/>
          </p:nvSpPr>
          <p:spPr>
            <a:xfrm>
              <a:off x="5007975" y="3789350"/>
              <a:ext cx="240725" cy="291875"/>
            </a:xfrm>
            <a:custGeom>
              <a:avLst/>
              <a:gdLst/>
              <a:ahLst/>
              <a:cxnLst/>
              <a:rect l="l" t="t" r="r" b="b"/>
              <a:pathLst>
                <a:path w="9629" h="11675" extrusionOk="0">
                  <a:moveTo>
                    <a:pt x="4815" y="1"/>
                  </a:moveTo>
                  <a:cubicBezTo>
                    <a:pt x="2156" y="1"/>
                    <a:pt x="1" y="2614"/>
                    <a:pt x="1" y="5838"/>
                  </a:cubicBezTo>
                  <a:cubicBezTo>
                    <a:pt x="1" y="7386"/>
                    <a:pt x="508" y="8871"/>
                    <a:pt x="1411" y="9965"/>
                  </a:cubicBezTo>
                  <a:cubicBezTo>
                    <a:pt x="2314" y="11061"/>
                    <a:pt x="3537" y="11675"/>
                    <a:pt x="4815" y="11675"/>
                  </a:cubicBezTo>
                  <a:cubicBezTo>
                    <a:pt x="6091" y="11675"/>
                    <a:pt x="7316" y="11061"/>
                    <a:pt x="8218" y="9965"/>
                  </a:cubicBezTo>
                  <a:cubicBezTo>
                    <a:pt x="9121" y="8871"/>
                    <a:pt x="9629" y="7386"/>
                    <a:pt x="9629" y="5838"/>
                  </a:cubicBezTo>
                  <a:cubicBezTo>
                    <a:pt x="9629" y="2614"/>
                    <a:pt x="7473" y="1"/>
                    <a:pt x="48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226;p52">
              <a:extLst>
                <a:ext uri="{FF2B5EF4-FFF2-40B4-BE49-F238E27FC236}">
                  <a16:creationId xmlns:a16="http://schemas.microsoft.com/office/drawing/2014/main" id="{B7BD14CF-F70A-B0E4-8F6B-7F801A82054D}"/>
                </a:ext>
              </a:extLst>
            </p:cNvPr>
            <p:cNvSpPr/>
            <p:nvPr/>
          </p:nvSpPr>
          <p:spPr>
            <a:xfrm>
              <a:off x="5000850" y="3782200"/>
              <a:ext cx="255000" cy="306200"/>
            </a:xfrm>
            <a:custGeom>
              <a:avLst/>
              <a:gdLst/>
              <a:ahLst/>
              <a:cxnLst/>
              <a:rect l="l" t="t" r="r" b="b"/>
              <a:pathLst>
                <a:path w="10200" h="12248" extrusionOk="0">
                  <a:moveTo>
                    <a:pt x="5100" y="574"/>
                  </a:moveTo>
                  <a:cubicBezTo>
                    <a:pt x="7596" y="574"/>
                    <a:pt x="9627" y="3063"/>
                    <a:pt x="9627" y="6124"/>
                  </a:cubicBezTo>
                  <a:cubicBezTo>
                    <a:pt x="9627" y="9184"/>
                    <a:pt x="7595" y="11675"/>
                    <a:pt x="5100" y="11675"/>
                  </a:cubicBezTo>
                  <a:cubicBezTo>
                    <a:pt x="2604" y="11675"/>
                    <a:pt x="573" y="9184"/>
                    <a:pt x="573" y="6124"/>
                  </a:cubicBezTo>
                  <a:cubicBezTo>
                    <a:pt x="573" y="3063"/>
                    <a:pt x="2603" y="574"/>
                    <a:pt x="5100" y="574"/>
                  </a:cubicBezTo>
                  <a:close/>
                  <a:moveTo>
                    <a:pt x="5100" y="1"/>
                  </a:moveTo>
                  <a:cubicBezTo>
                    <a:pt x="2287" y="1"/>
                    <a:pt x="0" y="2747"/>
                    <a:pt x="0" y="6124"/>
                  </a:cubicBezTo>
                  <a:cubicBezTo>
                    <a:pt x="0" y="9500"/>
                    <a:pt x="2287" y="12248"/>
                    <a:pt x="5100" y="12248"/>
                  </a:cubicBezTo>
                  <a:cubicBezTo>
                    <a:pt x="7912" y="12248"/>
                    <a:pt x="10199" y="9499"/>
                    <a:pt x="10199" y="6124"/>
                  </a:cubicBezTo>
                  <a:cubicBezTo>
                    <a:pt x="10199" y="2749"/>
                    <a:pt x="7911" y="1"/>
                    <a:pt x="5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227;p52">
              <a:extLst>
                <a:ext uri="{FF2B5EF4-FFF2-40B4-BE49-F238E27FC236}">
                  <a16:creationId xmlns:a16="http://schemas.microsoft.com/office/drawing/2014/main" id="{6DDC53B3-C747-FE62-32D4-034D9661D2E5}"/>
                </a:ext>
              </a:extLst>
            </p:cNvPr>
            <p:cNvSpPr/>
            <p:nvPr/>
          </p:nvSpPr>
          <p:spPr>
            <a:xfrm>
              <a:off x="4925000" y="3929775"/>
              <a:ext cx="418000" cy="1093600"/>
            </a:xfrm>
            <a:custGeom>
              <a:avLst/>
              <a:gdLst/>
              <a:ahLst/>
              <a:cxnLst/>
              <a:rect l="l" t="t" r="r" b="b"/>
              <a:pathLst>
                <a:path w="16720" h="43744" extrusionOk="0">
                  <a:moveTo>
                    <a:pt x="10402" y="0"/>
                  </a:moveTo>
                  <a:cubicBezTo>
                    <a:pt x="10107" y="0"/>
                    <a:pt x="9899" y="247"/>
                    <a:pt x="9851" y="583"/>
                  </a:cubicBezTo>
                  <a:cubicBezTo>
                    <a:pt x="9721" y="1490"/>
                    <a:pt x="9721" y="2528"/>
                    <a:pt x="9721" y="2528"/>
                  </a:cubicBezTo>
                  <a:cubicBezTo>
                    <a:pt x="9721" y="2528"/>
                    <a:pt x="9608" y="5796"/>
                    <a:pt x="9680" y="8839"/>
                  </a:cubicBezTo>
                  <a:lnTo>
                    <a:pt x="9680" y="8839"/>
                  </a:lnTo>
                  <a:lnTo>
                    <a:pt x="9204" y="2399"/>
                  </a:lnTo>
                  <a:cubicBezTo>
                    <a:pt x="9204" y="2399"/>
                    <a:pt x="9089" y="2215"/>
                    <a:pt x="8917" y="2215"/>
                  </a:cubicBezTo>
                  <a:cubicBezTo>
                    <a:pt x="8681" y="2215"/>
                    <a:pt x="8337" y="2562"/>
                    <a:pt x="8037" y="4213"/>
                  </a:cubicBezTo>
                  <a:cubicBezTo>
                    <a:pt x="7518" y="7064"/>
                    <a:pt x="7518" y="13933"/>
                    <a:pt x="7518" y="13933"/>
                  </a:cubicBezTo>
                  <a:cubicBezTo>
                    <a:pt x="7518" y="13933"/>
                    <a:pt x="7512" y="13934"/>
                    <a:pt x="7501" y="13934"/>
                  </a:cubicBezTo>
                  <a:cubicBezTo>
                    <a:pt x="7342" y="13934"/>
                    <a:pt x="6109" y="13820"/>
                    <a:pt x="4538" y="10433"/>
                  </a:cubicBezTo>
                  <a:cubicBezTo>
                    <a:pt x="3448" y="8086"/>
                    <a:pt x="3171" y="6878"/>
                    <a:pt x="2937" y="6878"/>
                  </a:cubicBezTo>
                  <a:cubicBezTo>
                    <a:pt x="2808" y="6878"/>
                    <a:pt x="2693" y="7239"/>
                    <a:pt x="2464" y="7971"/>
                  </a:cubicBezTo>
                  <a:cubicBezTo>
                    <a:pt x="1816" y="10045"/>
                    <a:pt x="4019" y="14062"/>
                    <a:pt x="4668" y="15359"/>
                  </a:cubicBezTo>
                  <a:cubicBezTo>
                    <a:pt x="5316" y="16655"/>
                    <a:pt x="5704" y="17173"/>
                    <a:pt x="5704" y="17173"/>
                  </a:cubicBezTo>
                  <a:cubicBezTo>
                    <a:pt x="5704" y="17173"/>
                    <a:pt x="520" y="20414"/>
                    <a:pt x="260" y="22746"/>
                  </a:cubicBezTo>
                  <a:cubicBezTo>
                    <a:pt x="1" y="25080"/>
                    <a:pt x="1557" y="43744"/>
                    <a:pt x="1557" y="43744"/>
                  </a:cubicBezTo>
                  <a:lnTo>
                    <a:pt x="8556" y="42447"/>
                  </a:lnTo>
                  <a:lnTo>
                    <a:pt x="5575" y="26636"/>
                  </a:lnTo>
                  <a:cubicBezTo>
                    <a:pt x="5575" y="26636"/>
                    <a:pt x="14906" y="16397"/>
                    <a:pt x="15813" y="14452"/>
                  </a:cubicBezTo>
                  <a:cubicBezTo>
                    <a:pt x="16719" y="12508"/>
                    <a:pt x="13350" y="6417"/>
                    <a:pt x="12314" y="2917"/>
                  </a:cubicBezTo>
                  <a:cubicBezTo>
                    <a:pt x="11660" y="714"/>
                    <a:pt x="10905" y="0"/>
                    <a:pt x="104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228;p52">
              <a:extLst>
                <a:ext uri="{FF2B5EF4-FFF2-40B4-BE49-F238E27FC236}">
                  <a16:creationId xmlns:a16="http://schemas.microsoft.com/office/drawing/2014/main" id="{8CDE9DF0-BDD2-51AE-F6F9-4C6EEA0B328D}"/>
                </a:ext>
              </a:extLst>
            </p:cNvPr>
            <p:cNvSpPr/>
            <p:nvPr/>
          </p:nvSpPr>
          <p:spPr>
            <a:xfrm>
              <a:off x="4917900" y="3922650"/>
              <a:ext cx="425475" cy="1107900"/>
            </a:xfrm>
            <a:custGeom>
              <a:avLst/>
              <a:gdLst/>
              <a:ahLst/>
              <a:cxnLst/>
              <a:rect l="l" t="t" r="r" b="b"/>
              <a:pathLst>
                <a:path w="17019" h="44316" extrusionOk="0">
                  <a:moveTo>
                    <a:pt x="10688" y="572"/>
                  </a:moveTo>
                  <a:cubicBezTo>
                    <a:pt x="10985" y="572"/>
                    <a:pt x="11686" y="1132"/>
                    <a:pt x="12325" y="3284"/>
                  </a:cubicBezTo>
                  <a:cubicBezTo>
                    <a:pt x="12670" y="4453"/>
                    <a:pt x="13259" y="5872"/>
                    <a:pt x="13884" y="7376"/>
                  </a:cubicBezTo>
                  <a:cubicBezTo>
                    <a:pt x="15059" y="10213"/>
                    <a:pt x="16393" y="13428"/>
                    <a:pt x="15838" y="14617"/>
                  </a:cubicBezTo>
                  <a:cubicBezTo>
                    <a:pt x="14960" y="16499"/>
                    <a:pt x="5741" y="26627"/>
                    <a:pt x="5648" y="26729"/>
                  </a:cubicBezTo>
                  <a:cubicBezTo>
                    <a:pt x="5587" y="26795"/>
                    <a:pt x="5561" y="26886"/>
                    <a:pt x="5578" y="26974"/>
                  </a:cubicBezTo>
                  <a:lnTo>
                    <a:pt x="8504" y="42504"/>
                  </a:lnTo>
                  <a:lnTo>
                    <a:pt x="2100" y="43690"/>
                  </a:lnTo>
                  <a:cubicBezTo>
                    <a:pt x="1897" y="41227"/>
                    <a:pt x="594" y="25178"/>
                    <a:pt x="830" y="23064"/>
                  </a:cubicBezTo>
                  <a:cubicBezTo>
                    <a:pt x="1029" y="21265"/>
                    <a:pt x="4731" y="18583"/>
                    <a:pt x="6140" y="17702"/>
                  </a:cubicBezTo>
                  <a:cubicBezTo>
                    <a:pt x="6282" y="17613"/>
                    <a:pt x="6318" y="17421"/>
                    <a:pt x="6217" y="17287"/>
                  </a:cubicBezTo>
                  <a:cubicBezTo>
                    <a:pt x="6214" y="17283"/>
                    <a:pt x="5832" y="16765"/>
                    <a:pt x="5207" y="15517"/>
                  </a:cubicBezTo>
                  <a:lnTo>
                    <a:pt x="5019" y="15143"/>
                  </a:lnTo>
                  <a:cubicBezTo>
                    <a:pt x="4253" y="13645"/>
                    <a:pt x="2461" y="10135"/>
                    <a:pt x="3022" y="8342"/>
                  </a:cubicBezTo>
                  <a:cubicBezTo>
                    <a:pt x="3093" y="8113"/>
                    <a:pt x="3170" y="7867"/>
                    <a:pt x="3236" y="7680"/>
                  </a:cubicBezTo>
                  <a:cubicBezTo>
                    <a:pt x="3311" y="7852"/>
                    <a:pt x="3401" y="8084"/>
                    <a:pt x="3495" y="8321"/>
                  </a:cubicBezTo>
                  <a:cubicBezTo>
                    <a:pt x="3733" y="8927"/>
                    <a:pt x="4060" y="9757"/>
                    <a:pt x="4562" y="10840"/>
                  </a:cubicBezTo>
                  <a:cubicBezTo>
                    <a:pt x="6163" y="14286"/>
                    <a:pt x="7477" y="14506"/>
                    <a:pt x="7780" y="14506"/>
                  </a:cubicBezTo>
                  <a:cubicBezTo>
                    <a:pt x="7803" y="14506"/>
                    <a:pt x="7820" y="14505"/>
                    <a:pt x="7831" y="14504"/>
                  </a:cubicBezTo>
                  <a:cubicBezTo>
                    <a:pt x="7978" y="14489"/>
                    <a:pt x="8089" y="14366"/>
                    <a:pt x="8089" y="14218"/>
                  </a:cubicBezTo>
                  <a:cubicBezTo>
                    <a:pt x="8089" y="14151"/>
                    <a:pt x="8096" y="7342"/>
                    <a:pt x="8604" y="4549"/>
                  </a:cubicBezTo>
                  <a:cubicBezTo>
                    <a:pt x="8893" y="2956"/>
                    <a:pt x="9195" y="2792"/>
                    <a:pt x="9191" y="2784"/>
                  </a:cubicBezTo>
                  <a:lnTo>
                    <a:pt x="9191" y="2784"/>
                  </a:lnTo>
                  <a:cubicBezTo>
                    <a:pt x="9197" y="2788"/>
                    <a:pt x="9203" y="2791"/>
                    <a:pt x="9209" y="2797"/>
                  </a:cubicBezTo>
                  <a:lnTo>
                    <a:pt x="9678" y="9119"/>
                  </a:lnTo>
                  <a:cubicBezTo>
                    <a:pt x="9715" y="10707"/>
                    <a:pt x="9803" y="12238"/>
                    <a:pt x="9983" y="13233"/>
                  </a:cubicBezTo>
                  <a:cubicBezTo>
                    <a:pt x="10008" y="13370"/>
                    <a:pt x="10128" y="13467"/>
                    <a:pt x="10264" y="13467"/>
                  </a:cubicBezTo>
                  <a:cubicBezTo>
                    <a:pt x="10276" y="13467"/>
                    <a:pt x="10289" y="13466"/>
                    <a:pt x="10301" y="13465"/>
                  </a:cubicBezTo>
                  <a:cubicBezTo>
                    <a:pt x="10453" y="13446"/>
                    <a:pt x="10561" y="13312"/>
                    <a:pt x="10551" y="13161"/>
                  </a:cubicBezTo>
                  <a:lnTo>
                    <a:pt x="10253" y="9133"/>
                  </a:lnTo>
                  <a:cubicBezTo>
                    <a:pt x="10182" y="6123"/>
                    <a:pt x="10291" y="2869"/>
                    <a:pt x="10293" y="2813"/>
                  </a:cubicBezTo>
                  <a:cubicBezTo>
                    <a:pt x="10293" y="2804"/>
                    <a:pt x="10294" y="1786"/>
                    <a:pt x="10420" y="909"/>
                  </a:cubicBezTo>
                  <a:cubicBezTo>
                    <a:pt x="10441" y="761"/>
                    <a:pt x="10520" y="584"/>
                    <a:pt x="10671" y="572"/>
                  </a:cubicBezTo>
                  <a:close/>
                  <a:moveTo>
                    <a:pt x="10677" y="0"/>
                  </a:moveTo>
                  <a:cubicBezTo>
                    <a:pt x="10660" y="0"/>
                    <a:pt x="10644" y="1"/>
                    <a:pt x="10629" y="2"/>
                  </a:cubicBezTo>
                  <a:cubicBezTo>
                    <a:pt x="10224" y="31"/>
                    <a:pt x="9919" y="356"/>
                    <a:pt x="9852" y="829"/>
                  </a:cubicBezTo>
                  <a:cubicBezTo>
                    <a:pt x="9762" y="1463"/>
                    <a:pt x="9733" y="2148"/>
                    <a:pt x="9724" y="2522"/>
                  </a:cubicBezTo>
                  <a:cubicBezTo>
                    <a:pt x="9641" y="2394"/>
                    <a:pt x="9447" y="2214"/>
                    <a:pt x="9197" y="2214"/>
                  </a:cubicBezTo>
                  <a:cubicBezTo>
                    <a:pt x="9166" y="2214"/>
                    <a:pt x="9134" y="2217"/>
                    <a:pt x="9101" y="2223"/>
                  </a:cubicBezTo>
                  <a:cubicBezTo>
                    <a:pt x="8631" y="2313"/>
                    <a:pt x="8302" y="2999"/>
                    <a:pt x="8039" y="4447"/>
                  </a:cubicBezTo>
                  <a:cubicBezTo>
                    <a:pt x="7585" y="6946"/>
                    <a:pt x="7526" y="12380"/>
                    <a:pt x="7518" y="13853"/>
                  </a:cubicBezTo>
                  <a:cubicBezTo>
                    <a:pt x="7088" y="13656"/>
                    <a:pt x="6183" y="12971"/>
                    <a:pt x="5081" y="10598"/>
                  </a:cubicBezTo>
                  <a:cubicBezTo>
                    <a:pt x="4586" y="9531"/>
                    <a:pt x="4263" y="8712"/>
                    <a:pt x="4028" y="8113"/>
                  </a:cubicBezTo>
                  <a:cubicBezTo>
                    <a:pt x="3668" y="7197"/>
                    <a:pt x="3563" y="6875"/>
                    <a:pt x="3252" y="6875"/>
                  </a:cubicBezTo>
                  <a:cubicBezTo>
                    <a:pt x="3238" y="6875"/>
                    <a:pt x="3223" y="6876"/>
                    <a:pt x="3208" y="6877"/>
                  </a:cubicBezTo>
                  <a:cubicBezTo>
                    <a:pt x="2875" y="6889"/>
                    <a:pt x="2774" y="7213"/>
                    <a:pt x="2475" y="8172"/>
                  </a:cubicBezTo>
                  <a:cubicBezTo>
                    <a:pt x="1844" y="10187"/>
                    <a:pt x="3643" y="13711"/>
                    <a:pt x="4509" y="15405"/>
                  </a:cubicBezTo>
                  <a:lnTo>
                    <a:pt x="4695" y="15773"/>
                  </a:lnTo>
                  <a:cubicBezTo>
                    <a:pt x="5102" y="16587"/>
                    <a:pt x="5410" y="17101"/>
                    <a:pt x="5587" y="17376"/>
                  </a:cubicBezTo>
                  <a:cubicBezTo>
                    <a:pt x="4522" y="18073"/>
                    <a:pt x="500" y="20837"/>
                    <a:pt x="260" y="23000"/>
                  </a:cubicBezTo>
                  <a:cubicBezTo>
                    <a:pt x="0" y="25335"/>
                    <a:pt x="1491" y="43290"/>
                    <a:pt x="1555" y="44053"/>
                  </a:cubicBezTo>
                  <a:cubicBezTo>
                    <a:pt x="1568" y="44201"/>
                    <a:pt x="1692" y="44316"/>
                    <a:pt x="1841" y="44316"/>
                  </a:cubicBezTo>
                  <a:cubicBezTo>
                    <a:pt x="1858" y="44316"/>
                    <a:pt x="1875" y="44313"/>
                    <a:pt x="1892" y="44311"/>
                  </a:cubicBezTo>
                  <a:lnTo>
                    <a:pt x="8891" y="43014"/>
                  </a:lnTo>
                  <a:cubicBezTo>
                    <a:pt x="8966" y="43002"/>
                    <a:pt x="9032" y="42958"/>
                    <a:pt x="9075" y="42895"/>
                  </a:cubicBezTo>
                  <a:cubicBezTo>
                    <a:pt x="9119" y="42833"/>
                    <a:pt x="9135" y="42755"/>
                    <a:pt x="9121" y="42680"/>
                  </a:cubicBezTo>
                  <a:lnTo>
                    <a:pt x="6166" y="27009"/>
                  </a:lnTo>
                  <a:cubicBezTo>
                    <a:pt x="7213" y="25857"/>
                    <a:pt x="15481" y="16735"/>
                    <a:pt x="16356" y="14859"/>
                  </a:cubicBezTo>
                  <a:cubicBezTo>
                    <a:pt x="17018" y="13442"/>
                    <a:pt x="15693" y="10246"/>
                    <a:pt x="14412" y="7156"/>
                  </a:cubicBezTo>
                  <a:cubicBezTo>
                    <a:pt x="13794" y="5667"/>
                    <a:pt x="13210" y="4259"/>
                    <a:pt x="12873" y="3121"/>
                  </a:cubicBezTo>
                  <a:cubicBezTo>
                    <a:pt x="12047" y="335"/>
                    <a:pt x="11087" y="0"/>
                    <a:pt x="10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229;p52">
              <a:extLst>
                <a:ext uri="{FF2B5EF4-FFF2-40B4-BE49-F238E27FC236}">
                  <a16:creationId xmlns:a16="http://schemas.microsoft.com/office/drawing/2014/main" id="{B4A30BE9-A19B-BCF1-04BC-EFCBA9E11179}"/>
                </a:ext>
              </a:extLst>
            </p:cNvPr>
            <p:cNvSpPr/>
            <p:nvPr/>
          </p:nvSpPr>
          <p:spPr>
            <a:xfrm>
              <a:off x="5225425" y="3995500"/>
              <a:ext cx="44525" cy="254150"/>
            </a:xfrm>
            <a:custGeom>
              <a:avLst/>
              <a:gdLst/>
              <a:ahLst/>
              <a:cxnLst/>
              <a:rect l="l" t="t" r="r" b="b"/>
              <a:pathLst>
                <a:path w="1781" h="10166" extrusionOk="0">
                  <a:moveTo>
                    <a:pt x="301" y="1"/>
                  </a:moveTo>
                  <a:cubicBezTo>
                    <a:pt x="293" y="1"/>
                    <a:pt x="285" y="1"/>
                    <a:pt x="277" y="2"/>
                  </a:cubicBezTo>
                  <a:cubicBezTo>
                    <a:pt x="118" y="14"/>
                    <a:pt x="0" y="151"/>
                    <a:pt x="11" y="309"/>
                  </a:cubicBezTo>
                  <a:cubicBezTo>
                    <a:pt x="33" y="600"/>
                    <a:pt x="540" y="7492"/>
                    <a:pt x="1187" y="9952"/>
                  </a:cubicBezTo>
                  <a:cubicBezTo>
                    <a:pt x="1220" y="10078"/>
                    <a:pt x="1333" y="10166"/>
                    <a:pt x="1464" y="10166"/>
                  </a:cubicBezTo>
                  <a:cubicBezTo>
                    <a:pt x="1488" y="10166"/>
                    <a:pt x="1512" y="10163"/>
                    <a:pt x="1537" y="10156"/>
                  </a:cubicBezTo>
                  <a:cubicBezTo>
                    <a:pt x="1689" y="10116"/>
                    <a:pt x="1781" y="9960"/>
                    <a:pt x="1740" y="9807"/>
                  </a:cubicBezTo>
                  <a:cubicBezTo>
                    <a:pt x="1106" y="7397"/>
                    <a:pt x="588" y="339"/>
                    <a:pt x="582" y="267"/>
                  </a:cubicBezTo>
                  <a:cubicBezTo>
                    <a:pt x="571" y="118"/>
                    <a:pt x="434" y="1"/>
                    <a:pt x="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230;p52">
              <a:extLst>
                <a:ext uri="{FF2B5EF4-FFF2-40B4-BE49-F238E27FC236}">
                  <a16:creationId xmlns:a16="http://schemas.microsoft.com/office/drawing/2014/main" id="{D7BF0192-E4F5-10D5-9B1E-F1A88813295A}"/>
                </a:ext>
              </a:extLst>
            </p:cNvPr>
            <p:cNvSpPr/>
            <p:nvPr/>
          </p:nvSpPr>
          <p:spPr>
            <a:xfrm>
              <a:off x="3513100" y="2761575"/>
              <a:ext cx="2568325" cy="2568325"/>
            </a:xfrm>
            <a:custGeom>
              <a:avLst/>
              <a:gdLst/>
              <a:ahLst/>
              <a:cxnLst/>
              <a:rect l="l" t="t" r="r" b="b"/>
              <a:pathLst>
                <a:path w="102733" h="102733" extrusionOk="0">
                  <a:moveTo>
                    <a:pt x="51367" y="13045"/>
                  </a:moveTo>
                  <a:cubicBezTo>
                    <a:pt x="72530" y="13045"/>
                    <a:pt x="89688" y="30203"/>
                    <a:pt x="89688" y="51366"/>
                  </a:cubicBezTo>
                  <a:cubicBezTo>
                    <a:pt x="89688" y="72531"/>
                    <a:pt x="72530" y="89687"/>
                    <a:pt x="51367" y="89687"/>
                  </a:cubicBezTo>
                  <a:cubicBezTo>
                    <a:pt x="30202" y="89687"/>
                    <a:pt x="13046" y="72531"/>
                    <a:pt x="13046" y="51366"/>
                  </a:cubicBezTo>
                  <a:cubicBezTo>
                    <a:pt x="13046" y="30202"/>
                    <a:pt x="30202" y="13045"/>
                    <a:pt x="51367" y="13045"/>
                  </a:cubicBezTo>
                  <a:close/>
                  <a:moveTo>
                    <a:pt x="46272" y="0"/>
                  </a:moveTo>
                  <a:lnTo>
                    <a:pt x="44931" y="5895"/>
                  </a:lnTo>
                  <a:cubicBezTo>
                    <a:pt x="41376" y="6393"/>
                    <a:pt x="37894" y="7309"/>
                    <a:pt x="34554" y="8626"/>
                  </a:cubicBezTo>
                  <a:lnTo>
                    <a:pt x="30410" y="4153"/>
                  </a:lnTo>
                  <a:lnTo>
                    <a:pt x="21271" y="9430"/>
                  </a:lnTo>
                  <a:lnTo>
                    <a:pt x="23059" y="15211"/>
                  </a:lnTo>
                  <a:cubicBezTo>
                    <a:pt x="20236" y="17424"/>
                    <a:pt x="17680" y="19958"/>
                    <a:pt x="15444" y="22762"/>
                  </a:cubicBezTo>
                  <a:lnTo>
                    <a:pt x="9611" y="20957"/>
                  </a:lnTo>
                  <a:lnTo>
                    <a:pt x="4334" y="30097"/>
                  </a:lnTo>
                  <a:lnTo>
                    <a:pt x="8764" y="34202"/>
                  </a:lnTo>
                  <a:cubicBezTo>
                    <a:pt x="7441" y="37484"/>
                    <a:pt x="6478" y="40951"/>
                    <a:pt x="5941" y="44558"/>
                  </a:cubicBezTo>
                  <a:lnTo>
                    <a:pt x="1" y="45909"/>
                  </a:lnTo>
                  <a:lnTo>
                    <a:pt x="1" y="56463"/>
                  </a:lnTo>
                  <a:lnTo>
                    <a:pt x="5894" y="57803"/>
                  </a:lnTo>
                  <a:cubicBezTo>
                    <a:pt x="6392" y="61357"/>
                    <a:pt x="7310" y="64841"/>
                    <a:pt x="8625" y="68181"/>
                  </a:cubicBezTo>
                  <a:lnTo>
                    <a:pt x="4154" y="72324"/>
                  </a:lnTo>
                  <a:lnTo>
                    <a:pt x="9429" y="81463"/>
                  </a:lnTo>
                  <a:lnTo>
                    <a:pt x="15210" y="79675"/>
                  </a:lnTo>
                  <a:cubicBezTo>
                    <a:pt x="17423" y="82497"/>
                    <a:pt x="19957" y="85053"/>
                    <a:pt x="22761" y="87289"/>
                  </a:cubicBezTo>
                  <a:lnTo>
                    <a:pt x="20958" y="93122"/>
                  </a:lnTo>
                  <a:lnTo>
                    <a:pt x="30096" y="98399"/>
                  </a:lnTo>
                  <a:lnTo>
                    <a:pt x="34201" y="93969"/>
                  </a:lnTo>
                  <a:cubicBezTo>
                    <a:pt x="37483" y="95293"/>
                    <a:pt x="40950" y="96256"/>
                    <a:pt x="44557" y="96792"/>
                  </a:cubicBezTo>
                  <a:lnTo>
                    <a:pt x="45908" y="102733"/>
                  </a:lnTo>
                  <a:lnTo>
                    <a:pt x="56462" y="102733"/>
                  </a:lnTo>
                  <a:lnTo>
                    <a:pt x="57803" y="96839"/>
                  </a:lnTo>
                  <a:cubicBezTo>
                    <a:pt x="61357" y="96341"/>
                    <a:pt x="64840" y="95423"/>
                    <a:pt x="68180" y="94108"/>
                  </a:cubicBezTo>
                  <a:lnTo>
                    <a:pt x="72323" y="98581"/>
                  </a:lnTo>
                  <a:lnTo>
                    <a:pt x="81462" y="93304"/>
                  </a:lnTo>
                  <a:lnTo>
                    <a:pt x="79674" y="87523"/>
                  </a:lnTo>
                  <a:cubicBezTo>
                    <a:pt x="82496" y="85310"/>
                    <a:pt x="85052" y="82776"/>
                    <a:pt x="87288" y="79972"/>
                  </a:cubicBezTo>
                  <a:lnTo>
                    <a:pt x="93123" y="81777"/>
                  </a:lnTo>
                  <a:lnTo>
                    <a:pt x="98398" y="72638"/>
                  </a:lnTo>
                  <a:lnTo>
                    <a:pt x="93968" y="68534"/>
                  </a:lnTo>
                  <a:cubicBezTo>
                    <a:pt x="95314" y="65204"/>
                    <a:pt x="96261" y="61728"/>
                    <a:pt x="96791" y="58176"/>
                  </a:cubicBezTo>
                  <a:lnTo>
                    <a:pt x="102733" y="56823"/>
                  </a:lnTo>
                  <a:lnTo>
                    <a:pt x="102733" y="46271"/>
                  </a:lnTo>
                  <a:lnTo>
                    <a:pt x="96839" y="44931"/>
                  </a:lnTo>
                  <a:cubicBezTo>
                    <a:pt x="96340" y="41377"/>
                    <a:pt x="95424" y="37893"/>
                    <a:pt x="94107" y="34553"/>
                  </a:cubicBezTo>
                  <a:lnTo>
                    <a:pt x="98580" y="30409"/>
                  </a:lnTo>
                  <a:lnTo>
                    <a:pt x="93303" y="21271"/>
                  </a:lnTo>
                  <a:lnTo>
                    <a:pt x="87522" y="23058"/>
                  </a:lnTo>
                  <a:cubicBezTo>
                    <a:pt x="85310" y="20237"/>
                    <a:pt x="82775" y="17681"/>
                    <a:pt x="79972" y="15445"/>
                  </a:cubicBezTo>
                  <a:lnTo>
                    <a:pt x="81776" y="9611"/>
                  </a:lnTo>
                  <a:lnTo>
                    <a:pt x="72637" y="4335"/>
                  </a:lnTo>
                  <a:lnTo>
                    <a:pt x="68533" y="8765"/>
                  </a:lnTo>
                  <a:cubicBezTo>
                    <a:pt x="65249" y="7441"/>
                    <a:pt x="61783" y="6478"/>
                    <a:pt x="58175" y="5942"/>
                  </a:cubicBezTo>
                  <a:lnTo>
                    <a:pt x="568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231;p52">
              <a:extLst>
                <a:ext uri="{FF2B5EF4-FFF2-40B4-BE49-F238E27FC236}">
                  <a16:creationId xmlns:a16="http://schemas.microsoft.com/office/drawing/2014/main" id="{6158A369-82A4-B5F0-BFA2-1CAE1F9B0911}"/>
                </a:ext>
              </a:extLst>
            </p:cNvPr>
            <p:cNvSpPr/>
            <p:nvPr/>
          </p:nvSpPr>
          <p:spPr>
            <a:xfrm>
              <a:off x="3505550" y="2754025"/>
              <a:ext cx="2583400" cy="2583400"/>
            </a:xfrm>
            <a:custGeom>
              <a:avLst/>
              <a:gdLst/>
              <a:ahLst/>
              <a:cxnLst/>
              <a:rect l="l" t="t" r="r" b="b"/>
              <a:pathLst>
                <a:path w="103336" h="103336" extrusionOk="0">
                  <a:moveTo>
                    <a:pt x="51669" y="13648"/>
                  </a:moveTo>
                  <a:cubicBezTo>
                    <a:pt x="72633" y="13648"/>
                    <a:pt x="89689" y="30704"/>
                    <a:pt x="89689" y="51668"/>
                  </a:cubicBezTo>
                  <a:cubicBezTo>
                    <a:pt x="89689" y="72633"/>
                    <a:pt x="72632" y="89689"/>
                    <a:pt x="51669" y="89689"/>
                  </a:cubicBezTo>
                  <a:cubicBezTo>
                    <a:pt x="30705" y="89689"/>
                    <a:pt x="13649" y="72633"/>
                    <a:pt x="13649" y="51668"/>
                  </a:cubicBezTo>
                  <a:cubicBezTo>
                    <a:pt x="13649" y="30704"/>
                    <a:pt x="30705" y="13648"/>
                    <a:pt x="51669" y="13648"/>
                  </a:cubicBezTo>
                  <a:close/>
                  <a:moveTo>
                    <a:pt x="51669" y="13047"/>
                  </a:moveTo>
                  <a:cubicBezTo>
                    <a:pt x="30373" y="13047"/>
                    <a:pt x="13047" y="30371"/>
                    <a:pt x="13047" y="51668"/>
                  </a:cubicBezTo>
                  <a:cubicBezTo>
                    <a:pt x="13047" y="72966"/>
                    <a:pt x="30373" y="90290"/>
                    <a:pt x="51669" y="90290"/>
                  </a:cubicBezTo>
                  <a:cubicBezTo>
                    <a:pt x="72965" y="90290"/>
                    <a:pt x="90291" y="72965"/>
                    <a:pt x="90291" y="51668"/>
                  </a:cubicBezTo>
                  <a:cubicBezTo>
                    <a:pt x="90291" y="30372"/>
                    <a:pt x="72964" y="13047"/>
                    <a:pt x="51669" y="13047"/>
                  </a:cubicBezTo>
                  <a:close/>
                  <a:moveTo>
                    <a:pt x="56885" y="603"/>
                  </a:moveTo>
                  <a:lnTo>
                    <a:pt x="58229" y="6511"/>
                  </a:lnTo>
                  <a:lnTo>
                    <a:pt x="58433" y="6541"/>
                  </a:lnTo>
                  <a:cubicBezTo>
                    <a:pt x="61938" y="7062"/>
                    <a:pt x="65400" y="8006"/>
                    <a:pt x="68723" y="9346"/>
                  </a:cubicBezTo>
                  <a:lnTo>
                    <a:pt x="68915" y="9424"/>
                  </a:lnTo>
                  <a:lnTo>
                    <a:pt x="72997" y="5018"/>
                  </a:lnTo>
                  <a:lnTo>
                    <a:pt x="81719" y="10054"/>
                  </a:lnTo>
                  <a:lnTo>
                    <a:pt x="79925" y="15854"/>
                  </a:lnTo>
                  <a:lnTo>
                    <a:pt x="80086" y="15982"/>
                  </a:lnTo>
                  <a:cubicBezTo>
                    <a:pt x="82871" y="18204"/>
                    <a:pt x="85389" y="20742"/>
                    <a:pt x="87588" y="23547"/>
                  </a:cubicBezTo>
                  <a:lnTo>
                    <a:pt x="87715" y="23710"/>
                  </a:lnTo>
                  <a:lnTo>
                    <a:pt x="93465" y="21932"/>
                  </a:lnTo>
                  <a:lnTo>
                    <a:pt x="98501" y="30653"/>
                  </a:lnTo>
                  <a:lnTo>
                    <a:pt x="94054" y="34773"/>
                  </a:lnTo>
                  <a:lnTo>
                    <a:pt x="94129" y="34965"/>
                  </a:lnTo>
                  <a:cubicBezTo>
                    <a:pt x="95435" y="38283"/>
                    <a:pt x="96346" y="41743"/>
                    <a:pt x="96843" y="45274"/>
                  </a:cubicBezTo>
                  <a:lnTo>
                    <a:pt x="96872" y="45479"/>
                  </a:lnTo>
                  <a:lnTo>
                    <a:pt x="102734" y="46814"/>
                  </a:lnTo>
                  <a:lnTo>
                    <a:pt x="102734" y="56885"/>
                  </a:lnTo>
                  <a:lnTo>
                    <a:pt x="96826" y="58229"/>
                  </a:lnTo>
                  <a:lnTo>
                    <a:pt x="96796" y="58433"/>
                  </a:lnTo>
                  <a:cubicBezTo>
                    <a:pt x="96275" y="61938"/>
                    <a:pt x="95331" y="65400"/>
                    <a:pt x="93991" y="68721"/>
                  </a:cubicBezTo>
                  <a:lnTo>
                    <a:pt x="93913" y="68914"/>
                  </a:lnTo>
                  <a:lnTo>
                    <a:pt x="98319" y="72996"/>
                  </a:lnTo>
                  <a:lnTo>
                    <a:pt x="93283" y="81719"/>
                  </a:lnTo>
                  <a:lnTo>
                    <a:pt x="87484" y="79926"/>
                  </a:lnTo>
                  <a:lnTo>
                    <a:pt x="87355" y="80086"/>
                  </a:lnTo>
                  <a:cubicBezTo>
                    <a:pt x="85133" y="82871"/>
                    <a:pt x="82595" y="85390"/>
                    <a:pt x="79791" y="87588"/>
                  </a:cubicBezTo>
                  <a:lnTo>
                    <a:pt x="79627" y="87716"/>
                  </a:lnTo>
                  <a:lnTo>
                    <a:pt x="81404" y="93466"/>
                  </a:lnTo>
                  <a:lnTo>
                    <a:pt x="72683" y="98501"/>
                  </a:lnTo>
                  <a:lnTo>
                    <a:pt x="68563" y="94055"/>
                  </a:lnTo>
                  <a:lnTo>
                    <a:pt x="68372" y="94130"/>
                  </a:lnTo>
                  <a:cubicBezTo>
                    <a:pt x="65054" y="95436"/>
                    <a:pt x="61594" y="96347"/>
                    <a:pt x="58062" y="96843"/>
                  </a:cubicBezTo>
                  <a:lnTo>
                    <a:pt x="57857" y="96872"/>
                  </a:lnTo>
                  <a:lnTo>
                    <a:pt x="56523" y="102734"/>
                  </a:lnTo>
                  <a:lnTo>
                    <a:pt x="46451" y="102734"/>
                  </a:lnTo>
                  <a:lnTo>
                    <a:pt x="45107" y="96827"/>
                  </a:lnTo>
                  <a:lnTo>
                    <a:pt x="44903" y="96797"/>
                  </a:lnTo>
                  <a:cubicBezTo>
                    <a:pt x="41398" y="96275"/>
                    <a:pt x="37936" y="95331"/>
                    <a:pt x="34614" y="93991"/>
                  </a:cubicBezTo>
                  <a:lnTo>
                    <a:pt x="34422" y="93914"/>
                  </a:lnTo>
                  <a:lnTo>
                    <a:pt x="30340" y="98320"/>
                  </a:lnTo>
                  <a:lnTo>
                    <a:pt x="21617" y="93284"/>
                  </a:lnTo>
                  <a:lnTo>
                    <a:pt x="23412" y="87484"/>
                  </a:lnTo>
                  <a:lnTo>
                    <a:pt x="23251" y="87355"/>
                  </a:lnTo>
                  <a:cubicBezTo>
                    <a:pt x="20465" y="85134"/>
                    <a:pt x="17948" y="82595"/>
                    <a:pt x="15749" y="79791"/>
                  </a:cubicBezTo>
                  <a:lnTo>
                    <a:pt x="15621" y="79627"/>
                  </a:lnTo>
                  <a:lnTo>
                    <a:pt x="9872" y="81406"/>
                  </a:lnTo>
                  <a:lnTo>
                    <a:pt x="4836" y="72683"/>
                  </a:lnTo>
                  <a:lnTo>
                    <a:pt x="9282" y="68564"/>
                  </a:lnTo>
                  <a:lnTo>
                    <a:pt x="9207" y="68373"/>
                  </a:lnTo>
                  <a:cubicBezTo>
                    <a:pt x="7901" y="65055"/>
                    <a:pt x="6991" y="61595"/>
                    <a:pt x="6494" y="58065"/>
                  </a:cubicBezTo>
                  <a:lnTo>
                    <a:pt x="6465" y="57859"/>
                  </a:lnTo>
                  <a:lnTo>
                    <a:pt x="603" y="56525"/>
                  </a:lnTo>
                  <a:lnTo>
                    <a:pt x="603" y="46453"/>
                  </a:lnTo>
                  <a:lnTo>
                    <a:pt x="6510" y="45109"/>
                  </a:lnTo>
                  <a:lnTo>
                    <a:pt x="6542" y="44905"/>
                  </a:lnTo>
                  <a:cubicBezTo>
                    <a:pt x="7062" y="41400"/>
                    <a:pt x="8005" y="37938"/>
                    <a:pt x="9346" y="34616"/>
                  </a:cubicBezTo>
                  <a:lnTo>
                    <a:pt x="9424" y="34424"/>
                  </a:lnTo>
                  <a:lnTo>
                    <a:pt x="5018" y="30341"/>
                  </a:lnTo>
                  <a:lnTo>
                    <a:pt x="10053" y="21619"/>
                  </a:lnTo>
                  <a:lnTo>
                    <a:pt x="15854" y="23412"/>
                  </a:lnTo>
                  <a:lnTo>
                    <a:pt x="15982" y="23252"/>
                  </a:lnTo>
                  <a:cubicBezTo>
                    <a:pt x="18204" y="20466"/>
                    <a:pt x="20743" y="17948"/>
                    <a:pt x="23547" y="15750"/>
                  </a:cubicBezTo>
                  <a:lnTo>
                    <a:pt x="23710" y="15622"/>
                  </a:lnTo>
                  <a:lnTo>
                    <a:pt x="21932" y="9872"/>
                  </a:lnTo>
                  <a:lnTo>
                    <a:pt x="30654" y="4836"/>
                  </a:lnTo>
                  <a:lnTo>
                    <a:pt x="34775" y="9282"/>
                  </a:lnTo>
                  <a:lnTo>
                    <a:pt x="34965" y="9208"/>
                  </a:lnTo>
                  <a:cubicBezTo>
                    <a:pt x="38283" y="7901"/>
                    <a:pt x="41744" y="6990"/>
                    <a:pt x="45275" y="6494"/>
                  </a:cubicBezTo>
                  <a:lnTo>
                    <a:pt x="45479" y="6465"/>
                  </a:lnTo>
                  <a:lnTo>
                    <a:pt x="46813" y="603"/>
                  </a:lnTo>
                  <a:close/>
                  <a:moveTo>
                    <a:pt x="46333" y="0"/>
                  </a:moveTo>
                  <a:lnTo>
                    <a:pt x="44984" y="5927"/>
                  </a:lnTo>
                  <a:cubicBezTo>
                    <a:pt x="41546" y="6426"/>
                    <a:pt x="38175" y="7313"/>
                    <a:pt x="34937" y="8572"/>
                  </a:cubicBezTo>
                  <a:lnTo>
                    <a:pt x="30769" y="4074"/>
                  </a:lnTo>
                  <a:lnTo>
                    <a:pt x="21215" y="9591"/>
                  </a:lnTo>
                  <a:lnTo>
                    <a:pt x="23012" y="15404"/>
                  </a:lnTo>
                  <a:cubicBezTo>
                    <a:pt x="20289" y="17558"/>
                    <a:pt x="17817" y="20011"/>
                    <a:pt x="15640" y="22715"/>
                  </a:cubicBezTo>
                  <a:lnTo>
                    <a:pt x="9772" y="20901"/>
                  </a:lnTo>
                  <a:lnTo>
                    <a:pt x="4256" y="30456"/>
                  </a:lnTo>
                  <a:lnTo>
                    <a:pt x="8710" y="34582"/>
                  </a:lnTo>
                  <a:cubicBezTo>
                    <a:pt x="7422" y="37811"/>
                    <a:pt x="6505" y="41175"/>
                    <a:pt x="5976" y="44611"/>
                  </a:cubicBezTo>
                  <a:lnTo>
                    <a:pt x="1" y="45971"/>
                  </a:lnTo>
                  <a:lnTo>
                    <a:pt x="1" y="57003"/>
                  </a:lnTo>
                  <a:lnTo>
                    <a:pt x="5926" y="58353"/>
                  </a:lnTo>
                  <a:cubicBezTo>
                    <a:pt x="6426" y="61791"/>
                    <a:pt x="7313" y="65162"/>
                    <a:pt x="8572" y="68401"/>
                  </a:cubicBezTo>
                  <a:lnTo>
                    <a:pt x="4074" y="72568"/>
                  </a:lnTo>
                  <a:lnTo>
                    <a:pt x="9590" y="82123"/>
                  </a:lnTo>
                  <a:lnTo>
                    <a:pt x="15404" y="80325"/>
                  </a:lnTo>
                  <a:cubicBezTo>
                    <a:pt x="17558" y="83048"/>
                    <a:pt x="20010" y="85520"/>
                    <a:pt x="22715" y="87698"/>
                  </a:cubicBezTo>
                  <a:lnTo>
                    <a:pt x="20901" y="93564"/>
                  </a:lnTo>
                  <a:lnTo>
                    <a:pt x="30456" y="99082"/>
                  </a:lnTo>
                  <a:lnTo>
                    <a:pt x="34583" y="94627"/>
                  </a:lnTo>
                  <a:cubicBezTo>
                    <a:pt x="37811" y="95915"/>
                    <a:pt x="41176" y="96831"/>
                    <a:pt x="44612" y="97360"/>
                  </a:cubicBezTo>
                  <a:lnTo>
                    <a:pt x="45971" y="103335"/>
                  </a:lnTo>
                  <a:lnTo>
                    <a:pt x="57003" y="103335"/>
                  </a:lnTo>
                  <a:lnTo>
                    <a:pt x="58352" y="97410"/>
                  </a:lnTo>
                  <a:cubicBezTo>
                    <a:pt x="61790" y="96910"/>
                    <a:pt x="65162" y="96024"/>
                    <a:pt x="68400" y="94765"/>
                  </a:cubicBezTo>
                  <a:lnTo>
                    <a:pt x="72568" y="99263"/>
                  </a:lnTo>
                  <a:lnTo>
                    <a:pt x="82122" y="93746"/>
                  </a:lnTo>
                  <a:lnTo>
                    <a:pt x="80325" y="87933"/>
                  </a:lnTo>
                  <a:cubicBezTo>
                    <a:pt x="83047" y="85778"/>
                    <a:pt x="85521" y="83326"/>
                    <a:pt x="87698" y="80621"/>
                  </a:cubicBezTo>
                  <a:lnTo>
                    <a:pt x="93565" y="82436"/>
                  </a:lnTo>
                  <a:lnTo>
                    <a:pt x="99081" y="72880"/>
                  </a:lnTo>
                  <a:lnTo>
                    <a:pt x="94627" y="68753"/>
                  </a:lnTo>
                  <a:cubicBezTo>
                    <a:pt x="95914" y="65525"/>
                    <a:pt x="96832" y="62160"/>
                    <a:pt x="97360" y="58724"/>
                  </a:cubicBezTo>
                  <a:lnTo>
                    <a:pt x="103336" y="57365"/>
                  </a:lnTo>
                  <a:lnTo>
                    <a:pt x="103336" y="46333"/>
                  </a:lnTo>
                  <a:lnTo>
                    <a:pt x="97409" y="44985"/>
                  </a:lnTo>
                  <a:cubicBezTo>
                    <a:pt x="96910" y="41546"/>
                    <a:pt x="96023" y="38176"/>
                    <a:pt x="94764" y="34936"/>
                  </a:cubicBezTo>
                  <a:lnTo>
                    <a:pt x="99262" y="30769"/>
                  </a:lnTo>
                  <a:lnTo>
                    <a:pt x="93746" y="21214"/>
                  </a:lnTo>
                  <a:lnTo>
                    <a:pt x="87934" y="23012"/>
                  </a:lnTo>
                  <a:cubicBezTo>
                    <a:pt x="85779" y="20289"/>
                    <a:pt x="83327" y="17816"/>
                    <a:pt x="80621" y="15639"/>
                  </a:cubicBezTo>
                  <a:lnTo>
                    <a:pt x="82436" y="9773"/>
                  </a:lnTo>
                  <a:lnTo>
                    <a:pt x="72882" y="4255"/>
                  </a:lnTo>
                  <a:lnTo>
                    <a:pt x="68755" y="8709"/>
                  </a:lnTo>
                  <a:cubicBezTo>
                    <a:pt x="65526" y="7422"/>
                    <a:pt x="62162" y="6504"/>
                    <a:pt x="58726" y="5977"/>
                  </a:cubicBezTo>
                  <a:lnTo>
                    <a:pt x="573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232;p52">
              <a:extLst>
                <a:ext uri="{FF2B5EF4-FFF2-40B4-BE49-F238E27FC236}">
                  <a16:creationId xmlns:a16="http://schemas.microsoft.com/office/drawing/2014/main" id="{56CC4926-700C-B400-4F67-CC889D984CBC}"/>
                </a:ext>
              </a:extLst>
            </p:cNvPr>
            <p:cNvSpPr/>
            <p:nvPr/>
          </p:nvSpPr>
          <p:spPr>
            <a:xfrm>
              <a:off x="3513100" y="2706025"/>
              <a:ext cx="2568325" cy="2568325"/>
            </a:xfrm>
            <a:custGeom>
              <a:avLst/>
              <a:gdLst/>
              <a:ahLst/>
              <a:cxnLst/>
              <a:rect l="l" t="t" r="r" b="b"/>
              <a:pathLst>
                <a:path w="102733" h="102733" extrusionOk="0">
                  <a:moveTo>
                    <a:pt x="51367" y="13046"/>
                  </a:moveTo>
                  <a:cubicBezTo>
                    <a:pt x="72530" y="13046"/>
                    <a:pt x="89688" y="30203"/>
                    <a:pt x="89688" y="51366"/>
                  </a:cubicBezTo>
                  <a:cubicBezTo>
                    <a:pt x="89688" y="72530"/>
                    <a:pt x="72530" y="89687"/>
                    <a:pt x="51367" y="89687"/>
                  </a:cubicBezTo>
                  <a:cubicBezTo>
                    <a:pt x="30202" y="89687"/>
                    <a:pt x="13046" y="72530"/>
                    <a:pt x="13046" y="51366"/>
                  </a:cubicBezTo>
                  <a:cubicBezTo>
                    <a:pt x="13046" y="30203"/>
                    <a:pt x="30202" y="13046"/>
                    <a:pt x="51367" y="13046"/>
                  </a:cubicBezTo>
                  <a:close/>
                  <a:moveTo>
                    <a:pt x="46272" y="1"/>
                  </a:moveTo>
                  <a:lnTo>
                    <a:pt x="44931" y="5894"/>
                  </a:lnTo>
                  <a:cubicBezTo>
                    <a:pt x="41376" y="6393"/>
                    <a:pt x="37894" y="7310"/>
                    <a:pt x="34554" y="8626"/>
                  </a:cubicBezTo>
                  <a:lnTo>
                    <a:pt x="30410" y="4153"/>
                  </a:lnTo>
                  <a:lnTo>
                    <a:pt x="21271" y="9430"/>
                  </a:lnTo>
                  <a:lnTo>
                    <a:pt x="23059" y="15211"/>
                  </a:lnTo>
                  <a:cubicBezTo>
                    <a:pt x="20236" y="17423"/>
                    <a:pt x="17680" y="19957"/>
                    <a:pt x="15444" y="22761"/>
                  </a:cubicBezTo>
                  <a:lnTo>
                    <a:pt x="9611" y="20957"/>
                  </a:lnTo>
                  <a:lnTo>
                    <a:pt x="4334" y="30095"/>
                  </a:lnTo>
                  <a:lnTo>
                    <a:pt x="8764" y="34200"/>
                  </a:lnTo>
                  <a:cubicBezTo>
                    <a:pt x="7441" y="37483"/>
                    <a:pt x="6478" y="40949"/>
                    <a:pt x="5941" y="44558"/>
                  </a:cubicBezTo>
                  <a:lnTo>
                    <a:pt x="1" y="45909"/>
                  </a:lnTo>
                  <a:lnTo>
                    <a:pt x="1" y="56461"/>
                  </a:lnTo>
                  <a:lnTo>
                    <a:pt x="5894" y="57802"/>
                  </a:lnTo>
                  <a:cubicBezTo>
                    <a:pt x="6392" y="61357"/>
                    <a:pt x="7310" y="64840"/>
                    <a:pt x="8625" y="68180"/>
                  </a:cubicBezTo>
                  <a:lnTo>
                    <a:pt x="4154" y="72323"/>
                  </a:lnTo>
                  <a:lnTo>
                    <a:pt x="9429" y="81462"/>
                  </a:lnTo>
                  <a:lnTo>
                    <a:pt x="15210" y="79674"/>
                  </a:lnTo>
                  <a:cubicBezTo>
                    <a:pt x="17423" y="82497"/>
                    <a:pt x="19957" y="85053"/>
                    <a:pt x="22761" y="87289"/>
                  </a:cubicBezTo>
                  <a:lnTo>
                    <a:pt x="20958" y="93122"/>
                  </a:lnTo>
                  <a:lnTo>
                    <a:pt x="30096" y="98399"/>
                  </a:lnTo>
                  <a:lnTo>
                    <a:pt x="34201" y="93969"/>
                  </a:lnTo>
                  <a:cubicBezTo>
                    <a:pt x="37483" y="95292"/>
                    <a:pt x="40950" y="96255"/>
                    <a:pt x="44557" y="96792"/>
                  </a:cubicBezTo>
                  <a:lnTo>
                    <a:pt x="45908" y="102732"/>
                  </a:lnTo>
                  <a:lnTo>
                    <a:pt x="56462" y="102732"/>
                  </a:lnTo>
                  <a:lnTo>
                    <a:pt x="57803" y="96839"/>
                  </a:lnTo>
                  <a:cubicBezTo>
                    <a:pt x="61357" y="96340"/>
                    <a:pt x="64840" y="95423"/>
                    <a:pt x="68180" y="94108"/>
                  </a:cubicBezTo>
                  <a:lnTo>
                    <a:pt x="72323" y="98579"/>
                  </a:lnTo>
                  <a:lnTo>
                    <a:pt x="81462" y="93304"/>
                  </a:lnTo>
                  <a:lnTo>
                    <a:pt x="79674" y="87523"/>
                  </a:lnTo>
                  <a:cubicBezTo>
                    <a:pt x="82496" y="85309"/>
                    <a:pt x="85052" y="82776"/>
                    <a:pt x="87288" y="79971"/>
                  </a:cubicBezTo>
                  <a:lnTo>
                    <a:pt x="93123" y="81776"/>
                  </a:lnTo>
                  <a:lnTo>
                    <a:pt x="98398" y="72637"/>
                  </a:lnTo>
                  <a:lnTo>
                    <a:pt x="93968" y="68532"/>
                  </a:lnTo>
                  <a:cubicBezTo>
                    <a:pt x="95314" y="65204"/>
                    <a:pt x="96261" y="61727"/>
                    <a:pt x="96791" y="58176"/>
                  </a:cubicBezTo>
                  <a:lnTo>
                    <a:pt x="102733" y="56824"/>
                  </a:lnTo>
                  <a:lnTo>
                    <a:pt x="102733" y="46272"/>
                  </a:lnTo>
                  <a:lnTo>
                    <a:pt x="96839" y="44931"/>
                  </a:lnTo>
                  <a:cubicBezTo>
                    <a:pt x="96340" y="41376"/>
                    <a:pt x="95424" y="37894"/>
                    <a:pt x="94107" y="34554"/>
                  </a:cubicBezTo>
                  <a:lnTo>
                    <a:pt x="98580" y="30410"/>
                  </a:lnTo>
                  <a:lnTo>
                    <a:pt x="93303" y="21272"/>
                  </a:lnTo>
                  <a:lnTo>
                    <a:pt x="87522" y="23059"/>
                  </a:lnTo>
                  <a:cubicBezTo>
                    <a:pt x="85310" y="20236"/>
                    <a:pt x="82775" y="17681"/>
                    <a:pt x="79972" y="15444"/>
                  </a:cubicBezTo>
                  <a:lnTo>
                    <a:pt x="81776" y="9611"/>
                  </a:lnTo>
                  <a:lnTo>
                    <a:pt x="72637" y="4335"/>
                  </a:lnTo>
                  <a:lnTo>
                    <a:pt x="68533" y="8764"/>
                  </a:lnTo>
                  <a:cubicBezTo>
                    <a:pt x="65249" y="7441"/>
                    <a:pt x="61783" y="6478"/>
                    <a:pt x="58175" y="5942"/>
                  </a:cubicBezTo>
                  <a:lnTo>
                    <a:pt x="568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233;p52">
              <a:extLst>
                <a:ext uri="{FF2B5EF4-FFF2-40B4-BE49-F238E27FC236}">
                  <a16:creationId xmlns:a16="http://schemas.microsoft.com/office/drawing/2014/main" id="{2E7FBF81-EFDE-1455-32CF-FDFF976D0973}"/>
                </a:ext>
              </a:extLst>
            </p:cNvPr>
            <p:cNvSpPr/>
            <p:nvPr/>
          </p:nvSpPr>
          <p:spPr>
            <a:xfrm>
              <a:off x="3505925" y="2698850"/>
              <a:ext cx="2582650" cy="2582675"/>
            </a:xfrm>
            <a:custGeom>
              <a:avLst/>
              <a:gdLst/>
              <a:ahLst/>
              <a:cxnLst/>
              <a:rect l="l" t="t" r="r" b="b"/>
              <a:pathLst>
                <a:path w="103306" h="103307" extrusionOk="0">
                  <a:moveTo>
                    <a:pt x="51654" y="13619"/>
                  </a:moveTo>
                  <a:cubicBezTo>
                    <a:pt x="72626" y="13619"/>
                    <a:pt x="89688" y="30681"/>
                    <a:pt x="89688" y="51653"/>
                  </a:cubicBezTo>
                  <a:cubicBezTo>
                    <a:pt x="89688" y="72626"/>
                    <a:pt x="72626" y="89688"/>
                    <a:pt x="51654" y="89688"/>
                  </a:cubicBezTo>
                  <a:cubicBezTo>
                    <a:pt x="30682" y="89688"/>
                    <a:pt x="13620" y="72626"/>
                    <a:pt x="13620" y="51653"/>
                  </a:cubicBezTo>
                  <a:cubicBezTo>
                    <a:pt x="13620" y="30681"/>
                    <a:pt x="30682" y="13619"/>
                    <a:pt x="51654" y="13619"/>
                  </a:cubicBezTo>
                  <a:close/>
                  <a:moveTo>
                    <a:pt x="51654" y="13046"/>
                  </a:moveTo>
                  <a:cubicBezTo>
                    <a:pt x="30366" y="13046"/>
                    <a:pt x="13046" y="30365"/>
                    <a:pt x="13046" y="51653"/>
                  </a:cubicBezTo>
                  <a:cubicBezTo>
                    <a:pt x="13046" y="72942"/>
                    <a:pt x="30366" y="90261"/>
                    <a:pt x="51654" y="90261"/>
                  </a:cubicBezTo>
                  <a:cubicBezTo>
                    <a:pt x="72942" y="90261"/>
                    <a:pt x="90260" y="72941"/>
                    <a:pt x="90260" y="51653"/>
                  </a:cubicBezTo>
                  <a:cubicBezTo>
                    <a:pt x="90260" y="30366"/>
                    <a:pt x="72941" y="13046"/>
                    <a:pt x="51654" y="13046"/>
                  </a:cubicBezTo>
                  <a:close/>
                  <a:moveTo>
                    <a:pt x="56881" y="574"/>
                  </a:moveTo>
                  <a:lnTo>
                    <a:pt x="58182" y="6292"/>
                  </a:lnTo>
                  <a:cubicBezTo>
                    <a:pt x="58209" y="6407"/>
                    <a:pt x="58302" y="6495"/>
                    <a:pt x="58419" y="6512"/>
                  </a:cubicBezTo>
                  <a:cubicBezTo>
                    <a:pt x="61949" y="7040"/>
                    <a:pt x="65403" y="7981"/>
                    <a:pt x="68712" y="9317"/>
                  </a:cubicBezTo>
                  <a:cubicBezTo>
                    <a:pt x="68747" y="9331"/>
                    <a:pt x="68783" y="9338"/>
                    <a:pt x="68819" y="9338"/>
                  </a:cubicBezTo>
                  <a:cubicBezTo>
                    <a:pt x="68898" y="9338"/>
                    <a:pt x="68975" y="9306"/>
                    <a:pt x="69030" y="9246"/>
                  </a:cubicBezTo>
                  <a:lnTo>
                    <a:pt x="72979" y="4984"/>
                  </a:lnTo>
                  <a:lnTo>
                    <a:pt x="81721" y="10031"/>
                  </a:lnTo>
                  <a:lnTo>
                    <a:pt x="79985" y="15647"/>
                  </a:lnTo>
                  <a:cubicBezTo>
                    <a:pt x="79950" y="15759"/>
                    <a:pt x="79987" y="15882"/>
                    <a:pt x="80080" y="15955"/>
                  </a:cubicBezTo>
                  <a:cubicBezTo>
                    <a:pt x="82866" y="18178"/>
                    <a:pt x="85384" y="20718"/>
                    <a:pt x="87583" y="23522"/>
                  </a:cubicBezTo>
                  <a:cubicBezTo>
                    <a:pt x="87638" y="23593"/>
                    <a:pt x="87722" y="23632"/>
                    <a:pt x="87808" y="23632"/>
                  </a:cubicBezTo>
                  <a:cubicBezTo>
                    <a:pt x="87836" y="23632"/>
                    <a:pt x="87865" y="23628"/>
                    <a:pt x="87893" y="23619"/>
                  </a:cubicBezTo>
                  <a:lnTo>
                    <a:pt x="93457" y="21899"/>
                  </a:lnTo>
                  <a:lnTo>
                    <a:pt x="98503" y="30641"/>
                  </a:lnTo>
                  <a:lnTo>
                    <a:pt x="94200" y="34630"/>
                  </a:lnTo>
                  <a:cubicBezTo>
                    <a:pt x="94113" y="34710"/>
                    <a:pt x="94084" y="34835"/>
                    <a:pt x="94128" y="34945"/>
                  </a:cubicBezTo>
                  <a:cubicBezTo>
                    <a:pt x="95434" y="38264"/>
                    <a:pt x="96346" y="41725"/>
                    <a:pt x="96842" y="45257"/>
                  </a:cubicBezTo>
                  <a:cubicBezTo>
                    <a:pt x="96858" y="45375"/>
                    <a:pt x="96946" y="45469"/>
                    <a:pt x="97062" y="45496"/>
                  </a:cubicBezTo>
                  <a:lnTo>
                    <a:pt x="102733" y="46786"/>
                  </a:lnTo>
                  <a:lnTo>
                    <a:pt x="102733" y="56881"/>
                  </a:lnTo>
                  <a:lnTo>
                    <a:pt x="97014" y="58183"/>
                  </a:lnTo>
                  <a:cubicBezTo>
                    <a:pt x="96899" y="58209"/>
                    <a:pt x="96812" y="58303"/>
                    <a:pt x="96795" y="58420"/>
                  </a:cubicBezTo>
                  <a:cubicBezTo>
                    <a:pt x="96267" y="61949"/>
                    <a:pt x="95327" y="65404"/>
                    <a:pt x="93989" y="68713"/>
                  </a:cubicBezTo>
                  <a:cubicBezTo>
                    <a:pt x="93945" y="68823"/>
                    <a:pt x="93973" y="68950"/>
                    <a:pt x="94061" y="69031"/>
                  </a:cubicBezTo>
                  <a:lnTo>
                    <a:pt x="98323" y="72979"/>
                  </a:lnTo>
                  <a:lnTo>
                    <a:pt x="93275" y="81722"/>
                  </a:lnTo>
                  <a:lnTo>
                    <a:pt x="87661" y="79985"/>
                  </a:lnTo>
                  <a:cubicBezTo>
                    <a:pt x="87632" y="79976"/>
                    <a:pt x="87603" y="79972"/>
                    <a:pt x="87574" y="79972"/>
                  </a:cubicBezTo>
                  <a:cubicBezTo>
                    <a:pt x="87489" y="79972"/>
                    <a:pt x="87406" y="80010"/>
                    <a:pt x="87352" y="80080"/>
                  </a:cubicBezTo>
                  <a:cubicBezTo>
                    <a:pt x="85130" y="82867"/>
                    <a:pt x="82590" y="85385"/>
                    <a:pt x="79785" y="87584"/>
                  </a:cubicBezTo>
                  <a:cubicBezTo>
                    <a:pt x="79691" y="87658"/>
                    <a:pt x="79653" y="87781"/>
                    <a:pt x="79688" y="87894"/>
                  </a:cubicBezTo>
                  <a:lnTo>
                    <a:pt x="81408" y="93457"/>
                  </a:lnTo>
                  <a:lnTo>
                    <a:pt x="72665" y="98504"/>
                  </a:lnTo>
                  <a:lnTo>
                    <a:pt x="68677" y="94200"/>
                  </a:lnTo>
                  <a:cubicBezTo>
                    <a:pt x="68622" y="94140"/>
                    <a:pt x="68545" y="94108"/>
                    <a:pt x="68467" y="94108"/>
                  </a:cubicBezTo>
                  <a:cubicBezTo>
                    <a:pt x="68432" y="94108"/>
                    <a:pt x="68396" y="94115"/>
                    <a:pt x="68362" y="94128"/>
                  </a:cubicBezTo>
                  <a:cubicBezTo>
                    <a:pt x="65042" y="95435"/>
                    <a:pt x="61581" y="96346"/>
                    <a:pt x="58049" y="96843"/>
                  </a:cubicBezTo>
                  <a:cubicBezTo>
                    <a:pt x="57932" y="96859"/>
                    <a:pt x="57836" y="96947"/>
                    <a:pt x="57810" y="97062"/>
                  </a:cubicBezTo>
                  <a:lnTo>
                    <a:pt x="56520" y="102734"/>
                  </a:lnTo>
                  <a:lnTo>
                    <a:pt x="46425" y="102734"/>
                  </a:lnTo>
                  <a:lnTo>
                    <a:pt x="45123" y="97015"/>
                  </a:lnTo>
                  <a:cubicBezTo>
                    <a:pt x="45096" y="96899"/>
                    <a:pt x="45003" y="96812"/>
                    <a:pt x="44886" y="96795"/>
                  </a:cubicBezTo>
                  <a:cubicBezTo>
                    <a:pt x="41383" y="96275"/>
                    <a:pt x="37919" y="95331"/>
                    <a:pt x="34595" y="93990"/>
                  </a:cubicBezTo>
                  <a:cubicBezTo>
                    <a:pt x="34560" y="93975"/>
                    <a:pt x="34524" y="93969"/>
                    <a:pt x="34487" y="93969"/>
                  </a:cubicBezTo>
                  <a:cubicBezTo>
                    <a:pt x="34409" y="93969"/>
                    <a:pt x="34332" y="94001"/>
                    <a:pt x="34277" y="94060"/>
                  </a:cubicBezTo>
                  <a:lnTo>
                    <a:pt x="30328" y="98323"/>
                  </a:lnTo>
                  <a:lnTo>
                    <a:pt x="21585" y="93276"/>
                  </a:lnTo>
                  <a:lnTo>
                    <a:pt x="23320" y="87660"/>
                  </a:lnTo>
                  <a:cubicBezTo>
                    <a:pt x="23355" y="87548"/>
                    <a:pt x="23318" y="87425"/>
                    <a:pt x="23225" y="87353"/>
                  </a:cubicBezTo>
                  <a:cubicBezTo>
                    <a:pt x="20440" y="85129"/>
                    <a:pt x="17921" y="82590"/>
                    <a:pt x="15722" y="79785"/>
                  </a:cubicBezTo>
                  <a:cubicBezTo>
                    <a:pt x="15667" y="79714"/>
                    <a:pt x="15584" y="79675"/>
                    <a:pt x="15497" y="79675"/>
                  </a:cubicBezTo>
                  <a:cubicBezTo>
                    <a:pt x="15469" y="79675"/>
                    <a:pt x="15440" y="79679"/>
                    <a:pt x="15412" y="79688"/>
                  </a:cubicBezTo>
                  <a:lnTo>
                    <a:pt x="9849" y="81408"/>
                  </a:lnTo>
                  <a:lnTo>
                    <a:pt x="4802" y="72666"/>
                  </a:lnTo>
                  <a:lnTo>
                    <a:pt x="9107" y="68678"/>
                  </a:lnTo>
                  <a:cubicBezTo>
                    <a:pt x="9193" y="68597"/>
                    <a:pt x="9222" y="68472"/>
                    <a:pt x="9179" y="68362"/>
                  </a:cubicBezTo>
                  <a:cubicBezTo>
                    <a:pt x="7872" y="65043"/>
                    <a:pt x="6962" y="61583"/>
                    <a:pt x="6465" y="58049"/>
                  </a:cubicBezTo>
                  <a:cubicBezTo>
                    <a:pt x="6449" y="57933"/>
                    <a:pt x="6361" y="57837"/>
                    <a:pt x="6244" y="57811"/>
                  </a:cubicBezTo>
                  <a:lnTo>
                    <a:pt x="574" y="56520"/>
                  </a:lnTo>
                  <a:lnTo>
                    <a:pt x="574" y="46426"/>
                  </a:lnTo>
                  <a:lnTo>
                    <a:pt x="6292" y="45125"/>
                  </a:lnTo>
                  <a:cubicBezTo>
                    <a:pt x="6408" y="45098"/>
                    <a:pt x="6494" y="45003"/>
                    <a:pt x="6512" y="44887"/>
                  </a:cubicBezTo>
                  <a:cubicBezTo>
                    <a:pt x="7032" y="41381"/>
                    <a:pt x="7976" y="37919"/>
                    <a:pt x="9317" y="34596"/>
                  </a:cubicBezTo>
                  <a:cubicBezTo>
                    <a:pt x="9362" y="34485"/>
                    <a:pt x="9333" y="34359"/>
                    <a:pt x="9247" y="34278"/>
                  </a:cubicBezTo>
                  <a:lnTo>
                    <a:pt x="4983" y="30328"/>
                  </a:lnTo>
                  <a:lnTo>
                    <a:pt x="10031" y="21585"/>
                  </a:lnTo>
                  <a:lnTo>
                    <a:pt x="15646" y="23322"/>
                  </a:lnTo>
                  <a:cubicBezTo>
                    <a:pt x="15675" y="23331"/>
                    <a:pt x="15703" y="23335"/>
                    <a:pt x="15732" y="23335"/>
                  </a:cubicBezTo>
                  <a:cubicBezTo>
                    <a:pt x="15817" y="23335"/>
                    <a:pt x="15900" y="23296"/>
                    <a:pt x="15954" y="23227"/>
                  </a:cubicBezTo>
                  <a:cubicBezTo>
                    <a:pt x="18177" y="20440"/>
                    <a:pt x="20717" y="17922"/>
                    <a:pt x="23521" y="15723"/>
                  </a:cubicBezTo>
                  <a:cubicBezTo>
                    <a:pt x="23615" y="15649"/>
                    <a:pt x="23653" y="15527"/>
                    <a:pt x="23619" y="15413"/>
                  </a:cubicBezTo>
                  <a:lnTo>
                    <a:pt x="21900" y="9850"/>
                  </a:lnTo>
                  <a:lnTo>
                    <a:pt x="30642" y="4802"/>
                  </a:lnTo>
                  <a:lnTo>
                    <a:pt x="34630" y="9107"/>
                  </a:lnTo>
                  <a:cubicBezTo>
                    <a:pt x="34685" y="9167"/>
                    <a:pt x="34762" y="9198"/>
                    <a:pt x="34840" y="9198"/>
                  </a:cubicBezTo>
                  <a:cubicBezTo>
                    <a:pt x="34876" y="9198"/>
                    <a:pt x="34912" y="9192"/>
                    <a:pt x="34946" y="9179"/>
                  </a:cubicBezTo>
                  <a:cubicBezTo>
                    <a:pt x="38264" y="7873"/>
                    <a:pt x="41725" y="6961"/>
                    <a:pt x="45257" y="6465"/>
                  </a:cubicBezTo>
                  <a:cubicBezTo>
                    <a:pt x="45375" y="6448"/>
                    <a:pt x="45470" y="6360"/>
                    <a:pt x="45497" y="6245"/>
                  </a:cubicBezTo>
                  <a:lnTo>
                    <a:pt x="46788" y="574"/>
                  </a:lnTo>
                  <a:close/>
                  <a:moveTo>
                    <a:pt x="46559" y="1"/>
                  </a:moveTo>
                  <a:cubicBezTo>
                    <a:pt x="46425" y="1"/>
                    <a:pt x="46309" y="94"/>
                    <a:pt x="46280" y="224"/>
                  </a:cubicBezTo>
                  <a:lnTo>
                    <a:pt x="44983" y="5925"/>
                  </a:lnTo>
                  <a:cubicBezTo>
                    <a:pt x="41538" y="6425"/>
                    <a:pt x="38162" y="7314"/>
                    <a:pt x="34918" y="8575"/>
                  </a:cubicBezTo>
                  <a:lnTo>
                    <a:pt x="30907" y="4246"/>
                  </a:lnTo>
                  <a:cubicBezTo>
                    <a:pt x="30851" y="4185"/>
                    <a:pt x="30775" y="4154"/>
                    <a:pt x="30697" y="4154"/>
                  </a:cubicBezTo>
                  <a:cubicBezTo>
                    <a:pt x="30648" y="4154"/>
                    <a:pt x="30599" y="4166"/>
                    <a:pt x="30554" y="4192"/>
                  </a:cubicBezTo>
                  <a:lnTo>
                    <a:pt x="21415" y="9469"/>
                  </a:lnTo>
                  <a:cubicBezTo>
                    <a:pt x="21298" y="9535"/>
                    <a:pt x="21245" y="9674"/>
                    <a:pt x="21284" y="9801"/>
                  </a:cubicBezTo>
                  <a:lnTo>
                    <a:pt x="23014" y="15395"/>
                  </a:lnTo>
                  <a:cubicBezTo>
                    <a:pt x="20286" y="17551"/>
                    <a:pt x="17809" y="20008"/>
                    <a:pt x="15629" y="22718"/>
                  </a:cubicBezTo>
                  <a:lnTo>
                    <a:pt x="9982" y="20971"/>
                  </a:lnTo>
                  <a:cubicBezTo>
                    <a:pt x="9954" y="20962"/>
                    <a:pt x="9925" y="20958"/>
                    <a:pt x="9896" y="20958"/>
                  </a:cubicBezTo>
                  <a:cubicBezTo>
                    <a:pt x="9796" y="20958"/>
                    <a:pt x="9700" y="21011"/>
                    <a:pt x="9649" y="21102"/>
                  </a:cubicBezTo>
                  <a:lnTo>
                    <a:pt x="4374" y="30241"/>
                  </a:lnTo>
                  <a:cubicBezTo>
                    <a:pt x="4307" y="30357"/>
                    <a:pt x="4329" y="30503"/>
                    <a:pt x="4427" y="30594"/>
                  </a:cubicBezTo>
                  <a:lnTo>
                    <a:pt x="8713" y="34563"/>
                  </a:lnTo>
                  <a:cubicBezTo>
                    <a:pt x="7422" y="37797"/>
                    <a:pt x="6504" y="41167"/>
                    <a:pt x="5975" y="44609"/>
                  </a:cubicBezTo>
                  <a:lnTo>
                    <a:pt x="224" y="45917"/>
                  </a:lnTo>
                  <a:cubicBezTo>
                    <a:pt x="93" y="45946"/>
                    <a:pt x="2" y="46063"/>
                    <a:pt x="2" y="46196"/>
                  </a:cubicBezTo>
                  <a:lnTo>
                    <a:pt x="2" y="56748"/>
                  </a:lnTo>
                  <a:cubicBezTo>
                    <a:pt x="1" y="56882"/>
                    <a:pt x="93" y="56998"/>
                    <a:pt x="224" y="57028"/>
                  </a:cubicBezTo>
                  <a:lnTo>
                    <a:pt x="5926" y="58325"/>
                  </a:lnTo>
                  <a:cubicBezTo>
                    <a:pt x="6425" y="61769"/>
                    <a:pt x="7313" y="65146"/>
                    <a:pt x="8574" y="68390"/>
                  </a:cubicBezTo>
                  <a:lnTo>
                    <a:pt x="4246" y="72400"/>
                  </a:lnTo>
                  <a:cubicBezTo>
                    <a:pt x="4148" y="72491"/>
                    <a:pt x="4126" y="72638"/>
                    <a:pt x="4193" y="72754"/>
                  </a:cubicBezTo>
                  <a:lnTo>
                    <a:pt x="9469" y="81892"/>
                  </a:lnTo>
                  <a:cubicBezTo>
                    <a:pt x="9520" y="81982"/>
                    <a:pt x="9615" y="82035"/>
                    <a:pt x="9716" y="82035"/>
                  </a:cubicBezTo>
                  <a:cubicBezTo>
                    <a:pt x="9744" y="82035"/>
                    <a:pt x="9773" y="82031"/>
                    <a:pt x="9802" y="82022"/>
                  </a:cubicBezTo>
                  <a:lnTo>
                    <a:pt x="15394" y="80292"/>
                  </a:lnTo>
                  <a:cubicBezTo>
                    <a:pt x="17552" y="83020"/>
                    <a:pt x="20008" y="85497"/>
                    <a:pt x="22717" y="87676"/>
                  </a:cubicBezTo>
                  <a:lnTo>
                    <a:pt x="20971" y="93324"/>
                  </a:lnTo>
                  <a:cubicBezTo>
                    <a:pt x="20931" y="93452"/>
                    <a:pt x="20986" y="93591"/>
                    <a:pt x="21101" y="93656"/>
                  </a:cubicBezTo>
                  <a:lnTo>
                    <a:pt x="30240" y="98933"/>
                  </a:lnTo>
                  <a:cubicBezTo>
                    <a:pt x="30284" y="98959"/>
                    <a:pt x="30334" y="98972"/>
                    <a:pt x="30383" y="98972"/>
                  </a:cubicBezTo>
                  <a:cubicBezTo>
                    <a:pt x="30461" y="98972"/>
                    <a:pt x="30538" y="98940"/>
                    <a:pt x="30594" y="98880"/>
                  </a:cubicBezTo>
                  <a:lnTo>
                    <a:pt x="34563" y="94595"/>
                  </a:lnTo>
                  <a:cubicBezTo>
                    <a:pt x="37798" y="95885"/>
                    <a:pt x="41166" y="96803"/>
                    <a:pt x="44608" y="97332"/>
                  </a:cubicBezTo>
                  <a:lnTo>
                    <a:pt x="45917" y="103084"/>
                  </a:lnTo>
                  <a:cubicBezTo>
                    <a:pt x="45947" y="103214"/>
                    <a:pt x="46062" y="103306"/>
                    <a:pt x="46197" y="103306"/>
                  </a:cubicBezTo>
                  <a:lnTo>
                    <a:pt x="56749" y="103306"/>
                  </a:lnTo>
                  <a:cubicBezTo>
                    <a:pt x="56882" y="103306"/>
                    <a:pt x="56997" y="103214"/>
                    <a:pt x="57028" y="103084"/>
                  </a:cubicBezTo>
                  <a:lnTo>
                    <a:pt x="58324" y="97382"/>
                  </a:lnTo>
                  <a:cubicBezTo>
                    <a:pt x="61768" y="96883"/>
                    <a:pt x="65145" y="95995"/>
                    <a:pt x="68389" y="94734"/>
                  </a:cubicBezTo>
                  <a:lnTo>
                    <a:pt x="72400" y="99062"/>
                  </a:lnTo>
                  <a:cubicBezTo>
                    <a:pt x="72455" y="99122"/>
                    <a:pt x="72532" y="99154"/>
                    <a:pt x="72609" y="99154"/>
                  </a:cubicBezTo>
                  <a:cubicBezTo>
                    <a:pt x="72658" y="99154"/>
                    <a:pt x="72708" y="99141"/>
                    <a:pt x="72753" y="99115"/>
                  </a:cubicBezTo>
                  <a:lnTo>
                    <a:pt x="81892" y="93838"/>
                  </a:lnTo>
                  <a:cubicBezTo>
                    <a:pt x="82007" y="93772"/>
                    <a:pt x="82062" y="93633"/>
                    <a:pt x="82022" y="93506"/>
                  </a:cubicBezTo>
                  <a:lnTo>
                    <a:pt x="80293" y="87914"/>
                  </a:lnTo>
                  <a:cubicBezTo>
                    <a:pt x="83021" y="85756"/>
                    <a:pt x="85498" y="83299"/>
                    <a:pt x="87677" y="80590"/>
                  </a:cubicBezTo>
                  <a:lnTo>
                    <a:pt x="93325" y="82336"/>
                  </a:lnTo>
                  <a:cubicBezTo>
                    <a:pt x="93353" y="82345"/>
                    <a:pt x="93382" y="82349"/>
                    <a:pt x="93410" y="82349"/>
                  </a:cubicBezTo>
                  <a:cubicBezTo>
                    <a:pt x="93510" y="82349"/>
                    <a:pt x="93605" y="82297"/>
                    <a:pt x="93657" y="82207"/>
                  </a:cubicBezTo>
                  <a:lnTo>
                    <a:pt x="98933" y="73068"/>
                  </a:lnTo>
                  <a:cubicBezTo>
                    <a:pt x="99000" y="72953"/>
                    <a:pt x="98978" y="72806"/>
                    <a:pt x="98879" y="72715"/>
                  </a:cubicBezTo>
                  <a:lnTo>
                    <a:pt x="94594" y="68745"/>
                  </a:lnTo>
                  <a:cubicBezTo>
                    <a:pt x="95885" y="65511"/>
                    <a:pt x="96804" y="62140"/>
                    <a:pt x="97333" y="58700"/>
                  </a:cubicBezTo>
                  <a:lnTo>
                    <a:pt x="103084" y="57391"/>
                  </a:lnTo>
                  <a:cubicBezTo>
                    <a:pt x="103213" y="57361"/>
                    <a:pt x="103306" y="57245"/>
                    <a:pt x="103306" y="57112"/>
                  </a:cubicBezTo>
                  <a:lnTo>
                    <a:pt x="103306" y="46559"/>
                  </a:lnTo>
                  <a:cubicBezTo>
                    <a:pt x="103306" y="46425"/>
                    <a:pt x="103213" y="46309"/>
                    <a:pt x="103084" y="46280"/>
                  </a:cubicBezTo>
                  <a:lnTo>
                    <a:pt x="97381" y="44983"/>
                  </a:lnTo>
                  <a:cubicBezTo>
                    <a:pt x="96883" y="41538"/>
                    <a:pt x="95993" y="38161"/>
                    <a:pt x="94732" y="34918"/>
                  </a:cubicBezTo>
                  <a:lnTo>
                    <a:pt x="99061" y="30908"/>
                  </a:lnTo>
                  <a:cubicBezTo>
                    <a:pt x="99159" y="30816"/>
                    <a:pt x="99181" y="30669"/>
                    <a:pt x="99114" y="30554"/>
                  </a:cubicBezTo>
                  <a:lnTo>
                    <a:pt x="93839" y="21415"/>
                  </a:lnTo>
                  <a:cubicBezTo>
                    <a:pt x="93787" y="21324"/>
                    <a:pt x="93692" y="21271"/>
                    <a:pt x="93592" y="21271"/>
                  </a:cubicBezTo>
                  <a:cubicBezTo>
                    <a:pt x="93563" y="21271"/>
                    <a:pt x="93534" y="21275"/>
                    <a:pt x="93506" y="21284"/>
                  </a:cubicBezTo>
                  <a:lnTo>
                    <a:pt x="87913" y="23014"/>
                  </a:lnTo>
                  <a:cubicBezTo>
                    <a:pt x="85756" y="20287"/>
                    <a:pt x="83299" y="17810"/>
                    <a:pt x="80590" y="15630"/>
                  </a:cubicBezTo>
                  <a:lnTo>
                    <a:pt x="82337" y="9983"/>
                  </a:lnTo>
                  <a:cubicBezTo>
                    <a:pt x="82376" y="9855"/>
                    <a:pt x="82323" y="9717"/>
                    <a:pt x="82206" y="9651"/>
                  </a:cubicBezTo>
                  <a:lnTo>
                    <a:pt x="73068" y="4373"/>
                  </a:lnTo>
                  <a:cubicBezTo>
                    <a:pt x="73023" y="4348"/>
                    <a:pt x="72974" y="4335"/>
                    <a:pt x="72925" y="4335"/>
                  </a:cubicBezTo>
                  <a:cubicBezTo>
                    <a:pt x="72848" y="4335"/>
                    <a:pt x="72771" y="4367"/>
                    <a:pt x="72715" y="4427"/>
                  </a:cubicBezTo>
                  <a:lnTo>
                    <a:pt x="68743" y="8712"/>
                  </a:lnTo>
                  <a:cubicBezTo>
                    <a:pt x="65510" y="7422"/>
                    <a:pt x="62140" y="6504"/>
                    <a:pt x="58698" y="5974"/>
                  </a:cubicBezTo>
                  <a:lnTo>
                    <a:pt x="57390" y="224"/>
                  </a:lnTo>
                  <a:cubicBezTo>
                    <a:pt x="57361" y="94"/>
                    <a:pt x="57245" y="1"/>
                    <a:pt x="571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234;p52">
              <a:extLst>
                <a:ext uri="{FF2B5EF4-FFF2-40B4-BE49-F238E27FC236}">
                  <a16:creationId xmlns:a16="http://schemas.microsoft.com/office/drawing/2014/main" id="{DACA39BD-4B96-B28F-81AD-49FF943DDE00}"/>
                </a:ext>
              </a:extLst>
            </p:cNvPr>
            <p:cNvSpPr/>
            <p:nvPr/>
          </p:nvSpPr>
          <p:spPr>
            <a:xfrm>
              <a:off x="3795325" y="1958325"/>
              <a:ext cx="1615350" cy="655650"/>
            </a:xfrm>
            <a:custGeom>
              <a:avLst/>
              <a:gdLst/>
              <a:ahLst/>
              <a:cxnLst/>
              <a:rect l="l" t="t" r="r" b="b"/>
              <a:pathLst>
                <a:path w="64614" h="26226" extrusionOk="0">
                  <a:moveTo>
                    <a:pt x="33011" y="1"/>
                  </a:moveTo>
                  <a:cubicBezTo>
                    <a:pt x="30472" y="1"/>
                    <a:pt x="28153" y="246"/>
                    <a:pt x="26239" y="834"/>
                  </a:cubicBezTo>
                  <a:cubicBezTo>
                    <a:pt x="14565" y="4417"/>
                    <a:pt x="578" y="16207"/>
                    <a:pt x="578" y="16207"/>
                  </a:cubicBezTo>
                  <a:cubicBezTo>
                    <a:pt x="578" y="16207"/>
                    <a:pt x="1" y="19558"/>
                    <a:pt x="9479" y="23372"/>
                  </a:cubicBezTo>
                  <a:cubicBezTo>
                    <a:pt x="14007" y="25195"/>
                    <a:pt x="18112" y="26226"/>
                    <a:pt x="23082" y="26226"/>
                  </a:cubicBezTo>
                  <a:cubicBezTo>
                    <a:pt x="28514" y="26226"/>
                    <a:pt x="34979" y="24994"/>
                    <a:pt x="44155" y="22217"/>
                  </a:cubicBezTo>
                  <a:cubicBezTo>
                    <a:pt x="61723" y="16901"/>
                    <a:pt x="64613" y="6382"/>
                    <a:pt x="64613" y="6382"/>
                  </a:cubicBezTo>
                  <a:cubicBezTo>
                    <a:pt x="64613" y="6382"/>
                    <a:pt x="45952" y="1"/>
                    <a:pt x="33011"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235;p52">
              <a:extLst>
                <a:ext uri="{FF2B5EF4-FFF2-40B4-BE49-F238E27FC236}">
                  <a16:creationId xmlns:a16="http://schemas.microsoft.com/office/drawing/2014/main" id="{2EF147D9-551F-2CD4-65F1-958E8E774775}"/>
                </a:ext>
              </a:extLst>
            </p:cNvPr>
            <p:cNvSpPr/>
            <p:nvPr/>
          </p:nvSpPr>
          <p:spPr>
            <a:xfrm>
              <a:off x="3790025" y="1950950"/>
              <a:ext cx="1628575" cy="670075"/>
            </a:xfrm>
            <a:custGeom>
              <a:avLst/>
              <a:gdLst/>
              <a:ahLst/>
              <a:cxnLst/>
              <a:rect l="l" t="t" r="r" b="b"/>
              <a:pathLst>
                <a:path w="65143" h="26803" extrusionOk="0">
                  <a:moveTo>
                    <a:pt x="33185" y="587"/>
                  </a:moveTo>
                  <a:cubicBezTo>
                    <a:pt x="45124" y="587"/>
                    <a:pt x="62123" y="6082"/>
                    <a:pt x="64463" y="6858"/>
                  </a:cubicBezTo>
                  <a:cubicBezTo>
                    <a:pt x="63875" y="8490"/>
                    <a:pt x="59980" y="17488"/>
                    <a:pt x="44283" y="22239"/>
                  </a:cubicBezTo>
                  <a:cubicBezTo>
                    <a:pt x="35000" y="25048"/>
                    <a:pt x="28520" y="26226"/>
                    <a:pt x="23212" y="26226"/>
                  </a:cubicBezTo>
                  <a:cubicBezTo>
                    <a:pt x="18147" y="26226"/>
                    <a:pt x="14148" y="25153"/>
                    <a:pt x="9797" y="23403"/>
                  </a:cubicBezTo>
                  <a:cubicBezTo>
                    <a:pt x="1608" y="20107"/>
                    <a:pt x="1092" y="17193"/>
                    <a:pt x="1071" y="16640"/>
                  </a:cubicBezTo>
                  <a:cubicBezTo>
                    <a:pt x="2333" y="15595"/>
                    <a:pt x="15555" y="4773"/>
                    <a:pt x="26534" y="1403"/>
                  </a:cubicBezTo>
                  <a:cubicBezTo>
                    <a:pt x="28409" y="828"/>
                    <a:pt x="30686" y="587"/>
                    <a:pt x="33185" y="587"/>
                  </a:cubicBezTo>
                  <a:close/>
                  <a:moveTo>
                    <a:pt x="33254" y="1"/>
                  </a:moveTo>
                  <a:cubicBezTo>
                    <a:pt x="30522" y="1"/>
                    <a:pt x="28222" y="285"/>
                    <a:pt x="26366" y="855"/>
                  </a:cubicBezTo>
                  <a:cubicBezTo>
                    <a:pt x="14771" y="4414"/>
                    <a:pt x="746" y="16165"/>
                    <a:pt x="606" y="16283"/>
                  </a:cubicBezTo>
                  <a:cubicBezTo>
                    <a:pt x="554" y="16327"/>
                    <a:pt x="519" y="16387"/>
                    <a:pt x="508" y="16453"/>
                  </a:cubicBezTo>
                  <a:cubicBezTo>
                    <a:pt x="482" y="16600"/>
                    <a:pt x="1" y="20078"/>
                    <a:pt x="9583" y="23934"/>
                  </a:cubicBezTo>
                  <a:cubicBezTo>
                    <a:pt x="14005" y="25713"/>
                    <a:pt x="18065" y="26803"/>
                    <a:pt x="23202" y="26803"/>
                  </a:cubicBezTo>
                  <a:cubicBezTo>
                    <a:pt x="28563" y="26803"/>
                    <a:pt x="35101" y="25616"/>
                    <a:pt x="44449" y="22787"/>
                  </a:cubicBezTo>
                  <a:cubicBezTo>
                    <a:pt x="61968" y="17485"/>
                    <a:pt x="65073" y="6860"/>
                    <a:pt x="65102" y="6752"/>
                  </a:cubicBezTo>
                  <a:cubicBezTo>
                    <a:pt x="65142" y="6607"/>
                    <a:pt x="65061" y="6455"/>
                    <a:pt x="64918" y="6405"/>
                  </a:cubicBezTo>
                  <a:cubicBezTo>
                    <a:pt x="64851" y="6383"/>
                    <a:pt x="58135" y="4097"/>
                    <a:pt x="50078" y="2280"/>
                  </a:cubicBezTo>
                  <a:cubicBezTo>
                    <a:pt x="43349" y="761"/>
                    <a:pt x="37723" y="1"/>
                    <a:pt x="33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236;p52">
              <a:extLst>
                <a:ext uri="{FF2B5EF4-FFF2-40B4-BE49-F238E27FC236}">
                  <a16:creationId xmlns:a16="http://schemas.microsoft.com/office/drawing/2014/main" id="{6BD3D107-6927-3A19-D556-25D056EB4F41}"/>
                </a:ext>
              </a:extLst>
            </p:cNvPr>
            <p:cNvSpPr/>
            <p:nvPr/>
          </p:nvSpPr>
          <p:spPr>
            <a:xfrm>
              <a:off x="4289425" y="1687300"/>
              <a:ext cx="401700" cy="627925"/>
            </a:xfrm>
            <a:custGeom>
              <a:avLst/>
              <a:gdLst/>
              <a:ahLst/>
              <a:cxnLst/>
              <a:rect l="l" t="t" r="r" b="b"/>
              <a:pathLst>
                <a:path w="16068" h="25117" extrusionOk="0">
                  <a:moveTo>
                    <a:pt x="15837" y="1"/>
                  </a:moveTo>
                  <a:cubicBezTo>
                    <a:pt x="15837" y="1"/>
                    <a:pt x="10289" y="8555"/>
                    <a:pt x="7284" y="9363"/>
                  </a:cubicBezTo>
                  <a:cubicBezTo>
                    <a:pt x="6915" y="9462"/>
                    <a:pt x="6527" y="9506"/>
                    <a:pt x="6131" y="9506"/>
                  </a:cubicBezTo>
                  <a:cubicBezTo>
                    <a:pt x="3293" y="9506"/>
                    <a:pt x="1" y="7282"/>
                    <a:pt x="1" y="7282"/>
                  </a:cubicBezTo>
                  <a:lnTo>
                    <a:pt x="1" y="7282"/>
                  </a:lnTo>
                  <a:cubicBezTo>
                    <a:pt x="1" y="7282"/>
                    <a:pt x="1965" y="12599"/>
                    <a:pt x="3237" y="18263"/>
                  </a:cubicBezTo>
                  <a:cubicBezTo>
                    <a:pt x="4118" y="22190"/>
                    <a:pt x="5556" y="25117"/>
                    <a:pt x="7704" y="25117"/>
                  </a:cubicBezTo>
                  <a:cubicBezTo>
                    <a:pt x="8653" y="25117"/>
                    <a:pt x="9742" y="24544"/>
                    <a:pt x="10982" y="23233"/>
                  </a:cubicBezTo>
                  <a:cubicBezTo>
                    <a:pt x="15027" y="18956"/>
                    <a:pt x="16068" y="10403"/>
                    <a:pt x="16068" y="7745"/>
                  </a:cubicBezTo>
                  <a:cubicBezTo>
                    <a:pt x="16068" y="5086"/>
                    <a:pt x="15837" y="1"/>
                    <a:pt x="15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237;p52">
              <a:extLst>
                <a:ext uri="{FF2B5EF4-FFF2-40B4-BE49-F238E27FC236}">
                  <a16:creationId xmlns:a16="http://schemas.microsoft.com/office/drawing/2014/main" id="{94E1952F-4ABD-BDEE-36CC-03238DF22F46}"/>
                </a:ext>
              </a:extLst>
            </p:cNvPr>
            <p:cNvSpPr/>
            <p:nvPr/>
          </p:nvSpPr>
          <p:spPr>
            <a:xfrm>
              <a:off x="4280900" y="1680150"/>
              <a:ext cx="417425" cy="642250"/>
            </a:xfrm>
            <a:custGeom>
              <a:avLst/>
              <a:gdLst/>
              <a:ahLst/>
              <a:cxnLst/>
              <a:rect l="l" t="t" r="r" b="b"/>
              <a:pathLst>
                <a:path w="16697" h="25690" extrusionOk="0">
                  <a:moveTo>
                    <a:pt x="15930" y="1176"/>
                  </a:moveTo>
                  <a:cubicBezTo>
                    <a:pt x="15995" y="2750"/>
                    <a:pt x="16123" y="6071"/>
                    <a:pt x="16123" y="8031"/>
                  </a:cubicBezTo>
                  <a:cubicBezTo>
                    <a:pt x="16123" y="10142"/>
                    <a:pt x="15273" y="18928"/>
                    <a:pt x="11115" y="23323"/>
                  </a:cubicBezTo>
                  <a:cubicBezTo>
                    <a:pt x="9988" y="24515"/>
                    <a:pt x="8959" y="25117"/>
                    <a:pt x="8044" y="25117"/>
                  </a:cubicBezTo>
                  <a:cubicBezTo>
                    <a:pt x="7862" y="25117"/>
                    <a:pt x="7685" y="25093"/>
                    <a:pt x="7512" y="25045"/>
                  </a:cubicBezTo>
                  <a:cubicBezTo>
                    <a:pt x="5991" y="24626"/>
                    <a:pt x="4728" y="22359"/>
                    <a:pt x="3859" y="18487"/>
                  </a:cubicBezTo>
                  <a:cubicBezTo>
                    <a:pt x="2879" y="14124"/>
                    <a:pt x="1475" y="9925"/>
                    <a:pt x="886" y="8241"/>
                  </a:cubicBezTo>
                  <a:lnTo>
                    <a:pt x="886" y="8241"/>
                  </a:lnTo>
                  <a:cubicBezTo>
                    <a:pt x="2024" y="8903"/>
                    <a:pt x="4343" y="10079"/>
                    <a:pt x="6465" y="10079"/>
                  </a:cubicBezTo>
                  <a:cubicBezTo>
                    <a:pt x="6888" y="10079"/>
                    <a:pt x="7302" y="10032"/>
                    <a:pt x="7699" y="9926"/>
                  </a:cubicBezTo>
                  <a:cubicBezTo>
                    <a:pt x="10275" y="9232"/>
                    <a:pt x="14494" y="3292"/>
                    <a:pt x="15930" y="1176"/>
                  </a:cubicBezTo>
                  <a:close/>
                  <a:moveTo>
                    <a:pt x="16181" y="1"/>
                  </a:moveTo>
                  <a:cubicBezTo>
                    <a:pt x="16085" y="1"/>
                    <a:pt x="15993" y="48"/>
                    <a:pt x="15938" y="130"/>
                  </a:cubicBezTo>
                  <a:cubicBezTo>
                    <a:pt x="15883" y="215"/>
                    <a:pt x="10416" y="8601"/>
                    <a:pt x="7551" y="9373"/>
                  </a:cubicBezTo>
                  <a:cubicBezTo>
                    <a:pt x="7207" y="9465"/>
                    <a:pt x="6844" y="9506"/>
                    <a:pt x="6471" y="9506"/>
                  </a:cubicBezTo>
                  <a:cubicBezTo>
                    <a:pt x="3761" y="9506"/>
                    <a:pt x="540" y="7356"/>
                    <a:pt x="504" y="7331"/>
                  </a:cubicBezTo>
                  <a:cubicBezTo>
                    <a:pt x="452" y="7296"/>
                    <a:pt x="397" y="7281"/>
                    <a:pt x="344" y="7281"/>
                  </a:cubicBezTo>
                  <a:cubicBezTo>
                    <a:pt x="161" y="7281"/>
                    <a:pt x="0" y="7465"/>
                    <a:pt x="75" y="7668"/>
                  </a:cubicBezTo>
                  <a:cubicBezTo>
                    <a:pt x="93" y="7721"/>
                    <a:pt x="2047" y="13033"/>
                    <a:pt x="3299" y="18612"/>
                  </a:cubicBezTo>
                  <a:cubicBezTo>
                    <a:pt x="4231" y="22763"/>
                    <a:pt x="5598" y="25112"/>
                    <a:pt x="7361" y="25597"/>
                  </a:cubicBezTo>
                  <a:cubicBezTo>
                    <a:pt x="7583" y="25658"/>
                    <a:pt x="7812" y="25690"/>
                    <a:pt x="8043" y="25690"/>
                  </a:cubicBezTo>
                  <a:cubicBezTo>
                    <a:pt x="9120" y="25690"/>
                    <a:pt x="10290" y="25028"/>
                    <a:pt x="11533" y="23716"/>
                  </a:cubicBezTo>
                  <a:cubicBezTo>
                    <a:pt x="15820" y="19183"/>
                    <a:pt x="16697" y="10191"/>
                    <a:pt x="16697" y="8031"/>
                  </a:cubicBezTo>
                  <a:cubicBezTo>
                    <a:pt x="16697" y="5397"/>
                    <a:pt x="16468" y="325"/>
                    <a:pt x="16464" y="274"/>
                  </a:cubicBezTo>
                  <a:cubicBezTo>
                    <a:pt x="16459" y="149"/>
                    <a:pt x="16374" y="42"/>
                    <a:pt x="16254" y="10"/>
                  </a:cubicBezTo>
                  <a:cubicBezTo>
                    <a:pt x="16230" y="4"/>
                    <a:pt x="16205" y="1"/>
                    <a:pt x="161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238;p52">
              <a:extLst>
                <a:ext uri="{FF2B5EF4-FFF2-40B4-BE49-F238E27FC236}">
                  <a16:creationId xmlns:a16="http://schemas.microsoft.com/office/drawing/2014/main" id="{0FC01F14-2C91-A2A5-B8DC-D391AC3EB707}"/>
                </a:ext>
              </a:extLst>
            </p:cNvPr>
            <p:cNvSpPr/>
            <p:nvPr/>
          </p:nvSpPr>
          <p:spPr>
            <a:xfrm>
              <a:off x="4006250" y="1433125"/>
              <a:ext cx="156075" cy="236750"/>
            </a:xfrm>
            <a:custGeom>
              <a:avLst/>
              <a:gdLst/>
              <a:ahLst/>
              <a:cxnLst/>
              <a:rect l="l" t="t" r="r" b="b"/>
              <a:pathLst>
                <a:path w="6243" h="9470" extrusionOk="0">
                  <a:moveTo>
                    <a:pt x="2282" y="1"/>
                  </a:moveTo>
                  <a:cubicBezTo>
                    <a:pt x="1911" y="1"/>
                    <a:pt x="1517" y="236"/>
                    <a:pt x="1157" y="920"/>
                  </a:cubicBezTo>
                  <a:cubicBezTo>
                    <a:pt x="1" y="3116"/>
                    <a:pt x="1619" y="6352"/>
                    <a:pt x="2775" y="7739"/>
                  </a:cubicBezTo>
                  <a:cubicBezTo>
                    <a:pt x="3563" y="8685"/>
                    <a:pt x="4674" y="9470"/>
                    <a:pt x="5375" y="9470"/>
                  </a:cubicBezTo>
                  <a:cubicBezTo>
                    <a:pt x="5701" y="9470"/>
                    <a:pt x="5938" y="9299"/>
                    <a:pt x="6012" y="8895"/>
                  </a:cubicBezTo>
                  <a:cubicBezTo>
                    <a:pt x="6242" y="7623"/>
                    <a:pt x="3815" y="1152"/>
                    <a:pt x="3815" y="1152"/>
                  </a:cubicBezTo>
                  <a:cubicBezTo>
                    <a:pt x="3815" y="1152"/>
                    <a:pt x="3103" y="1"/>
                    <a:pt x="22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239;p52">
              <a:extLst>
                <a:ext uri="{FF2B5EF4-FFF2-40B4-BE49-F238E27FC236}">
                  <a16:creationId xmlns:a16="http://schemas.microsoft.com/office/drawing/2014/main" id="{74247CE0-AD02-E109-B949-74EB1D5976B0}"/>
                </a:ext>
              </a:extLst>
            </p:cNvPr>
            <p:cNvSpPr/>
            <p:nvPr/>
          </p:nvSpPr>
          <p:spPr>
            <a:xfrm>
              <a:off x="3998525" y="1425975"/>
              <a:ext cx="171050" cy="251075"/>
            </a:xfrm>
            <a:custGeom>
              <a:avLst/>
              <a:gdLst/>
              <a:ahLst/>
              <a:cxnLst/>
              <a:rect l="l" t="t" r="r" b="b"/>
              <a:pathLst>
                <a:path w="6842" h="10043" extrusionOk="0">
                  <a:moveTo>
                    <a:pt x="2591" y="574"/>
                  </a:moveTo>
                  <a:cubicBezTo>
                    <a:pt x="3116" y="574"/>
                    <a:pt x="3674" y="1267"/>
                    <a:pt x="3867" y="1566"/>
                  </a:cubicBezTo>
                  <a:cubicBezTo>
                    <a:pt x="4831" y="4140"/>
                    <a:pt x="6197" y="8258"/>
                    <a:pt x="6039" y="9131"/>
                  </a:cubicBezTo>
                  <a:cubicBezTo>
                    <a:pt x="5989" y="9408"/>
                    <a:pt x="5861" y="9441"/>
                    <a:pt x="5805" y="9456"/>
                  </a:cubicBezTo>
                  <a:cubicBezTo>
                    <a:pt x="5770" y="9466"/>
                    <a:pt x="5730" y="9470"/>
                    <a:pt x="5686" y="9470"/>
                  </a:cubicBezTo>
                  <a:cubicBezTo>
                    <a:pt x="5179" y="9470"/>
                    <a:pt x="4147" y="8854"/>
                    <a:pt x="3304" y="7844"/>
                  </a:cubicBezTo>
                  <a:cubicBezTo>
                    <a:pt x="2303" y="6642"/>
                    <a:pt x="598" y="3470"/>
                    <a:pt x="1719" y="1339"/>
                  </a:cubicBezTo>
                  <a:cubicBezTo>
                    <a:pt x="1981" y="842"/>
                    <a:pt x="2267" y="584"/>
                    <a:pt x="2570" y="574"/>
                  </a:cubicBezTo>
                  <a:close/>
                  <a:moveTo>
                    <a:pt x="2565" y="1"/>
                  </a:moveTo>
                  <a:cubicBezTo>
                    <a:pt x="2560" y="1"/>
                    <a:pt x="2556" y="1"/>
                    <a:pt x="2551" y="1"/>
                  </a:cubicBezTo>
                  <a:cubicBezTo>
                    <a:pt x="2028" y="19"/>
                    <a:pt x="1577" y="380"/>
                    <a:pt x="1212" y="1073"/>
                  </a:cubicBezTo>
                  <a:cubicBezTo>
                    <a:pt x="1" y="3374"/>
                    <a:pt x="1582" y="6672"/>
                    <a:pt x="2864" y="8210"/>
                  </a:cubicBezTo>
                  <a:cubicBezTo>
                    <a:pt x="3664" y="9169"/>
                    <a:pt x="4834" y="10043"/>
                    <a:pt x="5682" y="10043"/>
                  </a:cubicBezTo>
                  <a:cubicBezTo>
                    <a:pt x="5687" y="10043"/>
                    <a:pt x="5691" y="10043"/>
                    <a:pt x="5695" y="10043"/>
                  </a:cubicBezTo>
                  <a:cubicBezTo>
                    <a:pt x="5782" y="10043"/>
                    <a:pt x="5868" y="10031"/>
                    <a:pt x="5952" y="10010"/>
                  </a:cubicBezTo>
                  <a:cubicBezTo>
                    <a:pt x="6151" y="9957"/>
                    <a:pt x="6501" y="9786"/>
                    <a:pt x="6602" y="9233"/>
                  </a:cubicBezTo>
                  <a:cubicBezTo>
                    <a:pt x="6842" y="7922"/>
                    <a:pt x="4644" y="2007"/>
                    <a:pt x="4392" y="1337"/>
                  </a:cubicBezTo>
                  <a:cubicBezTo>
                    <a:pt x="4386" y="1320"/>
                    <a:pt x="4377" y="1302"/>
                    <a:pt x="4368" y="1287"/>
                  </a:cubicBezTo>
                  <a:cubicBezTo>
                    <a:pt x="4285" y="1153"/>
                    <a:pt x="3531"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240;p52">
              <a:extLst>
                <a:ext uri="{FF2B5EF4-FFF2-40B4-BE49-F238E27FC236}">
                  <a16:creationId xmlns:a16="http://schemas.microsoft.com/office/drawing/2014/main" id="{12230CB6-4481-F7FD-DB93-97A1FC7DE949}"/>
                </a:ext>
              </a:extLst>
            </p:cNvPr>
            <p:cNvSpPr/>
            <p:nvPr/>
          </p:nvSpPr>
          <p:spPr>
            <a:xfrm>
              <a:off x="3786425" y="639000"/>
              <a:ext cx="1178075" cy="895675"/>
            </a:xfrm>
            <a:custGeom>
              <a:avLst/>
              <a:gdLst/>
              <a:ahLst/>
              <a:cxnLst/>
              <a:rect l="l" t="t" r="r" b="b"/>
              <a:pathLst>
                <a:path w="47123" h="35827" extrusionOk="0">
                  <a:moveTo>
                    <a:pt x="24976" y="1"/>
                  </a:moveTo>
                  <a:cubicBezTo>
                    <a:pt x="24800" y="1"/>
                    <a:pt x="24623" y="11"/>
                    <a:pt x="24445" y="34"/>
                  </a:cubicBezTo>
                  <a:cubicBezTo>
                    <a:pt x="21878" y="364"/>
                    <a:pt x="21160" y="2175"/>
                    <a:pt x="21160" y="2175"/>
                  </a:cubicBezTo>
                  <a:cubicBezTo>
                    <a:pt x="21160" y="2175"/>
                    <a:pt x="18949" y="1363"/>
                    <a:pt x="16825" y="1363"/>
                  </a:cubicBezTo>
                  <a:cubicBezTo>
                    <a:pt x="15819" y="1363"/>
                    <a:pt x="14833" y="1545"/>
                    <a:pt x="14110" y="2081"/>
                  </a:cubicBezTo>
                  <a:cubicBezTo>
                    <a:pt x="11861" y="3749"/>
                    <a:pt x="10921" y="5555"/>
                    <a:pt x="10921" y="5555"/>
                  </a:cubicBezTo>
                  <a:cubicBezTo>
                    <a:pt x="10921" y="5555"/>
                    <a:pt x="10526" y="5484"/>
                    <a:pt x="9968" y="5484"/>
                  </a:cubicBezTo>
                  <a:cubicBezTo>
                    <a:pt x="9007" y="5484"/>
                    <a:pt x="7566" y="5694"/>
                    <a:pt x="6833" y="6835"/>
                  </a:cubicBezTo>
                  <a:cubicBezTo>
                    <a:pt x="5672" y="8639"/>
                    <a:pt x="5691" y="10822"/>
                    <a:pt x="5691" y="10822"/>
                  </a:cubicBezTo>
                  <a:cubicBezTo>
                    <a:pt x="5691" y="10822"/>
                    <a:pt x="5618" y="10806"/>
                    <a:pt x="5499" y="10806"/>
                  </a:cubicBezTo>
                  <a:cubicBezTo>
                    <a:pt x="5138" y="10806"/>
                    <a:pt x="4357" y="10953"/>
                    <a:pt x="3916" y="12132"/>
                  </a:cubicBezTo>
                  <a:cubicBezTo>
                    <a:pt x="3916" y="12132"/>
                    <a:pt x="1172" y="13188"/>
                    <a:pt x="815" y="15851"/>
                  </a:cubicBezTo>
                  <a:cubicBezTo>
                    <a:pt x="457" y="18515"/>
                    <a:pt x="1941" y="20354"/>
                    <a:pt x="1941" y="20354"/>
                  </a:cubicBezTo>
                  <a:cubicBezTo>
                    <a:pt x="1941" y="20354"/>
                    <a:pt x="0" y="22270"/>
                    <a:pt x="436" y="24702"/>
                  </a:cubicBezTo>
                  <a:cubicBezTo>
                    <a:pt x="873" y="27133"/>
                    <a:pt x="3745" y="28263"/>
                    <a:pt x="3745" y="28263"/>
                  </a:cubicBezTo>
                  <a:cubicBezTo>
                    <a:pt x="3745" y="28263"/>
                    <a:pt x="2970" y="30678"/>
                    <a:pt x="4355" y="32395"/>
                  </a:cubicBezTo>
                  <a:cubicBezTo>
                    <a:pt x="4936" y="33116"/>
                    <a:pt x="5623" y="33326"/>
                    <a:pt x="6225" y="33326"/>
                  </a:cubicBezTo>
                  <a:cubicBezTo>
                    <a:pt x="7057" y="33326"/>
                    <a:pt x="7725" y="32926"/>
                    <a:pt x="7725" y="32926"/>
                  </a:cubicBezTo>
                  <a:lnTo>
                    <a:pt x="7725" y="32926"/>
                  </a:lnTo>
                  <a:cubicBezTo>
                    <a:pt x="7725" y="32926"/>
                    <a:pt x="7677" y="34623"/>
                    <a:pt x="9373" y="35374"/>
                  </a:cubicBezTo>
                  <a:cubicBezTo>
                    <a:pt x="9966" y="35636"/>
                    <a:pt x="10628" y="35721"/>
                    <a:pt x="11240" y="35721"/>
                  </a:cubicBezTo>
                  <a:cubicBezTo>
                    <a:pt x="12378" y="35721"/>
                    <a:pt x="13338" y="35426"/>
                    <a:pt x="13338" y="35426"/>
                  </a:cubicBezTo>
                  <a:cubicBezTo>
                    <a:pt x="13338" y="35426"/>
                    <a:pt x="13867" y="35676"/>
                    <a:pt x="15397" y="35818"/>
                  </a:cubicBezTo>
                  <a:cubicBezTo>
                    <a:pt x="15455" y="35824"/>
                    <a:pt x="15513" y="35826"/>
                    <a:pt x="15571" y="35826"/>
                  </a:cubicBezTo>
                  <a:cubicBezTo>
                    <a:pt x="17046" y="35826"/>
                    <a:pt x="18528" y="34162"/>
                    <a:pt x="18528" y="34162"/>
                  </a:cubicBezTo>
                  <a:lnTo>
                    <a:pt x="43240" y="30488"/>
                  </a:lnTo>
                  <a:cubicBezTo>
                    <a:pt x="43240" y="30488"/>
                    <a:pt x="45366" y="30153"/>
                    <a:pt x="46207" y="28223"/>
                  </a:cubicBezTo>
                  <a:cubicBezTo>
                    <a:pt x="47048" y="26294"/>
                    <a:pt x="44830" y="21654"/>
                    <a:pt x="44830" y="21654"/>
                  </a:cubicBezTo>
                  <a:cubicBezTo>
                    <a:pt x="44830" y="21654"/>
                    <a:pt x="47123" y="20715"/>
                    <a:pt x="46446" y="17309"/>
                  </a:cubicBezTo>
                  <a:cubicBezTo>
                    <a:pt x="45768" y="13904"/>
                    <a:pt x="44734" y="13163"/>
                    <a:pt x="44734" y="13163"/>
                  </a:cubicBezTo>
                  <a:cubicBezTo>
                    <a:pt x="44734" y="13163"/>
                    <a:pt x="46163" y="8452"/>
                    <a:pt x="43490" y="6353"/>
                  </a:cubicBezTo>
                  <a:cubicBezTo>
                    <a:pt x="42168" y="5315"/>
                    <a:pt x="41097" y="5053"/>
                    <a:pt x="40353" y="5053"/>
                  </a:cubicBezTo>
                  <a:cubicBezTo>
                    <a:pt x="39593" y="5053"/>
                    <a:pt x="39174" y="5326"/>
                    <a:pt x="39174" y="5326"/>
                  </a:cubicBezTo>
                  <a:cubicBezTo>
                    <a:pt x="39174" y="5326"/>
                    <a:pt x="37145" y="1001"/>
                    <a:pt x="33942" y="1001"/>
                  </a:cubicBezTo>
                  <a:cubicBezTo>
                    <a:pt x="33872" y="1001"/>
                    <a:pt x="33801" y="1003"/>
                    <a:pt x="33730" y="1007"/>
                  </a:cubicBezTo>
                  <a:cubicBezTo>
                    <a:pt x="30402" y="1205"/>
                    <a:pt x="29454" y="1921"/>
                    <a:pt x="29454" y="1921"/>
                  </a:cubicBezTo>
                  <a:cubicBezTo>
                    <a:pt x="29454" y="1921"/>
                    <a:pt x="27339" y="1"/>
                    <a:pt x="24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241;p52">
              <a:extLst>
                <a:ext uri="{FF2B5EF4-FFF2-40B4-BE49-F238E27FC236}">
                  <a16:creationId xmlns:a16="http://schemas.microsoft.com/office/drawing/2014/main" id="{6ED7BE19-2D3C-EE1D-3E27-42A671B34B13}"/>
                </a:ext>
              </a:extLst>
            </p:cNvPr>
            <p:cNvSpPr/>
            <p:nvPr/>
          </p:nvSpPr>
          <p:spPr>
            <a:xfrm>
              <a:off x="3780700" y="631800"/>
              <a:ext cx="1188200" cy="910025"/>
            </a:xfrm>
            <a:custGeom>
              <a:avLst/>
              <a:gdLst/>
              <a:ahLst/>
              <a:cxnLst/>
              <a:rect l="l" t="t" r="r" b="b"/>
              <a:pathLst>
                <a:path w="47528" h="36401" extrusionOk="0">
                  <a:moveTo>
                    <a:pt x="25211" y="573"/>
                  </a:moveTo>
                  <a:cubicBezTo>
                    <a:pt x="27433" y="573"/>
                    <a:pt x="29470" y="2399"/>
                    <a:pt x="29492" y="2420"/>
                  </a:cubicBezTo>
                  <a:cubicBezTo>
                    <a:pt x="29546" y="2468"/>
                    <a:pt x="29615" y="2493"/>
                    <a:pt x="29683" y="2493"/>
                  </a:cubicBezTo>
                  <a:cubicBezTo>
                    <a:pt x="29743" y="2493"/>
                    <a:pt x="29803" y="2474"/>
                    <a:pt x="29854" y="2437"/>
                  </a:cubicBezTo>
                  <a:cubicBezTo>
                    <a:pt x="29863" y="2431"/>
                    <a:pt x="30821" y="1767"/>
                    <a:pt x="33976" y="1580"/>
                  </a:cubicBezTo>
                  <a:cubicBezTo>
                    <a:pt x="34042" y="1575"/>
                    <a:pt x="34105" y="1574"/>
                    <a:pt x="34169" y="1574"/>
                  </a:cubicBezTo>
                  <a:cubicBezTo>
                    <a:pt x="37153" y="1574"/>
                    <a:pt x="39124" y="5691"/>
                    <a:pt x="39144" y="5734"/>
                  </a:cubicBezTo>
                  <a:cubicBezTo>
                    <a:pt x="39193" y="5839"/>
                    <a:pt x="39296" y="5899"/>
                    <a:pt x="39403" y="5899"/>
                  </a:cubicBezTo>
                  <a:cubicBezTo>
                    <a:pt x="39456" y="5899"/>
                    <a:pt x="39510" y="5884"/>
                    <a:pt x="39559" y="5852"/>
                  </a:cubicBezTo>
                  <a:cubicBezTo>
                    <a:pt x="39566" y="5848"/>
                    <a:pt x="39925" y="5624"/>
                    <a:pt x="40579" y="5624"/>
                  </a:cubicBezTo>
                  <a:cubicBezTo>
                    <a:pt x="41264" y="5624"/>
                    <a:pt x="42273" y="5869"/>
                    <a:pt x="43542" y="6866"/>
                  </a:cubicBezTo>
                  <a:cubicBezTo>
                    <a:pt x="46028" y="8816"/>
                    <a:pt x="44703" y="13321"/>
                    <a:pt x="44689" y="13366"/>
                  </a:cubicBezTo>
                  <a:cubicBezTo>
                    <a:pt x="44656" y="13482"/>
                    <a:pt x="44697" y="13606"/>
                    <a:pt x="44793" y="13680"/>
                  </a:cubicBezTo>
                  <a:cubicBezTo>
                    <a:pt x="44802" y="13687"/>
                    <a:pt x="45757" y="14451"/>
                    <a:pt x="46393" y="17653"/>
                  </a:cubicBezTo>
                  <a:cubicBezTo>
                    <a:pt x="47013" y="20769"/>
                    <a:pt x="45033" y="21642"/>
                    <a:pt x="44950" y="21677"/>
                  </a:cubicBezTo>
                  <a:cubicBezTo>
                    <a:pt x="44797" y="21739"/>
                    <a:pt x="44729" y="21917"/>
                    <a:pt x="44800" y="22065"/>
                  </a:cubicBezTo>
                  <a:cubicBezTo>
                    <a:pt x="45401" y="23324"/>
                    <a:pt x="46819" y="26912"/>
                    <a:pt x="46173" y="28396"/>
                  </a:cubicBezTo>
                  <a:cubicBezTo>
                    <a:pt x="45407" y="30153"/>
                    <a:pt x="43443" y="30490"/>
                    <a:pt x="43427" y="30493"/>
                  </a:cubicBezTo>
                  <a:lnTo>
                    <a:pt x="18715" y="34166"/>
                  </a:lnTo>
                  <a:cubicBezTo>
                    <a:pt x="18648" y="34175"/>
                    <a:pt x="18588" y="34209"/>
                    <a:pt x="18543" y="34259"/>
                  </a:cubicBezTo>
                  <a:cubicBezTo>
                    <a:pt x="18528" y="34275"/>
                    <a:pt x="17146" y="35828"/>
                    <a:pt x="15811" y="35828"/>
                  </a:cubicBezTo>
                  <a:cubicBezTo>
                    <a:pt x="15758" y="35828"/>
                    <a:pt x="15705" y="35826"/>
                    <a:pt x="15652" y="35821"/>
                  </a:cubicBezTo>
                  <a:cubicBezTo>
                    <a:pt x="14215" y="35688"/>
                    <a:pt x="13692" y="35457"/>
                    <a:pt x="13690" y="35456"/>
                  </a:cubicBezTo>
                  <a:cubicBezTo>
                    <a:pt x="13650" y="35438"/>
                    <a:pt x="13609" y="35428"/>
                    <a:pt x="13567" y="35428"/>
                  </a:cubicBezTo>
                  <a:cubicBezTo>
                    <a:pt x="13538" y="35428"/>
                    <a:pt x="13510" y="35432"/>
                    <a:pt x="13483" y="35441"/>
                  </a:cubicBezTo>
                  <a:cubicBezTo>
                    <a:pt x="13469" y="35446"/>
                    <a:pt x="12546" y="35723"/>
                    <a:pt x="11467" y="35723"/>
                  </a:cubicBezTo>
                  <a:cubicBezTo>
                    <a:pt x="10890" y="35723"/>
                    <a:pt x="10267" y="35643"/>
                    <a:pt x="9717" y="35399"/>
                  </a:cubicBezTo>
                  <a:cubicBezTo>
                    <a:pt x="8227" y="34739"/>
                    <a:pt x="8240" y="33282"/>
                    <a:pt x="8241" y="33221"/>
                  </a:cubicBezTo>
                  <a:cubicBezTo>
                    <a:pt x="8244" y="33050"/>
                    <a:pt x="8105" y="32927"/>
                    <a:pt x="7953" y="32927"/>
                  </a:cubicBezTo>
                  <a:cubicBezTo>
                    <a:pt x="7904" y="32927"/>
                    <a:pt x="7854" y="32939"/>
                    <a:pt x="7807" y="32968"/>
                  </a:cubicBezTo>
                  <a:cubicBezTo>
                    <a:pt x="7765" y="32993"/>
                    <a:pt x="7184" y="33333"/>
                    <a:pt x="6466" y="33333"/>
                  </a:cubicBezTo>
                  <a:cubicBezTo>
                    <a:pt x="5933" y="33333"/>
                    <a:pt x="5325" y="33145"/>
                    <a:pt x="4807" y="32504"/>
                  </a:cubicBezTo>
                  <a:cubicBezTo>
                    <a:pt x="3538" y="30932"/>
                    <a:pt x="4240" y="28661"/>
                    <a:pt x="4247" y="28639"/>
                  </a:cubicBezTo>
                  <a:cubicBezTo>
                    <a:pt x="4292" y="28494"/>
                    <a:pt x="4219" y="28340"/>
                    <a:pt x="4079" y="28285"/>
                  </a:cubicBezTo>
                  <a:cubicBezTo>
                    <a:pt x="4052" y="28274"/>
                    <a:pt x="1349" y="27180"/>
                    <a:pt x="948" y="24939"/>
                  </a:cubicBezTo>
                  <a:cubicBezTo>
                    <a:pt x="543" y="22690"/>
                    <a:pt x="2353" y="20864"/>
                    <a:pt x="2372" y="20846"/>
                  </a:cubicBezTo>
                  <a:cubicBezTo>
                    <a:pt x="2476" y="20743"/>
                    <a:pt x="2485" y="20577"/>
                    <a:pt x="2394" y="20463"/>
                  </a:cubicBezTo>
                  <a:cubicBezTo>
                    <a:pt x="2380" y="20445"/>
                    <a:pt x="992" y="18679"/>
                    <a:pt x="1327" y="16178"/>
                  </a:cubicBezTo>
                  <a:cubicBezTo>
                    <a:pt x="1657" y="13719"/>
                    <a:pt x="4223" y="12698"/>
                    <a:pt x="4248" y="12687"/>
                  </a:cubicBezTo>
                  <a:cubicBezTo>
                    <a:pt x="4325" y="12658"/>
                    <a:pt x="4385" y="12597"/>
                    <a:pt x="4414" y="12521"/>
                  </a:cubicBezTo>
                  <a:cubicBezTo>
                    <a:pt x="4796" y="11498"/>
                    <a:pt x="5446" y="11380"/>
                    <a:pt x="5726" y="11380"/>
                  </a:cubicBezTo>
                  <a:cubicBezTo>
                    <a:pt x="5803" y="11380"/>
                    <a:pt x="5852" y="11389"/>
                    <a:pt x="5860" y="11390"/>
                  </a:cubicBezTo>
                  <a:cubicBezTo>
                    <a:pt x="5879" y="11394"/>
                    <a:pt x="5899" y="11396"/>
                    <a:pt x="5919" y="11396"/>
                  </a:cubicBezTo>
                  <a:cubicBezTo>
                    <a:pt x="5984" y="11396"/>
                    <a:pt x="6049" y="11374"/>
                    <a:pt x="6102" y="11333"/>
                  </a:cubicBezTo>
                  <a:cubicBezTo>
                    <a:pt x="6169" y="11277"/>
                    <a:pt x="6208" y="11195"/>
                    <a:pt x="6207" y="11108"/>
                  </a:cubicBezTo>
                  <a:cubicBezTo>
                    <a:pt x="6207" y="11087"/>
                    <a:pt x="6202" y="8990"/>
                    <a:pt x="7305" y="7275"/>
                  </a:cubicBezTo>
                  <a:cubicBezTo>
                    <a:pt x="7965" y="6248"/>
                    <a:pt x="9303" y="6058"/>
                    <a:pt x="10201" y="6058"/>
                  </a:cubicBezTo>
                  <a:cubicBezTo>
                    <a:pt x="10720" y="6058"/>
                    <a:pt x="11092" y="6121"/>
                    <a:pt x="11102" y="6123"/>
                  </a:cubicBezTo>
                  <a:cubicBezTo>
                    <a:pt x="11118" y="6126"/>
                    <a:pt x="11135" y="6127"/>
                    <a:pt x="11152" y="6127"/>
                  </a:cubicBezTo>
                  <a:cubicBezTo>
                    <a:pt x="11257" y="6127"/>
                    <a:pt x="11356" y="6069"/>
                    <a:pt x="11405" y="5973"/>
                  </a:cubicBezTo>
                  <a:cubicBezTo>
                    <a:pt x="11415" y="5955"/>
                    <a:pt x="12340" y="4206"/>
                    <a:pt x="14511" y="2597"/>
                  </a:cubicBezTo>
                  <a:cubicBezTo>
                    <a:pt x="15177" y="2103"/>
                    <a:pt x="16097" y="1934"/>
                    <a:pt x="17046" y="1934"/>
                  </a:cubicBezTo>
                  <a:cubicBezTo>
                    <a:pt x="19088" y="1934"/>
                    <a:pt x="21260" y="2718"/>
                    <a:pt x="21292" y="2729"/>
                  </a:cubicBezTo>
                  <a:cubicBezTo>
                    <a:pt x="21324" y="2741"/>
                    <a:pt x="21357" y="2746"/>
                    <a:pt x="21390" y="2746"/>
                  </a:cubicBezTo>
                  <a:cubicBezTo>
                    <a:pt x="21503" y="2746"/>
                    <a:pt x="21610" y="2678"/>
                    <a:pt x="21655" y="2567"/>
                  </a:cubicBezTo>
                  <a:cubicBezTo>
                    <a:pt x="21683" y="2500"/>
                    <a:pt x="22357" y="907"/>
                    <a:pt x="24713" y="605"/>
                  </a:cubicBezTo>
                  <a:cubicBezTo>
                    <a:pt x="24879" y="583"/>
                    <a:pt x="25046" y="573"/>
                    <a:pt x="25211" y="573"/>
                  </a:cubicBezTo>
                  <a:close/>
                  <a:moveTo>
                    <a:pt x="25211" y="0"/>
                  </a:moveTo>
                  <a:cubicBezTo>
                    <a:pt x="25022" y="0"/>
                    <a:pt x="24831" y="12"/>
                    <a:pt x="24639" y="37"/>
                  </a:cubicBezTo>
                  <a:cubicBezTo>
                    <a:pt x="22487" y="313"/>
                    <a:pt x="21553" y="1567"/>
                    <a:pt x="21245" y="2109"/>
                  </a:cubicBezTo>
                  <a:cubicBezTo>
                    <a:pt x="20605" y="1895"/>
                    <a:pt x="18822" y="1362"/>
                    <a:pt x="17066" y="1362"/>
                  </a:cubicBezTo>
                  <a:cubicBezTo>
                    <a:pt x="16004" y="1362"/>
                    <a:pt x="14952" y="1557"/>
                    <a:pt x="14170" y="2137"/>
                  </a:cubicBezTo>
                  <a:cubicBezTo>
                    <a:pt x="12279" y="3538"/>
                    <a:pt x="11298" y="5024"/>
                    <a:pt x="10998" y="5531"/>
                  </a:cubicBezTo>
                  <a:cubicBezTo>
                    <a:pt x="10818" y="5509"/>
                    <a:pt x="10532" y="5482"/>
                    <a:pt x="10188" y="5482"/>
                  </a:cubicBezTo>
                  <a:cubicBezTo>
                    <a:pt x="9166" y="5482"/>
                    <a:pt x="7628" y="5713"/>
                    <a:pt x="6821" y="6966"/>
                  </a:cubicBezTo>
                  <a:cubicBezTo>
                    <a:pt x="5876" y="8438"/>
                    <a:pt x="5683" y="10124"/>
                    <a:pt x="5643" y="10805"/>
                  </a:cubicBezTo>
                  <a:cubicBezTo>
                    <a:pt x="5116" y="10832"/>
                    <a:pt x="4363" y="11143"/>
                    <a:pt x="3923" y="12202"/>
                  </a:cubicBezTo>
                  <a:cubicBezTo>
                    <a:pt x="3366" y="12448"/>
                    <a:pt x="1096" y="13594"/>
                    <a:pt x="760" y="16101"/>
                  </a:cubicBezTo>
                  <a:cubicBezTo>
                    <a:pt x="455" y="18373"/>
                    <a:pt x="1419" y="20056"/>
                    <a:pt x="1801" y="20620"/>
                  </a:cubicBezTo>
                  <a:cubicBezTo>
                    <a:pt x="1317" y="21170"/>
                    <a:pt x="0" y="22899"/>
                    <a:pt x="384" y="25039"/>
                  </a:cubicBezTo>
                  <a:cubicBezTo>
                    <a:pt x="773" y="27205"/>
                    <a:pt x="2910" y="28375"/>
                    <a:pt x="3634" y="28714"/>
                  </a:cubicBezTo>
                  <a:cubicBezTo>
                    <a:pt x="3469" y="29403"/>
                    <a:pt x="3149" y="31361"/>
                    <a:pt x="4362" y="32862"/>
                  </a:cubicBezTo>
                  <a:cubicBezTo>
                    <a:pt x="4993" y="33645"/>
                    <a:pt x="5770" y="33899"/>
                    <a:pt x="6477" y="33899"/>
                  </a:cubicBezTo>
                  <a:cubicBezTo>
                    <a:pt x="6935" y="33899"/>
                    <a:pt x="7365" y="33792"/>
                    <a:pt x="7707" y="33654"/>
                  </a:cubicBezTo>
                  <a:cubicBezTo>
                    <a:pt x="7809" y="34265"/>
                    <a:pt x="8178" y="35345"/>
                    <a:pt x="9486" y="35924"/>
                  </a:cubicBezTo>
                  <a:cubicBezTo>
                    <a:pt x="10123" y="36206"/>
                    <a:pt x="10829" y="36297"/>
                    <a:pt x="11475" y="36297"/>
                  </a:cubicBezTo>
                  <a:cubicBezTo>
                    <a:pt x="12439" y="36297"/>
                    <a:pt x="13271" y="36094"/>
                    <a:pt x="13553" y="36017"/>
                  </a:cubicBezTo>
                  <a:cubicBezTo>
                    <a:pt x="13782" y="36099"/>
                    <a:pt x="14397" y="36280"/>
                    <a:pt x="15600" y="36391"/>
                  </a:cubicBezTo>
                  <a:cubicBezTo>
                    <a:pt x="15666" y="36397"/>
                    <a:pt x="15733" y="36400"/>
                    <a:pt x="15799" y="36400"/>
                  </a:cubicBezTo>
                  <a:cubicBezTo>
                    <a:pt x="17212" y="36400"/>
                    <a:pt x="18572" y="35064"/>
                    <a:pt x="18899" y="34717"/>
                  </a:cubicBezTo>
                  <a:lnTo>
                    <a:pt x="43513" y="31058"/>
                  </a:lnTo>
                  <a:cubicBezTo>
                    <a:pt x="43606" y="31044"/>
                    <a:pt x="45806" y="30675"/>
                    <a:pt x="46698" y="28625"/>
                  </a:cubicBezTo>
                  <a:cubicBezTo>
                    <a:pt x="47476" y="26840"/>
                    <a:pt x="45885" y="23069"/>
                    <a:pt x="45430" y="22063"/>
                  </a:cubicBezTo>
                  <a:cubicBezTo>
                    <a:pt x="46054" y="21672"/>
                    <a:pt x="47528" y="20418"/>
                    <a:pt x="46955" y="17540"/>
                  </a:cubicBezTo>
                  <a:cubicBezTo>
                    <a:pt x="46410" y="14800"/>
                    <a:pt x="45619" y="13713"/>
                    <a:pt x="45286" y="13361"/>
                  </a:cubicBezTo>
                  <a:cubicBezTo>
                    <a:pt x="45525" y="12462"/>
                    <a:pt x="46428" y="8401"/>
                    <a:pt x="43896" y="6416"/>
                  </a:cubicBezTo>
                  <a:cubicBezTo>
                    <a:pt x="42515" y="5332"/>
                    <a:pt x="41384" y="5051"/>
                    <a:pt x="40583" y="5051"/>
                  </a:cubicBezTo>
                  <a:cubicBezTo>
                    <a:pt x="40115" y="5051"/>
                    <a:pt x="39760" y="5147"/>
                    <a:pt x="39534" y="5234"/>
                  </a:cubicBezTo>
                  <a:cubicBezTo>
                    <a:pt x="39027" y="4273"/>
                    <a:pt x="37110" y="1001"/>
                    <a:pt x="34176" y="1001"/>
                  </a:cubicBezTo>
                  <a:cubicBezTo>
                    <a:pt x="34099" y="1001"/>
                    <a:pt x="34021" y="1004"/>
                    <a:pt x="33942" y="1008"/>
                  </a:cubicBezTo>
                  <a:cubicBezTo>
                    <a:pt x="31353" y="1162"/>
                    <a:pt x="30153" y="1633"/>
                    <a:pt x="29716" y="1858"/>
                  </a:cubicBezTo>
                  <a:cubicBezTo>
                    <a:pt x="29166" y="1404"/>
                    <a:pt x="27298" y="0"/>
                    <a:pt x="252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242;p52">
              <a:extLst>
                <a:ext uri="{FF2B5EF4-FFF2-40B4-BE49-F238E27FC236}">
                  <a16:creationId xmlns:a16="http://schemas.microsoft.com/office/drawing/2014/main" id="{5C2C1A12-8A71-5C69-D244-5C3126F5832D}"/>
                </a:ext>
              </a:extLst>
            </p:cNvPr>
            <p:cNvSpPr/>
            <p:nvPr/>
          </p:nvSpPr>
          <p:spPr>
            <a:xfrm>
              <a:off x="4049600" y="1095975"/>
              <a:ext cx="848475" cy="906800"/>
            </a:xfrm>
            <a:custGeom>
              <a:avLst/>
              <a:gdLst/>
              <a:ahLst/>
              <a:cxnLst/>
              <a:rect l="l" t="t" r="r" b="b"/>
              <a:pathLst>
                <a:path w="33939" h="36272" extrusionOk="0">
                  <a:moveTo>
                    <a:pt x="11786" y="1"/>
                  </a:moveTo>
                  <a:cubicBezTo>
                    <a:pt x="10768" y="1"/>
                    <a:pt x="9651" y="90"/>
                    <a:pt x="8438" y="305"/>
                  </a:cubicBezTo>
                  <a:cubicBezTo>
                    <a:pt x="1272" y="1576"/>
                    <a:pt x="1" y="7818"/>
                    <a:pt x="1" y="7818"/>
                  </a:cubicBezTo>
                  <a:cubicBezTo>
                    <a:pt x="1" y="7818"/>
                    <a:pt x="1388" y="15678"/>
                    <a:pt x="4278" y="23769"/>
                  </a:cubicBezTo>
                  <a:cubicBezTo>
                    <a:pt x="7167" y="31859"/>
                    <a:pt x="10981" y="34865"/>
                    <a:pt x="14911" y="36136"/>
                  </a:cubicBezTo>
                  <a:cubicBezTo>
                    <a:pt x="15195" y="36228"/>
                    <a:pt x="15488" y="36272"/>
                    <a:pt x="15790" y="36272"/>
                  </a:cubicBezTo>
                  <a:cubicBezTo>
                    <a:pt x="19669" y="36272"/>
                    <a:pt x="24845" y="29065"/>
                    <a:pt x="26239" y="24346"/>
                  </a:cubicBezTo>
                  <a:cubicBezTo>
                    <a:pt x="27741" y="19261"/>
                    <a:pt x="27626" y="18336"/>
                    <a:pt x="27626" y="18336"/>
                  </a:cubicBezTo>
                  <a:cubicBezTo>
                    <a:pt x="27626" y="18336"/>
                    <a:pt x="31787" y="17296"/>
                    <a:pt x="32944" y="13251"/>
                  </a:cubicBezTo>
                  <a:cubicBezTo>
                    <a:pt x="33939" y="9766"/>
                    <a:pt x="31933" y="7397"/>
                    <a:pt x="29881" y="7397"/>
                  </a:cubicBezTo>
                  <a:cubicBezTo>
                    <a:pt x="29550" y="7397"/>
                    <a:pt x="29219" y="7458"/>
                    <a:pt x="28898" y="7587"/>
                  </a:cubicBezTo>
                  <a:cubicBezTo>
                    <a:pt x="26586" y="8511"/>
                    <a:pt x="26124" y="11516"/>
                    <a:pt x="26124" y="11516"/>
                  </a:cubicBezTo>
                  <a:cubicBezTo>
                    <a:pt x="26124" y="11516"/>
                    <a:pt x="22194" y="9436"/>
                    <a:pt x="20691" y="6778"/>
                  </a:cubicBezTo>
                  <a:cubicBezTo>
                    <a:pt x="19188" y="4119"/>
                    <a:pt x="19419" y="2155"/>
                    <a:pt x="19419" y="2155"/>
                  </a:cubicBezTo>
                  <a:cubicBezTo>
                    <a:pt x="19419" y="2155"/>
                    <a:pt x="16787" y="1"/>
                    <a:pt x="117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243;p52">
              <a:extLst>
                <a:ext uri="{FF2B5EF4-FFF2-40B4-BE49-F238E27FC236}">
                  <a16:creationId xmlns:a16="http://schemas.microsoft.com/office/drawing/2014/main" id="{584CAEE1-40FB-DB24-D4C4-103AD1A9EAE7}"/>
                </a:ext>
              </a:extLst>
            </p:cNvPr>
            <p:cNvSpPr/>
            <p:nvPr/>
          </p:nvSpPr>
          <p:spPr>
            <a:xfrm>
              <a:off x="4042400" y="1088725"/>
              <a:ext cx="852950" cy="921250"/>
            </a:xfrm>
            <a:custGeom>
              <a:avLst/>
              <a:gdLst/>
              <a:ahLst/>
              <a:cxnLst/>
              <a:rect l="l" t="t" r="r" b="b"/>
              <a:pathLst>
                <a:path w="34118" h="36850" extrusionOk="0">
                  <a:moveTo>
                    <a:pt x="12049" y="580"/>
                  </a:moveTo>
                  <a:cubicBezTo>
                    <a:pt x="16330" y="580"/>
                    <a:pt x="18858" y="2189"/>
                    <a:pt x="19411" y="2581"/>
                  </a:cubicBezTo>
                  <a:cubicBezTo>
                    <a:pt x="19388" y="3126"/>
                    <a:pt x="19433" y="4916"/>
                    <a:pt x="20729" y="7209"/>
                  </a:cubicBezTo>
                  <a:cubicBezTo>
                    <a:pt x="22256" y="9909"/>
                    <a:pt x="26113" y="11973"/>
                    <a:pt x="26277" y="12060"/>
                  </a:cubicBezTo>
                  <a:cubicBezTo>
                    <a:pt x="26320" y="12082"/>
                    <a:pt x="26366" y="12093"/>
                    <a:pt x="26412" y="12093"/>
                  </a:cubicBezTo>
                  <a:cubicBezTo>
                    <a:pt x="26456" y="12093"/>
                    <a:pt x="26500" y="12083"/>
                    <a:pt x="26540" y="12063"/>
                  </a:cubicBezTo>
                  <a:cubicBezTo>
                    <a:pt x="26622" y="12022"/>
                    <a:pt x="26680" y="11942"/>
                    <a:pt x="26694" y="11850"/>
                  </a:cubicBezTo>
                  <a:cubicBezTo>
                    <a:pt x="26699" y="11823"/>
                    <a:pt x="27157" y="8996"/>
                    <a:pt x="29292" y="8143"/>
                  </a:cubicBezTo>
                  <a:cubicBezTo>
                    <a:pt x="29578" y="8028"/>
                    <a:pt x="29876" y="7972"/>
                    <a:pt x="30174" y="7972"/>
                  </a:cubicBezTo>
                  <a:cubicBezTo>
                    <a:pt x="30807" y="7972"/>
                    <a:pt x="31444" y="8226"/>
                    <a:pt x="31980" y="8709"/>
                  </a:cubicBezTo>
                  <a:cubicBezTo>
                    <a:pt x="33141" y="9758"/>
                    <a:pt x="33506" y="11535"/>
                    <a:pt x="32956" y="13462"/>
                  </a:cubicBezTo>
                  <a:cubicBezTo>
                    <a:pt x="31861" y="17295"/>
                    <a:pt x="27884" y="18338"/>
                    <a:pt x="27844" y="18349"/>
                  </a:cubicBezTo>
                  <a:cubicBezTo>
                    <a:pt x="27709" y="18382"/>
                    <a:pt x="27618" y="18515"/>
                    <a:pt x="27629" y="18654"/>
                  </a:cubicBezTo>
                  <a:cubicBezTo>
                    <a:pt x="27632" y="18695"/>
                    <a:pt x="27687" y="19701"/>
                    <a:pt x="26252" y="24557"/>
                  </a:cubicBezTo>
                  <a:cubicBezTo>
                    <a:pt x="25122" y="28383"/>
                    <a:pt x="21473" y="33906"/>
                    <a:pt x="18047" y="35713"/>
                  </a:cubicBezTo>
                  <a:cubicBezTo>
                    <a:pt x="17337" y="36088"/>
                    <a:pt x="16679" y="36276"/>
                    <a:pt x="16081" y="36276"/>
                  </a:cubicBezTo>
                  <a:cubicBezTo>
                    <a:pt x="15803" y="36276"/>
                    <a:pt x="15539" y="36236"/>
                    <a:pt x="15288" y="36155"/>
                  </a:cubicBezTo>
                  <a:cubicBezTo>
                    <a:pt x="12328" y="35197"/>
                    <a:pt x="8024" y="32891"/>
                    <a:pt x="4836" y="23963"/>
                  </a:cubicBezTo>
                  <a:cubicBezTo>
                    <a:pt x="2115" y="16346"/>
                    <a:pt x="714" y="8839"/>
                    <a:pt x="582" y="8115"/>
                  </a:cubicBezTo>
                  <a:cubicBezTo>
                    <a:pt x="723" y="7528"/>
                    <a:pt x="2220" y="2041"/>
                    <a:pt x="8777" y="877"/>
                  </a:cubicBezTo>
                  <a:cubicBezTo>
                    <a:pt x="9961" y="667"/>
                    <a:pt x="11053" y="580"/>
                    <a:pt x="12049" y="580"/>
                  </a:cubicBezTo>
                  <a:close/>
                  <a:moveTo>
                    <a:pt x="12103" y="1"/>
                  </a:moveTo>
                  <a:cubicBezTo>
                    <a:pt x="11062" y="1"/>
                    <a:pt x="9920" y="92"/>
                    <a:pt x="8678" y="313"/>
                  </a:cubicBezTo>
                  <a:cubicBezTo>
                    <a:pt x="1403" y="1604"/>
                    <a:pt x="22" y="7986"/>
                    <a:pt x="8" y="8051"/>
                  </a:cubicBezTo>
                  <a:cubicBezTo>
                    <a:pt x="1" y="8086"/>
                    <a:pt x="1" y="8123"/>
                    <a:pt x="7" y="8158"/>
                  </a:cubicBezTo>
                  <a:cubicBezTo>
                    <a:pt x="22" y="8236"/>
                    <a:pt x="1431" y="16134"/>
                    <a:pt x="4295" y="24155"/>
                  </a:cubicBezTo>
                  <a:cubicBezTo>
                    <a:pt x="6787" y="31132"/>
                    <a:pt x="10224" y="35118"/>
                    <a:pt x="15111" y="36699"/>
                  </a:cubicBezTo>
                  <a:cubicBezTo>
                    <a:pt x="15421" y="36799"/>
                    <a:pt x="15744" y="36850"/>
                    <a:pt x="16070" y="36850"/>
                  </a:cubicBezTo>
                  <a:cubicBezTo>
                    <a:pt x="16073" y="36850"/>
                    <a:pt x="16077" y="36850"/>
                    <a:pt x="16081" y="36850"/>
                  </a:cubicBezTo>
                  <a:cubicBezTo>
                    <a:pt x="16771" y="36850"/>
                    <a:pt x="17519" y="36639"/>
                    <a:pt x="18313" y="36219"/>
                  </a:cubicBezTo>
                  <a:cubicBezTo>
                    <a:pt x="21867" y="34345"/>
                    <a:pt x="25639" y="28654"/>
                    <a:pt x="26802" y="24717"/>
                  </a:cubicBezTo>
                  <a:cubicBezTo>
                    <a:pt x="27940" y="20866"/>
                    <a:pt x="28161" y="19371"/>
                    <a:pt x="28197" y="18843"/>
                  </a:cubicBezTo>
                  <a:cubicBezTo>
                    <a:pt x="29089" y="18565"/>
                    <a:pt x="32458" y="17293"/>
                    <a:pt x="33507" y="13619"/>
                  </a:cubicBezTo>
                  <a:cubicBezTo>
                    <a:pt x="34118" y="11477"/>
                    <a:pt x="33691" y="9482"/>
                    <a:pt x="32364" y="8284"/>
                  </a:cubicBezTo>
                  <a:cubicBezTo>
                    <a:pt x="31725" y="7707"/>
                    <a:pt x="30940" y="7403"/>
                    <a:pt x="30162" y="7403"/>
                  </a:cubicBezTo>
                  <a:cubicBezTo>
                    <a:pt x="29794" y="7403"/>
                    <a:pt x="29428" y="7471"/>
                    <a:pt x="29079" y="7610"/>
                  </a:cubicBezTo>
                  <a:cubicBezTo>
                    <a:pt x="27138" y="8387"/>
                    <a:pt x="26429" y="10482"/>
                    <a:pt x="26212" y="11366"/>
                  </a:cubicBezTo>
                  <a:cubicBezTo>
                    <a:pt x="25241" y="10801"/>
                    <a:pt x="22420" y="9035"/>
                    <a:pt x="21229" y="6927"/>
                  </a:cubicBezTo>
                  <a:cubicBezTo>
                    <a:pt x="19797" y="4393"/>
                    <a:pt x="19990" y="2496"/>
                    <a:pt x="19992" y="2476"/>
                  </a:cubicBezTo>
                  <a:cubicBezTo>
                    <a:pt x="20002" y="2380"/>
                    <a:pt x="19964" y="2284"/>
                    <a:pt x="19889" y="2222"/>
                  </a:cubicBezTo>
                  <a:cubicBezTo>
                    <a:pt x="19757" y="2114"/>
                    <a:pt x="17101" y="1"/>
                    <a:pt x="121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244;p52">
              <a:extLst>
                <a:ext uri="{FF2B5EF4-FFF2-40B4-BE49-F238E27FC236}">
                  <a16:creationId xmlns:a16="http://schemas.microsoft.com/office/drawing/2014/main" id="{ECEE7182-4EE6-FDD4-718C-1BFBEAB92F63}"/>
                </a:ext>
              </a:extLst>
            </p:cNvPr>
            <p:cNvSpPr/>
            <p:nvPr/>
          </p:nvSpPr>
          <p:spPr>
            <a:xfrm>
              <a:off x="4242050" y="1515525"/>
              <a:ext cx="231500" cy="230125"/>
            </a:xfrm>
            <a:custGeom>
              <a:avLst/>
              <a:gdLst/>
              <a:ahLst/>
              <a:cxnLst/>
              <a:rect l="l" t="t" r="r" b="b"/>
              <a:pathLst>
                <a:path w="9260" h="9205" extrusionOk="0">
                  <a:moveTo>
                    <a:pt x="1780" y="1"/>
                  </a:moveTo>
                  <a:cubicBezTo>
                    <a:pt x="1655" y="1"/>
                    <a:pt x="1540" y="83"/>
                    <a:pt x="1505" y="209"/>
                  </a:cubicBezTo>
                  <a:cubicBezTo>
                    <a:pt x="1345" y="804"/>
                    <a:pt x="1" y="6063"/>
                    <a:pt x="1331" y="7634"/>
                  </a:cubicBezTo>
                  <a:cubicBezTo>
                    <a:pt x="2186" y="8645"/>
                    <a:pt x="3630" y="9205"/>
                    <a:pt x="5076" y="9205"/>
                  </a:cubicBezTo>
                  <a:cubicBezTo>
                    <a:pt x="5817" y="9205"/>
                    <a:pt x="6557" y="9058"/>
                    <a:pt x="7220" y="8749"/>
                  </a:cubicBezTo>
                  <a:cubicBezTo>
                    <a:pt x="8041" y="8366"/>
                    <a:pt x="8670" y="7652"/>
                    <a:pt x="8988" y="6738"/>
                  </a:cubicBezTo>
                  <a:cubicBezTo>
                    <a:pt x="9217" y="6079"/>
                    <a:pt x="9260" y="5351"/>
                    <a:pt x="9088" y="5010"/>
                  </a:cubicBezTo>
                  <a:cubicBezTo>
                    <a:pt x="9039" y="4907"/>
                    <a:pt x="8936" y="4847"/>
                    <a:pt x="8830" y="4847"/>
                  </a:cubicBezTo>
                  <a:cubicBezTo>
                    <a:pt x="8787" y="4847"/>
                    <a:pt x="8743" y="4856"/>
                    <a:pt x="8702" y="4877"/>
                  </a:cubicBezTo>
                  <a:cubicBezTo>
                    <a:pt x="8559" y="4949"/>
                    <a:pt x="8502" y="5123"/>
                    <a:pt x="8576" y="5266"/>
                  </a:cubicBezTo>
                  <a:cubicBezTo>
                    <a:pt x="8639" y="5393"/>
                    <a:pt x="8667" y="5915"/>
                    <a:pt x="8446" y="6550"/>
                  </a:cubicBezTo>
                  <a:cubicBezTo>
                    <a:pt x="8257" y="7092"/>
                    <a:pt x="7848" y="7824"/>
                    <a:pt x="6978" y="8231"/>
                  </a:cubicBezTo>
                  <a:cubicBezTo>
                    <a:pt x="6401" y="8500"/>
                    <a:pt x="5747" y="8628"/>
                    <a:pt x="5089" y="8628"/>
                  </a:cubicBezTo>
                  <a:cubicBezTo>
                    <a:pt x="3803" y="8628"/>
                    <a:pt x="2508" y="8139"/>
                    <a:pt x="1769" y="7265"/>
                  </a:cubicBezTo>
                  <a:cubicBezTo>
                    <a:pt x="806" y="6126"/>
                    <a:pt x="1651" y="1892"/>
                    <a:pt x="2058" y="356"/>
                  </a:cubicBezTo>
                  <a:cubicBezTo>
                    <a:pt x="2096" y="204"/>
                    <a:pt x="2005" y="50"/>
                    <a:pt x="1853" y="10"/>
                  </a:cubicBezTo>
                  <a:cubicBezTo>
                    <a:pt x="1829" y="4"/>
                    <a:pt x="1805" y="1"/>
                    <a:pt x="1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245;p52">
              <a:extLst>
                <a:ext uri="{FF2B5EF4-FFF2-40B4-BE49-F238E27FC236}">
                  <a16:creationId xmlns:a16="http://schemas.microsoft.com/office/drawing/2014/main" id="{F4FBDBEB-EEB1-B9A8-6478-FEFF6D2940A7}"/>
                </a:ext>
              </a:extLst>
            </p:cNvPr>
            <p:cNvSpPr/>
            <p:nvPr/>
          </p:nvSpPr>
          <p:spPr>
            <a:xfrm>
              <a:off x="4298625" y="1763925"/>
              <a:ext cx="204100" cy="57200"/>
            </a:xfrm>
            <a:custGeom>
              <a:avLst/>
              <a:gdLst/>
              <a:ahLst/>
              <a:cxnLst/>
              <a:rect l="l" t="t" r="r" b="b"/>
              <a:pathLst>
                <a:path w="8164" h="2288" extrusionOk="0">
                  <a:moveTo>
                    <a:pt x="7841" y="1"/>
                  </a:moveTo>
                  <a:cubicBezTo>
                    <a:pt x="7778" y="1"/>
                    <a:pt x="7715" y="21"/>
                    <a:pt x="7662" y="64"/>
                  </a:cubicBezTo>
                  <a:cubicBezTo>
                    <a:pt x="6047" y="1356"/>
                    <a:pt x="4541" y="1735"/>
                    <a:pt x="3329" y="1735"/>
                  </a:cubicBezTo>
                  <a:cubicBezTo>
                    <a:pt x="1671" y="1735"/>
                    <a:pt x="564" y="1025"/>
                    <a:pt x="486" y="973"/>
                  </a:cubicBezTo>
                  <a:cubicBezTo>
                    <a:pt x="437" y="941"/>
                    <a:pt x="382" y="925"/>
                    <a:pt x="327" y="925"/>
                  </a:cubicBezTo>
                  <a:cubicBezTo>
                    <a:pt x="235" y="925"/>
                    <a:pt x="144" y="970"/>
                    <a:pt x="89" y="1053"/>
                  </a:cubicBezTo>
                  <a:cubicBezTo>
                    <a:pt x="1" y="1185"/>
                    <a:pt x="37" y="1363"/>
                    <a:pt x="169" y="1451"/>
                  </a:cubicBezTo>
                  <a:cubicBezTo>
                    <a:pt x="189" y="1465"/>
                    <a:pt x="1461" y="2287"/>
                    <a:pt x="3350" y="2287"/>
                  </a:cubicBezTo>
                  <a:cubicBezTo>
                    <a:pt x="4675" y="2287"/>
                    <a:pt x="6305" y="1884"/>
                    <a:pt x="8019" y="511"/>
                  </a:cubicBezTo>
                  <a:cubicBezTo>
                    <a:pt x="8143" y="412"/>
                    <a:pt x="8164" y="232"/>
                    <a:pt x="8064" y="108"/>
                  </a:cubicBezTo>
                  <a:cubicBezTo>
                    <a:pt x="8008" y="38"/>
                    <a:pt x="7925" y="1"/>
                    <a:pt x="78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246;p52">
              <a:extLst>
                <a:ext uri="{FF2B5EF4-FFF2-40B4-BE49-F238E27FC236}">
                  <a16:creationId xmlns:a16="http://schemas.microsoft.com/office/drawing/2014/main" id="{8389B397-FE88-02B4-7477-9588A6DB4D18}"/>
                </a:ext>
              </a:extLst>
            </p:cNvPr>
            <p:cNvSpPr/>
            <p:nvPr/>
          </p:nvSpPr>
          <p:spPr>
            <a:xfrm>
              <a:off x="4363200" y="1789925"/>
              <a:ext cx="101700" cy="83725"/>
            </a:xfrm>
            <a:custGeom>
              <a:avLst/>
              <a:gdLst/>
              <a:ahLst/>
              <a:cxnLst/>
              <a:rect l="l" t="t" r="r" b="b"/>
              <a:pathLst>
                <a:path w="4068" h="3349" extrusionOk="0">
                  <a:moveTo>
                    <a:pt x="3349" y="759"/>
                  </a:moveTo>
                  <a:cubicBezTo>
                    <a:pt x="3143" y="1501"/>
                    <a:pt x="2663" y="2776"/>
                    <a:pt x="1789" y="2776"/>
                  </a:cubicBezTo>
                  <a:cubicBezTo>
                    <a:pt x="884" y="2776"/>
                    <a:pt x="653" y="1790"/>
                    <a:pt x="594" y="1279"/>
                  </a:cubicBezTo>
                  <a:lnTo>
                    <a:pt x="594" y="1279"/>
                  </a:lnTo>
                  <a:cubicBezTo>
                    <a:pt x="645" y="1280"/>
                    <a:pt x="697" y="1281"/>
                    <a:pt x="749" y="1281"/>
                  </a:cubicBezTo>
                  <a:cubicBezTo>
                    <a:pt x="1792" y="1281"/>
                    <a:pt x="2774" y="969"/>
                    <a:pt x="3349" y="759"/>
                  </a:cubicBezTo>
                  <a:close/>
                  <a:moveTo>
                    <a:pt x="3754" y="1"/>
                  </a:moveTo>
                  <a:cubicBezTo>
                    <a:pt x="3714" y="1"/>
                    <a:pt x="3673" y="9"/>
                    <a:pt x="3633" y="28"/>
                  </a:cubicBezTo>
                  <a:cubicBezTo>
                    <a:pt x="3619" y="36"/>
                    <a:pt x="2165" y="706"/>
                    <a:pt x="634" y="706"/>
                  </a:cubicBezTo>
                  <a:cubicBezTo>
                    <a:pt x="525" y="706"/>
                    <a:pt x="415" y="703"/>
                    <a:pt x="305" y="695"/>
                  </a:cubicBezTo>
                  <a:cubicBezTo>
                    <a:pt x="301" y="695"/>
                    <a:pt x="297" y="695"/>
                    <a:pt x="292" y="695"/>
                  </a:cubicBezTo>
                  <a:cubicBezTo>
                    <a:pt x="218" y="695"/>
                    <a:pt x="147" y="723"/>
                    <a:pt x="91" y="772"/>
                  </a:cubicBezTo>
                  <a:cubicBezTo>
                    <a:pt x="34" y="826"/>
                    <a:pt x="1" y="901"/>
                    <a:pt x="0" y="981"/>
                  </a:cubicBezTo>
                  <a:cubicBezTo>
                    <a:pt x="0" y="1800"/>
                    <a:pt x="374" y="3348"/>
                    <a:pt x="1790" y="3348"/>
                  </a:cubicBezTo>
                  <a:cubicBezTo>
                    <a:pt x="3515" y="3348"/>
                    <a:pt x="4016" y="458"/>
                    <a:pt x="4036" y="335"/>
                  </a:cubicBezTo>
                  <a:cubicBezTo>
                    <a:pt x="4067" y="151"/>
                    <a:pt x="3922" y="1"/>
                    <a:pt x="3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247;p52">
              <a:extLst>
                <a:ext uri="{FF2B5EF4-FFF2-40B4-BE49-F238E27FC236}">
                  <a16:creationId xmlns:a16="http://schemas.microsoft.com/office/drawing/2014/main" id="{FEDFB95A-12AD-F73A-36EC-D5EFED8A59BD}"/>
                </a:ext>
              </a:extLst>
            </p:cNvPr>
            <p:cNvSpPr/>
            <p:nvPr/>
          </p:nvSpPr>
          <p:spPr>
            <a:xfrm>
              <a:off x="4474400" y="1502375"/>
              <a:ext cx="37600" cy="57800"/>
            </a:xfrm>
            <a:custGeom>
              <a:avLst/>
              <a:gdLst/>
              <a:ahLst/>
              <a:cxnLst/>
              <a:rect l="l" t="t" r="r" b="b"/>
              <a:pathLst>
                <a:path w="1504" h="2312" extrusionOk="0">
                  <a:moveTo>
                    <a:pt x="751" y="0"/>
                  </a:moveTo>
                  <a:cubicBezTo>
                    <a:pt x="337" y="0"/>
                    <a:pt x="0" y="517"/>
                    <a:pt x="0" y="1156"/>
                  </a:cubicBezTo>
                  <a:cubicBezTo>
                    <a:pt x="0" y="1795"/>
                    <a:pt x="337" y="2312"/>
                    <a:pt x="751" y="2312"/>
                  </a:cubicBezTo>
                  <a:cubicBezTo>
                    <a:pt x="1166" y="2312"/>
                    <a:pt x="1503" y="1795"/>
                    <a:pt x="1503" y="1156"/>
                  </a:cubicBezTo>
                  <a:cubicBezTo>
                    <a:pt x="1503" y="517"/>
                    <a:pt x="1166" y="0"/>
                    <a:pt x="7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248;p52">
              <a:extLst>
                <a:ext uri="{FF2B5EF4-FFF2-40B4-BE49-F238E27FC236}">
                  <a16:creationId xmlns:a16="http://schemas.microsoft.com/office/drawing/2014/main" id="{A997DA81-D902-847D-3C7B-2BBAE6761A1A}"/>
                </a:ext>
              </a:extLst>
            </p:cNvPr>
            <p:cNvSpPr/>
            <p:nvPr/>
          </p:nvSpPr>
          <p:spPr>
            <a:xfrm>
              <a:off x="4202750" y="1531275"/>
              <a:ext cx="37600" cy="57800"/>
            </a:xfrm>
            <a:custGeom>
              <a:avLst/>
              <a:gdLst/>
              <a:ahLst/>
              <a:cxnLst/>
              <a:rect l="l" t="t" r="r" b="b"/>
              <a:pathLst>
                <a:path w="1504" h="2312" extrusionOk="0">
                  <a:moveTo>
                    <a:pt x="753" y="0"/>
                  </a:moveTo>
                  <a:cubicBezTo>
                    <a:pt x="337" y="0"/>
                    <a:pt x="1" y="517"/>
                    <a:pt x="1" y="1156"/>
                  </a:cubicBezTo>
                  <a:cubicBezTo>
                    <a:pt x="1" y="1794"/>
                    <a:pt x="337" y="2312"/>
                    <a:pt x="753" y="2312"/>
                  </a:cubicBezTo>
                  <a:cubicBezTo>
                    <a:pt x="1167" y="2312"/>
                    <a:pt x="1504" y="1794"/>
                    <a:pt x="1504" y="1156"/>
                  </a:cubicBezTo>
                  <a:cubicBezTo>
                    <a:pt x="1504" y="517"/>
                    <a:pt x="1167" y="0"/>
                    <a:pt x="7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249;p52">
              <a:extLst>
                <a:ext uri="{FF2B5EF4-FFF2-40B4-BE49-F238E27FC236}">
                  <a16:creationId xmlns:a16="http://schemas.microsoft.com/office/drawing/2014/main" id="{CFB9C307-62E3-110D-DC22-BED94E3EB5AF}"/>
                </a:ext>
              </a:extLst>
            </p:cNvPr>
            <p:cNvSpPr/>
            <p:nvPr/>
          </p:nvSpPr>
          <p:spPr>
            <a:xfrm>
              <a:off x="4108225" y="1360950"/>
              <a:ext cx="149500" cy="100675"/>
            </a:xfrm>
            <a:custGeom>
              <a:avLst/>
              <a:gdLst/>
              <a:ahLst/>
              <a:cxnLst/>
              <a:rect l="l" t="t" r="r" b="b"/>
              <a:pathLst>
                <a:path w="5980" h="4027" extrusionOk="0">
                  <a:moveTo>
                    <a:pt x="5068" y="0"/>
                  </a:moveTo>
                  <a:cubicBezTo>
                    <a:pt x="1570" y="0"/>
                    <a:pt x="215" y="2935"/>
                    <a:pt x="156" y="3061"/>
                  </a:cubicBezTo>
                  <a:cubicBezTo>
                    <a:pt x="1" y="3403"/>
                    <a:pt x="150" y="3805"/>
                    <a:pt x="490" y="3962"/>
                  </a:cubicBezTo>
                  <a:cubicBezTo>
                    <a:pt x="579" y="4004"/>
                    <a:pt x="678" y="4026"/>
                    <a:pt x="776" y="4026"/>
                  </a:cubicBezTo>
                  <a:cubicBezTo>
                    <a:pt x="1041" y="4026"/>
                    <a:pt x="1283" y="3872"/>
                    <a:pt x="1395" y="3633"/>
                  </a:cubicBezTo>
                  <a:cubicBezTo>
                    <a:pt x="1439" y="3538"/>
                    <a:pt x="2466" y="1365"/>
                    <a:pt x="5075" y="1365"/>
                  </a:cubicBezTo>
                  <a:cubicBezTo>
                    <a:pt x="5136" y="1365"/>
                    <a:pt x="5197" y="1366"/>
                    <a:pt x="5260" y="1369"/>
                  </a:cubicBezTo>
                  <a:cubicBezTo>
                    <a:pt x="5269" y="1369"/>
                    <a:pt x="5277" y="1369"/>
                    <a:pt x="5286" y="1369"/>
                  </a:cubicBezTo>
                  <a:cubicBezTo>
                    <a:pt x="5650" y="1369"/>
                    <a:pt x="5954" y="1079"/>
                    <a:pt x="5966" y="712"/>
                  </a:cubicBezTo>
                  <a:cubicBezTo>
                    <a:pt x="5980" y="334"/>
                    <a:pt x="5686" y="19"/>
                    <a:pt x="5309" y="5"/>
                  </a:cubicBezTo>
                  <a:cubicBezTo>
                    <a:pt x="5227" y="2"/>
                    <a:pt x="5147" y="0"/>
                    <a:pt x="50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250;p52">
              <a:extLst>
                <a:ext uri="{FF2B5EF4-FFF2-40B4-BE49-F238E27FC236}">
                  <a16:creationId xmlns:a16="http://schemas.microsoft.com/office/drawing/2014/main" id="{6165ADC7-4B6A-7F48-E5C4-AFDAD354E3F5}"/>
                </a:ext>
              </a:extLst>
            </p:cNvPr>
            <p:cNvSpPr/>
            <p:nvPr/>
          </p:nvSpPr>
          <p:spPr>
            <a:xfrm>
              <a:off x="4382850" y="1341425"/>
              <a:ext cx="187775" cy="82650"/>
            </a:xfrm>
            <a:custGeom>
              <a:avLst/>
              <a:gdLst/>
              <a:ahLst/>
              <a:cxnLst/>
              <a:rect l="l" t="t" r="r" b="b"/>
              <a:pathLst>
                <a:path w="7511" h="3306" extrusionOk="0">
                  <a:moveTo>
                    <a:pt x="2709" y="1"/>
                  </a:moveTo>
                  <a:cubicBezTo>
                    <a:pt x="1837" y="1"/>
                    <a:pt x="1062" y="168"/>
                    <a:pt x="533" y="367"/>
                  </a:cubicBezTo>
                  <a:cubicBezTo>
                    <a:pt x="180" y="499"/>
                    <a:pt x="1" y="891"/>
                    <a:pt x="133" y="1245"/>
                  </a:cubicBezTo>
                  <a:cubicBezTo>
                    <a:pt x="234" y="1519"/>
                    <a:pt x="494" y="1689"/>
                    <a:pt x="771" y="1689"/>
                  </a:cubicBezTo>
                  <a:cubicBezTo>
                    <a:pt x="850" y="1689"/>
                    <a:pt x="931" y="1675"/>
                    <a:pt x="1010" y="1645"/>
                  </a:cubicBezTo>
                  <a:cubicBezTo>
                    <a:pt x="1072" y="1622"/>
                    <a:pt x="1802" y="1362"/>
                    <a:pt x="2763" y="1362"/>
                  </a:cubicBezTo>
                  <a:cubicBezTo>
                    <a:pt x="3839" y="1362"/>
                    <a:pt x="5203" y="1689"/>
                    <a:pt x="6242" y="3039"/>
                  </a:cubicBezTo>
                  <a:cubicBezTo>
                    <a:pt x="6371" y="3207"/>
                    <a:pt x="6570" y="3305"/>
                    <a:pt x="6780" y="3305"/>
                  </a:cubicBezTo>
                  <a:cubicBezTo>
                    <a:pt x="6781" y="3305"/>
                    <a:pt x="6782" y="3305"/>
                    <a:pt x="6784" y="3305"/>
                  </a:cubicBezTo>
                  <a:cubicBezTo>
                    <a:pt x="7044" y="3305"/>
                    <a:pt x="7281" y="3159"/>
                    <a:pt x="7396" y="2925"/>
                  </a:cubicBezTo>
                  <a:cubicBezTo>
                    <a:pt x="7510" y="2692"/>
                    <a:pt x="7482" y="2413"/>
                    <a:pt x="7324" y="2208"/>
                  </a:cubicBezTo>
                  <a:cubicBezTo>
                    <a:pt x="6012" y="501"/>
                    <a:pt x="4216" y="1"/>
                    <a:pt x="27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251;p52">
              <a:extLst>
                <a:ext uri="{FF2B5EF4-FFF2-40B4-BE49-F238E27FC236}">
                  <a16:creationId xmlns:a16="http://schemas.microsoft.com/office/drawing/2014/main" id="{904FFAB9-DB40-6426-60D5-6FC3504F7952}"/>
                </a:ext>
              </a:extLst>
            </p:cNvPr>
            <p:cNvSpPr/>
            <p:nvPr/>
          </p:nvSpPr>
          <p:spPr>
            <a:xfrm>
              <a:off x="4062475" y="1515400"/>
              <a:ext cx="728425" cy="754125"/>
            </a:xfrm>
            <a:custGeom>
              <a:avLst/>
              <a:gdLst/>
              <a:ahLst/>
              <a:cxnLst/>
              <a:rect l="l" t="t" r="r" b="b"/>
              <a:pathLst>
                <a:path w="29137" h="30165" extrusionOk="0">
                  <a:moveTo>
                    <a:pt x="28846" y="1"/>
                  </a:moveTo>
                  <a:cubicBezTo>
                    <a:pt x="28691" y="1"/>
                    <a:pt x="28562" y="124"/>
                    <a:pt x="28559" y="280"/>
                  </a:cubicBezTo>
                  <a:cubicBezTo>
                    <a:pt x="28556" y="360"/>
                    <a:pt x="28285" y="8404"/>
                    <a:pt x="24657" y="16000"/>
                  </a:cubicBezTo>
                  <a:cubicBezTo>
                    <a:pt x="21300" y="23028"/>
                    <a:pt x="16252" y="28690"/>
                    <a:pt x="15451" y="29564"/>
                  </a:cubicBezTo>
                  <a:cubicBezTo>
                    <a:pt x="14723" y="29380"/>
                    <a:pt x="11145" y="28130"/>
                    <a:pt x="6432" y="20708"/>
                  </a:cubicBezTo>
                  <a:cubicBezTo>
                    <a:pt x="1106" y="12323"/>
                    <a:pt x="586" y="3939"/>
                    <a:pt x="580" y="3856"/>
                  </a:cubicBezTo>
                  <a:cubicBezTo>
                    <a:pt x="572" y="3701"/>
                    <a:pt x="446" y="3585"/>
                    <a:pt x="287" y="3585"/>
                  </a:cubicBezTo>
                  <a:cubicBezTo>
                    <a:pt x="284" y="3585"/>
                    <a:pt x="282" y="3585"/>
                    <a:pt x="280" y="3585"/>
                  </a:cubicBezTo>
                  <a:cubicBezTo>
                    <a:pt x="121" y="3594"/>
                    <a:pt x="1" y="3729"/>
                    <a:pt x="9" y="3887"/>
                  </a:cubicBezTo>
                  <a:cubicBezTo>
                    <a:pt x="14" y="3972"/>
                    <a:pt x="539" y="12498"/>
                    <a:pt x="5948" y="21016"/>
                  </a:cubicBezTo>
                  <a:cubicBezTo>
                    <a:pt x="11390" y="29586"/>
                    <a:pt x="15353" y="30143"/>
                    <a:pt x="15519" y="30163"/>
                  </a:cubicBezTo>
                  <a:cubicBezTo>
                    <a:pt x="15530" y="30164"/>
                    <a:pt x="15541" y="30165"/>
                    <a:pt x="15553" y="30165"/>
                  </a:cubicBezTo>
                  <a:cubicBezTo>
                    <a:pt x="15632" y="30165"/>
                    <a:pt x="15707" y="30132"/>
                    <a:pt x="15761" y="30075"/>
                  </a:cubicBezTo>
                  <a:cubicBezTo>
                    <a:pt x="15817" y="30014"/>
                    <a:pt x="21498" y="23942"/>
                    <a:pt x="25174" y="16247"/>
                  </a:cubicBezTo>
                  <a:cubicBezTo>
                    <a:pt x="28856" y="8538"/>
                    <a:pt x="29129" y="378"/>
                    <a:pt x="29131" y="296"/>
                  </a:cubicBezTo>
                  <a:cubicBezTo>
                    <a:pt x="29136" y="138"/>
                    <a:pt x="29011" y="6"/>
                    <a:pt x="28853" y="1"/>
                  </a:cubicBezTo>
                  <a:cubicBezTo>
                    <a:pt x="28850" y="1"/>
                    <a:pt x="28848" y="1"/>
                    <a:pt x="288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252;p52">
              <a:extLst>
                <a:ext uri="{FF2B5EF4-FFF2-40B4-BE49-F238E27FC236}">
                  <a16:creationId xmlns:a16="http://schemas.microsoft.com/office/drawing/2014/main" id="{1D9F8268-B46E-638F-F844-4ED694D4DC59}"/>
                </a:ext>
              </a:extLst>
            </p:cNvPr>
            <p:cNvSpPr/>
            <p:nvPr/>
          </p:nvSpPr>
          <p:spPr>
            <a:xfrm>
              <a:off x="4760575" y="1388150"/>
              <a:ext cx="82875" cy="141925"/>
            </a:xfrm>
            <a:custGeom>
              <a:avLst/>
              <a:gdLst/>
              <a:ahLst/>
              <a:cxnLst/>
              <a:rect l="l" t="t" r="r" b="b"/>
              <a:pathLst>
                <a:path w="3315" h="5677" extrusionOk="0">
                  <a:moveTo>
                    <a:pt x="1677" y="572"/>
                  </a:moveTo>
                  <a:cubicBezTo>
                    <a:pt x="1766" y="575"/>
                    <a:pt x="1852" y="601"/>
                    <a:pt x="1925" y="651"/>
                  </a:cubicBezTo>
                  <a:cubicBezTo>
                    <a:pt x="2474" y="994"/>
                    <a:pt x="2164" y="2582"/>
                    <a:pt x="1925" y="3309"/>
                  </a:cubicBezTo>
                  <a:cubicBezTo>
                    <a:pt x="1642" y="3946"/>
                    <a:pt x="1262" y="4661"/>
                    <a:pt x="1027" y="4967"/>
                  </a:cubicBezTo>
                  <a:cubicBezTo>
                    <a:pt x="955" y="4588"/>
                    <a:pt x="940" y="3775"/>
                    <a:pt x="976" y="3082"/>
                  </a:cubicBezTo>
                  <a:cubicBezTo>
                    <a:pt x="977" y="3050"/>
                    <a:pt x="974" y="3019"/>
                    <a:pt x="966" y="2988"/>
                  </a:cubicBezTo>
                  <a:lnTo>
                    <a:pt x="734" y="2178"/>
                  </a:lnTo>
                  <a:cubicBezTo>
                    <a:pt x="615" y="1762"/>
                    <a:pt x="915" y="1019"/>
                    <a:pt x="1329" y="708"/>
                  </a:cubicBezTo>
                  <a:cubicBezTo>
                    <a:pt x="1465" y="605"/>
                    <a:pt x="1582" y="572"/>
                    <a:pt x="1677" y="572"/>
                  </a:cubicBezTo>
                  <a:close/>
                  <a:moveTo>
                    <a:pt x="1676" y="1"/>
                  </a:moveTo>
                  <a:cubicBezTo>
                    <a:pt x="1442" y="1"/>
                    <a:pt x="1205" y="84"/>
                    <a:pt x="984" y="249"/>
                  </a:cubicBezTo>
                  <a:cubicBezTo>
                    <a:pt x="383" y="703"/>
                    <a:pt x="1" y="1698"/>
                    <a:pt x="185" y="2335"/>
                  </a:cubicBezTo>
                  <a:lnTo>
                    <a:pt x="401" y="3099"/>
                  </a:lnTo>
                  <a:cubicBezTo>
                    <a:pt x="282" y="5467"/>
                    <a:pt x="666" y="5594"/>
                    <a:pt x="830" y="5650"/>
                  </a:cubicBezTo>
                  <a:cubicBezTo>
                    <a:pt x="873" y="5666"/>
                    <a:pt x="919" y="5675"/>
                    <a:pt x="964" y="5676"/>
                  </a:cubicBezTo>
                  <a:cubicBezTo>
                    <a:pt x="1198" y="5676"/>
                    <a:pt x="1619" y="5409"/>
                    <a:pt x="2455" y="3529"/>
                  </a:cubicBezTo>
                  <a:cubicBezTo>
                    <a:pt x="2458" y="3521"/>
                    <a:pt x="2461" y="3512"/>
                    <a:pt x="2465" y="3504"/>
                  </a:cubicBezTo>
                  <a:cubicBezTo>
                    <a:pt x="2555" y="3233"/>
                    <a:pt x="3314" y="843"/>
                    <a:pt x="2229" y="165"/>
                  </a:cubicBezTo>
                  <a:cubicBezTo>
                    <a:pt x="2053" y="55"/>
                    <a:pt x="1866" y="1"/>
                    <a:pt x="1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253;p52">
              <a:extLst>
                <a:ext uri="{FF2B5EF4-FFF2-40B4-BE49-F238E27FC236}">
                  <a16:creationId xmlns:a16="http://schemas.microsoft.com/office/drawing/2014/main" id="{31F93494-A4CC-9F77-9788-C547BB00626C}"/>
                </a:ext>
              </a:extLst>
            </p:cNvPr>
            <p:cNvSpPr/>
            <p:nvPr/>
          </p:nvSpPr>
          <p:spPr>
            <a:xfrm>
              <a:off x="4443700" y="2255200"/>
              <a:ext cx="94050" cy="387075"/>
            </a:xfrm>
            <a:custGeom>
              <a:avLst/>
              <a:gdLst/>
              <a:ahLst/>
              <a:cxnLst/>
              <a:rect l="l" t="t" r="r" b="b"/>
              <a:pathLst>
                <a:path w="3762" h="15483" extrusionOk="0">
                  <a:moveTo>
                    <a:pt x="305" y="0"/>
                  </a:moveTo>
                  <a:cubicBezTo>
                    <a:pt x="293" y="0"/>
                    <a:pt x="281" y="1"/>
                    <a:pt x="269" y="3"/>
                  </a:cubicBezTo>
                  <a:cubicBezTo>
                    <a:pt x="112" y="21"/>
                    <a:pt x="1" y="163"/>
                    <a:pt x="19" y="321"/>
                  </a:cubicBezTo>
                  <a:cubicBezTo>
                    <a:pt x="31" y="417"/>
                    <a:pt x="1202" y="10009"/>
                    <a:pt x="3156" y="15297"/>
                  </a:cubicBezTo>
                  <a:cubicBezTo>
                    <a:pt x="3197" y="15409"/>
                    <a:pt x="3305" y="15483"/>
                    <a:pt x="3424" y="15483"/>
                  </a:cubicBezTo>
                  <a:lnTo>
                    <a:pt x="3425" y="15483"/>
                  </a:lnTo>
                  <a:cubicBezTo>
                    <a:pt x="3624" y="15483"/>
                    <a:pt x="3762" y="15284"/>
                    <a:pt x="3692" y="15098"/>
                  </a:cubicBezTo>
                  <a:cubicBezTo>
                    <a:pt x="1763" y="9873"/>
                    <a:pt x="599" y="347"/>
                    <a:pt x="587" y="251"/>
                  </a:cubicBezTo>
                  <a:cubicBezTo>
                    <a:pt x="570" y="107"/>
                    <a:pt x="448" y="0"/>
                    <a:pt x="3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254;p52">
              <a:extLst>
                <a:ext uri="{FF2B5EF4-FFF2-40B4-BE49-F238E27FC236}">
                  <a16:creationId xmlns:a16="http://schemas.microsoft.com/office/drawing/2014/main" id="{1836771E-B8B5-8290-3E0D-E2C4F0B0A296}"/>
                </a:ext>
              </a:extLst>
            </p:cNvPr>
            <p:cNvSpPr/>
            <p:nvPr/>
          </p:nvSpPr>
          <p:spPr>
            <a:xfrm>
              <a:off x="4552400" y="1810475"/>
              <a:ext cx="439250" cy="830475"/>
            </a:xfrm>
            <a:custGeom>
              <a:avLst/>
              <a:gdLst/>
              <a:ahLst/>
              <a:cxnLst/>
              <a:rect l="l" t="t" r="r" b="b"/>
              <a:pathLst>
                <a:path w="17570" h="33219" extrusionOk="0">
                  <a:moveTo>
                    <a:pt x="8824" y="0"/>
                  </a:moveTo>
                  <a:cubicBezTo>
                    <a:pt x="7998" y="0"/>
                    <a:pt x="7272" y="283"/>
                    <a:pt x="6822" y="622"/>
                  </a:cubicBezTo>
                  <a:cubicBezTo>
                    <a:pt x="6822" y="622"/>
                    <a:pt x="3122" y="2471"/>
                    <a:pt x="3469" y="3858"/>
                  </a:cubicBezTo>
                  <a:cubicBezTo>
                    <a:pt x="3713" y="4832"/>
                    <a:pt x="4412" y="5179"/>
                    <a:pt x="5088" y="5179"/>
                  </a:cubicBezTo>
                  <a:cubicBezTo>
                    <a:pt x="5374" y="5179"/>
                    <a:pt x="5655" y="5117"/>
                    <a:pt x="5896" y="5014"/>
                  </a:cubicBezTo>
                  <a:cubicBezTo>
                    <a:pt x="6705" y="4668"/>
                    <a:pt x="8902" y="3858"/>
                    <a:pt x="8902" y="3858"/>
                  </a:cubicBezTo>
                  <a:lnTo>
                    <a:pt x="10403" y="6863"/>
                  </a:lnTo>
                  <a:cubicBezTo>
                    <a:pt x="10403" y="6863"/>
                    <a:pt x="8457" y="5625"/>
                    <a:pt x="7118" y="5625"/>
                  </a:cubicBezTo>
                  <a:cubicBezTo>
                    <a:pt x="6927" y="5625"/>
                    <a:pt x="6748" y="5650"/>
                    <a:pt x="6589" y="5708"/>
                  </a:cubicBezTo>
                  <a:cubicBezTo>
                    <a:pt x="5318" y="6169"/>
                    <a:pt x="4162" y="7211"/>
                    <a:pt x="4162" y="7211"/>
                  </a:cubicBezTo>
                  <a:cubicBezTo>
                    <a:pt x="4162" y="7211"/>
                    <a:pt x="3847" y="7022"/>
                    <a:pt x="3431" y="7022"/>
                  </a:cubicBezTo>
                  <a:cubicBezTo>
                    <a:pt x="3050" y="7022"/>
                    <a:pt x="2584" y="7180"/>
                    <a:pt x="2197" y="7789"/>
                  </a:cubicBezTo>
                  <a:cubicBezTo>
                    <a:pt x="1388" y="9062"/>
                    <a:pt x="1272" y="10100"/>
                    <a:pt x="1272" y="10100"/>
                  </a:cubicBezTo>
                  <a:cubicBezTo>
                    <a:pt x="1272" y="10100"/>
                    <a:pt x="0" y="11025"/>
                    <a:pt x="0" y="12643"/>
                  </a:cubicBezTo>
                  <a:cubicBezTo>
                    <a:pt x="0" y="14262"/>
                    <a:pt x="0" y="15533"/>
                    <a:pt x="1040" y="16458"/>
                  </a:cubicBezTo>
                  <a:cubicBezTo>
                    <a:pt x="2081" y="17382"/>
                    <a:pt x="2775" y="17382"/>
                    <a:pt x="2775" y="17382"/>
                  </a:cubicBezTo>
                  <a:lnTo>
                    <a:pt x="3699" y="17960"/>
                  </a:lnTo>
                  <a:cubicBezTo>
                    <a:pt x="3699" y="17960"/>
                    <a:pt x="1388" y="23046"/>
                    <a:pt x="2775" y="25705"/>
                  </a:cubicBezTo>
                  <a:cubicBezTo>
                    <a:pt x="3955" y="27969"/>
                    <a:pt x="4634" y="28137"/>
                    <a:pt x="4809" y="28137"/>
                  </a:cubicBezTo>
                  <a:cubicBezTo>
                    <a:pt x="4840" y="28137"/>
                    <a:pt x="4855" y="28132"/>
                    <a:pt x="4855" y="28132"/>
                  </a:cubicBezTo>
                  <a:lnTo>
                    <a:pt x="7629" y="33219"/>
                  </a:lnTo>
                  <a:lnTo>
                    <a:pt x="15026" y="31369"/>
                  </a:lnTo>
                  <a:lnTo>
                    <a:pt x="11212" y="22815"/>
                  </a:lnTo>
                  <a:cubicBezTo>
                    <a:pt x="11212" y="22815"/>
                    <a:pt x="17569" y="9753"/>
                    <a:pt x="16876" y="7673"/>
                  </a:cubicBezTo>
                  <a:cubicBezTo>
                    <a:pt x="16182" y="5593"/>
                    <a:pt x="13292" y="2935"/>
                    <a:pt x="11559" y="1200"/>
                  </a:cubicBezTo>
                  <a:cubicBezTo>
                    <a:pt x="10671" y="312"/>
                    <a:pt x="9692" y="0"/>
                    <a:pt x="88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255;p52">
              <a:extLst>
                <a:ext uri="{FF2B5EF4-FFF2-40B4-BE49-F238E27FC236}">
                  <a16:creationId xmlns:a16="http://schemas.microsoft.com/office/drawing/2014/main" id="{BF4CFEC3-1FF7-FEBA-247B-6FF6B0CFA39F}"/>
                </a:ext>
              </a:extLst>
            </p:cNvPr>
            <p:cNvSpPr/>
            <p:nvPr/>
          </p:nvSpPr>
          <p:spPr>
            <a:xfrm>
              <a:off x="4545250" y="1803500"/>
              <a:ext cx="453175" cy="844575"/>
            </a:xfrm>
            <a:custGeom>
              <a:avLst/>
              <a:gdLst/>
              <a:ahLst/>
              <a:cxnLst/>
              <a:rect l="l" t="t" r="r" b="b"/>
              <a:pathLst>
                <a:path w="18127" h="33783" extrusionOk="0">
                  <a:moveTo>
                    <a:pt x="9104" y="571"/>
                  </a:moveTo>
                  <a:cubicBezTo>
                    <a:pt x="9909" y="571"/>
                    <a:pt x="10821" y="859"/>
                    <a:pt x="11643" y="1681"/>
                  </a:cubicBezTo>
                  <a:cubicBezTo>
                    <a:pt x="11850" y="1888"/>
                    <a:pt x="12072" y="2106"/>
                    <a:pt x="12305" y="2337"/>
                  </a:cubicBezTo>
                  <a:cubicBezTo>
                    <a:pt x="13992" y="3998"/>
                    <a:pt x="16301" y="6274"/>
                    <a:pt x="16891" y="8043"/>
                  </a:cubicBezTo>
                  <a:cubicBezTo>
                    <a:pt x="17373" y="9486"/>
                    <a:pt x="13776" y="17760"/>
                    <a:pt x="11241" y="22968"/>
                  </a:cubicBezTo>
                  <a:cubicBezTo>
                    <a:pt x="11204" y="23044"/>
                    <a:pt x="11203" y="23133"/>
                    <a:pt x="11236" y="23209"/>
                  </a:cubicBezTo>
                  <a:lnTo>
                    <a:pt x="14913" y="31451"/>
                  </a:lnTo>
                  <a:lnTo>
                    <a:pt x="8061" y="33165"/>
                  </a:lnTo>
                  <a:lnTo>
                    <a:pt x="5393" y="28273"/>
                  </a:lnTo>
                  <a:cubicBezTo>
                    <a:pt x="5341" y="28177"/>
                    <a:pt x="5268" y="28116"/>
                    <a:pt x="5174" y="28116"/>
                  </a:cubicBezTo>
                  <a:cubicBezTo>
                    <a:pt x="5148" y="28116"/>
                    <a:pt x="5121" y="28120"/>
                    <a:pt x="5096" y="28130"/>
                  </a:cubicBezTo>
                  <a:cubicBezTo>
                    <a:pt x="5090" y="28130"/>
                    <a:pt x="4486" y="28095"/>
                    <a:pt x="3315" y="25852"/>
                  </a:cubicBezTo>
                  <a:cubicBezTo>
                    <a:pt x="2009" y="23347"/>
                    <a:pt x="4223" y="18408"/>
                    <a:pt x="4246" y="18359"/>
                  </a:cubicBezTo>
                  <a:cubicBezTo>
                    <a:pt x="4305" y="18228"/>
                    <a:pt x="4259" y="18073"/>
                    <a:pt x="4137" y="17996"/>
                  </a:cubicBezTo>
                  <a:lnTo>
                    <a:pt x="3212" y="17418"/>
                  </a:lnTo>
                  <a:cubicBezTo>
                    <a:pt x="3168" y="17391"/>
                    <a:pt x="3117" y="17376"/>
                    <a:pt x="3065" y="17375"/>
                  </a:cubicBezTo>
                  <a:cubicBezTo>
                    <a:pt x="3060" y="17374"/>
                    <a:pt x="2443" y="17346"/>
                    <a:pt x="1517" y="16523"/>
                  </a:cubicBezTo>
                  <a:cubicBezTo>
                    <a:pt x="573" y="15683"/>
                    <a:pt x="573" y="14525"/>
                    <a:pt x="573" y="12922"/>
                  </a:cubicBezTo>
                  <a:cubicBezTo>
                    <a:pt x="573" y="11476"/>
                    <a:pt x="1716" y="10619"/>
                    <a:pt x="1727" y="10610"/>
                  </a:cubicBezTo>
                  <a:cubicBezTo>
                    <a:pt x="1792" y="10562"/>
                    <a:pt x="1833" y="10491"/>
                    <a:pt x="1842" y="10411"/>
                  </a:cubicBezTo>
                  <a:cubicBezTo>
                    <a:pt x="1845" y="10400"/>
                    <a:pt x="1960" y="9423"/>
                    <a:pt x="2725" y="8221"/>
                  </a:cubicBezTo>
                  <a:cubicBezTo>
                    <a:pt x="3046" y="7716"/>
                    <a:pt x="3423" y="7584"/>
                    <a:pt x="3729" y="7584"/>
                  </a:cubicBezTo>
                  <a:cubicBezTo>
                    <a:pt x="4025" y="7584"/>
                    <a:pt x="4255" y="7708"/>
                    <a:pt x="4301" y="7735"/>
                  </a:cubicBezTo>
                  <a:cubicBezTo>
                    <a:pt x="4347" y="7762"/>
                    <a:pt x="4398" y="7775"/>
                    <a:pt x="4449" y="7775"/>
                  </a:cubicBezTo>
                  <a:cubicBezTo>
                    <a:pt x="4518" y="7775"/>
                    <a:pt x="4586" y="7751"/>
                    <a:pt x="4640" y="7702"/>
                  </a:cubicBezTo>
                  <a:cubicBezTo>
                    <a:pt x="4651" y="7692"/>
                    <a:pt x="5768" y="6695"/>
                    <a:pt x="6973" y="6256"/>
                  </a:cubicBezTo>
                  <a:cubicBezTo>
                    <a:pt x="7101" y="6210"/>
                    <a:pt x="7247" y="6189"/>
                    <a:pt x="7407" y="6189"/>
                  </a:cubicBezTo>
                  <a:cubicBezTo>
                    <a:pt x="8416" y="6189"/>
                    <a:pt x="9954" y="7014"/>
                    <a:pt x="10537" y="7384"/>
                  </a:cubicBezTo>
                  <a:cubicBezTo>
                    <a:pt x="10584" y="7414"/>
                    <a:pt x="10637" y="7428"/>
                    <a:pt x="10690" y="7428"/>
                  </a:cubicBezTo>
                  <a:cubicBezTo>
                    <a:pt x="10759" y="7428"/>
                    <a:pt x="10828" y="7404"/>
                    <a:pt x="10882" y="7355"/>
                  </a:cubicBezTo>
                  <a:cubicBezTo>
                    <a:pt x="10977" y="7269"/>
                    <a:pt x="11004" y="7130"/>
                    <a:pt x="10946" y="7014"/>
                  </a:cubicBezTo>
                  <a:lnTo>
                    <a:pt x="9443" y="4010"/>
                  </a:lnTo>
                  <a:cubicBezTo>
                    <a:pt x="9394" y="3910"/>
                    <a:pt x="9293" y="3851"/>
                    <a:pt x="9187" y="3851"/>
                  </a:cubicBezTo>
                  <a:cubicBezTo>
                    <a:pt x="9154" y="3851"/>
                    <a:pt x="9121" y="3856"/>
                    <a:pt x="9088" y="3868"/>
                  </a:cubicBezTo>
                  <a:cubicBezTo>
                    <a:pt x="8998" y="3902"/>
                    <a:pt x="6876" y="4684"/>
                    <a:pt x="6069" y="5030"/>
                  </a:cubicBezTo>
                  <a:cubicBezTo>
                    <a:pt x="5878" y="5112"/>
                    <a:pt x="5631" y="5172"/>
                    <a:pt x="5371" y="5172"/>
                  </a:cubicBezTo>
                  <a:cubicBezTo>
                    <a:pt x="5160" y="5172"/>
                    <a:pt x="4941" y="5132"/>
                    <a:pt x="4737" y="5031"/>
                  </a:cubicBezTo>
                  <a:cubicBezTo>
                    <a:pt x="4385" y="4858"/>
                    <a:pt x="4149" y="4532"/>
                    <a:pt x="4032" y="4067"/>
                  </a:cubicBezTo>
                  <a:cubicBezTo>
                    <a:pt x="3832" y="3266"/>
                    <a:pt x="5785" y="1883"/>
                    <a:pt x="7235" y="1157"/>
                  </a:cubicBezTo>
                  <a:cubicBezTo>
                    <a:pt x="7250" y="1150"/>
                    <a:pt x="7265" y="1140"/>
                    <a:pt x="7279" y="1130"/>
                  </a:cubicBezTo>
                  <a:cubicBezTo>
                    <a:pt x="7686" y="824"/>
                    <a:pt x="8349" y="571"/>
                    <a:pt x="9104" y="571"/>
                  </a:cubicBezTo>
                  <a:close/>
                  <a:moveTo>
                    <a:pt x="9114" y="0"/>
                  </a:moveTo>
                  <a:cubicBezTo>
                    <a:pt x="8228" y="0"/>
                    <a:pt x="7445" y="297"/>
                    <a:pt x="6956" y="656"/>
                  </a:cubicBezTo>
                  <a:cubicBezTo>
                    <a:pt x="6463" y="904"/>
                    <a:pt x="3092" y="2668"/>
                    <a:pt x="3476" y="4206"/>
                  </a:cubicBezTo>
                  <a:cubicBezTo>
                    <a:pt x="3675" y="4999"/>
                    <a:pt x="4133" y="5371"/>
                    <a:pt x="4483" y="5545"/>
                  </a:cubicBezTo>
                  <a:cubicBezTo>
                    <a:pt x="4750" y="5677"/>
                    <a:pt x="5060" y="5743"/>
                    <a:pt x="5378" y="5743"/>
                  </a:cubicBezTo>
                  <a:cubicBezTo>
                    <a:pt x="5687" y="5743"/>
                    <a:pt x="6003" y="5681"/>
                    <a:pt x="6294" y="5556"/>
                  </a:cubicBezTo>
                  <a:cubicBezTo>
                    <a:pt x="6929" y="5283"/>
                    <a:pt x="8454" y="4714"/>
                    <a:pt x="9045" y="4494"/>
                  </a:cubicBezTo>
                  <a:lnTo>
                    <a:pt x="10012" y="6427"/>
                  </a:lnTo>
                  <a:cubicBezTo>
                    <a:pt x="9299" y="6060"/>
                    <a:pt x="8264" y="5617"/>
                    <a:pt x="7405" y="5617"/>
                  </a:cubicBezTo>
                  <a:cubicBezTo>
                    <a:pt x="7181" y="5617"/>
                    <a:pt x="6968" y="5647"/>
                    <a:pt x="6777" y="5717"/>
                  </a:cubicBezTo>
                  <a:cubicBezTo>
                    <a:pt x="5725" y="6100"/>
                    <a:pt x="4766" y="6847"/>
                    <a:pt x="4405" y="7148"/>
                  </a:cubicBezTo>
                  <a:cubicBezTo>
                    <a:pt x="4217" y="7069"/>
                    <a:pt x="3981" y="7009"/>
                    <a:pt x="3724" y="7009"/>
                  </a:cubicBezTo>
                  <a:cubicBezTo>
                    <a:pt x="3239" y="7009"/>
                    <a:pt x="2681" y="7222"/>
                    <a:pt x="2242" y="7913"/>
                  </a:cubicBezTo>
                  <a:cubicBezTo>
                    <a:pt x="1558" y="8987"/>
                    <a:pt x="1348" y="9902"/>
                    <a:pt x="1292" y="10224"/>
                  </a:cubicBezTo>
                  <a:cubicBezTo>
                    <a:pt x="974" y="10493"/>
                    <a:pt x="1" y="11431"/>
                    <a:pt x="1" y="12922"/>
                  </a:cubicBezTo>
                  <a:cubicBezTo>
                    <a:pt x="1" y="14541"/>
                    <a:pt x="1" y="15940"/>
                    <a:pt x="1137" y="16949"/>
                  </a:cubicBezTo>
                  <a:cubicBezTo>
                    <a:pt x="2050" y="17762"/>
                    <a:pt x="2725" y="17913"/>
                    <a:pt x="2968" y="17941"/>
                  </a:cubicBezTo>
                  <a:lnTo>
                    <a:pt x="3625" y="18350"/>
                  </a:lnTo>
                  <a:cubicBezTo>
                    <a:pt x="3182" y="19399"/>
                    <a:pt x="1528" y="23663"/>
                    <a:pt x="2807" y="26116"/>
                  </a:cubicBezTo>
                  <a:cubicBezTo>
                    <a:pt x="3860" y="28134"/>
                    <a:pt x="4574" y="28621"/>
                    <a:pt x="4971" y="28694"/>
                  </a:cubicBezTo>
                  <a:lnTo>
                    <a:pt x="7664" y="33633"/>
                  </a:lnTo>
                  <a:cubicBezTo>
                    <a:pt x="7715" y="33726"/>
                    <a:pt x="7811" y="33782"/>
                    <a:pt x="7916" y="33782"/>
                  </a:cubicBezTo>
                  <a:cubicBezTo>
                    <a:pt x="7939" y="33782"/>
                    <a:pt x="7962" y="33780"/>
                    <a:pt x="7984" y="33774"/>
                  </a:cubicBezTo>
                  <a:lnTo>
                    <a:pt x="15383" y="31924"/>
                  </a:lnTo>
                  <a:cubicBezTo>
                    <a:pt x="15555" y="31880"/>
                    <a:pt x="15647" y="31693"/>
                    <a:pt x="15575" y="31530"/>
                  </a:cubicBezTo>
                  <a:lnTo>
                    <a:pt x="11815" y="23098"/>
                  </a:lnTo>
                  <a:cubicBezTo>
                    <a:pt x="12694" y="21284"/>
                    <a:pt x="18127" y="9938"/>
                    <a:pt x="17434" y="7861"/>
                  </a:cubicBezTo>
                  <a:cubicBezTo>
                    <a:pt x="16801" y="5962"/>
                    <a:pt x="14435" y="3631"/>
                    <a:pt x="12707" y="1928"/>
                  </a:cubicBezTo>
                  <a:cubicBezTo>
                    <a:pt x="12475" y="1699"/>
                    <a:pt x="12253" y="1482"/>
                    <a:pt x="12047" y="1276"/>
                  </a:cubicBezTo>
                  <a:cubicBezTo>
                    <a:pt x="11104" y="333"/>
                    <a:pt x="10051" y="0"/>
                    <a:pt x="9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256;p52">
              <a:extLst>
                <a:ext uri="{FF2B5EF4-FFF2-40B4-BE49-F238E27FC236}">
                  <a16:creationId xmlns:a16="http://schemas.microsoft.com/office/drawing/2014/main" id="{52890DDE-B1DF-D137-9C45-3064EC85F4D3}"/>
                </a:ext>
              </a:extLst>
            </p:cNvPr>
            <p:cNvSpPr/>
            <p:nvPr/>
          </p:nvSpPr>
          <p:spPr>
            <a:xfrm>
              <a:off x="4804375" y="1974800"/>
              <a:ext cx="69525" cy="78000"/>
            </a:xfrm>
            <a:custGeom>
              <a:avLst/>
              <a:gdLst/>
              <a:ahLst/>
              <a:cxnLst/>
              <a:rect l="l" t="t" r="r" b="b"/>
              <a:pathLst>
                <a:path w="2781" h="3120" extrusionOk="0">
                  <a:moveTo>
                    <a:pt x="321" y="1"/>
                  </a:moveTo>
                  <a:cubicBezTo>
                    <a:pt x="258" y="1"/>
                    <a:pt x="194" y="22"/>
                    <a:pt x="140" y="65"/>
                  </a:cubicBezTo>
                  <a:cubicBezTo>
                    <a:pt x="18" y="167"/>
                    <a:pt x="0" y="349"/>
                    <a:pt x="103" y="472"/>
                  </a:cubicBezTo>
                  <a:lnTo>
                    <a:pt x="2183" y="3015"/>
                  </a:lnTo>
                  <a:cubicBezTo>
                    <a:pt x="2237" y="3080"/>
                    <a:pt x="2316" y="3119"/>
                    <a:pt x="2402" y="3119"/>
                  </a:cubicBezTo>
                  <a:cubicBezTo>
                    <a:pt x="2403" y="3119"/>
                    <a:pt x="2404" y="3119"/>
                    <a:pt x="2406" y="3119"/>
                  </a:cubicBezTo>
                  <a:cubicBezTo>
                    <a:pt x="2406" y="3119"/>
                    <a:pt x="2406" y="3119"/>
                    <a:pt x="2407" y="3119"/>
                  </a:cubicBezTo>
                  <a:cubicBezTo>
                    <a:pt x="2648" y="3119"/>
                    <a:pt x="2780" y="2839"/>
                    <a:pt x="2626" y="2652"/>
                  </a:cubicBezTo>
                  <a:lnTo>
                    <a:pt x="546" y="109"/>
                  </a:lnTo>
                  <a:cubicBezTo>
                    <a:pt x="490" y="38"/>
                    <a:pt x="406" y="1"/>
                    <a:pt x="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257;p52">
              <a:extLst>
                <a:ext uri="{FF2B5EF4-FFF2-40B4-BE49-F238E27FC236}">
                  <a16:creationId xmlns:a16="http://schemas.microsoft.com/office/drawing/2014/main" id="{0C12DED6-83B8-C15E-3A53-FE34F692918F}"/>
                </a:ext>
              </a:extLst>
            </p:cNvPr>
            <p:cNvSpPr/>
            <p:nvPr/>
          </p:nvSpPr>
          <p:spPr>
            <a:xfrm>
              <a:off x="4648225" y="1983475"/>
              <a:ext cx="131575" cy="104025"/>
            </a:xfrm>
            <a:custGeom>
              <a:avLst/>
              <a:gdLst/>
              <a:ahLst/>
              <a:cxnLst/>
              <a:rect l="l" t="t" r="r" b="b"/>
              <a:pathLst>
                <a:path w="5263" h="4161" extrusionOk="0">
                  <a:moveTo>
                    <a:pt x="325" y="0"/>
                  </a:moveTo>
                  <a:cubicBezTo>
                    <a:pt x="239" y="0"/>
                    <a:pt x="155" y="38"/>
                    <a:pt x="99" y="111"/>
                  </a:cubicBezTo>
                  <a:cubicBezTo>
                    <a:pt x="0" y="237"/>
                    <a:pt x="25" y="420"/>
                    <a:pt x="154" y="516"/>
                  </a:cubicBezTo>
                  <a:lnTo>
                    <a:pt x="4777" y="4100"/>
                  </a:lnTo>
                  <a:cubicBezTo>
                    <a:pt x="4827" y="4138"/>
                    <a:pt x="4889" y="4160"/>
                    <a:pt x="4953" y="4160"/>
                  </a:cubicBezTo>
                  <a:cubicBezTo>
                    <a:pt x="5076" y="4160"/>
                    <a:pt x="5184" y="4082"/>
                    <a:pt x="5224" y="3966"/>
                  </a:cubicBezTo>
                  <a:cubicBezTo>
                    <a:pt x="5263" y="3850"/>
                    <a:pt x="5225" y="3722"/>
                    <a:pt x="5129" y="3647"/>
                  </a:cubicBezTo>
                  <a:lnTo>
                    <a:pt x="505" y="64"/>
                  </a:lnTo>
                  <a:cubicBezTo>
                    <a:pt x="451" y="21"/>
                    <a:pt x="388" y="0"/>
                    <a:pt x="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258;p52">
              <a:extLst>
                <a:ext uri="{FF2B5EF4-FFF2-40B4-BE49-F238E27FC236}">
                  <a16:creationId xmlns:a16="http://schemas.microsoft.com/office/drawing/2014/main" id="{0B0BBF98-B6D7-94F5-6BDE-EDB699642896}"/>
                </a:ext>
              </a:extLst>
            </p:cNvPr>
            <p:cNvSpPr/>
            <p:nvPr/>
          </p:nvSpPr>
          <p:spPr>
            <a:xfrm>
              <a:off x="4576225" y="2055875"/>
              <a:ext cx="128450" cy="95175"/>
            </a:xfrm>
            <a:custGeom>
              <a:avLst/>
              <a:gdLst/>
              <a:ahLst/>
              <a:cxnLst/>
              <a:rect l="l" t="t" r="r" b="b"/>
              <a:pathLst>
                <a:path w="5138" h="3807" extrusionOk="0">
                  <a:moveTo>
                    <a:pt x="325" y="1"/>
                  </a:moveTo>
                  <a:cubicBezTo>
                    <a:pt x="236" y="1"/>
                    <a:pt x="147" y="42"/>
                    <a:pt x="91" y="120"/>
                  </a:cubicBezTo>
                  <a:cubicBezTo>
                    <a:pt x="1" y="246"/>
                    <a:pt x="27" y="422"/>
                    <a:pt x="152" y="516"/>
                  </a:cubicBezTo>
                  <a:lnTo>
                    <a:pt x="4660" y="3753"/>
                  </a:lnTo>
                  <a:cubicBezTo>
                    <a:pt x="4708" y="3788"/>
                    <a:pt x="4767" y="3806"/>
                    <a:pt x="4827" y="3806"/>
                  </a:cubicBezTo>
                  <a:cubicBezTo>
                    <a:pt x="4951" y="3806"/>
                    <a:pt x="5061" y="3726"/>
                    <a:pt x="5099" y="3608"/>
                  </a:cubicBezTo>
                  <a:cubicBezTo>
                    <a:pt x="5137" y="3489"/>
                    <a:pt x="5095" y="3361"/>
                    <a:pt x="4994" y="3288"/>
                  </a:cubicBezTo>
                  <a:lnTo>
                    <a:pt x="487" y="51"/>
                  </a:lnTo>
                  <a:cubicBezTo>
                    <a:pt x="437" y="17"/>
                    <a:pt x="381" y="1"/>
                    <a:pt x="3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259;p52">
              <a:extLst>
                <a:ext uri="{FF2B5EF4-FFF2-40B4-BE49-F238E27FC236}">
                  <a16:creationId xmlns:a16="http://schemas.microsoft.com/office/drawing/2014/main" id="{FF02B34B-0A3F-525C-5785-0DE89C9EB85E}"/>
                </a:ext>
              </a:extLst>
            </p:cNvPr>
            <p:cNvSpPr/>
            <p:nvPr/>
          </p:nvSpPr>
          <p:spPr>
            <a:xfrm>
              <a:off x="4597075" y="2168500"/>
              <a:ext cx="55600" cy="98150"/>
            </a:xfrm>
            <a:custGeom>
              <a:avLst/>
              <a:gdLst/>
              <a:ahLst/>
              <a:cxnLst/>
              <a:rect l="l" t="t" r="r" b="b"/>
              <a:pathLst>
                <a:path w="2224" h="3926" extrusionOk="0">
                  <a:moveTo>
                    <a:pt x="295" y="1"/>
                  </a:moveTo>
                  <a:cubicBezTo>
                    <a:pt x="290" y="1"/>
                    <a:pt x="285" y="1"/>
                    <a:pt x="280" y="1"/>
                  </a:cubicBezTo>
                  <a:cubicBezTo>
                    <a:pt x="121" y="9"/>
                    <a:pt x="1" y="143"/>
                    <a:pt x="9" y="302"/>
                  </a:cubicBezTo>
                  <a:cubicBezTo>
                    <a:pt x="130" y="2603"/>
                    <a:pt x="1673" y="3815"/>
                    <a:pt x="1739" y="3866"/>
                  </a:cubicBezTo>
                  <a:cubicBezTo>
                    <a:pt x="1788" y="3904"/>
                    <a:pt x="1850" y="3925"/>
                    <a:pt x="1912" y="3925"/>
                  </a:cubicBezTo>
                  <a:cubicBezTo>
                    <a:pt x="2035" y="3925"/>
                    <a:pt x="2145" y="3848"/>
                    <a:pt x="2184" y="3732"/>
                  </a:cubicBezTo>
                  <a:cubicBezTo>
                    <a:pt x="2223" y="3615"/>
                    <a:pt x="2185" y="3487"/>
                    <a:pt x="2088" y="3413"/>
                  </a:cubicBezTo>
                  <a:cubicBezTo>
                    <a:pt x="2074" y="3401"/>
                    <a:pt x="688" y="2301"/>
                    <a:pt x="580" y="272"/>
                  </a:cubicBezTo>
                  <a:cubicBezTo>
                    <a:pt x="573" y="118"/>
                    <a:pt x="446"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260;p52">
              <a:extLst>
                <a:ext uri="{FF2B5EF4-FFF2-40B4-BE49-F238E27FC236}">
                  <a16:creationId xmlns:a16="http://schemas.microsoft.com/office/drawing/2014/main" id="{BFB2EB90-45AE-3EC8-80E4-2253D15F1B14}"/>
                </a:ext>
              </a:extLst>
            </p:cNvPr>
            <p:cNvSpPr/>
            <p:nvPr/>
          </p:nvSpPr>
          <p:spPr>
            <a:xfrm>
              <a:off x="3175150" y="300825"/>
              <a:ext cx="2568325" cy="2568325"/>
            </a:xfrm>
            <a:custGeom>
              <a:avLst/>
              <a:gdLst/>
              <a:ahLst/>
              <a:cxnLst/>
              <a:rect l="l" t="t" r="r" b="b"/>
              <a:pathLst>
                <a:path w="102733" h="102733" extrusionOk="0">
                  <a:moveTo>
                    <a:pt x="51366" y="13046"/>
                  </a:moveTo>
                  <a:cubicBezTo>
                    <a:pt x="72531" y="13046"/>
                    <a:pt x="89687" y="30203"/>
                    <a:pt x="89687" y="51366"/>
                  </a:cubicBezTo>
                  <a:cubicBezTo>
                    <a:pt x="89687" y="72531"/>
                    <a:pt x="72531" y="89687"/>
                    <a:pt x="51366" y="89687"/>
                  </a:cubicBezTo>
                  <a:cubicBezTo>
                    <a:pt x="30202" y="89687"/>
                    <a:pt x="13045" y="72532"/>
                    <a:pt x="13045" y="51366"/>
                  </a:cubicBezTo>
                  <a:cubicBezTo>
                    <a:pt x="13045" y="30202"/>
                    <a:pt x="30202" y="13046"/>
                    <a:pt x="51366" y="13046"/>
                  </a:cubicBezTo>
                  <a:close/>
                  <a:moveTo>
                    <a:pt x="46271" y="0"/>
                  </a:moveTo>
                  <a:lnTo>
                    <a:pt x="44931" y="5895"/>
                  </a:lnTo>
                  <a:cubicBezTo>
                    <a:pt x="41375" y="6393"/>
                    <a:pt x="37892" y="7309"/>
                    <a:pt x="34553" y="8626"/>
                  </a:cubicBezTo>
                  <a:lnTo>
                    <a:pt x="30409" y="4153"/>
                  </a:lnTo>
                  <a:lnTo>
                    <a:pt x="21271" y="9430"/>
                  </a:lnTo>
                  <a:lnTo>
                    <a:pt x="23058" y="15211"/>
                  </a:lnTo>
                  <a:cubicBezTo>
                    <a:pt x="20235" y="17423"/>
                    <a:pt x="17680" y="19958"/>
                    <a:pt x="15444" y="22761"/>
                  </a:cubicBezTo>
                  <a:lnTo>
                    <a:pt x="9611" y="20957"/>
                  </a:lnTo>
                  <a:lnTo>
                    <a:pt x="4334" y="30096"/>
                  </a:lnTo>
                  <a:lnTo>
                    <a:pt x="8764" y="34200"/>
                  </a:lnTo>
                  <a:cubicBezTo>
                    <a:pt x="7418" y="37530"/>
                    <a:pt x="6471" y="41006"/>
                    <a:pt x="5941" y="44558"/>
                  </a:cubicBezTo>
                  <a:lnTo>
                    <a:pt x="0" y="45909"/>
                  </a:lnTo>
                  <a:lnTo>
                    <a:pt x="0" y="56461"/>
                  </a:lnTo>
                  <a:lnTo>
                    <a:pt x="5893" y="57802"/>
                  </a:lnTo>
                  <a:cubicBezTo>
                    <a:pt x="6392" y="61357"/>
                    <a:pt x="7309" y="64841"/>
                    <a:pt x="8625" y="68180"/>
                  </a:cubicBezTo>
                  <a:lnTo>
                    <a:pt x="4153" y="72324"/>
                  </a:lnTo>
                  <a:lnTo>
                    <a:pt x="9429" y="81462"/>
                  </a:lnTo>
                  <a:lnTo>
                    <a:pt x="15210" y="79676"/>
                  </a:lnTo>
                  <a:cubicBezTo>
                    <a:pt x="17423" y="82497"/>
                    <a:pt x="19957" y="85053"/>
                    <a:pt x="22761" y="87289"/>
                  </a:cubicBezTo>
                  <a:lnTo>
                    <a:pt x="20957" y="93122"/>
                  </a:lnTo>
                  <a:lnTo>
                    <a:pt x="30096" y="98399"/>
                  </a:lnTo>
                  <a:lnTo>
                    <a:pt x="34200" y="93969"/>
                  </a:lnTo>
                  <a:cubicBezTo>
                    <a:pt x="37529" y="95315"/>
                    <a:pt x="41005" y="96262"/>
                    <a:pt x="44558" y="96792"/>
                  </a:cubicBezTo>
                  <a:lnTo>
                    <a:pt x="45909" y="102733"/>
                  </a:lnTo>
                  <a:lnTo>
                    <a:pt x="56461" y="102733"/>
                  </a:lnTo>
                  <a:lnTo>
                    <a:pt x="57802" y="96839"/>
                  </a:lnTo>
                  <a:cubicBezTo>
                    <a:pt x="61356" y="96341"/>
                    <a:pt x="64840" y="95423"/>
                    <a:pt x="68180" y="94108"/>
                  </a:cubicBezTo>
                  <a:lnTo>
                    <a:pt x="72324" y="98579"/>
                  </a:lnTo>
                  <a:lnTo>
                    <a:pt x="81462" y="93304"/>
                  </a:lnTo>
                  <a:lnTo>
                    <a:pt x="79674" y="87523"/>
                  </a:lnTo>
                  <a:cubicBezTo>
                    <a:pt x="82496" y="85310"/>
                    <a:pt x="85052" y="82776"/>
                    <a:pt x="87288" y="79972"/>
                  </a:cubicBezTo>
                  <a:lnTo>
                    <a:pt x="93122" y="81777"/>
                  </a:lnTo>
                  <a:lnTo>
                    <a:pt x="98398" y="72637"/>
                  </a:lnTo>
                  <a:lnTo>
                    <a:pt x="93968" y="68532"/>
                  </a:lnTo>
                  <a:cubicBezTo>
                    <a:pt x="95313" y="65204"/>
                    <a:pt x="96262" y="61728"/>
                    <a:pt x="96792" y="58176"/>
                  </a:cubicBezTo>
                  <a:lnTo>
                    <a:pt x="102733" y="56823"/>
                  </a:lnTo>
                  <a:lnTo>
                    <a:pt x="102733" y="46271"/>
                  </a:lnTo>
                  <a:lnTo>
                    <a:pt x="96838" y="44931"/>
                  </a:lnTo>
                  <a:cubicBezTo>
                    <a:pt x="96340" y="41377"/>
                    <a:pt x="95423" y="37893"/>
                    <a:pt x="94107" y="34553"/>
                  </a:cubicBezTo>
                  <a:lnTo>
                    <a:pt x="98579" y="30409"/>
                  </a:lnTo>
                  <a:lnTo>
                    <a:pt x="93303" y="21271"/>
                  </a:lnTo>
                  <a:lnTo>
                    <a:pt x="87522" y="23059"/>
                  </a:lnTo>
                  <a:cubicBezTo>
                    <a:pt x="85309" y="20237"/>
                    <a:pt x="82775" y="17681"/>
                    <a:pt x="79971" y="15445"/>
                  </a:cubicBezTo>
                  <a:lnTo>
                    <a:pt x="81775" y="9611"/>
                  </a:lnTo>
                  <a:lnTo>
                    <a:pt x="72637" y="4335"/>
                  </a:lnTo>
                  <a:lnTo>
                    <a:pt x="68532" y="8765"/>
                  </a:lnTo>
                  <a:cubicBezTo>
                    <a:pt x="65203" y="7419"/>
                    <a:pt x="61726" y="6472"/>
                    <a:pt x="58175" y="5942"/>
                  </a:cubicBezTo>
                  <a:lnTo>
                    <a:pt x="568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261;p52">
              <a:extLst>
                <a:ext uri="{FF2B5EF4-FFF2-40B4-BE49-F238E27FC236}">
                  <a16:creationId xmlns:a16="http://schemas.microsoft.com/office/drawing/2014/main" id="{01904F85-5BEB-EA1A-38F0-D8270C995F38}"/>
                </a:ext>
              </a:extLst>
            </p:cNvPr>
            <p:cNvSpPr/>
            <p:nvPr/>
          </p:nvSpPr>
          <p:spPr>
            <a:xfrm>
              <a:off x="3167625" y="293300"/>
              <a:ext cx="2583400" cy="2583375"/>
            </a:xfrm>
            <a:custGeom>
              <a:avLst/>
              <a:gdLst/>
              <a:ahLst/>
              <a:cxnLst/>
              <a:rect l="l" t="t" r="r" b="b"/>
              <a:pathLst>
                <a:path w="103336" h="103335" extrusionOk="0">
                  <a:moveTo>
                    <a:pt x="51666" y="13648"/>
                  </a:moveTo>
                  <a:cubicBezTo>
                    <a:pt x="72632" y="13648"/>
                    <a:pt x="89686" y="30704"/>
                    <a:pt x="89686" y="51667"/>
                  </a:cubicBezTo>
                  <a:cubicBezTo>
                    <a:pt x="89686" y="72632"/>
                    <a:pt x="72630" y="89688"/>
                    <a:pt x="51666" y="89688"/>
                  </a:cubicBezTo>
                  <a:cubicBezTo>
                    <a:pt x="30703" y="89688"/>
                    <a:pt x="13647" y="72633"/>
                    <a:pt x="13647" y="51667"/>
                  </a:cubicBezTo>
                  <a:cubicBezTo>
                    <a:pt x="13647" y="30703"/>
                    <a:pt x="30703" y="13648"/>
                    <a:pt x="51666" y="13648"/>
                  </a:cubicBezTo>
                  <a:close/>
                  <a:moveTo>
                    <a:pt x="51666" y="13046"/>
                  </a:moveTo>
                  <a:cubicBezTo>
                    <a:pt x="30371" y="13046"/>
                    <a:pt x="13046" y="30372"/>
                    <a:pt x="13046" y="51667"/>
                  </a:cubicBezTo>
                  <a:cubicBezTo>
                    <a:pt x="13046" y="72964"/>
                    <a:pt x="30370" y="90289"/>
                    <a:pt x="51666" y="90289"/>
                  </a:cubicBezTo>
                  <a:cubicBezTo>
                    <a:pt x="72964" y="90289"/>
                    <a:pt x="90289" y="72964"/>
                    <a:pt x="90289" y="51667"/>
                  </a:cubicBezTo>
                  <a:cubicBezTo>
                    <a:pt x="90289" y="30371"/>
                    <a:pt x="72962" y="13046"/>
                    <a:pt x="51666" y="13046"/>
                  </a:cubicBezTo>
                  <a:close/>
                  <a:moveTo>
                    <a:pt x="56883" y="602"/>
                  </a:moveTo>
                  <a:lnTo>
                    <a:pt x="58228" y="6510"/>
                  </a:lnTo>
                  <a:lnTo>
                    <a:pt x="58432" y="6540"/>
                  </a:lnTo>
                  <a:cubicBezTo>
                    <a:pt x="61937" y="7061"/>
                    <a:pt x="65399" y="8005"/>
                    <a:pt x="68721" y="9345"/>
                  </a:cubicBezTo>
                  <a:lnTo>
                    <a:pt x="68913" y="9422"/>
                  </a:lnTo>
                  <a:lnTo>
                    <a:pt x="72995" y="5017"/>
                  </a:lnTo>
                  <a:lnTo>
                    <a:pt x="81718" y="10053"/>
                  </a:lnTo>
                  <a:lnTo>
                    <a:pt x="79925" y="15853"/>
                  </a:lnTo>
                  <a:lnTo>
                    <a:pt x="80084" y="15981"/>
                  </a:lnTo>
                  <a:cubicBezTo>
                    <a:pt x="82870" y="18203"/>
                    <a:pt x="85387" y="20741"/>
                    <a:pt x="87587" y="23546"/>
                  </a:cubicBezTo>
                  <a:lnTo>
                    <a:pt x="87714" y="23709"/>
                  </a:lnTo>
                  <a:lnTo>
                    <a:pt x="93464" y="21931"/>
                  </a:lnTo>
                  <a:lnTo>
                    <a:pt x="98500" y="30654"/>
                  </a:lnTo>
                  <a:lnTo>
                    <a:pt x="94053" y="34773"/>
                  </a:lnTo>
                  <a:lnTo>
                    <a:pt x="94128" y="34964"/>
                  </a:lnTo>
                  <a:cubicBezTo>
                    <a:pt x="95435" y="38282"/>
                    <a:pt x="96346" y="41742"/>
                    <a:pt x="96842" y="45273"/>
                  </a:cubicBezTo>
                  <a:lnTo>
                    <a:pt x="96871" y="45479"/>
                  </a:lnTo>
                  <a:lnTo>
                    <a:pt x="102733" y="46813"/>
                  </a:lnTo>
                  <a:lnTo>
                    <a:pt x="102733" y="56885"/>
                  </a:lnTo>
                  <a:lnTo>
                    <a:pt x="96825" y="58228"/>
                  </a:lnTo>
                  <a:lnTo>
                    <a:pt x="96794" y="58432"/>
                  </a:lnTo>
                  <a:cubicBezTo>
                    <a:pt x="96274" y="61937"/>
                    <a:pt x="95330" y="65400"/>
                    <a:pt x="93990" y="68721"/>
                  </a:cubicBezTo>
                  <a:lnTo>
                    <a:pt x="93913" y="68913"/>
                  </a:lnTo>
                  <a:lnTo>
                    <a:pt x="98317" y="72996"/>
                  </a:lnTo>
                  <a:lnTo>
                    <a:pt x="93282" y="81718"/>
                  </a:lnTo>
                  <a:lnTo>
                    <a:pt x="87481" y="79925"/>
                  </a:lnTo>
                  <a:lnTo>
                    <a:pt x="87354" y="80085"/>
                  </a:lnTo>
                  <a:cubicBezTo>
                    <a:pt x="85132" y="82870"/>
                    <a:pt x="82592" y="85387"/>
                    <a:pt x="79789" y="87587"/>
                  </a:cubicBezTo>
                  <a:lnTo>
                    <a:pt x="79626" y="87715"/>
                  </a:lnTo>
                  <a:lnTo>
                    <a:pt x="81404" y="93464"/>
                  </a:lnTo>
                  <a:lnTo>
                    <a:pt x="72682" y="98500"/>
                  </a:lnTo>
                  <a:lnTo>
                    <a:pt x="68562" y="94053"/>
                  </a:lnTo>
                  <a:lnTo>
                    <a:pt x="68371" y="94128"/>
                  </a:lnTo>
                  <a:cubicBezTo>
                    <a:pt x="65053" y="95435"/>
                    <a:pt x="61592" y="96346"/>
                    <a:pt x="58060" y="96842"/>
                  </a:cubicBezTo>
                  <a:lnTo>
                    <a:pt x="57856" y="96871"/>
                  </a:lnTo>
                  <a:lnTo>
                    <a:pt x="56522" y="102733"/>
                  </a:lnTo>
                  <a:lnTo>
                    <a:pt x="46451" y="102733"/>
                  </a:lnTo>
                  <a:lnTo>
                    <a:pt x="45107" y="96826"/>
                  </a:lnTo>
                  <a:lnTo>
                    <a:pt x="44903" y="96795"/>
                  </a:lnTo>
                  <a:cubicBezTo>
                    <a:pt x="41399" y="96274"/>
                    <a:pt x="37937" y="95331"/>
                    <a:pt x="34614" y="93990"/>
                  </a:cubicBezTo>
                  <a:lnTo>
                    <a:pt x="34422" y="93913"/>
                  </a:lnTo>
                  <a:lnTo>
                    <a:pt x="30340" y="98318"/>
                  </a:lnTo>
                  <a:lnTo>
                    <a:pt x="21617" y="93283"/>
                  </a:lnTo>
                  <a:lnTo>
                    <a:pt x="23410" y="87483"/>
                  </a:lnTo>
                  <a:lnTo>
                    <a:pt x="23249" y="87354"/>
                  </a:lnTo>
                  <a:cubicBezTo>
                    <a:pt x="20464" y="85132"/>
                    <a:pt x="17946" y="82594"/>
                    <a:pt x="15748" y="79789"/>
                  </a:cubicBezTo>
                  <a:lnTo>
                    <a:pt x="15620" y="79626"/>
                  </a:lnTo>
                  <a:lnTo>
                    <a:pt x="9871" y="81404"/>
                  </a:lnTo>
                  <a:lnTo>
                    <a:pt x="4835" y="72682"/>
                  </a:lnTo>
                  <a:lnTo>
                    <a:pt x="9282" y="68562"/>
                  </a:lnTo>
                  <a:lnTo>
                    <a:pt x="9207" y="68371"/>
                  </a:lnTo>
                  <a:cubicBezTo>
                    <a:pt x="7900" y="65053"/>
                    <a:pt x="6989" y="61592"/>
                    <a:pt x="6493" y="58062"/>
                  </a:cubicBezTo>
                  <a:lnTo>
                    <a:pt x="6464" y="57856"/>
                  </a:lnTo>
                  <a:lnTo>
                    <a:pt x="602" y="56523"/>
                  </a:lnTo>
                  <a:lnTo>
                    <a:pt x="602" y="46451"/>
                  </a:lnTo>
                  <a:lnTo>
                    <a:pt x="6509" y="45107"/>
                  </a:lnTo>
                  <a:lnTo>
                    <a:pt x="6540" y="44903"/>
                  </a:lnTo>
                  <a:cubicBezTo>
                    <a:pt x="7061" y="41398"/>
                    <a:pt x="8005" y="37936"/>
                    <a:pt x="9345" y="34615"/>
                  </a:cubicBezTo>
                  <a:lnTo>
                    <a:pt x="9422" y="34422"/>
                  </a:lnTo>
                  <a:lnTo>
                    <a:pt x="5017" y="30340"/>
                  </a:lnTo>
                  <a:lnTo>
                    <a:pt x="10052" y="21617"/>
                  </a:lnTo>
                  <a:lnTo>
                    <a:pt x="15852" y="23410"/>
                  </a:lnTo>
                  <a:lnTo>
                    <a:pt x="15981" y="23251"/>
                  </a:lnTo>
                  <a:cubicBezTo>
                    <a:pt x="18202" y="20465"/>
                    <a:pt x="20741" y="17947"/>
                    <a:pt x="23546" y="15748"/>
                  </a:cubicBezTo>
                  <a:lnTo>
                    <a:pt x="23709" y="15621"/>
                  </a:lnTo>
                  <a:lnTo>
                    <a:pt x="21931" y="9871"/>
                  </a:lnTo>
                  <a:lnTo>
                    <a:pt x="30652" y="4836"/>
                  </a:lnTo>
                  <a:lnTo>
                    <a:pt x="34773" y="9282"/>
                  </a:lnTo>
                  <a:lnTo>
                    <a:pt x="34964" y="9207"/>
                  </a:lnTo>
                  <a:cubicBezTo>
                    <a:pt x="38282" y="7901"/>
                    <a:pt x="41742" y="6990"/>
                    <a:pt x="45273" y="6494"/>
                  </a:cubicBezTo>
                  <a:lnTo>
                    <a:pt x="45479" y="6465"/>
                  </a:lnTo>
                  <a:lnTo>
                    <a:pt x="46813" y="602"/>
                  </a:lnTo>
                  <a:close/>
                  <a:moveTo>
                    <a:pt x="46332" y="0"/>
                  </a:moveTo>
                  <a:lnTo>
                    <a:pt x="44984" y="5926"/>
                  </a:lnTo>
                  <a:cubicBezTo>
                    <a:pt x="41546" y="6426"/>
                    <a:pt x="38175" y="7313"/>
                    <a:pt x="34935" y="8571"/>
                  </a:cubicBezTo>
                  <a:lnTo>
                    <a:pt x="30768" y="4074"/>
                  </a:lnTo>
                  <a:lnTo>
                    <a:pt x="21214" y="9590"/>
                  </a:lnTo>
                  <a:lnTo>
                    <a:pt x="23011" y="15403"/>
                  </a:lnTo>
                  <a:cubicBezTo>
                    <a:pt x="20289" y="17557"/>
                    <a:pt x="17815" y="20010"/>
                    <a:pt x="15638" y="22715"/>
                  </a:cubicBezTo>
                  <a:lnTo>
                    <a:pt x="9772" y="20901"/>
                  </a:lnTo>
                  <a:lnTo>
                    <a:pt x="4255" y="30456"/>
                  </a:lnTo>
                  <a:lnTo>
                    <a:pt x="8710" y="34582"/>
                  </a:lnTo>
                  <a:cubicBezTo>
                    <a:pt x="7422" y="37811"/>
                    <a:pt x="6504" y="41176"/>
                    <a:pt x="5975" y="44611"/>
                  </a:cubicBezTo>
                  <a:lnTo>
                    <a:pt x="0" y="45971"/>
                  </a:lnTo>
                  <a:lnTo>
                    <a:pt x="0" y="57003"/>
                  </a:lnTo>
                  <a:lnTo>
                    <a:pt x="5924" y="58351"/>
                  </a:lnTo>
                  <a:cubicBezTo>
                    <a:pt x="6424" y="61790"/>
                    <a:pt x="7311" y="65161"/>
                    <a:pt x="8570" y="68400"/>
                  </a:cubicBezTo>
                  <a:lnTo>
                    <a:pt x="4072" y="72568"/>
                  </a:lnTo>
                  <a:lnTo>
                    <a:pt x="9589" y="82122"/>
                  </a:lnTo>
                  <a:lnTo>
                    <a:pt x="15402" y="80325"/>
                  </a:lnTo>
                  <a:cubicBezTo>
                    <a:pt x="17556" y="83047"/>
                    <a:pt x="20009" y="85519"/>
                    <a:pt x="22713" y="87697"/>
                  </a:cubicBezTo>
                  <a:lnTo>
                    <a:pt x="20899" y="93564"/>
                  </a:lnTo>
                  <a:lnTo>
                    <a:pt x="30453" y="99081"/>
                  </a:lnTo>
                  <a:lnTo>
                    <a:pt x="34580" y="94626"/>
                  </a:lnTo>
                  <a:cubicBezTo>
                    <a:pt x="37809" y="95914"/>
                    <a:pt x="41174" y="96830"/>
                    <a:pt x="44610" y="97360"/>
                  </a:cubicBezTo>
                  <a:lnTo>
                    <a:pt x="45969" y="103334"/>
                  </a:lnTo>
                  <a:lnTo>
                    <a:pt x="57003" y="103334"/>
                  </a:lnTo>
                  <a:lnTo>
                    <a:pt x="58351" y="97409"/>
                  </a:lnTo>
                  <a:cubicBezTo>
                    <a:pt x="61789" y="96910"/>
                    <a:pt x="65160" y="96023"/>
                    <a:pt x="68400" y="94764"/>
                  </a:cubicBezTo>
                  <a:lnTo>
                    <a:pt x="72567" y="99262"/>
                  </a:lnTo>
                  <a:lnTo>
                    <a:pt x="82122" y="93746"/>
                  </a:lnTo>
                  <a:lnTo>
                    <a:pt x="80324" y="87933"/>
                  </a:lnTo>
                  <a:cubicBezTo>
                    <a:pt x="83047" y="85777"/>
                    <a:pt x="85519" y="83326"/>
                    <a:pt x="87697" y="80621"/>
                  </a:cubicBezTo>
                  <a:lnTo>
                    <a:pt x="93564" y="82435"/>
                  </a:lnTo>
                  <a:lnTo>
                    <a:pt x="99082" y="72881"/>
                  </a:lnTo>
                  <a:lnTo>
                    <a:pt x="94628" y="68754"/>
                  </a:lnTo>
                  <a:cubicBezTo>
                    <a:pt x="95914" y="65525"/>
                    <a:pt x="96831" y="62160"/>
                    <a:pt x="97360" y="58724"/>
                  </a:cubicBezTo>
                  <a:lnTo>
                    <a:pt x="103336" y="57365"/>
                  </a:lnTo>
                  <a:lnTo>
                    <a:pt x="103336" y="46333"/>
                  </a:lnTo>
                  <a:lnTo>
                    <a:pt x="97410" y="44984"/>
                  </a:lnTo>
                  <a:cubicBezTo>
                    <a:pt x="96910" y="41546"/>
                    <a:pt x="96023" y="38175"/>
                    <a:pt x="94764" y="34935"/>
                  </a:cubicBezTo>
                  <a:lnTo>
                    <a:pt x="99262" y="30768"/>
                  </a:lnTo>
                  <a:lnTo>
                    <a:pt x="93746" y="21213"/>
                  </a:lnTo>
                  <a:lnTo>
                    <a:pt x="87933" y="23011"/>
                  </a:lnTo>
                  <a:cubicBezTo>
                    <a:pt x="85777" y="20289"/>
                    <a:pt x="83325" y="17815"/>
                    <a:pt x="80621" y="15638"/>
                  </a:cubicBezTo>
                  <a:lnTo>
                    <a:pt x="82437" y="9772"/>
                  </a:lnTo>
                  <a:lnTo>
                    <a:pt x="72883" y="4254"/>
                  </a:lnTo>
                  <a:lnTo>
                    <a:pt x="68755" y="8708"/>
                  </a:lnTo>
                  <a:cubicBezTo>
                    <a:pt x="65526" y="7422"/>
                    <a:pt x="62162" y="6504"/>
                    <a:pt x="58726" y="5976"/>
                  </a:cubicBezTo>
                  <a:lnTo>
                    <a:pt x="573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262;p52">
              <a:extLst>
                <a:ext uri="{FF2B5EF4-FFF2-40B4-BE49-F238E27FC236}">
                  <a16:creationId xmlns:a16="http://schemas.microsoft.com/office/drawing/2014/main" id="{285E273A-4CC3-C7B5-F570-252BFE99E3E5}"/>
                </a:ext>
              </a:extLst>
            </p:cNvPr>
            <p:cNvSpPr/>
            <p:nvPr/>
          </p:nvSpPr>
          <p:spPr>
            <a:xfrm>
              <a:off x="3175150" y="245275"/>
              <a:ext cx="2568325" cy="2568350"/>
            </a:xfrm>
            <a:custGeom>
              <a:avLst/>
              <a:gdLst/>
              <a:ahLst/>
              <a:cxnLst/>
              <a:rect l="l" t="t" r="r" b="b"/>
              <a:pathLst>
                <a:path w="102733" h="102734" extrusionOk="0">
                  <a:moveTo>
                    <a:pt x="51366" y="13046"/>
                  </a:moveTo>
                  <a:cubicBezTo>
                    <a:pt x="72531" y="13046"/>
                    <a:pt x="89687" y="30203"/>
                    <a:pt x="89687" y="51367"/>
                  </a:cubicBezTo>
                  <a:cubicBezTo>
                    <a:pt x="89687" y="72530"/>
                    <a:pt x="72531" y="89687"/>
                    <a:pt x="51366" y="89687"/>
                  </a:cubicBezTo>
                  <a:cubicBezTo>
                    <a:pt x="30202" y="89687"/>
                    <a:pt x="13045" y="72530"/>
                    <a:pt x="13045" y="51367"/>
                  </a:cubicBezTo>
                  <a:cubicBezTo>
                    <a:pt x="13045" y="30203"/>
                    <a:pt x="30202" y="13046"/>
                    <a:pt x="51366" y="13046"/>
                  </a:cubicBezTo>
                  <a:close/>
                  <a:moveTo>
                    <a:pt x="46271" y="1"/>
                  </a:moveTo>
                  <a:lnTo>
                    <a:pt x="44931" y="5894"/>
                  </a:lnTo>
                  <a:cubicBezTo>
                    <a:pt x="41375" y="6393"/>
                    <a:pt x="37892" y="7310"/>
                    <a:pt x="34553" y="8626"/>
                  </a:cubicBezTo>
                  <a:lnTo>
                    <a:pt x="30409" y="4154"/>
                  </a:lnTo>
                  <a:lnTo>
                    <a:pt x="21271" y="9430"/>
                  </a:lnTo>
                  <a:lnTo>
                    <a:pt x="23058" y="15211"/>
                  </a:lnTo>
                  <a:cubicBezTo>
                    <a:pt x="20235" y="17423"/>
                    <a:pt x="17680" y="19957"/>
                    <a:pt x="15444" y="22762"/>
                  </a:cubicBezTo>
                  <a:lnTo>
                    <a:pt x="9611" y="20958"/>
                  </a:lnTo>
                  <a:lnTo>
                    <a:pt x="4334" y="30096"/>
                  </a:lnTo>
                  <a:lnTo>
                    <a:pt x="8765" y="34201"/>
                  </a:lnTo>
                  <a:cubicBezTo>
                    <a:pt x="7418" y="37530"/>
                    <a:pt x="6471" y="41006"/>
                    <a:pt x="5941" y="44559"/>
                  </a:cubicBezTo>
                  <a:lnTo>
                    <a:pt x="0" y="45910"/>
                  </a:lnTo>
                  <a:lnTo>
                    <a:pt x="0" y="56462"/>
                  </a:lnTo>
                  <a:lnTo>
                    <a:pt x="5893" y="57803"/>
                  </a:lnTo>
                  <a:cubicBezTo>
                    <a:pt x="6392" y="61358"/>
                    <a:pt x="7309" y="64840"/>
                    <a:pt x="8625" y="68180"/>
                  </a:cubicBezTo>
                  <a:lnTo>
                    <a:pt x="4153" y="72324"/>
                  </a:lnTo>
                  <a:lnTo>
                    <a:pt x="9429" y="81463"/>
                  </a:lnTo>
                  <a:lnTo>
                    <a:pt x="15210" y="79675"/>
                  </a:lnTo>
                  <a:cubicBezTo>
                    <a:pt x="17423" y="82497"/>
                    <a:pt x="19957" y="85053"/>
                    <a:pt x="22761" y="87289"/>
                  </a:cubicBezTo>
                  <a:lnTo>
                    <a:pt x="20957" y="93122"/>
                  </a:lnTo>
                  <a:lnTo>
                    <a:pt x="30096" y="98399"/>
                  </a:lnTo>
                  <a:lnTo>
                    <a:pt x="34200" y="93969"/>
                  </a:lnTo>
                  <a:cubicBezTo>
                    <a:pt x="37529" y="95314"/>
                    <a:pt x="41005" y="96262"/>
                    <a:pt x="44558" y="96793"/>
                  </a:cubicBezTo>
                  <a:lnTo>
                    <a:pt x="45909" y="102733"/>
                  </a:lnTo>
                  <a:lnTo>
                    <a:pt x="56461" y="102733"/>
                  </a:lnTo>
                  <a:lnTo>
                    <a:pt x="57802" y="96840"/>
                  </a:lnTo>
                  <a:cubicBezTo>
                    <a:pt x="61357" y="96340"/>
                    <a:pt x="64840" y="95424"/>
                    <a:pt x="68180" y="94109"/>
                  </a:cubicBezTo>
                  <a:lnTo>
                    <a:pt x="72324" y="98580"/>
                  </a:lnTo>
                  <a:lnTo>
                    <a:pt x="81462" y="93304"/>
                  </a:lnTo>
                  <a:lnTo>
                    <a:pt x="79674" y="87523"/>
                  </a:lnTo>
                  <a:cubicBezTo>
                    <a:pt x="82496" y="85309"/>
                    <a:pt x="85052" y="82776"/>
                    <a:pt x="87288" y="79971"/>
                  </a:cubicBezTo>
                  <a:lnTo>
                    <a:pt x="93122" y="81776"/>
                  </a:lnTo>
                  <a:lnTo>
                    <a:pt x="98398" y="72637"/>
                  </a:lnTo>
                  <a:lnTo>
                    <a:pt x="93968" y="68533"/>
                  </a:lnTo>
                  <a:cubicBezTo>
                    <a:pt x="95313" y="65204"/>
                    <a:pt x="96261" y="61727"/>
                    <a:pt x="96792" y="58176"/>
                  </a:cubicBezTo>
                  <a:lnTo>
                    <a:pt x="102733" y="56824"/>
                  </a:lnTo>
                  <a:lnTo>
                    <a:pt x="102733" y="46271"/>
                  </a:lnTo>
                  <a:lnTo>
                    <a:pt x="96838" y="44931"/>
                  </a:lnTo>
                  <a:cubicBezTo>
                    <a:pt x="96340" y="41376"/>
                    <a:pt x="95423" y="37893"/>
                    <a:pt x="94107" y="34553"/>
                  </a:cubicBezTo>
                  <a:lnTo>
                    <a:pt x="98579" y="30410"/>
                  </a:lnTo>
                  <a:lnTo>
                    <a:pt x="93303" y="21270"/>
                  </a:lnTo>
                  <a:lnTo>
                    <a:pt x="87522" y="23059"/>
                  </a:lnTo>
                  <a:cubicBezTo>
                    <a:pt x="85309" y="20236"/>
                    <a:pt x="82775" y="17681"/>
                    <a:pt x="79971" y="15444"/>
                  </a:cubicBezTo>
                  <a:lnTo>
                    <a:pt x="81775" y="9611"/>
                  </a:lnTo>
                  <a:lnTo>
                    <a:pt x="72637" y="4335"/>
                  </a:lnTo>
                  <a:lnTo>
                    <a:pt x="68532" y="8764"/>
                  </a:lnTo>
                  <a:cubicBezTo>
                    <a:pt x="65203" y="7419"/>
                    <a:pt x="61726" y="6471"/>
                    <a:pt x="58175" y="5942"/>
                  </a:cubicBezTo>
                  <a:lnTo>
                    <a:pt x="568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263;p52">
              <a:extLst>
                <a:ext uri="{FF2B5EF4-FFF2-40B4-BE49-F238E27FC236}">
                  <a16:creationId xmlns:a16="http://schemas.microsoft.com/office/drawing/2014/main" id="{74841663-F65D-86D4-5C82-C3291727C468}"/>
                </a:ext>
              </a:extLst>
            </p:cNvPr>
            <p:cNvSpPr/>
            <p:nvPr/>
          </p:nvSpPr>
          <p:spPr>
            <a:xfrm>
              <a:off x="3167975" y="238125"/>
              <a:ext cx="2582675" cy="2582650"/>
            </a:xfrm>
            <a:custGeom>
              <a:avLst/>
              <a:gdLst/>
              <a:ahLst/>
              <a:cxnLst/>
              <a:rect l="l" t="t" r="r" b="b"/>
              <a:pathLst>
                <a:path w="103307" h="103306" extrusionOk="0">
                  <a:moveTo>
                    <a:pt x="51652" y="13618"/>
                  </a:moveTo>
                  <a:cubicBezTo>
                    <a:pt x="72626" y="13618"/>
                    <a:pt x="89688" y="30681"/>
                    <a:pt x="89688" y="51652"/>
                  </a:cubicBezTo>
                  <a:cubicBezTo>
                    <a:pt x="89688" y="72624"/>
                    <a:pt x="72626" y="89687"/>
                    <a:pt x="51652" y="89687"/>
                  </a:cubicBezTo>
                  <a:cubicBezTo>
                    <a:pt x="30680" y="89687"/>
                    <a:pt x="13619" y="72624"/>
                    <a:pt x="13619" y="51653"/>
                  </a:cubicBezTo>
                  <a:cubicBezTo>
                    <a:pt x="13619" y="30681"/>
                    <a:pt x="30681" y="13619"/>
                    <a:pt x="51653" y="13619"/>
                  </a:cubicBezTo>
                  <a:lnTo>
                    <a:pt x="51652" y="13618"/>
                  </a:lnTo>
                  <a:close/>
                  <a:moveTo>
                    <a:pt x="51652" y="13045"/>
                  </a:moveTo>
                  <a:cubicBezTo>
                    <a:pt x="30365" y="13045"/>
                    <a:pt x="13047" y="30365"/>
                    <a:pt x="13047" y="51653"/>
                  </a:cubicBezTo>
                  <a:cubicBezTo>
                    <a:pt x="13047" y="72941"/>
                    <a:pt x="30365" y="90260"/>
                    <a:pt x="51653" y="90260"/>
                  </a:cubicBezTo>
                  <a:lnTo>
                    <a:pt x="51653" y="90260"/>
                  </a:lnTo>
                  <a:cubicBezTo>
                    <a:pt x="72942" y="90260"/>
                    <a:pt x="90260" y="72940"/>
                    <a:pt x="90260" y="51652"/>
                  </a:cubicBezTo>
                  <a:cubicBezTo>
                    <a:pt x="90260" y="30364"/>
                    <a:pt x="72940" y="13045"/>
                    <a:pt x="51652" y="13045"/>
                  </a:cubicBezTo>
                  <a:close/>
                  <a:moveTo>
                    <a:pt x="51653" y="90260"/>
                  </a:moveTo>
                  <a:cubicBezTo>
                    <a:pt x="51653" y="90260"/>
                    <a:pt x="51652" y="90260"/>
                    <a:pt x="51652" y="90260"/>
                  </a:cubicBezTo>
                  <a:lnTo>
                    <a:pt x="51653" y="90260"/>
                  </a:lnTo>
                  <a:cubicBezTo>
                    <a:pt x="51653" y="90260"/>
                    <a:pt x="51653" y="90260"/>
                    <a:pt x="51653" y="90260"/>
                  </a:cubicBezTo>
                  <a:close/>
                  <a:moveTo>
                    <a:pt x="56883" y="573"/>
                  </a:moveTo>
                  <a:lnTo>
                    <a:pt x="58184" y="6291"/>
                  </a:lnTo>
                  <a:cubicBezTo>
                    <a:pt x="58210" y="6406"/>
                    <a:pt x="58304" y="6494"/>
                    <a:pt x="58420" y="6511"/>
                  </a:cubicBezTo>
                  <a:cubicBezTo>
                    <a:pt x="61950" y="7039"/>
                    <a:pt x="65404" y="7980"/>
                    <a:pt x="68713" y="9316"/>
                  </a:cubicBezTo>
                  <a:cubicBezTo>
                    <a:pt x="68748" y="9331"/>
                    <a:pt x="68784" y="9338"/>
                    <a:pt x="68820" y="9338"/>
                  </a:cubicBezTo>
                  <a:cubicBezTo>
                    <a:pt x="68898" y="9338"/>
                    <a:pt x="68976" y="9305"/>
                    <a:pt x="69031" y="9245"/>
                  </a:cubicBezTo>
                  <a:lnTo>
                    <a:pt x="72980" y="4983"/>
                  </a:lnTo>
                  <a:lnTo>
                    <a:pt x="81722" y="10030"/>
                  </a:lnTo>
                  <a:lnTo>
                    <a:pt x="79987" y="15646"/>
                  </a:lnTo>
                  <a:cubicBezTo>
                    <a:pt x="79951" y="15758"/>
                    <a:pt x="79989" y="15881"/>
                    <a:pt x="80082" y="15955"/>
                  </a:cubicBezTo>
                  <a:cubicBezTo>
                    <a:pt x="82868" y="18177"/>
                    <a:pt x="85386" y="20717"/>
                    <a:pt x="87585" y="23522"/>
                  </a:cubicBezTo>
                  <a:cubicBezTo>
                    <a:pt x="87640" y="23592"/>
                    <a:pt x="87723" y="23631"/>
                    <a:pt x="87809" y="23631"/>
                  </a:cubicBezTo>
                  <a:cubicBezTo>
                    <a:pt x="87838" y="23631"/>
                    <a:pt x="87867" y="23627"/>
                    <a:pt x="87895" y="23618"/>
                  </a:cubicBezTo>
                  <a:lnTo>
                    <a:pt x="93458" y="21898"/>
                  </a:lnTo>
                  <a:lnTo>
                    <a:pt x="98505" y="30640"/>
                  </a:lnTo>
                  <a:lnTo>
                    <a:pt x="94201" y="34629"/>
                  </a:lnTo>
                  <a:cubicBezTo>
                    <a:pt x="94114" y="34709"/>
                    <a:pt x="94085" y="34834"/>
                    <a:pt x="94129" y="34944"/>
                  </a:cubicBezTo>
                  <a:cubicBezTo>
                    <a:pt x="95435" y="38263"/>
                    <a:pt x="96345" y="41725"/>
                    <a:pt x="96841" y="45257"/>
                  </a:cubicBezTo>
                  <a:cubicBezTo>
                    <a:pt x="96858" y="45375"/>
                    <a:pt x="96945" y="45470"/>
                    <a:pt x="97062" y="45496"/>
                  </a:cubicBezTo>
                  <a:lnTo>
                    <a:pt x="102733" y="46786"/>
                  </a:lnTo>
                  <a:lnTo>
                    <a:pt x="102733" y="56880"/>
                  </a:lnTo>
                  <a:lnTo>
                    <a:pt x="97014" y="58182"/>
                  </a:lnTo>
                  <a:cubicBezTo>
                    <a:pt x="96900" y="58208"/>
                    <a:pt x="96812" y="58302"/>
                    <a:pt x="96794" y="58419"/>
                  </a:cubicBezTo>
                  <a:cubicBezTo>
                    <a:pt x="96274" y="61925"/>
                    <a:pt x="95330" y="65388"/>
                    <a:pt x="93989" y="68712"/>
                  </a:cubicBezTo>
                  <a:cubicBezTo>
                    <a:pt x="93945" y="68822"/>
                    <a:pt x="93973" y="68948"/>
                    <a:pt x="94061" y="69029"/>
                  </a:cubicBezTo>
                  <a:lnTo>
                    <a:pt x="98323" y="72978"/>
                  </a:lnTo>
                  <a:lnTo>
                    <a:pt x="93275" y="81721"/>
                  </a:lnTo>
                  <a:lnTo>
                    <a:pt x="87659" y="79986"/>
                  </a:lnTo>
                  <a:cubicBezTo>
                    <a:pt x="87631" y="79977"/>
                    <a:pt x="87603" y="79973"/>
                    <a:pt x="87574" y="79973"/>
                  </a:cubicBezTo>
                  <a:cubicBezTo>
                    <a:pt x="87489" y="79973"/>
                    <a:pt x="87406" y="80011"/>
                    <a:pt x="87351" y="80080"/>
                  </a:cubicBezTo>
                  <a:cubicBezTo>
                    <a:pt x="85128" y="82867"/>
                    <a:pt x="82589" y="85385"/>
                    <a:pt x="79783" y="87584"/>
                  </a:cubicBezTo>
                  <a:cubicBezTo>
                    <a:pt x="79690" y="87658"/>
                    <a:pt x="79651" y="87781"/>
                    <a:pt x="79686" y="87895"/>
                  </a:cubicBezTo>
                  <a:lnTo>
                    <a:pt x="81406" y="93458"/>
                  </a:lnTo>
                  <a:lnTo>
                    <a:pt x="72664" y="98504"/>
                  </a:lnTo>
                  <a:lnTo>
                    <a:pt x="68676" y="94200"/>
                  </a:lnTo>
                  <a:cubicBezTo>
                    <a:pt x="68621" y="94140"/>
                    <a:pt x="68544" y="94108"/>
                    <a:pt x="68465" y="94108"/>
                  </a:cubicBezTo>
                  <a:cubicBezTo>
                    <a:pt x="68430" y="94108"/>
                    <a:pt x="68394" y="94114"/>
                    <a:pt x="68360" y="94127"/>
                  </a:cubicBezTo>
                  <a:cubicBezTo>
                    <a:pt x="65041" y="95434"/>
                    <a:pt x="61581" y="96345"/>
                    <a:pt x="58049" y="96842"/>
                  </a:cubicBezTo>
                  <a:cubicBezTo>
                    <a:pt x="57931" y="96858"/>
                    <a:pt x="57835" y="96946"/>
                    <a:pt x="57809" y="97061"/>
                  </a:cubicBezTo>
                  <a:lnTo>
                    <a:pt x="56518" y="102733"/>
                  </a:lnTo>
                  <a:lnTo>
                    <a:pt x="46424" y="102733"/>
                  </a:lnTo>
                  <a:lnTo>
                    <a:pt x="45124" y="97014"/>
                  </a:lnTo>
                  <a:cubicBezTo>
                    <a:pt x="45098" y="96898"/>
                    <a:pt x="45004" y="96810"/>
                    <a:pt x="44887" y="96794"/>
                  </a:cubicBezTo>
                  <a:cubicBezTo>
                    <a:pt x="41380" y="96274"/>
                    <a:pt x="37916" y="95328"/>
                    <a:pt x="34595" y="93989"/>
                  </a:cubicBezTo>
                  <a:cubicBezTo>
                    <a:pt x="34560" y="93974"/>
                    <a:pt x="34523" y="93968"/>
                    <a:pt x="34487" y="93968"/>
                  </a:cubicBezTo>
                  <a:cubicBezTo>
                    <a:pt x="34409" y="93968"/>
                    <a:pt x="34332" y="94000"/>
                    <a:pt x="34277" y="94059"/>
                  </a:cubicBezTo>
                  <a:lnTo>
                    <a:pt x="30328" y="98321"/>
                  </a:lnTo>
                  <a:lnTo>
                    <a:pt x="21586" y="93275"/>
                  </a:lnTo>
                  <a:lnTo>
                    <a:pt x="23321" y="87659"/>
                  </a:lnTo>
                  <a:cubicBezTo>
                    <a:pt x="23356" y="87547"/>
                    <a:pt x="23318" y="87424"/>
                    <a:pt x="23226" y="87350"/>
                  </a:cubicBezTo>
                  <a:cubicBezTo>
                    <a:pt x="20439" y="85128"/>
                    <a:pt x="17922" y="82589"/>
                    <a:pt x="15723" y="79784"/>
                  </a:cubicBezTo>
                  <a:cubicBezTo>
                    <a:pt x="15667" y="79714"/>
                    <a:pt x="15583" y="79674"/>
                    <a:pt x="15496" y="79674"/>
                  </a:cubicBezTo>
                  <a:cubicBezTo>
                    <a:pt x="15468" y="79674"/>
                    <a:pt x="15439" y="79678"/>
                    <a:pt x="15411" y="79687"/>
                  </a:cubicBezTo>
                  <a:lnTo>
                    <a:pt x="9850" y="81407"/>
                  </a:lnTo>
                  <a:lnTo>
                    <a:pt x="4801" y="72665"/>
                  </a:lnTo>
                  <a:lnTo>
                    <a:pt x="9106" y="68676"/>
                  </a:lnTo>
                  <a:cubicBezTo>
                    <a:pt x="9193" y="68596"/>
                    <a:pt x="9222" y="68471"/>
                    <a:pt x="9179" y="68361"/>
                  </a:cubicBezTo>
                  <a:cubicBezTo>
                    <a:pt x="7872" y="65042"/>
                    <a:pt x="6961" y="61581"/>
                    <a:pt x="6464" y="58048"/>
                  </a:cubicBezTo>
                  <a:cubicBezTo>
                    <a:pt x="6448" y="57930"/>
                    <a:pt x="6360" y="57836"/>
                    <a:pt x="6244" y="57809"/>
                  </a:cubicBezTo>
                  <a:lnTo>
                    <a:pt x="573" y="56519"/>
                  </a:lnTo>
                  <a:lnTo>
                    <a:pt x="573" y="46424"/>
                  </a:lnTo>
                  <a:lnTo>
                    <a:pt x="6292" y="45122"/>
                  </a:lnTo>
                  <a:cubicBezTo>
                    <a:pt x="6407" y="45097"/>
                    <a:pt x="6494" y="45003"/>
                    <a:pt x="6511" y="44886"/>
                  </a:cubicBezTo>
                  <a:cubicBezTo>
                    <a:pt x="7032" y="41379"/>
                    <a:pt x="7977" y="37916"/>
                    <a:pt x="9317" y="34594"/>
                  </a:cubicBezTo>
                  <a:cubicBezTo>
                    <a:pt x="9362" y="34484"/>
                    <a:pt x="9333" y="34358"/>
                    <a:pt x="9246" y="34277"/>
                  </a:cubicBezTo>
                  <a:lnTo>
                    <a:pt x="4983" y="30327"/>
                  </a:lnTo>
                  <a:lnTo>
                    <a:pt x="10031" y="21584"/>
                  </a:lnTo>
                  <a:lnTo>
                    <a:pt x="15646" y="23321"/>
                  </a:lnTo>
                  <a:cubicBezTo>
                    <a:pt x="15674" y="23329"/>
                    <a:pt x="15702" y="23333"/>
                    <a:pt x="15730" y="23333"/>
                  </a:cubicBezTo>
                  <a:cubicBezTo>
                    <a:pt x="15816" y="23333"/>
                    <a:pt x="15899" y="23295"/>
                    <a:pt x="15955" y="23226"/>
                  </a:cubicBezTo>
                  <a:cubicBezTo>
                    <a:pt x="18177" y="20439"/>
                    <a:pt x="20717" y="17922"/>
                    <a:pt x="23522" y="15722"/>
                  </a:cubicBezTo>
                  <a:cubicBezTo>
                    <a:pt x="23616" y="15648"/>
                    <a:pt x="23654" y="15526"/>
                    <a:pt x="23619" y="15412"/>
                  </a:cubicBezTo>
                  <a:lnTo>
                    <a:pt x="21899" y="9850"/>
                  </a:lnTo>
                  <a:lnTo>
                    <a:pt x="30642" y="4801"/>
                  </a:lnTo>
                  <a:lnTo>
                    <a:pt x="34630" y="9106"/>
                  </a:lnTo>
                  <a:cubicBezTo>
                    <a:pt x="34685" y="9166"/>
                    <a:pt x="34762" y="9198"/>
                    <a:pt x="34841" y="9198"/>
                  </a:cubicBezTo>
                  <a:cubicBezTo>
                    <a:pt x="34876" y="9198"/>
                    <a:pt x="34912" y="9192"/>
                    <a:pt x="34946" y="9179"/>
                  </a:cubicBezTo>
                  <a:cubicBezTo>
                    <a:pt x="38263" y="7872"/>
                    <a:pt x="41725" y="6960"/>
                    <a:pt x="45257" y="6465"/>
                  </a:cubicBezTo>
                  <a:cubicBezTo>
                    <a:pt x="45376" y="6449"/>
                    <a:pt x="45471" y="6361"/>
                    <a:pt x="45498" y="6244"/>
                  </a:cubicBezTo>
                  <a:lnTo>
                    <a:pt x="46789" y="573"/>
                  </a:lnTo>
                  <a:close/>
                  <a:moveTo>
                    <a:pt x="46558" y="0"/>
                  </a:moveTo>
                  <a:cubicBezTo>
                    <a:pt x="46424" y="0"/>
                    <a:pt x="46309" y="93"/>
                    <a:pt x="46280" y="223"/>
                  </a:cubicBezTo>
                  <a:lnTo>
                    <a:pt x="44982" y="5924"/>
                  </a:lnTo>
                  <a:cubicBezTo>
                    <a:pt x="41537" y="6424"/>
                    <a:pt x="38161" y="7313"/>
                    <a:pt x="34917" y="8574"/>
                  </a:cubicBezTo>
                  <a:lnTo>
                    <a:pt x="30907" y="4245"/>
                  </a:lnTo>
                  <a:cubicBezTo>
                    <a:pt x="30851" y="4185"/>
                    <a:pt x="30774" y="4154"/>
                    <a:pt x="30696" y="4154"/>
                  </a:cubicBezTo>
                  <a:cubicBezTo>
                    <a:pt x="30647" y="4154"/>
                    <a:pt x="30597" y="4166"/>
                    <a:pt x="30553" y="4191"/>
                  </a:cubicBezTo>
                  <a:lnTo>
                    <a:pt x="21414" y="9468"/>
                  </a:lnTo>
                  <a:cubicBezTo>
                    <a:pt x="21299" y="9535"/>
                    <a:pt x="21244" y="9673"/>
                    <a:pt x="21285" y="9800"/>
                  </a:cubicBezTo>
                  <a:lnTo>
                    <a:pt x="23013" y="15394"/>
                  </a:lnTo>
                  <a:cubicBezTo>
                    <a:pt x="20286" y="17550"/>
                    <a:pt x="17810" y="20006"/>
                    <a:pt x="15629" y="22716"/>
                  </a:cubicBezTo>
                  <a:lnTo>
                    <a:pt x="9982" y="20970"/>
                  </a:lnTo>
                  <a:cubicBezTo>
                    <a:pt x="9954" y="20961"/>
                    <a:pt x="9925" y="20957"/>
                    <a:pt x="9896" y="20957"/>
                  </a:cubicBezTo>
                  <a:cubicBezTo>
                    <a:pt x="9797" y="20957"/>
                    <a:pt x="9701" y="21010"/>
                    <a:pt x="9649" y="21099"/>
                  </a:cubicBezTo>
                  <a:lnTo>
                    <a:pt x="4373" y="30238"/>
                  </a:lnTo>
                  <a:cubicBezTo>
                    <a:pt x="4306" y="30354"/>
                    <a:pt x="4328" y="30500"/>
                    <a:pt x="4427" y="30592"/>
                  </a:cubicBezTo>
                  <a:lnTo>
                    <a:pt x="8712" y="34562"/>
                  </a:lnTo>
                  <a:cubicBezTo>
                    <a:pt x="7422" y="37796"/>
                    <a:pt x="6503" y="41166"/>
                    <a:pt x="5975" y="44608"/>
                  </a:cubicBezTo>
                  <a:lnTo>
                    <a:pt x="224" y="45916"/>
                  </a:lnTo>
                  <a:cubicBezTo>
                    <a:pt x="93" y="45945"/>
                    <a:pt x="0" y="46061"/>
                    <a:pt x="0" y="46195"/>
                  </a:cubicBezTo>
                  <a:lnTo>
                    <a:pt x="0" y="56747"/>
                  </a:lnTo>
                  <a:cubicBezTo>
                    <a:pt x="0" y="56881"/>
                    <a:pt x="93" y="56997"/>
                    <a:pt x="224" y="57027"/>
                  </a:cubicBezTo>
                  <a:lnTo>
                    <a:pt x="5925" y="58324"/>
                  </a:lnTo>
                  <a:cubicBezTo>
                    <a:pt x="6425" y="61768"/>
                    <a:pt x="7313" y="65145"/>
                    <a:pt x="8574" y="68389"/>
                  </a:cubicBezTo>
                  <a:lnTo>
                    <a:pt x="4245" y="72400"/>
                  </a:lnTo>
                  <a:cubicBezTo>
                    <a:pt x="4148" y="72490"/>
                    <a:pt x="4125" y="72637"/>
                    <a:pt x="4192" y="72753"/>
                  </a:cubicBezTo>
                  <a:lnTo>
                    <a:pt x="9468" y="81891"/>
                  </a:lnTo>
                  <a:cubicBezTo>
                    <a:pt x="9521" y="81982"/>
                    <a:pt x="9616" y="82035"/>
                    <a:pt x="9716" y="82035"/>
                  </a:cubicBezTo>
                  <a:cubicBezTo>
                    <a:pt x="9744" y="82035"/>
                    <a:pt x="9772" y="82030"/>
                    <a:pt x="9800" y="82022"/>
                  </a:cubicBezTo>
                  <a:lnTo>
                    <a:pt x="15394" y="80292"/>
                  </a:lnTo>
                  <a:cubicBezTo>
                    <a:pt x="17550" y="83019"/>
                    <a:pt x="20008" y="85496"/>
                    <a:pt x="22716" y="87677"/>
                  </a:cubicBezTo>
                  <a:lnTo>
                    <a:pt x="20970" y="93323"/>
                  </a:lnTo>
                  <a:cubicBezTo>
                    <a:pt x="20931" y="93452"/>
                    <a:pt x="20984" y="93590"/>
                    <a:pt x="21101" y="93657"/>
                  </a:cubicBezTo>
                  <a:lnTo>
                    <a:pt x="30239" y="98932"/>
                  </a:lnTo>
                  <a:cubicBezTo>
                    <a:pt x="30284" y="98958"/>
                    <a:pt x="30333" y="98971"/>
                    <a:pt x="30382" y="98971"/>
                  </a:cubicBezTo>
                  <a:cubicBezTo>
                    <a:pt x="30460" y="98971"/>
                    <a:pt x="30536" y="98939"/>
                    <a:pt x="30592" y="98879"/>
                  </a:cubicBezTo>
                  <a:lnTo>
                    <a:pt x="34563" y="94594"/>
                  </a:lnTo>
                  <a:cubicBezTo>
                    <a:pt x="37797" y="95884"/>
                    <a:pt x="41167" y="96802"/>
                    <a:pt x="44608" y="97332"/>
                  </a:cubicBezTo>
                  <a:lnTo>
                    <a:pt x="45916" y="103082"/>
                  </a:lnTo>
                  <a:cubicBezTo>
                    <a:pt x="45946" y="103213"/>
                    <a:pt x="46062" y="103305"/>
                    <a:pt x="46196" y="103305"/>
                  </a:cubicBezTo>
                  <a:lnTo>
                    <a:pt x="56748" y="103305"/>
                  </a:lnTo>
                  <a:cubicBezTo>
                    <a:pt x="56881" y="103305"/>
                    <a:pt x="56996" y="103213"/>
                    <a:pt x="57026" y="103083"/>
                  </a:cubicBezTo>
                  <a:lnTo>
                    <a:pt x="58323" y="97381"/>
                  </a:lnTo>
                  <a:cubicBezTo>
                    <a:pt x="61768" y="96881"/>
                    <a:pt x="65144" y="95992"/>
                    <a:pt x="68388" y="94731"/>
                  </a:cubicBezTo>
                  <a:lnTo>
                    <a:pt x="72399" y="99061"/>
                  </a:lnTo>
                  <a:cubicBezTo>
                    <a:pt x="72455" y="99121"/>
                    <a:pt x="72531" y="99152"/>
                    <a:pt x="72609" y="99152"/>
                  </a:cubicBezTo>
                  <a:cubicBezTo>
                    <a:pt x="72658" y="99152"/>
                    <a:pt x="72707" y="99140"/>
                    <a:pt x="72752" y="99114"/>
                  </a:cubicBezTo>
                  <a:lnTo>
                    <a:pt x="81891" y="93838"/>
                  </a:lnTo>
                  <a:cubicBezTo>
                    <a:pt x="82007" y="93771"/>
                    <a:pt x="82061" y="93632"/>
                    <a:pt x="82022" y="93505"/>
                  </a:cubicBezTo>
                  <a:lnTo>
                    <a:pt x="80292" y="87913"/>
                  </a:lnTo>
                  <a:cubicBezTo>
                    <a:pt x="83019" y="85755"/>
                    <a:pt x="85496" y="83299"/>
                    <a:pt x="87677" y="80589"/>
                  </a:cubicBezTo>
                  <a:lnTo>
                    <a:pt x="93324" y="82336"/>
                  </a:lnTo>
                  <a:cubicBezTo>
                    <a:pt x="93351" y="82345"/>
                    <a:pt x="93380" y="82349"/>
                    <a:pt x="93407" y="82349"/>
                  </a:cubicBezTo>
                  <a:cubicBezTo>
                    <a:pt x="93508" y="82349"/>
                    <a:pt x="93604" y="82296"/>
                    <a:pt x="93657" y="82206"/>
                  </a:cubicBezTo>
                  <a:lnTo>
                    <a:pt x="98932" y="73067"/>
                  </a:lnTo>
                  <a:cubicBezTo>
                    <a:pt x="98999" y="72952"/>
                    <a:pt x="98977" y="72805"/>
                    <a:pt x="98879" y="72713"/>
                  </a:cubicBezTo>
                  <a:lnTo>
                    <a:pt x="94594" y="68743"/>
                  </a:lnTo>
                  <a:cubicBezTo>
                    <a:pt x="95884" y="65509"/>
                    <a:pt x="96802" y="62139"/>
                    <a:pt x="97332" y="58699"/>
                  </a:cubicBezTo>
                  <a:lnTo>
                    <a:pt x="103083" y="57389"/>
                  </a:lnTo>
                  <a:cubicBezTo>
                    <a:pt x="103214" y="57359"/>
                    <a:pt x="103306" y="57243"/>
                    <a:pt x="103306" y="57110"/>
                  </a:cubicBezTo>
                  <a:lnTo>
                    <a:pt x="103306" y="46558"/>
                  </a:lnTo>
                  <a:cubicBezTo>
                    <a:pt x="103306" y="46424"/>
                    <a:pt x="103214" y="46308"/>
                    <a:pt x="103083" y="46278"/>
                  </a:cubicBezTo>
                  <a:lnTo>
                    <a:pt x="97382" y="44981"/>
                  </a:lnTo>
                  <a:cubicBezTo>
                    <a:pt x="96882" y="41537"/>
                    <a:pt x="95994" y="38160"/>
                    <a:pt x="94733" y="34916"/>
                  </a:cubicBezTo>
                  <a:lnTo>
                    <a:pt x="99062" y="30905"/>
                  </a:lnTo>
                  <a:cubicBezTo>
                    <a:pt x="99159" y="30814"/>
                    <a:pt x="99181" y="30668"/>
                    <a:pt x="99114" y="30553"/>
                  </a:cubicBezTo>
                  <a:lnTo>
                    <a:pt x="93838" y="21414"/>
                  </a:lnTo>
                  <a:cubicBezTo>
                    <a:pt x="93786" y="21323"/>
                    <a:pt x="93691" y="21271"/>
                    <a:pt x="93591" y="21271"/>
                  </a:cubicBezTo>
                  <a:cubicBezTo>
                    <a:pt x="93563" y="21271"/>
                    <a:pt x="93534" y="21275"/>
                    <a:pt x="93506" y="21283"/>
                  </a:cubicBezTo>
                  <a:lnTo>
                    <a:pt x="87913" y="23013"/>
                  </a:lnTo>
                  <a:cubicBezTo>
                    <a:pt x="85755" y="20286"/>
                    <a:pt x="83299" y="17809"/>
                    <a:pt x="80590" y="15629"/>
                  </a:cubicBezTo>
                  <a:lnTo>
                    <a:pt x="82337" y="9982"/>
                  </a:lnTo>
                  <a:cubicBezTo>
                    <a:pt x="82376" y="9853"/>
                    <a:pt x="82322" y="9716"/>
                    <a:pt x="82206" y="9649"/>
                  </a:cubicBezTo>
                  <a:lnTo>
                    <a:pt x="73068" y="4372"/>
                  </a:lnTo>
                  <a:cubicBezTo>
                    <a:pt x="73023" y="4347"/>
                    <a:pt x="72974" y="4334"/>
                    <a:pt x="72925" y="4334"/>
                  </a:cubicBezTo>
                  <a:cubicBezTo>
                    <a:pt x="72847" y="4334"/>
                    <a:pt x="72770" y="4366"/>
                    <a:pt x="72714" y="4426"/>
                  </a:cubicBezTo>
                  <a:lnTo>
                    <a:pt x="68744" y="8711"/>
                  </a:lnTo>
                  <a:cubicBezTo>
                    <a:pt x="65496" y="7418"/>
                    <a:pt x="62119" y="6497"/>
                    <a:pt x="58699" y="5974"/>
                  </a:cubicBezTo>
                  <a:lnTo>
                    <a:pt x="57389" y="223"/>
                  </a:lnTo>
                  <a:cubicBezTo>
                    <a:pt x="57360" y="93"/>
                    <a:pt x="57245" y="0"/>
                    <a:pt x="571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264;p52">
              <a:extLst>
                <a:ext uri="{FF2B5EF4-FFF2-40B4-BE49-F238E27FC236}">
                  <a16:creationId xmlns:a16="http://schemas.microsoft.com/office/drawing/2014/main" id="{B59AE87A-AB52-89FC-0F00-72D22F36A07B}"/>
                </a:ext>
              </a:extLst>
            </p:cNvPr>
            <p:cNvSpPr/>
            <p:nvPr/>
          </p:nvSpPr>
          <p:spPr>
            <a:xfrm>
              <a:off x="1545975" y="3288100"/>
              <a:ext cx="912125" cy="845400"/>
            </a:xfrm>
            <a:custGeom>
              <a:avLst/>
              <a:gdLst/>
              <a:ahLst/>
              <a:cxnLst/>
              <a:rect l="l" t="t" r="r" b="b"/>
              <a:pathLst>
                <a:path w="36485" h="33816" extrusionOk="0">
                  <a:moveTo>
                    <a:pt x="17000" y="0"/>
                  </a:moveTo>
                  <a:lnTo>
                    <a:pt x="0" y="6562"/>
                  </a:lnTo>
                  <a:cubicBezTo>
                    <a:pt x="0" y="6562"/>
                    <a:pt x="6407" y="19558"/>
                    <a:pt x="16084" y="26245"/>
                  </a:cubicBezTo>
                  <a:cubicBezTo>
                    <a:pt x="25761" y="32933"/>
                    <a:pt x="36484" y="33815"/>
                    <a:pt x="36484" y="33815"/>
                  </a:cubicBezTo>
                  <a:cubicBezTo>
                    <a:pt x="36484" y="33815"/>
                    <a:pt x="34784" y="32049"/>
                    <a:pt x="31908" y="27255"/>
                  </a:cubicBezTo>
                  <a:cubicBezTo>
                    <a:pt x="29030" y="22459"/>
                    <a:pt x="26153" y="11609"/>
                    <a:pt x="26153" y="11609"/>
                  </a:cubicBezTo>
                  <a:lnTo>
                    <a:pt x="170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265;p52">
              <a:extLst>
                <a:ext uri="{FF2B5EF4-FFF2-40B4-BE49-F238E27FC236}">
                  <a16:creationId xmlns:a16="http://schemas.microsoft.com/office/drawing/2014/main" id="{4BA1B895-10C3-1B0D-5819-76E66EA995A5}"/>
                </a:ext>
              </a:extLst>
            </p:cNvPr>
            <p:cNvSpPr/>
            <p:nvPr/>
          </p:nvSpPr>
          <p:spPr>
            <a:xfrm>
              <a:off x="1535000" y="3278675"/>
              <a:ext cx="935700" cy="864350"/>
            </a:xfrm>
            <a:custGeom>
              <a:avLst/>
              <a:gdLst/>
              <a:ahLst/>
              <a:cxnLst/>
              <a:rect l="l" t="t" r="r" b="b"/>
              <a:pathLst>
                <a:path w="37428" h="34574" extrusionOk="0">
                  <a:moveTo>
                    <a:pt x="17315" y="832"/>
                  </a:moveTo>
                  <a:lnTo>
                    <a:pt x="26246" y="12159"/>
                  </a:lnTo>
                  <a:cubicBezTo>
                    <a:pt x="26529" y="13213"/>
                    <a:pt x="29245" y="23197"/>
                    <a:pt x="32022" y="27826"/>
                  </a:cubicBezTo>
                  <a:cubicBezTo>
                    <a:pt x="33888" y="30936"/>
                    <a:pt x="35255" y="32774"/>
                    <a:pt x="36002" y="33700"/>
                  </a:cubicBezTo>
                  <a:cubicBezTo>
                    <a:pt x="33180" y="33305"/>
                    <a:pt x="24565" y="31718"/>
                    <a:pt x="16739" y="26309"/>
                  </a:cubicBezTo>
                  <a:cubicBezTo>
                    <a:pt x="8164" y="20385"/>
                    <a:pt x="2097" y="9302"/>
                    <a:pt x="968" y="7141"/>
                  </a:cubicBezTo>
                  <a:lnTo>
                    <a:pt x="17315" y="832"/>
                  </a:lnTo>
                  <a:close/>
                  <a:moveTo>
                    <a:pt x="17439" y="0"/>
                  </a:moveTo>
                  <a:cubicBezTo>
                    <a:pt x="17393" y="0"/>
                    <a:pt x="17347" y="9"/>
                    <a:pt x="17302" y="26"/>
                  </a:cubicBezTo>
                  <a:lnTo>
                    <a:pt x="302" y="6587"/>
                  </a:lnTo>
                  <a:cubicBezTo>
                    <a:pt x="95" y="6666"/>
                    <a:pt x="1" y="6907"/>
                    <a:pt x="99" y="7107"/>
                  </a:cubicBezTo>
                  <a:cubicBezTo>
                    <a:pt x="163" y="7238"/>
                    <a:pt x="6662" y="20268"/>
                    <a:pt x="16307" y="26934"/>
                  </a:cubicBezTo>
                  <a:cubicBezTo>
                    <a:pt x="25957" y="33601"/>
                    <a:pt x="36784" y="34560"/>
                    <a:pt x="36893" y="34570"/>
                  </a:cubicBezTo>
                  <a:cubicBezTo>
                    <a:pt x="36902" y="34571"/>
                    <a:pt x="36913" y="34572"/>
                    <a:pt x="36923" y="34572"/>
                  </a:cubicBezTo>
                  <a:lnTo>
                    <a:pt x="36923" y="34573"/>
                  </a:lnTo>
                  <a:cubicBezTo>
                    <a:pt x="37258" y="34572"/>
                    <a:pt x="37428" y="34172"/>
                    <a:pt x="37196" y="33931"/>
                  </a:cubicBezTo>
                  <a:cubicBezTo>
                    <a:pt x="37180" y="33912"/>
                    <a:pt x="35484" y="32125"/>
                    <a:pt x="32672" y="27437"/>
                  </a:cubicBezTo>
                  <a:cubicBezTo>
                    <a:pt x="29856" y="22744"/>
                    <a:pt x="26988" y="11997"/>
                    <a:pt x="26959" y="11890"/>
                  </a:cubicBezTo>
                  <a:cubicBezTo>
                    <a:pt x="26946" y="11840"/>
                    <a:pt x="26922" y="11793"/>
                    <a:pt x="26891" y="11752"/>
                  </a:cubicBezTo>
                  <a:lnTo>
                    <a:pt x="17736" y="144"/>
                  </a:lnTo>
                  <a:cubicBezTo>
                    <a:pt x="17663" y="51"/>
                    <a:pt x="17552" y="0"/>
                    <a:pt x="174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266;p52">
              <a:extLst>
                <a:ext uri="{FF2B5EF4-FFF2-40B4-BE49-F238E27FC236}">
                  <a16:creationId xmlns:a16="http://schemas.microsoft.com/office/drawing/2014/main" id="{20DDF3D0-EB66-1764-0CC6-914C5EF2106B}"/>
                </a:ext>
              </a:extLst>
            </p:cNvPr>
            <p:cNvSpPr/>
            <p:nvPr/>
          </p:nvSpPr>
          <p:spPr>
            <a:xfrm>
              <a:off x="2218250" y="3556350"/>
              <a:ext cx="104375" cy="173675"/>
            </a:xfrm>
            <a:custGeom>
              <a:avLst/>
              <a:gdLst/>
              <a:ahLst/>
              <a:cxnLst/>
              <a:rect l="l" t="t" r="r" b="b"/>
              <a:pathLst>
                <a:path w="4175" h="6947" extrusionOk="0">
                  <a:moveTo>
                    <a:pt x="4174" y="1"/>
                  </a:moveTo>
                  <a:lnTo>
                    <a:pt x="0" y="2212"/>
                  </a:lnTo>
                  <a:cubicBezTo>
                    <a:pt x="0" y="2212"/>
                    <a:pt x="1965" y="6386"/>
                    <a:pt x="2702" y="6877"/>
                  </a:cubicBezTo>
                  <a:cubicBezTo>
                    <a:pt x="2773" y="6925"/>
                    <a:pt x="2836" y="6947"/>
                    <a:pt x="2892" y="6947"/>
                  </a:cubicBezTo>
                  <a:cubicBezTo>
                    <a:pt x="3417" y="6947"/>
                    <a:pt x="3327" y="4993"/>
                    <a:pt x="3439" y="3439"/>
                  </a:cubicBezTo>
                  <a:cubicBezTo>
                    <a:pt x="3561" y="1720"/>
                    <a:pt x="4174" y="1"/>
                    <a:pt x="41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267;p52">
              <a:extLst>
                <a:ext uri="{FF2B5EF4-FFF2-40B4-BE49-F238E27FC236}">
                  <a16:creationId xmlns:a16="http://schemas.microsoft.com/office/drawing/2014/main" id="{D22EDB39-342E-1859-5B18-4E54DE031203}"/>
                </a:ext>
              </a:extLst>
            </p:cNvPr>
            <p:cNvSpPr/>
            <p:nvPr/>
          </p:nvSpPr>
          <p:spPr>
            <a:xfrm>
              <a:off x="2210150" y="3549200"/>
              <a:ext cx="121000" cy="187975"/>
            </a:xfrm>
            <a:custGeom>
              <a:avLst/>
              <a:gdLst/>
              <a:ahLst/>
              <a:cxnLst/>
              <a:rect l="l" t="t" r="r" b="b"/>
              <a:pathLst>
                <a:path w="4840" h="7519" extrusionOk="0">
                  <a:moveTo>
                    <a:pt x="4015" y="867"/>
                  </a:moveTo>
                  <a:lnTo>
                    <a:pt x="4015" y="867"/>
                  </a:lnTo>
                  <a:cubicBezTo>
                    <a:pt x="3820" y="1536"/>
                    <a:pt x="3554" y="2614"/>
                    <a:pt x="3476" y="3705"/>
                  </a:cubicBezTo>
                  <a:cubicBezTo>
                    <a:pt x="3449" y="4078"/>
                    <a:pt x="3434" y="4475"/>
                    <a:pt x="3419" y="4862"/>
                  </a:cubicBezTo>
                  <a:cubicBezTo>
                    <a:pt x="3391" y="5592"/>
                    <a:pt x="3350" y="6679"/>
                    <a:pt x="3190" y="6930"/>
                  </a:cubicBezTo>
                  <a:cubicBezTo>
                    <a:pt x="3189" y="6928"/>
                    <a:pt x="3186" y="6926"/>
                    <a:pt x="3184" y="6925"/>
                  </a:cubicBezTo>
                  <a:cubicBezTo>
                    <a:pt x="2720" y="6615"/>
                    <a:pt x="1464" y="4220"/>
                    <a:pt x="700" y="2622"/>
                  </a:cubicBezTo>
                  <a:lnTo>
                    <a:pt x="4015" y="867"/>
                  </a:lnTo>
                  <a:close/>
                  <a:moveTo>
                    <a:pt x="4500" y="0"/>
                  </a:moveTo>
                  <a:cubicBezTo>
                    <a:pt x="4456" y="0"/>
                    <a:pt x="4410" y="11"/>
                    <a:pt x="4365" y="34"/>
                  </a:cubicBezTo>
                  <a:lnTo>
                    <a:pt x="190" y="2244"/>
                  </a:lnTo>
                  <a:cubicBezTo>
                    <a:pt x="55" y="2316"/>
                    <a:pt x="0" y="2481"/>
                    <a:pt x="65" y="2619"/>
                  </a:cubicBezTo>
                  <a:cubicBezTo>
                    <a:pt x="398" y="3328"/>
                    <a:pt x="2102" y="6891"/>
                    <a:pt x="2867" y="7402"/>
                  </a:cubicBezTo>
                  <a:cubicBezTo>
                    <a:pt x="2999" y="7490"/>
                    <a:pt x="3118" y="7518"/>
                    <a:pt x="3217" y="7518"/>
                  </a:cubicBezTo>
                  <a:cubicBezTo>
                    <a:pt x="3293" y="7518"/>
                    <a:pt x="3368" y="7501"/>
                    <a:pt x="3436" y="7466"/>
                  </a:cubicBezTo>
                  <a:cubicBezTo>
                    <a:pt x="3882" y="7238"/>
                    <a:pt x="3933" y="6424"/>
                    <a:pt x="3992" y="4883"/>
                  </a:cubicBezTo>
                  <a:cubicBezTo>
                    <a:pt x="4007" y="4502"/>
                    <a:pt x="4022" y="4113"/>
                    <a:pt x="4047" y="3745"/>
                  </a:cubicBezTo>
                  <a:cubicBezTo>
                    <a:pt x="4166" y="2087"/>
                    <a:pt x="4763" y="400"/>
                    <a:pt x="4769" y="383"/>
                  </a:cubicBezTo>
                  <a:cubicBezTo>
                    <a:pt x="4840" y="185"/>
                    <a:pt x="4684" y="0"/>
                    <a:pt x="45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268;p52">
              <a:extLst>
                <a:ext uri="{FF2B5EF4-FFF2-40B4-BE49-F238E27FC236}">
                  <a16:creationId xmlns:a16="http://schemas.microsoft.com/office/drawing/2014/main" id="{D350A92F-B387-7C98-BC75-56736CDB4C9D}"/>
                </a:ext>
              </a:extLst>
            </p:cNvPr>
            <p:cNvSpPr/>
            <p:nvPr/>
          </p:nvSpPr>
          <p:spPr>
            <a:xfrm>
              <a:off x="2067825" y="3350700"/>
              <a:ext cx="254800" cy="319250"/>
            </a:xfrm>
            <a:custGeom>
              <a:avLst/>
              <a:gdLst/>
              <a:ahLst/>
              <a:cxnLst/>
              <a:rect l="l" t="t" r="r" b="b"/>
              <a:pathLst>
                <a:path w="10192" h="12770" extrusionOk="0">
                  <a:moveTo>
                    <a:pt x="3439" y="0"/>
                  </a:moveTo>
                  <a:lnTo>
                    <a:pt x="0" y="4788"/>
                  </a:lnTo>
                  <a:lnTo>
                    <a:pt x="4421" y="12770"/>
                  </a:lnTo>
                  <a:lnTo>
                    <a:pt x="10191" y="8227"/>
                  </a:lnTo>
                  <a:lnTo>
                    <a:pt x="34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269;p52">
              <a:extLst>
                <a:ext uri="{FF2B5EF4-FFF2-40B4-BE49-F238E27FC236}">
                  <a16:creationId xmlns:a16="http://schemas.microsoft.com/office/drawing/2014/main" id="{0F6F3F54-8424-4041-C2ED-DDB11A950D7A}"/>
                </a:ext>
              </a:extLst>
            </p:cNvPr>
            <p:cNvSpPr/>
            <p:nvPr/>
          </p:nvSpPr>
          <p:spPr>
            <a:xfrm>
              <a:off x="2060225" y="3343525"/>
              <a:ext cx="270500" cy="333600"/>
            </a:xfrm>
            <a:custGeom>
              <a:avLst/>
              <a:gdLst/>
              <a:ahLst/>
              <a:cxnLst/>
              <a:rect l="l" t="t" r="r" b="b"/>
              <a:pathLst>
                <a:path w="10820" h="13344" extrusionOk="0">
                  <a:moveTo>
                    <a:pt x="3758" y="757"/>
                  </a:moveTo>
                  <a:lnTo>
                    <a:pt x="10089" y="8470"/>
                  </a:lnTo>
                  <a:lnTo>
                    <a:pt x="4813" y="12624"/>
                  </a:lnTo>
                  <a:lnTo>
                    <a:pt x="643" y="5096"/>
                  </a:lnTo>
                  <a:lnTo>
                    <a:pt x="3758" y="757"/>
                  </a:lnTo>
                  <a:close/>
                  <a:moveTo>
                    <a:pt x="3733" y="0"/>
                  </a:moveTo>
                  <a:cubicBezTo>
                    <a:pt x="3644" y="4"/>
                    <a:pt x="3562" y="48"/>
                    <a:pt x="3510" y="119"/>
                  </a:cubicBezTo>
                  <a:lnTo>
                    <a:pt x="72" y="4909"/>
                  </a:lnTo>
                  <a:cubicBezTo>
                    <a:pt x="7" y="4999"/>
                    <a:pt x="0" y="5118"/>
                    <a:pt x="53" y="5214"/>
                  </a:cubicBezTo>
                  <a:lnTo>
                    <a:pt x="4474" y="13196"/>
                  </a:lnTo>
                  <a:cubicBezTo>
                    <a:pt x="4515" y="13270"/>
                    <a:pt x="4586" y="13322"/>
                    <a:pt x="4668" y="13338"/>
                  </a:cubicBezTo>
                  <a:cubicBezTo>
                    <a:pt x="4687" y="13341"/>
                    <a:pt x="4705" y="13344"/>
                    <a:pt x="4725" y="13344"/>
                  </a:cubicBezTo>
                  <a:cubicBezTo>
                    <a:pt x="4788" y="13344"/>
                    <a:pt x="4851" y="13322"/>
                    <a:pt x="4902" y="13282"/>
                  </a:cubicBezTo>
                  <a:lnTo>
                    <a:pt x="10672" y="8738"/>
                  </a:lnTo>
                  <a:cubicBezTo>
                    <a:pt x="10799" y="8640"/>
                    <a:pt x="10819" y="8456"/>
                    <a:pt x="10716" y="8332"/>
                  </a:cubicBezTo>
                  <a:lnTo>
                    <a:pt x="3964" y="105"/>
                  </a:lnTo>
                  <a:cubicBezTo>
                    <a:pt x="3907" y="36"/>
                    <a:pt x="3820" y="7"/>
                    <a:pt x="37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270;p52">
              <a:extLst>
                <a:ext uri="{FF2B5EF4-FFF2-40B4-BE49-F238E27FC236}">
                  <a16:creationId xmlns:a16="http://schemas.microsoft.com/office/drawing/2014/main" id="{698EAE7C-750B-8F24-6383-99686A6ADD18}"/>
                </a:ext>
              </a:extLst>
            </p:cNvPr>
            <p:cNvSpPr/>
            <p:nvPr/>
          </p:nvSpPr>
          <p:spPr>
            <a:xfrm>
              <a:off x="2021775" y="2902500"/>
              <a:ext cx="325425" cy="627250"/>
            </a:xfrm>
            <a:custGeom>
              <a:avLst/>
              <a:gdLst/>
              <a:ahLst/>
              <a:cxnLst/>
              <a:rect l="l" t="t" r="r" b="b"/>
              <a:pathLst>
                <a:path w="13017" h="25090" extrusionOk="0">
                  <a:moveTo>
                    <a:pt x="5281" y="1"/>
                  </a:moveTo>
                  <a:cubicBezTo>
                    <a:pt x="5281" y="1"/>
                    <a:pt x="3439" y="6140"/>
                    <a:pt x="1965" y="9455"/>
                  </a:cubicBezTo>
                  <a:cubicBezTo>
                    <a:pt x="492" y="12771"/>
                    <a:pt x="1" y="14490"/>
                    <a:pt x="1" y="14490"/>
                  </a:cubicBezTo>
                  <a:cubicBezTo>
                    <a:pt x="1" y="14490"/>
                    <a:pt x="246" y="16577"/>
                    <a:pt x="1842" y="19892"/>
                  </a:cubicBezTo>
                  <a:cubicBezTo>
                    <a:pt x="3322" y="22966"/>
                    <a:pt x="4591" y="25090"/>
                    <a:pt x="4866" y="25090"/>
                  </a:cubicBezTo>
                  <a:cubicBezTo>
                    <a:pt x="4887" y="25090"/>
                    <a:pt x="4903" y="25077"/>
                    <a:pt x="4912" y="25050"/>
                  </a:cubicBezTo>
                  <a:cubicBezTo>
                    <a:pt x="5034" y="24681"/>
                    <a:pt x="4176" y="22226"/>
                    <a:pt x="7737" y="17804"/>
                  </a:cubicBezTo>
                  <a:cubicBezTo>
                    <a:pt x="11298" y="13384"/>
                    <a:pt x="13017" y="11419"/>
                    <a:pt x="13017" y="11419"/>
                  </a:cubicBezTo>
                  <a:lnTo>
                    <a:pt x="528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271;p52">
              <a:extLst>
                <a:ext uri="{FF2B5EF4-FFF2-40B4-BE49-F238E27FC236}">
                  <a16:creationId xmlns:a16="http://schemas.microsoft.com/office/drawing/2014/main" id="{A5EEBB10-4C85-27D4-554A-F8AC861E41D7}"/>
                </a:ext>
              </a:extLst>
            </p:cNvPr>
            <p:cNvSpPr/>
            <p:nvPr/>
          </p:nvSpPr>
          <p:spPr>
            <a:xfrm>
              <a:off x="2014550" y="2895325"/>
              <a:ext cx="340375" cy="641600"/>
            </a:xfrm>
            <a:custGeom>
              <a:avLst/>
              <a:gdLst/>
              <a:ahLst/>
              <a:cxnLst/>
              <a:rect l="l" t="t" r="r" b="b"/>
              <a:pathLst>
                <a:path w="13615" h="25664" extrusionOk="0">
                  <a:moveTo>
                    <a:pt x="5668" y="945"/>
                  </a:moveTo>
                  <a:lnTo>
                    <a:pt x="12945" y="11687"/>
                  </a:lnTo>
                  <a:cubicBezTo>
                    <a:pt x="12460" y="12249"/>
                    <a:pt x="10755" y="14247"/>
                    <a:pt x="7802" y="17913"/>
                  </a:cubicBezTo>
                  <a:cubicBezTo>
                    <a:pt x="5055" y="21324"/>
                    <a:pt x="4880" y="23611"/>
                    <a:pt x="4907" y="24692"/>
                  </a:cubicBezTo>
                  <a:cubicBezTo>
                    <a:pt x="4424" y="23987"/>
                    <a:pt x="3530" y="22426"/>
                    <a:pt x="2389" y="20056"/>
                  </a:cubicBezTo>
                  <a:cubicBezTo>
                    <a:pt x="978" y="17124"/>
                    <a:pt x="634" y="15149"/>
                    <a:pt x="581" y="14799"/>
                  </a:cubicBezTo>
                  <a:lnTo>
                    <a:pt x="582" y="14799"/>
                  </a:lnTo>
                  <a:cubicBezTo>
                    <a:pt x="679" y="14477"/>
                    <a:pt x="1215" y="12786"/>
                    <a:pt x="2515" y="9859"/>
                  </a:cubicBezTo>
                  <a:cubicBezTo>
                    <a:pt x="3716" y="7160"/>
                    <a:pt x="5172" y="2554"/>
                    <a:pt x="5668" y="945"/>
                  </a:cubicBezTo>
                  <a:close/>
                  <a:moveTo>
                    <a:pt x="5571" y="1"/>
                  </a:moveTo>
                  <a:cubicBezTo>
                    <a:pt x="5453" y="1"/>
                    <a:pt x="5335" y="73"/>
                    <a:pt x="5295" y="206"/>
                  </a:cubicBezTo>
                  <a:cubicBezTo>
                    <a:pt x="5277" y="267"/>
                    <a:pt x="3442" y="6365"/>
                    <a:pt x="1992" y="9626"/>
                  </a:cubicBezTo>
                  <a:cubicBezTo>
                    <a:pt x="528" y="12922"/>
                    <a:pt x="34" y="14627"/>
                    <a:pt x="14" y="14698"/>
                  </a:cubicBezTo>
                  <a:cubicBezTo>
                    <a:pt x="4" y="14735"/>
                    <a:pt x="0" y="14773"/>
                    <a:pt x="5" y="14810"/>
                  </a:cubicBezTo>
                  <a:cubicBezTo>
                    <a:pt x="15" y="14898"/>
                    <a:pt x="274" y="16983"/>
                    <a:pt x="1873" y="20304"/>
                  </a:cubicBezTo>
                  <a:cubicBezTo>
                    <a:pt x="3053" y="22754"/>
                    <a:pt x="4577" y="25663"/>
                    <a:pt x="5166" y="25663"/>
                  </a:cubicBezTo>
                  <a:cubicBezTo>
                    <a:pt x="5169" y="25662"/>
                    <a:pt x="5173" y="25662"/>
                    <a:pt x="5176" y="25662"/>
                  </a:cubicBezTo>
                  <a:cubicBezTo>
                    <a:pt x="5313" y="25654"/>
                    <a:pt x="5427" y="25564"/>
                    <a:pt x="5472" y="25427"/>
                  </a:cubicBezTo>
                  <a:cubicBezTo>
                    <a:pt x="5509" y="25316"/>
                    <a:pt x="5503" y="25190"/>
                    <a:pt x="5492" y="24978"/>
                  </a:cubicBezTo>
                  <a:cubicBezTo>
                    <a:pt x="5448" y="24134"/>
                    <a:pt x="5332" y="21890"/>
                    <a:pt x="8248" y="18272"/>
                  </a:cubicBezTo>
                  <a:cubicBezTo>
                    <a:pt x="11762" y="13908"/>
                    <a:pt x="13502" y="11916"/>
                    <a:pt x="13520" y="11896"/>
                  </a:cubicBezTo>
                  <a:cubicBezTo>
                    <a:pt x="13605" y="11798"/>
                    <a:pt x="13615" y="11654"/>
                    <a:pt x="13542" y="11547"/>
                  </a:cubicBezTo>
                  <a:lnTo>
                    <a:pt x="5807" y="127"/>
                  </a:lnTo>
                  <a:cubicBezTo>
                    <a:pt x="5749" y="41"/>
                    <a:pt x="5660" y="1"/>
                    <a:pt x="5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272;p52">
              <a:extLst>
                <a:ext uri="{FF2B5EF4-FFF2-40B4-BE49-F238E27FC236}">
                  <a16:creationId xmlns:a16="http://schemas.microsoft.com/office/drawing/2014/main" id="{6EC896F9-164D-7CAC-BAEC-BA1823FF23DE}"/>
                </a:ext>
              </a:extLst>
            </p:cNvPr>
            <p:cNvSpPr/>
            <p:nvPr/>
          </p:nvSpPr>
          <p:spPr>
            <a:xfrm>
              <a:off x="1914325" y="3172675"/>
              <a:ext cx="297775" cy="571325"/>
            </a:xfrm>
            <a:custGeom>
              <a:avLst/>
              <a:gdLst/>
              <a:ahLst/>
              <a:cxnLst/>
              <a:rect l="l" t="t" r="r" b="b"/>
              <a:pathLst>
                <a:path w="11911" h="22853" extrusionOk="0">
                  <a:moveTo>
                    <a:pt x="4176" y="0"/>
                  </a:moveTo>
                  <a:lnTo>
                    <a:pt x="1" y="5279"/>
                  </a:lnTo>
                  <a:cubicBezTo>
                    <a:pt x="1" y="5279"/>
                    <a:pt x="491" y="9453"/>
                    <a:pt x="2456" y="13629"/>
                  </a:cubicBezTo>
                  <a:cubicBezTo>
                    <a:pt x="4421" y="17804"/>
                    <a:pt x="4833" y="22852"/>
                    <a:pt x="4833" y="22852"/>
                  </a:cubicBezTo>
                  <a:lnTo>
                    <a:pt x="11911" y="14365"/>
                  </a:lnTo>
                  <a:cubicBezTo>
                    <a:pt x="11911" y="14365"/>
                    <a:pt x="9824" y="12033"/>
                    <a:pt x="7245" y="8227"/>
                  </a:cubicBezTo>
                  <a:cubicBezTo>
                    <a:pt x="4668" y="4421"/>
                    <a:pt x="4176" y="0"/>
                    <a:pt x="41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273;p52">
              <a:extLst>
                <a:ext uri="{FF2B5EF4-FFF2-40B4-BE49-F238E27FC236}">
                  <a16:creationId xmlns:a16="http://schemas.microsoft.com/office/drawing/2014/main" id="{BA981774-F846-C837-E181-63E6B7EB0148}"/>
                </a:ext>
              </a:extLst>
            </p:cNvPr>
            <p:cNvSpPr/>
            <p:nvPr/>
          </p:nvSpPr>
          <p:spPr>
            <a:xfrm>
              <a:off x="1907000" y="3165500"/>
              <a:ext cx="312925" cy="585675"/>
            </a:xfrm>
            <a:custGeom>
              <a:avLst/>
              <a:gdLst/>
              <a:ahLst/>
              <a:cxnLst/>
              <a:rect l="l" t="t" r="r" b="b"/>
              <a:pathLst>
                <a:path w="12517" h="23427" extrusionOk="0">
                  <a:moveTo>
                    <a:pt x="4284" y="983"/>
                  </a:moveTo>
                  <a:cubicBezTo>
                    <a:pt x="4526" y="2372"/>
                    <a:pt x="5278" y="5685"/>
                    <a:pt x="7302" y="8674"/>
                  </a:cubicBezTo>
                  <a:cubicBezTo>
                    <a:pt x="9453" y="11849"/>
                    <a:pt x="11285" y="14028"/>
                    <a:pt x="11828" y="14657"/>
                  </a:cubicBezTo>
                  <a:lnTo>
                    <a:pt x="5338" y="22438"/>
                  </a:lnTo>
                  <a:cubicBezTo>
                    <a:pt x="5149" y="20909"/>
                    <a:pt x="4549" y="17067"/>
                    <a:pt x="3009" y="13794"/>
                  </a:cubicBezTo>
                  <a:cubicBezTo>
                    <a:pt x="1268" y="10095"/>
                    <a:pt x="690" y="6349"/>
                    <a:pt x="593" y="5648"/>
                  </a:cubicBezTo>
                  <a:lnTo>
                    <a:pt x="4284" y="983"/>
                  </a:lnTo>
                  <a:close/>
                  <a:moveTo>
                    <a:pt x="4471" y="1"/>
                  </a:moveTo>
                  <a:cubicBezTo>
                    <a:pt x="4385" y="1"/>
                    <a:pt x="4301" y="39"/>
                    <a:pt x="4244" y="108"/>
                  </a:cubicBezTo>
                  <a:lnTo>
                    <a:pt x="69" y="5388"/>
                  </a:lnTo>
                  <a:cubicBezTo>
                    <a:pt x="22" y="5448"/>
                    <a:pt x="1" y="5525"/>
                    <a:pt x="9" y="5600"/>
                  </a:cubicBezTo>
                  <a:cubicBezTo>
                    <a:pt x="15" y="5641"/>
                    <a:pt x="529" y="9869"/>
                    <a:pt x="2491" y="14038"/>
                  </a:cubicBezTo>
                  <a:cubicBezTo>
                    <a:pt x="4410" y="18116"/>
                    <a:pt x="4837" y="23113"/>
                    <a:pt x="4840" y="23163"/>
                  </a:cubicBezTo>
                  <a:cubicBezTo>
                    <a:pt x="4853" y="23312"/>
                    <a:pt x="4977" y="23426"/>
                    <a:pt x="5126" y="23426"/>
                  </a:cubicBezTo>
                  <a:cubicBezTo>
                    <a:pt x="5210" y="23426"/>
                    <a:pt x="5291" y="23388"/>
                    <a:pt x="5346" y="23323"/>
                  </a:cubicBezTo>
                  <a:lnTo>
                    <a:pt x="12425" y="14836"/>
                  </a:lnTo>
                  <a:cubicBezTo>
                    <a:pt x="12516" y="14728"/>
                    <a:pt x="12513" y="14568"/>
                    <a:pt x="12418" y="14462"/>
                  </a:cubicBezTo>
                  <a:cubicBezTo>
                    <a:pt x="12398" y="14438"/>
                    <a:pt x="10312" y="12097"/>
                    <a:pt x="7776" y="8353"/>
                  </a:cubicBezTo>
                  <a:cubicBezTo>
                    <a:pt x="5269" y="4652"/>
                    <a:pt x="4758" y="298"/>
                    <a:pt x="4753" y="255"/>
                  </a:cubicBezTo>
                  <a:cubicBezTo>
                    <a:pt x="4741" y="139"/>
                    <a:pt x="4660" y="43"/>
                    <a:pt x="4548" y="11"/>
                  </a:cubicBezTo>
                  <a:cubicBezTo>
                    <a:pt x="4522" y="4"/>
                    <a:pt x="4497" y="1"/>
                    <a:pt x="44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274;p52">
              <a:extLst>
                <a:ext uri="{FF2B5EF4-FFF2-40B4-BE49-F238E27FC236}">
                  <a16:creationId xmlns:a16="http://schemas.microsoft.com/office/drawing/2014/main" id="{EEAAE57B-2547-AFD9-0811-E76ACF5F575A}"/>
                </a:ext>
              </a:extLst>
            </p:cNvPr>
            <p:cNvSpPr/>
            <p:nvPr/>
          </p:nvSpPr>
          <p:spPr>
            <a:xfrm>
              <a:off x="1969575" y="2394475"/>
              <a:ext cx="976200" cy="1016300"/>
            </a:xfrm>
            <a:custGeom>
              <a:avLst/>
              <a:gdLst/>
              <a:ahLst/>
              <a:cxnLst/>
              <a:rect l="l" t="t" r="r" b="b"/>
              <a:pathLst>
                <a:path w="39048" h="40652" extrusionOk="0">
                  <a:moveTo>
                    <a:pt x="24487" y="1"/>
                  </a:moveTo>
                  <a:cubicBezTo>
                    <a:pt x="15906" y="1"/>
                    <a:pt x="9204" y="5478"/>
                    <a:pt x="9947" y="7922"/>
                  </a:cubicBezTo>
                  <a:cubicBezTo>
                    <a:pt x="10807" y="10746"/>
                    <a:pt x="5527" y="11482"/>
                    <a:pt x="5527" y="11482"/>
                  </a:cubicBezTo>
                  <a:cubicBezTo>
                    <a:pt x="5527" y="11482"/>
                    <a:pt x="3685" y="11728"/>
                    <a:pt x="2089" y="13447"/>
                  </a:cubicBezTo>
                  <a:cubicBezTo>
                    <a:pt x="492" y="15167"/>
                    <a:pt x="0" y="19218"/>
                    <a:pt x="2456" y="23516"/>
                  </a:cubicBezTo>
                  <a:cubicBezTo>
                    <a:pt x="3381" y="25133"/>
                    <a:pt x="4253" y="25638"/>
                    <a:pt x="4981" y="25638"/>
                  </a:cubicBezTo>
                  <a:cubicBezTo>
                    <a:pt x="6188" y="25638"/>
                    <a:pt x="7000" y="24253"/>
                    <a:pt x="7000" y="24253"/>
                  </a:cubicBezTo>
                  <a:cubicBezTo>
                    <a:pt x="7000" y="24253"/>
                    <a:pt x="7614" y="25849"/>
                    <a:pt x="8719" y="28673"/>
                  </a:cubicBezTo>
                  <a:cubicBezTo>
                    <a:pt x="9825" y="31497"/>
                    <a:pt x="13386" y="38741"/>
                    <a:pt x="16577" y="40092"/>
                  </a:cubicBezTo>
                  <a:cubicBezTo>
                    <a:pt x="17404" y="40442"/>
                    <a:pt x="18263" y="40652"/>
                    <a:pt x="19161" y="40652"/>
                  </a:cubicBezTo>
                  <a:cubicBezTo>
                    <a:pt x="21734" y="40652"/>
                    <a:pt x="24630" y="38928"/>
                    <a:pt x="27997" y="33831"/>
                  </a:cubicBezTo>
                  <a:cubicBezTo>
                    <a:pt x="32540" y="26954"/>
                    <a:pt x="35979" y="14184"/>
                    <a:pt x="35979" y="14184"/>
                  </a:cubicBezTo>
                  <a:cubicBezTo>
                    <a:pt x="35979" y="14184"/>
                    <a:pt x="39048" y="2642"/>
                    <a:pt x="28610" y="431"/>
                  </a:cubicBezTo>
                  <a:cubicBezTo>
                    <a:pt x="27204" y="133"/>
                    <a:pt x="25823" y="1"/>
                    <a:pt x="24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275;p52">
              <a:extLst>
                <a:ext uri="{FF2B5EF4-FFF2-40B4-BE49-F238E27FC236}">
                  <a16:creationId xmlns:a16="http://schemas.microsoft.com/office/drawing/2014/main" id="{DC0B57CA-D147-3A6C-D79F-0999F97498DE}"/>
                </a:ext>
              </a:extLst>
            </p:cNvPr>
            <p:cNvSpPr/>
            <p:nvPr/>
          </p:nvSpPr>
          <p:spPr>
            <a:xfrm>
              <a:off x="1962275" y="2387325"/>
              <a:ext cx="950425" cy="1030625"/>
            </a:xfrm>
            <a:custGeom>
              <a:avLst/>
              <a:gdLst/>
              <a:ahLst/>
              <a:cxnLst/>
              <a:rect l="l" t="t" r="r" b="b"/>
              <a:pathLst>
                <a:path w="38017" h="41225" extrusionOk="0">
                  <a:moveTo>
                    <a:pt x="24772" y="572"/>
                  </a:moveTo>
                  <a:cubicBezTo>
                    <a:pt x="26084" y="572"/>
                    <a:pt x="27447" y="702"/>
                    <a:pt x="28843" y="998"/>
                  </a:cubicBezTo>
                  <a:cubicBezTo>
                    <a:pt x="31640" y="1591"/>
                    <a:pt x="33695" y="2926"/>
                    <a:pt x="34951" y="4966"/>
                  </a:cubicBezTo>
                  <a:cubicBezTo>
                    <a:pt x="37396" y="8942"/>
                    <a:pt x="36011" y="14330"/>
                    <a:pt x="35994" y="14396"/>
                  </a:cubicBezTo>
                  <a:cubicBezTo>
                    <a:pt x="35948" y="14565"/>
                    <a:pt x="32510" y="27211"/>
                    <a:pt x="28051" y="33958"/>
                  </a:cubicBezTo>
                  <a:cubicBezTo>
                    <a:pt x="24529" y="39288"/>
                    <a:pt x="21655" y="40659"/>
                    <a:pt x="19442" y="40659"/>
                  </a:cubicBezTo>
                  <a:cubicBezTo>
                    <a:pt x="18502" y="40659"/>
                    <a:pt x="17682" y="40412"/>
                    <a:pt x="16982" y="40115"/>
                  </a:cubicBezTo>
                  <a:cubicBezTo>
                    <a:pt x="13996" y="38852"/>
                    <a:pt x="10502" y="31983"/>
                    <a:pt x="9278" y="28855"/>
                  </a:cubicBezTo>
                  <a:cubicBezTo>
                    <a:pt x="8173" y="26032"/>
                    <a:pt x="7560" y="24436"/>
                    <a:pt x="7560" y="24436"/>
                  </a:cubicBezTo>
                  <a:cubicBezTo>
                    <a:pt x="7519" y="24334"/>
                    <a:pt x="7426" y="24264"/>
                    <a:pt x="7316" y="24254"/>
                  </a:cubicBezTo>
                  <a:cubicBezTo>
                    <a:pt x="7308" y="24253"/>
                    <a:pt x="7300" y="24253"/>
                    <a:pt x="7292" y="24253"/>
                  </a:cubicBezTo>
                  <a:cubicBezTo>
                    <a:pt x="7191" y="24253"/>
                    <a:pt x="7097" y="24307"/>
                    <a:pt x="7046" y="24394"/>
                  </a:cubicBezTo>
                  <a:cubicBezTo>
                    <a:pt x="7038" y="24407"/>
                    <a:pt x="6300" y="25638"/>
                    <a:pt x="5274" y="25638"/>
                  </a:cubicBezTo>
                  <a:lnTo>
                    <a:pt x="5265" y="25638"/>
                  </a:lnTo>
                  <a:cubicBezTo>
                    <a:pt x="4507" y="25632"/>
                    <a:pt x="3745" y="24968"/>
                    <a:pt x="2998" y="23661"/>
                  </a:cubicBezTo>
                  <a:cubicBezTo>
                    <a:pt x="661" y="19571"/>
                    <a:pt x="1044" y="15594"/>
                    <a:pt x="2591" y="13929"/>
                  </a:cubicBezTo>
                  <a:cubicBezTo>
                    <a:pt x="4092" y="12313"/>
                    <a:pt x="5840" y="12055"/>
                    <a:pt x="5859" y="12052"/>
                  </a:cubicBezTo>
                  <a:cubicBezTo>
                    <a:pt x="5996" y="12034"/>
                    <a:pt x="9240" y="11563"/>
                    <a:pt x="10290" y="9919"/>
                  </a:cubicBezTo>
                  <a:cubicBezTo>
                    <a:pt x="10636" y="9378"/>
                    <a:pt x="10711" y="8775"/>
                    <a:pt x="10514" y="8126"/>
                  </a:cubicBezTo>
                  <a:cubicBezTo>
                    <a:pt x="10327" y="7514"/>
                    <a:pt x="10733" y="6605"/>
                    <a:pt x="11628" y="5629"/>
                  </a:cubicBezTo>
                  <a:cubicBezTo>
                    <a:pt x="13650" y="3422"/>
                    <a:pt x="18650" y="572"/>
                    <a:pt x="24772" y="572"/>
                  </a:cubicBezTo>
                  <a:close/>
                  <a:moveTo>
                    <a:pt x="24793" y="1"/>
                  </a:moveTo>
                  <a:cubicBezTo>
                    <a:pt x="18475" y="1"/>
                    <a:pt x="13301" y="2955"/>
                    <a:pt x="11204" y="5242"/>
                  </a:cubicBezTo>
                  <a:cubicBezTo>
                    <a:pt x="10155" y="6386"/>
                    <a:pt x="9715" y="7470"/>
                    <a:pt x="9965" y="8291"/>
                  </a:cubicBezTo>
                  <a:cubicBezTo>
                    <a:pt x="10113" y="8780"/>
                    <a:pt x="10062" y="9211"/>
                    <a:pt x="9808" y="9610"/>
                  </a:cubicBezTo>
                  <a:cubicBezTo>
                    <a:pt x="8900" y="11032"/>
                    <a:pt x="5810" y="11481"/>
                    <a:pt x="5781" y="11486"/>
                  </a:cubicBezTo>
                  <a:cubicBezTo>
                    <a:pt x="5702" y="11496"/>
                    <a:pt x="3817" y="11764"/>
                    <a:pt x="2170" y="13539"/>
                  </a:cubicBezTo>
                  <a:cubicBezTo>
                    <a:pt x="443" y="15399"/>
                    <a:pt x="1" y="19572"/>
                    <a:pt x="2500" y="23944"/>
                  </a:cubicBezTo>
                  <a:cubicBezTo>
                    <a:pt x="3356" y="25442"/>
                    <a:pt x="4286" y="26205"/>
                    <a:pt x="5262" y="26211"/>
                  </a:cubicBezTo>
                  <a:lnTo>
                    <a:pt x="5273" y="26211"/>
                  </a:lnTo>
                  <a:cubicBezTo>
                    <a:pt x="6159" y="26211"/>
                    <a:pt x="6839" y="25585"/>
                    <a:pt x="7214" y="25135"/>
                  </a:cubicBezTo>
                  <a:cubicBezTo>
                    <a:pt x="7476" y="25808"/>
                    <a:pt x="7997" y="27156"/>
                    <a:pt x="8745" y="29065"/>
                  </a:cubicBezTo>
                  <a:cubicBezTo>
                    <a:pt x="9741" y="31610"/>
                    <a:pt x="13351" y="39201"/>
                    <a:pt x="16758" y="40643"/>
                  </a:cubicBezTo>
                  <a:cubicBezTo>
                    <a:pt x="17672" y="41029"/>
                    <a:pt x="18571" y="41225"/>
                    <a:pt x="19461" y="41225"/>
                  </a:cubicBezTo>
                  <a:cubicBezTo>
                    <a:pt x="22499" y="41225"/>
                    <a:pt x="25436" y="38954"/>
                    <a:pt x="28529" y="34274"/>
                  </a:cubicBezTo>
                  <a:cubicBezTo>
                    <a:pt x="33045" y="27438"/>
                    <a:pt x="36512" y="14673"/>
                    <a:pt x="36547" y="14544"/>
                  </a:cubicBezTo>
                  <a:cubicBezTo>
                    <a:pt x="36608" y="14314"/>
                    <a:pt x="38016" y="8862"/>
                    <a:pt x="35440" y="4669"/>
                  </a:cubicBezTo>
                  <a:cubicBezTo>
                    <a:pt x="34099" y="2487"/>
                    <a:pt x="31920" y="1064"/>
                    <a:pt x="28963" y="437"/>
                  </a:cubicBezTo>
                  <a:cubicBezTo>
                    <a:pt x="27533" y="135"/>
                    <a:pt x="26137" y="1"/>
                    <a:pt x="247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276;p52">
              <a:extLst>
                <a:ext uri="{FF2B5EF4-FFF2-40B4-BE49-F238E27FC236}">
                  <a16:creationId xmlns:a16="http://schemas.microsoft.com/office/drawing/2014/main" id="{1AF0C2D9-06AC-1AC6-0111-B2DADAAAF88E}"/>
                </a:ext>
              </a:extLst>
            </p:cNvPr>
            <p:cNvSpPr/>
            <p:nvPr/>
          </p:nvSpPr>
          <p:spPr>
            <a:xfrm>
              <a:off x="2497050" y="2844875"/>
              <a:ext cx="84125" cy="221225"/>
            </a:xfrm>
            <a:custGeom>
              <a:avLst/>
              <a:gdLst/>
              <a:ahLst/>
              <a:cxnLst/>
              <a:rect l="l" t="t" r="r" b="b"/>
              <a:pathLst>
                <a:path w="3365" h="8849" extrusionOk="0">
                  <a:moveTo>
                    <a:pt x="3207" y="0"/>
                  </a:moveTo>
                  <a:cubicBezTo>
                    <a:pt x="2594" y="0"/>
                    <a:pt x="1" y="5898"/>
                    <a:pt x="1" y="5898"/>
                  </a:cubicBezTo>
                  <a:cubicBezTo>
                    <a:pt x="1" y="5898"/>
                    <a:pt x="483" y="8738"/>
                    <a:pt x="1555" y="8847"/>
                  </a:cubicBezTo>
                  <a:cubicBezTo>
                    <a:pt x="1565" y="8848"/>
                    <a:pt x="1576" y="8848"/>
                    <a:pt x="1587" y="8848"/>
                  </a:cubicBezTo>
                  <a:cubicBezTo>
                    <a:pt x="2634" y="8848"/>
                    <a:pt x="3015" y="3616"/>
                    <a:pt x="3318" y="655"/>
                  </a:cubicBezTo>
                  <a:cubicBezTo>
                    <a:pt x="3364" y="195"/>
                    <a:pt x="3318" y="0"/>
                    <a:pt x="3207"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277;p52">
              <a:extLst>
                <a:ext uri="{FF2B5EF4-FFF2-40B4-BE49-F238E27FC236}">
                  <a16:creationId xmlns:a16="http://schemas.microsoft.com/office/drawing/2014/main" id="{AD201CAE-B2DA-F924-5EEC-179D20D50ACF}"/>
                </a:ext>
              </a:extLst>
            </p:cNvPr>
            <p:cNvSpPr/>
            <p:nvPr/>
          </p:nvSpPr>
          <p:spPr>
            <a:xfrm>
              <a:off x="2497050" y="2844875"/>
              <a:ext cx="84125" cy="221225"/>
            </a:xfrm>
            <a:custGeom>
              <a:avLst/>
              <a:gdLst/>
              <a:ahLst/>
              <a:cxnLst/>
              <a:rect l="l" t="t" r="r" b="b"/>
              <a:pathLst>
                <a:path w="3365" h="8849" extrusionOk="0">
                  <a:moveTo>
                    <a:pt x="3207" y="0"/>
                  </a:moveTo>
                  <a:cubicBezTo>
                    <a:pt x="2594" y="0"/>
                    <a:pt x="1" y="5898"/>
                    <a:pt x="1" y="5898"/>
                  </a:cubicBezTo>
                  <a:cubicBezTo>
                    <a:pt x="1" y="5898"/>
                    <a:pt x="483" y="8738"/>
                    <a:pt x="1555" y="8847"/>
                  </a:cubicBezTo>
                  <a:cubicBezTo>
                    <a:pt x="1565" y="8848"/>
                    <a:pt x="1576" y="8848"/>
                    <a:pt x="1587" y="8848"/>
                  </a:cubicBezTo>
                  <a:cubicBezTo>
                    <a:pt x="2634" y="8848"/>
                    <a:pt x="3015" y="3616"/>
                    <a:pt x="3318" y="655"/>
                  </a:cubicBezTo>
                  <a:cubicBezTo>
                    <a:pt x="3364" y="195"/>
                    <a:pt x="3318" y="0"/>
                    <a:pt x="3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278;p52">
              <a:extLst>
                <a:ext uri="{FF2B5EF4-FFF2-40B4-BE49-F238E27FC236}">
                  <a16:creationId xmlns:a16="http://schemas.microsoft.com/office/drawing/2014/main" id="{C7AA975E-249D-AA3B-080F-9FEF7AFF3DB4}"/>
                </a:ext>
              </a:extLst>
            </p:cNvPr>
            <p:cNvSpPr/>
            <p:nvPr/>
          </p:nvSpPr>
          <p:spPr>
            <a:xfrm>
              <a:off x="2468225" y="2849175"/>
              <a:ext cx="209250" cy="296275"/>
            </a:xfrm>
            <a:custGeom>
              <a:avLst/>
              <a:gdLst/>
              <a:ahLst/>
              <a:cxnLst/>
              <a:rect l="l" t="t" r="r" b="b"/>
              <a:pathLst>
                <a:path w="8370" h="11851" extrusionOk="0">
                  <a:moveTo>
                    <a:pt x="8052" y="0"/>
                  </a:moveTo>
                  <a:cubicBezTo>
                    <a:pt x="7919" y="0"/>
                    <a:pt x="7800" y="93"/>
                    <a:pt x="7772" y="228"/>
                  </a:cubicBezTo>
                  <a:cubicBezTo>
                    <a:pt x="7717" y="469"/>
                    <a:pt x="6414" y="6171"/>
                    <a:pt x="6170" y="8861"/>
                  </a:cubicBezTo>
                  <a:lnTo>
                    <a:pt x="6157" y="8992"/>
                  </a:lnTo>
                  <a:cubicBezTo>
                    <a:pt x="6047" y="10211"/>
                    <a:pt x="5975" y="11016"/>
                    <a:pt x="5663" y="11211"/>
                  </a:cubicBezTo>
                  <a:cubicBezTo>
                    <a:pt x="5590" y="11256"/>
                    <a:pt x="5489" y="11276"/>
                    <a:pt x="5367" y="11276"/>
                  </a:cubicBezTo>
                  <a:cubicBezTo>
                    <a:pt x="4973" y="11276"/>
                    <a:pt x="4359" y="11068"/>
                    <a:pt x="3733" y="10830"/>
                  </a:cubicBezTo>
                  <a:cubicBezTo>
                    <a:pt x="1330" y="9914"/>
                    <a:pt x="601" y="7007"/>
                    <a:pt x="594" y="6978"/>
                  </a:cubicBezTo>
                  <a:cubicBezTo>
                    <a:pt x="562" y="6846"/>
                    <a:pt x="444" y="6758"/>
                    <a:pt x="314" y="6758"/>
                  </a:cubicBezTo>
                  <a:cubicBezTo>
                    <a:pt x="292" y="6758"/>
                    <a:pt x="270" y="6761"/>
                    <a:pt x="248" y="6766"/>
                  </a:cubicBezTo>
                  <a:cubicBezTo>
                    <a:pt x="95" y="6803"/>
                    <a:pt x="0" y="6958"/>
                    <a:pt x="37" y="7112"/>
                  </a:cubicBezTo>
                  <a:cubicBezTo>
                    <a:pt x="69" y="7243"/>
                    <a:pt x="840" y="10341"/>
                    <a:pt x="3529" y="11365"/>
                  </a:cubicBezTo>
                  <a:cubicBezTo>
                    <a:pt x="4320" y="11665"/>
                    <a:pt x="4913" y="11850"/>
                    <a:pt x="5368" y="11850"/>
                  </a:cubicBezTo>
                  <a:cubicBezTo>
                    <a:pt x="5601" y="11850"/>
                    <a:pt x="5798" y="11802"/>
                    <a:pt x="5965" y="11697"/>
                  </a:cubicBezTo>
                  <a:cubicBezTo>
                    <a:pt x="6518" y="11352"/>
                    <a:pt x="6592" y="10532"/>
                    <a:pt x="6728" y="9045"/>
                  </a:cubicBezTo>
                  <a:lnTo>
                    <a:pt x="6739" y="8913"/>
                  </a:lnTo>
                  <a:cubicBezTo>
                    <a:pt x="6981" y="6262"/>
                    <a:pt x="8317" y="415"/>
                    <a:pt x="8330" y="356"/>
                  </a:cubicBezTo>
                  <a:cubicBezTo>
                    <a:pt x="8369" y="199"/>
                    <a:pt x="8272" y="43"/>
                    <a:pt x="8116" y="7"/>
                  </a:cubicBezTo>
                  <a:cubicBezTo>
                    <a:pt x="8094" y="2"/>
                    <a:pt x="8073" y="0"/>
                    <a:pt x="8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279;p52">
              <a:extLst>
                <a:ext uri="{FF2B5EF4-FFF2-40B4-BE49-F238E27FC236}">
                  <a16:creationId xmlns:a16="http://schemas.microsoft.com/office/drawing/2014/main" id="{D8864199-610A-4B95-8282-94894E0DC4A0}"/>
                </a:ext>
              </a:extLst>
            </p:cNvPr>
            <p:cNvSpPr/>
            <p:nvPr/>
          </p:nvSpPr>
          <p:spPr>
            <a:xfrm>
              <a:off x="2290550" y="2999725"/>
              <a:ext cx="100625" cy="32750"/>
            </a:xfrm>
            <a:custGeom>
              <a:avLst/>
              <a:gdLst/>
              <a:ahLst/>
              <a:cxnLst/>
              <a:rect l="l" t="t" r="r" b="b"/>
              <a:pathLst>
                <a:path w="4025" h="1310" extrusionOk="0">
                  <a:moveTo>
                    <a:pt x="3738" y="0"/>
                  </a:moveTo>
                  <a:cubicBezTo>
                    <a:pt x="3227" y="0"/>
                    <a:pt x="536" y="670"/>
                    <a:pt x="231" y="745"/>
                  </a:cubicBezTo>
                  <a:cubicBezTo>
                    <a:pt x="92" y="781"/>
                    <a:pt x="1" y="915"/>
                    <a:pt x="18" y="1057"/>
                  </a:cubicBezTo>
                  <a:cubicBezTo>
                    <a:pt x="35" y="1201"/>
                    <a:pt x="157" y="1308"/>
                    <a:pt x="300" y="1310"/>
                  </a:cubicBezTo>
                  <a:cubicBezTo>
                    <a:pt x="323" y="1310"/>
                    <a:pt x="346" y="1307"/>
                    <a:pt x="370" y="1302"/>
                  </a:cubicBezTo>
                  <a:cubicBezTo>
                    <a:pt x="1496" y="1019"/>
                    <a:pt x="3406" y="573"/>
                    <a:pt x="3738" y="573"/>
                  </a:cubicBezTo>
                  <a:cubicBezTo>
                    <a:pt x="3897" y="573"/>
                    <a:pt x="4024" y="445"/>
                    <a:pt x="4024" y="287"/>
                  </a:cubicBezTo>
                  <a:cubicBezTo>
                    <a:pt x="4024" y="128"/>
                    <a:pt x="3897" y="0"/>
                    <a:pt x="37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280;p52">
              <a:extLst>
                <a:ext uri="{FF2B5EF4-FFF2-40B4-BE49-F238E27FC236}">
                  <a16:creationId xmlns:a16="http://schemas.microsoft.com/office/drawing/2014/main" id="{52ADC5F0-416C-AE38-5120-A188747924A4}"/>
                </a:ext>
              </a:extLst>
            </p:cNvPr>
            <p:cNvSpPr/>
            <p:nvPr/>
          </p:nvSpPr>
          <p:spPr>
            <a:xfrm>
              <a:off x="2336575" y="3015050"/>
              <a:ext cx="110300" cy="152500"/>
            </a:xfrm>
            <a:custGeom>
              <a:avLst/>
              <a:gdLst/>
              <a:ahLst/>
              <a:cxnLst/>
              <a:rect l="l" t="t" r="r" b="b"/>
              <a:pathLst>
                <a:path w="4412" h="6100" extrusionOk="0">
                  <a:moveTo>
                    <a:pt x="303" y="1"/>
                  </a:moveTo>
                  <a:cubicBezTo>
                    <a:pt x="292" y="1"/>
                    <a:pt x="282" y="1"/>
                    <a:pt x="271" y="3"/>
                  </a:cubicBezTo>
                  <a:cubicBezTo>
                    <a:pt x="114" y="19"/>
                    <a:pt x="0" y="160"/>
                    <a:pt x="16" y="317"/>
                  </a:cubicBezTo>
                  <a:cubicBezTo>
                    <a:pt x="37" y="512"/>
                    <a:pt x="568" y="5063"/>
                    <a:pt x="4026" y="6088"/>
                  </a:cubicBezTo>
                  <a:cubicBezTo>
                    <a:pt x="4053" y="6096"/>
                    <a:pt x="4081" y="6099"/>
                    <a:pt x="4108" y="6099"/>
                  </a:cubicBezTo>
                  <a:cubicBezTo>
                    <a:pt x="4249" y="6099"/>
                    <a:pt x="4371" y="5994"/>
                    <a:pt x="4391" y="5854"/>
                  </a:cubicBezTo>
                  <a:cubicBezTo>
                    <a:pt x="4411" y="5713"/>
                    <a:pt x="4326" y="5579"/>
                    <a:pt x="4189" y="5538"/>
                  </a:cubicBezTo>
                  <a:cubicBezTo>
                    <a:pt x="1098" y="4622"/>
                    <a:pt x="591" y="300"/>
                    <a:pt x="587" y="256"/>
                  </a:cubicBezTo>
                  <a:cubicBezTo>
                    <a:pt x="571" y="109"/>
                    <a:pt x="447"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281;p52">
              <a:extLst>
                <a:ext uri="{FF2B5EF4-FFF2-40B4-BE49-F238E27FC236}">
                  <a16:creationId xmlns:a16="http://schemas.microsoft.com/office/drawing/2014/main" id="{76B673D0-C578-1CC7-F58E-00EB72534671}"/>
                </a:ext>
              </a:extLst>
            </p:cNvPr>
            <p:cNvSpPr/>
            <p:nvPr/>
          </p:nvSpPr>
          <p:spPr>
            <a:xfrm>
              <a:off x="2502650" y="2817300"/>
              <a:ext cx="42075" cy="72225"/>
            </a:xfrm>
            <a:custGeom>
              <a:avLst/>
              <a:gdLst/>
              <a:ahLst/>
              <a:cxnLst/>
              <a:rect l="l" t="t" r="r" b="b"/>
              <a:pathLst>
                <a:path w="1683" h="2889" extrusionOk="0">
                  <a:moveTo>
                    <a:pt x="1101" y="0"/>
                  </a:moveTo>
                  <a:cubicBezTo>
                    <a:pt x="753" y="0"/>
                    <a:pt x="355" y="551"/>
                    <a:pt x="184" y="1292"/>
                  </a:cubicBezTo>
                  <a:cubicBezTo>
                    <a:pt x="0" y="2084"/>
                    <a:pt x="146" y="2796"/>
                    <a:pt x="510" y="2880"/>
                  </a:cubicBezTo>
                  <a:cubicBezTo>
                    <a:pt x="534" y="2885"/>
                    <a:pt x="558" y="2888"/>
                    <a:pt x="582" y="2888"/>
                  </a:cubicBezTo>
                  <a:cubicBezTo>
                    <a:pt x="930" y="2888"/>
                    <a:pt x="1328" y="2337"/>
                    <a:pt x="1499" y="1596"/>
                  </a:cubicBezTo>
                  <a:cubicBezTo>
                    <a:pt x="1682" y="803"/>
                    <a:pt x="1536" y="92"/>
                    <a:pt x="1173" y="9"/>
                  </a:cubicBezTo>
                  <a:cubicBezTo>
                    <a:pt x="1149" y="3"/>
                    <a:pt x="1125" y="0"/>
                    <a:pt x="1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282;p52">
              <a:extLst>
                <a:ext uri="{FF2B5EF4-FFF2-40B4-BE49-F238E27FC236}">
                  <a16:creationId xmlns:a16="http://schemas.microsoft.com/office/drawing/2014/main" id="{1CA62F6C-547A-93B7-BF7D-0F466264E79B}"/>
                </a:ext>
              </a:extLst>
            </p:cNvPr>
            <p:cNvSpPr/>
            <p:nvPr/>
          </p:nvSpPr>
          <p:spPr>
            <a:xfrm>
              <a:off x="2705700" y="2884075"/>
              <a:ext cx="42075" cy="72225"/>
            </a:xfrm>
            <a:custGeom>
              <a:avLst/>
              <a:gdLst/>
              <a:ahLst/>
              <a:cxnLst/>
              <a:rect l="l" t="t" r="r" b="b"/>
              <a:pathLst>
                <a:path w="1683" h="2889" extrusionOk="0">
                  <a:moveTo>
                    <a:pt x="1102" y="1"/>
                  </a:moveTo>
                  <a:cubicBezTo>
                    <a:pt x="754" y="1"/>
                    <a:pt x="354" y="552"/>
                    <a:pt x="183" y="1293"/>
                  </a:cubicBezTo>
                  <a:cubicBezTo>
                    <a:pt x="1" y="2086"/>
                    <a:pt x="146" y="2797"/>
                    <a:pt x="510" y="2880"/>
                  </a:cubicBezTo>
                  <a:cubicBezTo>
                    <a:pt x="533" y="2886"/>
                    <a:pt x="558" y="2889"/>
                    <a:pt x="582" y="2889"/>
                  </a:cubicBezTo>
                  <a:cubicBezTo>
                    <a:pt x="930" y="2889"/>
                    <a:pt x="1328" y="2338"/>
                    <a:pt x="1500" y="1597"/>
                  </a:cubicBezTo>
                  <a:cubicBezTo>
                    <a:pt x="1683" y="804"/>
                    <a:pt x="1537" y="93"/>
                    <a:pt x="1174" y="9"/>
                  </a:cubicBezTo>
                  <a:cubicBezTo>
                    <a:pt x="1150" y="3"/>
                    <a:pt x="1126" y="1"/>
                    <a:pt x="11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283;p52">
              <a:extLst>
                <a:ext uri="{FF2B5EF4-FFF2-40B4-BE49-F238E27FC236}">
                  <a16:creationId xmlns:a16="http://schemas.microsoft.com/office/drawing/2014/main" id="{C4B9C444-F66D-57DF-4160-45B0FF93C496}"/>
                </a:ext>
              </a:extLst>
            </p:cNvPr>
            <p:cNvSpPr/>
            <p:nvPr/>
          </p:nvSpPr>
          <p:spPr>
            <a:xfrm>
              <a:off x="2467000" y="2725875"/>
              <a:ext cx="124525" cy="45675"/>
            </a:xfrm>
            <a:custGeom>
              <a:avLst/>
              <a:gdLst/>
              <a:ahLst/>
              <a:cxnLst/>
              <a:rect l="l" t="t" r="r" b="b"/>
              <a:pathLst>
                <a:path w="4981" h="1827" extrusionOk="0">
                  <a:moveTo>
                    <a:pt x="2633" y="0"/>
                  </a:moveTo>
                  <a:cubicBezTo>
                    <a:pt x="2463" y="0"/>
                    <a:pt x="2294" y="16"/>
                    <a:pt x="2127" y="47"/>
                  </a:cubicBezTo>
                  <a:cubicBezTo>
                    <a:pt x="853" y="282"/>
                    <a:pt x="153" y="1339"/>
                    <a:pt x="125" y="1384"/>
                  </a:cubicBezTo>
                  <a:cubicBezTo>
                    <a:pt x="1" y="1574"/>
                    <a:pt x="137" y="1826"/>
                    <a:pt x="364" y="1826"/>
                  </a:cubicBezTo>
                  <a:cubicBezTo>
                    <a:pt x="461" y="1826"/>
                    <a:pt x="550" y="1778"/>
                    <a:pt x="604" y="1697"/>
                  </a:cubicBezTo>
                  <a:cubicBezTo>
                    <a:pt x="610" y="1687"/>
                    <a:pt x="1207" y="796"/>
                    <a:pt x="2238" y="608"/>
                  </a:cubicBezTo>
                  <a:cubicBezTo>
                    <a:pt x="2366" y="585"/>
                    <a:pt x="2496" y="573"/>
                    <a:pt x="2627" y="573"/>
                  </a:cubicBezTo>
                  <a:cubicBezTo>
                    <a:pt x="3221" y="573"/>
                    <a:pt x="3847" y="810"/>
                    <a:pt x="4494" y="1280"/>
                  </a:cubicBezTo>
                  <a:cubicBezTo>
                    <a:pt x="4544" y="1315"/>
                    <a:pt x="4601" y="1332"/>
                    <a:pt x="4658" y="1332"/>
                  </a:cubicBezTo>
                  <a:cubicBezTo>
                    <a:pt x="4746" y="1332"/>
                    <a:pt x="4833" y="1291"/>
                    <a:pt x="4889" y="1214"/>
                  </a:cubicBezTo>
                  <a:cubicBezTo>
                    <a:pt x="4980" y="1088"/>
                    <a:pt x="4955" y="911"/>
                    <a:pt x="4831" y="817"/>
                  </a:cubicBezTo>
                  <a:cubicBezTo>
                    <a:pt x="4084" y="274"/>
                    <a:pt x="3347" y="0"/>
                    <a:pt x="26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284;p52">
              <a:extLst>
                <a:ext uri="{FF2B5EF4-FFF2-40B4-BE49-F238E27FC236}">
                  <a16:creationId xmlns:a16="http://schemas.microsoft.com/office/drawing/2014/main" id="{88FE5476-B392-F35A-E146-F658B9FD771A}"/>
                </a:ext>
              </a:extLst>
            </p:cNvPr>
            <p:cNvSpPr/>
            <p:nvPr/>
          </p:nvSpPr>
          <p:spPr>
            <a:xfrm>
              <a:off x="2695150" y="2800550"/>
              <a:ext cx="114500" cy="69250"/>
            </a:xfrm>
            <a:custGeom>
              <a:avLst/>
              <a:gdLst/>
              <a:ahLst/>
              <a:cxnLst/>
              <a:rect l="l" t="t" r="r" b="b"/>
              <a:pathLst>
                <a:path w="4580" h="2770" extrusionOk="0">
                  <a:moveTo>
                    <a:pt x="1777" y="1"/>
                  </a:moveTo>
                  <a:cubicBezTo>
                    <a:pt x="878" y="1"/>
                    <a:pt x="187" y="508"/>
                    <a:pt x="153" y="534"/>
                  </a:cubicBezTo>
                  <a:cubicBezTo>
                    <a:pt x="27" y="629"/>
                    <a:pt x="0" y="808"/>
                    <a:pt x="95" y="934"/>
                  </a:cubicBezTo>
                  <a:cubicBezTo>
                    <a:pt x="152" y="1010"/>
                    <a:pt x="237" y="1049"/>
                    <a:pt x="324" y="1049"/>
                  </a:cubicBezTo>
                  <a:cubicBezTo>
                    <a:pt x="384" y="1049"/>
                    <a:pt x="444" y="1031"/>
                    <a:pt x="496" y="992"/>
                  </a:cubicBezTo>
                  <a:cubicBezTo>
                    <a:pt x="502" y="987"/>
                    <a:pt x="1069" y="574"/>
                    <a:pt x="1778" y="574"/>
                  </a:cubicBezTo>
                  <a:cubicBezTo>
                    <a:pt x="1927" y="574"/>
                    <a:pt x="2081" y="592"/>
                    <a:pt x="2238" y="636"/>
                  </a:cubicBezTo>
                  <a:cubicBezTo>
                    <a:pt x="2944" y="831"/>
                    <a:pt x="3534" y="1490"/>
                    <a:pt x="3989" y="2592"/>
                  </a:cubicBezTo>
                  <a:cubicBezTo>
                    <a:pt x="4033" y="2699"/>
                    <a:pt x="4139" y="2769"/>
                    <a:pt x="4254" y="2769"/>
                  </a:cubicBezTo>
                  <a:cubicBezTo>
                    <a:pt x="4291" y="2769"/>
                    <a:pt x="4328" y="2761"/>
                    <a:pt x="4364" y="2747"/>
                  </a:cubicBezTo>
                  <a:cubicBezTo>
                    <a:pt x="4510" y="2686"/>
                    <a:pt x="4579" y="2518"/>
                    <a:pt x="4518" y="2372"/>
                  </a:cubicBezTo>
                  <a:cubicBezTo>
                    <a:pt x="3991" y="1095"/>
                    <a:pt x="3272" y="325"/>
                    <a:pt x="2384" y="82"/>
                  </a:cubicBezTo>
                  <a:cubicBezTo>
                    <a:pt x="2175" y="24"/>
                    <a:pt x="1971" y="1"/>
                    <a:pt x="17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285;p52">
              <a:extLst>
                <a:ext uri="{FF2B5EF4-FFF2-40B4-BE49-F238E27FC236}">
                  <a16:creationId xmlns:a16="http://schemas.microsoft.com/office/drawing/2014/main" id="{186B7006-BA15-1F4F-13D9-ADCCD848AB13}"/>
                </a:ext>
              </a:extLst>
            </p:cNvPr>
            <p:cNvSpPr/>
            <p:nvPr/>
          </p:nvSpPr>
          <p:spPr>
            <a:xfrm>
              <a:off x="1941950" y="2257850"/>
              <a:ext cx="1099025" cy="639025"/>
            </a:xfrm>
            <a:custGeom>
              <a:avLst/>
              <a:gdLst/>
              <a:ahLst/>
              <a:cxnLst/>
              <a:rect l="l" t="t" r="r" b="b"/>
              <a:pathLst>
                <a:path w="43961" h="25561" extrusionOk="0">
                  <a:moveTo>
                    <a:pt x="26033" y="1"/>
                  </a:moveTo>
                  <a:cubicBezTo>
                    <a:pt x="16332" y="1"/>
                    <a:pt x="13508" y="3316"/>
                    <a:pt x="13508" y="3316"/>
                  </a:cubicBezTo>
                  <a:cubicBezTo>
                    <a:pt x="13508" y="3316"/>
                    <a:pt x="13166" y="3296"/>
                    <a:pt x="12603" y="3296"/>
                  </a:cubicBezTo>
                  <a:cubicBezTo>
                    <a:pt x="11198" y="3296"/>
                    <a:pt x="8419" y="3422"/>
                    <a:pt x="6140" y="4299"/>
                  </a:cubicBezTo>
                  <a:cubicBezTo>
                    <a:pt x="2948" y="5526"/>
                    <a:pt x="0" y="14367"/>
                    <a:pt x="1597" y="19647"/>
                  </a:cubicBezTo>
                  <a:cubicBezTo>
                    <a:pt x="2574" y="22878"/>
                    <a:pt x="3367" y="23396"/>
                    <a:pt x="4032" y="23396"/>
                  </a:cubicBezTo>
                  <a:cubicBezTo>
                    <a:pt x="4346" y="23396"/>
                    <a:pt x="4632" y="23281"/>
                    <a:pt x="4895" y="23281"/>
                  </a:cubicBezTo>
                  <a:cubicBezTo>
                    <a:pt x="4985" y="23281"/>
                    <a:pt x="5073" y="23294"/>
                    <a:pt x="5158" y="23331"/>
                  </a:cubicBezTo>
                  <a:cubicBezTo>
                    <a:pt x="5970" y="23679"/>
                    <a:pt x="8096" y="25560"/>
                    <a:pt x="10089" y="25560"/>
                  </a:cubicBezTo>
                  <a:cubicBezTo>
                    <a:pt x="10206" y="25560"/>
                    <a:pt x="10322" y="25554"/>
                    <a:pt x="10438" y="25540"/>
                  </a:cubicBezTo>
                  <a:cubicBezTo>
                    <a:pt x="12526" y="25295"/>
                    <a:pt x="12035" y="22716"/>
                    <a:pt x="12280" y="21366"/>
                  </a:cubicBezTo>
                  <a:cubicBezTo>
                    <a:pt x="12525" y="20015"/>
                    <a:pt x="13631" y="19402"/>
                    <a:pt x="13631" y="19402"/>
                  </a:cubicBezTo>
                  <a:cubicBezTo>
                    <a:pt x="13631" y="19402"/>
                    <a:pt x="15594" y="18665"/>
                    <a:pt x="18050" y="15963"/>
                  </a:cubicBezTo>
                  <a:cubicBezTo>
                    <a:pt x="20506" y="13262"/>
                    <a:pt x="14489" y="11051"/>
                    <a:pt x="14489" y="11051"/>
                  </a:cubicBezTo>
                  <a:cubicBezTo>
                    <a:pt x="14489" y="11051"/>
                    <a:pt x="14656" y="10912"/>
                    <a:pt x="15255" y="10912"/>
                  </a:cubicBezTo>
                  <a:cubicBezTo>
                    <a:pt x="15914" y="10912"/>
                    <a:pt x="17096" y="11081"/>
                    <a:pt x="19155" y="11788"/>
                  </a:cubicBezTo>
                  <a:cubicBezTo>
                    <a:pt x="23085" y="13140"/>
                    <a:pt x="25908" y="17560"/>
                    <a:pt x="28488" y="18420"/>
                  </a:cubicBezTo>
                  <a:cubicBezTo>
                    <a:pt x="28663" y="18478"/>
                    <a:pt x="28817" y="18505"/>
                    <a:pt x="28951" y="18505"/>
                  </a:cubicBezTo>
                  <a:cubicBezTo>
                    <a:pt x="30793" y="18505"/>
                    <a:pt x="28980" y="13385"/>
                    <a:pt x="28980" y="13385"/>
                  </a:cubicBezTo>
                  <a:lnTo>
                    <a:pt x="28980" y="13385"/>
                  </a:lnTo>
                  <a:cubicBezTo>
                    <a:pt x="28980" y="13385"/>
                    <a:pt x="32049" y="19033"/>
                    <a:pt x="35610" y="20507"/>
                  </a:cubicBezTo>
                  <a:cubicBezTo>
                    <a:pt x="36659" y="20941"/>
                    <a:pt x="37773" y="21183"/>
                    <a:pt x="38828" y="21183"/>
                  </a:cubicBezTo>
                  <a:cubicBezTo>
                    <a:pt x="41352" y="21183"/>
                    <a:pt x="43541" y="19796"/>
                    <a:pt x="43714" y="16331"/>
                  </a:cubicBezTo>
                  <a:cubicBezTo>
                    <a:pt x="43960" y="11420"/>
                    <a:pt x="38558" y="7245"/>
                    <a:pt x="38558" y="7245"/>
                  </a:cubicBezTo>
                  <a:cubicBezTo>
                    <a:pt x="38558" y="7245"/>
                    <a:pt x="39540" y="7122"/>
                    <a:pt x="41259" y="5895"/>
                  </a:cubicBezTo>
                  <a:cubicBezTo>
                    <a:pt x="42977" y="4666"/>
                    <a:pt x="35732" y="1"/>
                    <a:pt x="260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286;p52">
              <a:extLst>
                <a:ext uri="{FF2B5EF4-FFF2-40B4-BE49-F238E27FC236}">
                  <a16:creationId xmlns:a16="http://schemas.microsoft.com/office/drawing/2014/main" id="{ED0D5DA5-6989-E47B-9BC0-DC0D601E291E}"/>
                </a:ext>
              </a:extLst>
            </p:cNvPr>
            <p:cNvSpPr/>
            <p:nvPr/>
          </p:nvSpPr>
          <p:spPr>
            <a:xfrm>
              <a:off x="1939300" y="2250700"/>
              <a:ext cx="1107975" cy="653375"/>
            </a:xfrm>
            <a:custGeom>
              <a:avLst/>
              <a:gdLst/>
              <a:ahLst/>
              <a:cxnLst/>
              <a:rect l="l" t="t" r="r" b="b"/>
              <a:pathLst>
                <a:path w="44319" h="26135" extrusionOk="0">
                  <a:moveTo>
                    <a:pt x="26139" y="574"/>
                  </a:moveTo>
                  <a:cubicBezTo>
                    <a:pt x="34579" y="574"/>
                    <a:pt x="40817" y="4049"/>
                    <a:pt x="41307" y="5577"/>
                  </a:cubicBezTo>
                  <a:cubicBezTo>
                    <a:pt x="41371" y="5775"/>
                    <a:pt x="41309" y="5869"/>
                    <a:pt x="41198" y="5947"/>
                  </a:cubicBezTo>
                  <a:cubicBezTo>
                    <a:pt x="39577" y="7105"/>
                    <a:pt x="38636" y="7245"/>
                    <a:pt x="38628" y="7247"/>
                  </a:cubicBezTo>
                  <a:cubicBezTo>
                    <a:pt x="38374" y="7279"/>
                    <a:pt x="38286" y="7602"/>
                    <a:pt x="38489" y="7758"/>
                  </a:cubicBezTo>
                  <a:cubicBezTo>
                    <a:pt x="38542" y="7798"/>
                    <a:pt x="43770" y="11901"/>
                    <a:pt x="43535" y="16604"/>
                  </a:cubicBezTo>
                  <a:cubicBezTo>
                    <a:pt x="43444" y="18421"/>
                    <a:pt x="42790" y="19728"/>
                    <a:pt x="41590" y="20487"/>
                  </a:cubicBezTo>
                  <a:cubicBezTo>
                    <a:pt x="40853" y="20954"/>
                    <a:pt x="39935" y="21187"/>
                    <a:pt x="38927" y="21187"/>
                  </a:cubicBezTo>
                  <a:cubicBezTo>
                    <a:pt x="37950" y="21187"/>
                    <a:pt x="36889" y="20967"/>
                    <a:pt x="35827" y="20528"/>
                  </a:cubicBezTo>
                  <a:cubicBezTo>
                    <a:pt x="32401" y="19111"/>
                    <a:pt x="29368" y="13590"/>
                    <a:pt x="29338" y="13534"/>
                  </a:cubicBezTo>
                  <a:cubicBezTo>
                    <a:pt x="29286" y="13440"/>
                    <a:pt x="29188" y="13385"/>
                    <a:pt x="29087" y="13385"/>
                  </a:cubicBezTo>
                  <a:cubicBezTo>
                    <a:pt x="29048" y="13385"/>
                    <a:pt x="29008" y="13393"/>
                    <a:pt x="28970" y="13410"/>
                  </a:cubicBezTo>
                  <a:cubicBezTo>
                    <a:pt x="28833" y="13471"/>
                    <a:pt x="28767" y="13626"/>
                    <a:pt x="28816" y="13767"/>
                  </a:cubicBezTo>
                  <a:cubicBezTo>
                    <a:pt x="29338" y="15240"/>
                    <a:pt x="29947" y="17797"/>
                    <a:pt x="29364" y="18391"/>
                  </a:cubicBezTo>
                  <a:cubicBezTo>
                    <a:pt x="29331" y="18425"/>
                    <a:pt x="29252" y="18505"/>
                    <a:pt x="29058" y="18505"/>
                  </a:cubicBezTo>
                  <a:cubicBezTo>
                    <a:pt x="28964" y="18505"/>
                    <a:pt x="28842" y="18486"/>
                    <a:pt x="28685" y="18434"/>
                  </a:cubicBezTo>
                  <a:cubicBezTo>
                    <a:pt x="27584" y="18066"/>
                    <a:pt x="26369" y="16954"/>
                    <a:pt x="25082" y="15776"/>
                  </a:cubicBezTo>
                  <a:cubicBezTo>
                    <a:pt x="23438" y="14271"/>
                    <a:pt x="21574" y="12566"/>
                    <a:pt x="19356" y="11804"/>
                  </a:cubicBezTo>
                  <a:cubicBezTo>
                    <a:pt x="17305" y="11099"/>
                    <a:pt x="16082" y="10914"/>
                    <a:pt x="15363" y="10914"/>
                  </a:cubicBezTo>
                  <a:cubicBezTo>
                    <a:pt x="14721" y="10914"/>
                    <a:pt x="14482" y="11061"/>
                    <a:pt x="14414" y="11118"/>
                  </a:cubicBezTo>
                  <a:cubicBezTo>
                    <a:pt x="14244" y="11259"/>
                    <a:pt x="14291" y="11531"/>
                    <a:pt x="14498" y="11607"/>
                  </a:cubicBezTo>
                  <a:cubicBezTo>
                    <a:pt x="15471" y="11964"/>
                    <a:pt x="18075" y="13202"/>
                    <a:pt x="18421" y="14612"/>
                  </a:cubicBezTo>
                  <a:cubicBezTo>
                    <a:pt x="18542" y="15101"/>
                    <a:pt x="18385" y="15573"/>
                    <a:pt x="17946" y="16056"/>
                  </a:cubicBezTo>
                  <a:cubicBezTo>
                    <a:pt x="15575" y="18665"/>
                    <a:pt x="13655" y="19412"/>
                    <a:pt x="13636" y="19419"/>
                  </a:cubicBezTo>
                  <a:cubicBezTo>
                    <a:pt x="13623" y="19424"/>
                    <a:pt x="13610" y="19431"/>
                    <a:pt x="13598" y="19438"/>
                  </a:cubicBezTo>
                  <a:cubicBezTo>
                    <a:pt x="13548" y="19466"/>
                    <a:pt x="12372" y="20134"/>
                    <a:pt x="12105" y="21601"/>
                  </a:cubicBezTo>
                  <a:cubicBezTo>
                    <a:pt x="12045" y="21928"/>
                    <a:pt x="12027" y="22309"/>
                    <a:pt x="12007" y="22713"/>
                  </a:cubicBezTo>
                  <a:cubicBezTo>
                    <a:pt x="11933" y="24276"/>
                    <a:pt x="11783" y="25394"/>
                    <a:pt x="10510" y="25543"/>
                  </a:cubicBezTo>
                  <a:cubicBezTo>
                    <a:pt x="10409" y="25555"/>
                    <a:pt x="10306" y="25560"/>
                    <a:pt x="10202" y="25560"/>
                  </a:cubicBezTo>
                  <a:cubicBezTo>
                    <a:pt x="8838" y="25560"/>
                    <a:pt x="7356" y="24594"/>
                    <a:pt x="6350" y="23936"/>
                  </a:cubicBezTo>
                  <a:cubicBezTo>
                    <a:pt x="5944" y="23669"/>
                    <a:pt x="5623" y="23459"/>
                    <a:pt x="5377" y="23354"/>
                  </a:cubicBezTo>
                  <a:cubicBezTo>
                    <a:pt x="5261" y="23305"/>
                    <a:pt x="5137" y="23281"/>
                    <a:pt x="5010" y="23281"/>
                  </a:cubicBezTo>
                  <a:cubicBezTo>
                    <a:pt x="5007" y="23281"/>
                    <a:pt x="5004" y="23281"/>
                    <a:pt x="5001" y="23281"/>
                  </a:cubicBezTo>
                  <a:cubicBezTo>
                    <a:pt x="4845" y="23281"/>
                    <a:pt x="4692" y="23311"/>
                    <a:pt x="4552" y="23341"/>
                  </a:cubicBezTo>
                  <a:cubicBezTo>
                    <a:pt x="4433" y="23365"/>
                    <a:pt x="4308" y="23390"/>
                    <a:pt x="4176" y="23390"/>
                  </a:cubicBezTo>
                  <a:cubicBezTo>
                    <a:pt x="3605" y="23390"/>
                    <a:pt x="2907" y="22922"/>
                    <a:pt x="1978" y="19851"/>
                  </a:cubicBezTo>
                  <a:cubicBezTo>
                    <a:pt x="641" y="15425"/>
                    <a:pt x="2907" y="6178"/>
                    <a:pt x="6350" y="4852"/>
                  </a:cubicBezTo>
                  <a:cubicBezTo>
                    <a:pt x="8591" y="3990"/>
                    <a:pt x="11364" y="3870"/>
                    <a:pt x="12740" y="3870"/>
                  </a:cubicBezTo>
                  <a:cubicBezTo>
                    <a:pt x="13265" y="3870"/>
                    <a:pt x="13587" y="3888"/>
                    <a:pt x="13598" y="3888"/>
                  </a:cubicBezTo>
                  <a:cubicBezTo>
                    <a:pt x="13604" y="3888"/>
                    <a:pt x="13610" y="3889"/>
                    <a:pt x="13616" y="3889"/>
                  </a:cubicBezTo>
                  <a:cubicBezTo>
                    <a:pt x="13699" y="3889"/>
                    <a:pt x="13778" y="3852"/>
                    <a:pt x="13833" y="3790"/>
                  </a:cubicBezTo>
                  <a:cubicBezTo>
                    <a:pt x="13860" y="3757"/>
                    <a:pt x="16725" y="574"/>
                    <a:pt x="26139" y="574"/>
                  </a:cubicBezTo>
                  <a:close/>
                  <a:moveTo>
                    <a:pt x="26138" y="1"/>
                  </a:moveTo>
                  <a:cubicBezTo>
                    <a:pt x="17281" y="1"/>
                    <a:pt x="14084" y="2722"/>
                    <a:pt x="13496" y="3310"/>
                  </a:cubicBezTo>
                  <a:cubicBezTo>
                    <a:pt x="13339" y="3303"/>
                    <a:pt x="13054" y="3294"/>
                    <a:pt x="12677" y="3294"/>
                  </a:cubicBezTo>
                  <a:cubicBezTo>
                    <a:pt x="11243" y="3294"/>
                    <a:pt x="8462" y="3425"/>
                    <a:pt x="6143" y="4317"/>
                  </a:cubicBezTo>
                  <a:cubicBezTo>
                    <a:pt x="2403" y="5756"/>
                    <a:pt x="0" y="15290"/>
                    <a:pt x="1429" y="20016"/>
                  </a:cubicBezTo>
                  <a:cubicBezTo>
                    <a:pt x="2426" y="23316"/>
                    <a:pt x="3272" y="23963"/>
                    <a:pt x="4142" y="23963"/>
                  </a:cubicBezTo>
                  <a:cubicBezTo>
                    <a:pt x="4315" y="23963"/>
                    <a:pt x="4489" y="23938"/>
                    <a:pt x="4665" y="23902"/>
                  </a:cubicBezTo>
                  <a:cubicBezTo>
                    <a:pt x="4792" y="23876"/>
                    <a:pt x="4903" y="23854"/>
                    <a:pt x="4998" y="23854"/>
                  </a:cubicBezTo>
                  <a:cubicBezTo>
                    <a:pt x="5055" y="23854"/>
                    <a:pt x="5106" y="23862"/>
                    <a:pt x="5152" y="23882"/>
                  </a:cubicBezTo>
                  <a:cubicBezTo>
                    <a:pt x="5350" y="23966"/>
                    <a:pt x="5668" y="24174"/>
                    <a:pt x="6037" y="24415"/>
                  </a:cubicBezTo>
                  <a:cubicBezTo>
                    <a:pt x="7099" y="25110"/>
                    <a:pt x="8662" y="26134"/>
                    <a:pt x="10196" y="26134"/>
                  </a:cubicBezTo>
                  <a:cubicBezTo>
                    <a:pt x="10324" y="26134"/>
                    <a:pt x="10451" y="26126"/>
                    <a:pt x="10578" y="26111"/>
                  </a:cubicBezTo>
                  <a:cubicBezTo>
                    <a:pt x="12430" y="25893"/>
                    <a:pt x="12517" y="24070"/>
                    <a:pt x="12580" y="22740"/>
                  </a:cubicBezTo>
                  <a:cubicBezTo>
                    <a:pt x="12599" y="22356"/>
                    <a:pt x="12615" y="21992"/>
                    <a:pt x="12668" y="21703"/>
                  </a:cubicBezTo>
                  <a:cubicBezTo>
                    <a:pt x="12871" y="20589"/>
                    <a:pt x="13741" y="20021"/>
                    <a:pt x="13862" y="19946"/>
                  </a:cubicBezTo>
                  <a:cubicBezTo>
                    <a:pt x="14112" y="19846"/>
                    <a:pt x="16015" y="19032"/>
                    <a:pt x="18369" y="16442"/>
                  </a:cubicBezTo>
                  <a:cubicBezTo>
                    <a:pt x="18938" y="15816"/>
                    <a:pt x="19143" y="15154"/>
                    <a:pt x="18978" y="14476"/>
                  </a:cubicBezTo>
                  <a:cubicBezTo>
                    <a:pt x="18643" y="13115"/>
                    <a:pt x="16841" y="12050"/>
                    <a:pt x="15682" y="11495"/>
                  </a:cubicBezTo>
                  <a:lnTo>
                    <a:pt x="15682" y="11495"/>
                  </a:lnTo>
                  <a:cubicBezTo>
                    <a:pt x="16338" y="11544"/>
                    <a:pt x="17426" y="11746"/>
                    <a:pt x="19170" y="12345"/>
                  </a:cubicBezTo>
                  <a:cubicBezTo>
                    <a:pt x="21274" y="13069"/>
                    <a:pt x="23092" y="14732"/>
                    <a:pt x="24694" y="16200"/>
                  </a:cubicBezTo>
                  <a:cubicBezTo>
                    <a:pt x="26085" y="17472"/>
                    <a:pt x="27285" y="18571"/>
                    <a:pt x="28504" y="18977"/>
                  </a:cubicBezTo>
                  <a:cubicBezTo>
                    <a:pt x="28715" y="19048"/>
                    <a:pt x="28898" y="19077"/>
                    <a:pt x="29056" y="19077"/>
                  </a:cubicBezTo>
                  <a:cubicBezTo>
                    <a:pt x="29404" y="19077"/>
                    <a:pt x="29631" y="18936"/>
                    <a:pt x="29772" y="18792"/>
                  </a:cubicBezTo>
                  <a:cubicBezTo>
                    <a:pt x="30343" y="18210"/>
                    <a:pt x="30207" y="16819"/>
                    <a:pt x="29938" y="15602"/>
                  </a:cubicBezTo>
                  <a:lnTo>
                    <a:pt x="29938" y="15602"/>
                  </a:lnTo>
                  <a:cubicBezTo>
                    <a:pt x="31158" y="17418"/>
                    <a:pt x="33260" y="20087"/>
                    <a:pt x="35607" y="21058"/>
                  </a:cubicBezTo>
                  <a:cubicBezTo>
                    <a:pt x="36737" y="21525"/>
                    <a:pt x="37872" y="21758"/>
                    <a:pt x="38924" y="21758"/>
                  </a:cubicBezTo>
                  <a:cubicBezTo>
                    <a:pt x="40042" y="21758"/>
                    <a:pt x="41067" y="21495"/>
                    <a:pt x="41896" y="20971"/>
                  </a:cubicBezTo>
                  <a:cubicBezTo>
                    <a:pt x="43243" y="20119"/>
                    <a:pt x="44007" y="18619"/>
                    <a:pt x="44107" y="16632"/>
                  </a:cubicBezTo>
                  <a:cubicBezTo>
                    <a:pt x="44318" y="12404"/>
                    <a:pt x="40570" y="8785"/>
                    <a:pt x="39269" y="7661"/>
                  </a:cubicBezTo>
                  <a:cubicBezTo>
                    <a:pt x="39749" y="7489"/>
                    <a:pt x="40519" y="7138"/>
                    <a:pt x="41531" y="6415"/>
                  </a:cubicBezTo>
                  <a:cubicBezTo>
                    <a:pt x="41865" y="6176"/>
                    <a:pt x="41981" y="5808"/>
                    <a:pt x="41852" y="5404"/>
                  </a:cubicBezTo>
                  <a:cubicBezTo>
                    <a:pt x="41257" y="3548"/>
                    <a:pt x="34676" y="1"/>
                    <a:pt x="26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287;p52">
              <a:extLst>
                <a:ext uri="{FF2B5EF4-FFF2-40B4-BE49-F238E27FC236}">
                  <a16:creationId xmlns:a16="http://schemas.microsoft.com/office/drawing/2014/main" id="{EEEBCE74-AA4B-F8D4-5C28-B34B42425DA7}"/>
                </a:ext>
              </a:extLst>
            </p:cNvPr>
            <p:cNvSpPr/>
            <p:nvPr/>
          </p:nvSpPr>
          <p:spPr>
            <a:xfrm>
              <a:off x="2052450" y="2279225"/>
              <a:ext cx="288600" cy="472875"/>
            </a:xfrm>
            <a:custGeom>
              <a:avLst/>
              <a:gdLst/>
              <a:ahLst/>
              <a:cxnLst/>
              <a:rect l="l" t="t" r="r" b="b"/>
              <a:pathLst>
                <a:path w="11544" h="18915" extrusionOk="0">
                  <a:moveTo>
                    <a:pt x="10166" y="1"/>
                  </a:moveTo>
                  <a:cubicBezTo>
                    <a:pt x="9410" y="1"/>
                    <a:pt x="8280" y="195"/>
                    <a:pt x="6632" y="865"/>
                  </a:cubicBezTo>
                  <a:cubicBezTo>
                    <a:pt x="2702" y="2461"/>
                    <a:pt x="1" y="18915"/>
                    <a:pt x="1" y="18915"/>
                  </a:cubicBezTo>
                  <a:lnTo>
                    <a:pt x="2457" y="18300"/>
                  </a:lnTo>
                  <a:cubicBezTo>
                    <a:pt x="4667" y="8845"/>
                    <a:pt x="11543" y="373"/>
                    <a:pt x="11543" y="373"/>
                  </a:cubicBezTo>
                  <a:cubicBezTo>
                    <a:pt x="11543" y="373"/>
                    <a:pt x="11212" y="1"/>
                    <a:pt x="10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288;p52">
              <a:extLst>
                <a:ext uri="{FF2B5EF4-FFF2-40B4-BE49-F238E27FC236}">
                  <a16:creationId xmlns:a16="http://schemas.microsoft.com/office/drawing/2014/main" id="{90797B7A-B283-079B-DC4E-A3B84B503995}"/>
                </a:ext>
              </a:extLst>
            </p:cNvPr>
            <p:cNvSpPr/>
            <p:nvPr/>
          </p:nvSpPr>
          <p:spPr>
            <a:xfrm>
              <a:off x="2044675" y="2272025"/>
              <a:ext cx="304125" cy="487250"/>
            </a:xfrm>
            <a:custGeom>
              <a:avLst/>
              <a:gdLst/>
              <a:ahLst/>
              <a:cxnLst/>
              <a:rect l="l" t="t" r="r" b="b"/>
              <a:pathLst>
                <a:path w="12165" h="19490" extrusionOk="0">
                  <a:moveTo>
                    <a:pt x="10474" y="577"/>
                  </a:moveTo>
                  <a:cubicBezTo>
                    <a:pt x="10952" y="577"/>
                    <a:pt x="11256" y="659"/>
                    <a:pt x="11433" y="734"/>
                  </a:cubicBezTo>
                  <a:cubicBezTo>
                    <a:pt x="10291" y="2209"/>
                    <a:pt x="4554" y="9915"/>
                    <a:pt x="2530" y="18355"/>
                  </a:cubicBezTo>
                  <a:lnTo>
                    <a:pt x="669" y="18819"/>
                  </a:lnTo>
                  <a:cubicBezTo>
                    <a:pt x="1129" y="16225"/>
                    <a:pt x="3659" y="2796"/>
                    <a:pt x="7051" y="1418"/>
                  </a:cubicBezTo>
                  <a:cubicBezTo>
                    <a:pt x="8675" y="758"/>
                    <a:pt x="9765" y="577"/>
                    <a:pt x="10474" y="577"/>
                  </a:cubicBezTo>
                  <a:close/>
                  <a:moveTo>
                    <a:pt x="10485" y="1"/>
                  </a:moveTo>
                  <a:cubicBezTo>
                    <a:pt x="9682" y="1"/>
                    <a:pt x="8512" y="207"/>
                    <a:pt x="6836" y="888"/>
                  </a:cubicBezTo>
                  <a:cubicBezTo>
                    <a:pt x="2804" y="2526"/>
                    <a:pt x="141" y="18478"/>
                    <a:pt x="30" y="19156"/>
                  </a:cubicBezTo>
                  <a:cubicBezTo>
                    <a:pt x="1" y="19331"/>
                    <a:pt x="136" y="19490"/>
                    <a:pt x="312" y="19490"/>
                  </a:cubicBezTo>
                  <a:cubicBezTo>
                    <a:pt x="335" y="19490"/>
                    <a:pt x="359" y="19486"/>
                    <a:pt x="381" y="19480"/>
                  </a:cubicBezTo>
                  <a:lnTo>
                    <a:pt x="2838" y="18866"/>
                  </a:lnTo>
                  <a:cubicBezTo>
                    <a:pt x="2942" y="18841"/>
                    <a:pt x="3021" y="18758"/>
                    <a:pt x="3047" y="18654"/>
                  </a:cubicBezTo>
                  <a:cubicBezTo>
                    <a:pt x="5216" y="9374"/>
                    <a:pt x="12008" y="926"/>
                    <a:pt x="12076" y="842"/>
                  </a:cubicBezTo>
                  <a:cubicBezTo>
                    <a:pt x="12164" y="733"/>
                    <a:pt x="12162" y="577"/>
                    <a:pt x="12068" y="471"/>
                  </a:cubicBezTo>
                  <a:cubicBezTo>
                    <a:pt x="12003" y="397"/>
                    <a:pt x="11597" y="1"/>
                    <a:pt x="10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289;p52">
              <a:extLst>
                <a:ext uri="{FF2B5EF4-FFF2-40B4-BE49-F238E27FC236}">
                  <a16:creationId xmlns:a16="http://schemas.microsoft.com/office/drawing/2014/main" id="{F129F3DC-B2B4-4F16-9DB8-D9EA9BB5B6D4}"/>
                </a:ext>
              </a:extLst>
            </p:cNvPr>
            <p:cNvSpPr/>
            <p:nvPr/>
          </p:nvSpPr>
          <p:spPr>
            <a:xfrm>
              <a:off x="2104550" y="2958025"/>
              <a:ext cx="388925" cy="364900"/>
            </a:xfrm>
            <a:custGeom>
              <a:avLst/>
              <a:gdLst/>
              <a:ahLst/>
              <a:cxnLst/>
              <a:rect l="l" t="t" r="r" b="b"/>
              <a:pathLst>
                <a:path w="15557" h="14596" extrusionOk="0">
                  <a:moveTo>
                    <a:pt x="764" y="0"/>
                  </a:moveTo>
                  <a:cubicBezTo>
                    <a:pt x="746" y="0"/>
                    <a:pt x="729" y="1"/>
                    <a:pt x="711" y="2"/>
                  </a:cubicBezTo>
                  <a:cubicBezTo>
                    <a:pt x="312" y="18"/>
                    <a:pt x="1" y="356"/>
                    <a:pt x="17" y="756"/>
                  </a:cubicBezTo>
                  <a:cubicBezTo>
                    <a:pt x="33" y="1125"/>
                    <a:pt x="527" y="9533"/>
                    <a:pt x="12442" y="13303"/>
                  </a:cubicBezTo>
                  <a:cubicBezTo>
                    <a:pt x="12582" y="14038"/>
                    <a:pt x="13227" y="14595"/>
                    <a:pt x="14002" y="14595"/>
                  </a:cubicBezTo>
                  <a:cubicBezTo>
                    <a:pt x="14867" y="14576"/>
                    <a:pt x="15556" y="13870"/>
                    <a:pt x="15556" y="13006"/>
                  </a:cubicBezTo>
                  <a:cubicBezTo>
                    <a:pt x="15556" y="12141"/>
                    <a:pt x="14867" y="11435"/>
                    <a:pt x="14002" y="11415"/>
                  </a:cubicBezTo>
                  <a:cubicBezTo>
                    <a:pt x="13567" y="11416"/>
                    <a:pt x="13152" y="11595"/>
                    <a:pt x="12854" y="11912"/>
                  </a:cubicBezTo>
                  <a:cubicBezTo>
                    <a:pt x="1985" y="8458"/>
                    <a:pt x="1481" y="1028"/>
                    <a:pt x="1465" y="694"/>
                  </a:cubicBezTo>
                  <a:cubicBezTo>
                    <a:pt x="1449" y="313"/>
                    <a:pt x="1151" y="0"/>
                    <a:pt x="7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290;p52">
              <a:extLst>
                <a:ext uri="{FF2B5EF4-FFF2-40B4-BE49-F238E27FC236}">
                  <a16:creationId xmlns:a16="http://schemas.microsoft.com/office/drawing/2014/main" id="{779D328E-0927-2F2F-14BF-53CBF75572F7}"/>
                </a:ext>
              </a:extLst>
            </p:cNvPr>
            <p:cNvSpPr/>
            <p:nvPr/>
          </p:nvSpPr>
          <p:spPr>
            <a:xfrm>
              <a:off x="1957300" y="2718325"/>
              <a:ext cx="260975" cy="294725"/>
            </a:xfrm>
            <a:custGeom>
              <a:avLst/>
              <a:gdLst/>
              <a:ahLst/>
              <a:cxnLst/>
              <a:rect l="l" t="t" r="r" b="b"/>
              <a:pathLst>
                <a:path w="10439" h="11789" extrusionOk="0">
                  <a:moveTo>
                    <a:pt x="5220" y="1"/>
                  </a:moveTo>
                  <a:cubicBezTo>
                    <a:pt x="3836" y="1"/>
                    <a:pt x="2508" y="621"/>
                    <a:pt x="1529" y="1727"/>
                  </a:cubicBezTo>
                  <a:cubicBezTo>
                    <a:pt x="550" y="2832"/>
                    <a:pt x="1" y="4331"/>
                    <a:pt x="1" y="5894"/>
                  </a:cubicBezTo>
                  <a:cubicBezTo>
                    <a:pt x="1" y="7457"/>
                    <a:pt x="550" y="8956"/>
                    <a:pt x="1529" y="10062"/>
                  </a:cubicBezTo>
                  <a:cubicBezTo>
                    <a:pt x="2508" y="11167"/>
                    <a:pt x="3836" y="11788"/>
                    <a:pt x="5220" y="11788"/>
                  </a:cubicBezTo>
                  <a:cubicBezTo>
                    <a:pt x="6603" y="11788"/>
                    <a:pt x="7931" y="11167"/>
                    <a:pt x="8910" y="10062"/>
                  </a:cubicBezTo>
                  <a:cubicBezTo>
                    <a:pt x="9888" y="8956"/>
                    <a:pt x="10438" y="7457"/>
                    <a:pt x="10438" y="5894"/>
                  </a:cubicBezTo>
                  <a:cubicBezTo>
                    <a:pt x="10438" y="4331"/>
                    <a:pt x="9888" y="2832"/>
                    <a:pt x="8910" y="1727"/>
                  </a:cubicBezTo>
                  <a:cubicBezTo>
                    <a:pt x="7931" y="621"/>
                    <a:pt x="6603" y="1"/>
                    <a:pt x="522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291;p52">
              <a:extLst>
                <a:ext uri="{FF2B5EF4-FFF2-40B4-BE49-F238E27FC236}">
                  <a16:creationId xmlns:a16="http://schemas.microsoft.com/office/drawing/2014/main" id="{7B045A72-C3D3-93B4-475C-8694B3F31088}"/>
                </a:ext>
              </a:extLst>
            </p:cNvPr>
            <p:cNvSpPr/>
            <p:nvPr/>
          </p:nvSpPr>
          <p:spPr>
            <a:xfrm>
              <a:off x="1950125" y="2711150"/>
              <a:ext cx="275300" cy="309025"/>
            </a:xfrm>
            <a:custGeom>
              <a:avLst/>
              <a:gdLst/>
              <a:ahLst/>
              <a:cxnLst/>
              <a:rect l="l" t="t" r="r" b="b"/>
              <a:pathLst>
                <a:path w="11012" h="12361" extrusionOk="0">
                  <a:moveTo>
                    <a:pt x="5507" y="573"/>
                  </a:moveTo>
                  <a:cubicBezTo>
                    <a:pt x="8226" y="573"/>
                    <a:pt x="10438" y="3088"/>
                    <a:pt x="10438" y="6181"/>
                  </a:cubicBezTo>
                  <a:cubicBezTo>
                    <a:pt x="10438" y="9273"/>
                    <a:pt x="8226" y="11788"/>
                    <a:pt x="5507" y="11788"/>
                  </a:cubicBezTo>
                  <a:cubicBezTo>
                    <a:pt x="2787" y="11788"/>
                    <a:pt x="575" y="9273"/>
                    <a:pt x="575" y="6181"/>
                  </a:cubicBezTo>
                  <a:cubicBezTo>
                    <a:pt x="575" y="3090"/>
                    <a:pt x="2787" y="573"/>
                    <a:pt x="5507" y="573"/>
                  </a:cubicBezTo>
                  <a:close/>
                  <a:moveTo>
                    <a:pt x="5507" y="1"/>
                  </a:moveTo>
                  <a:cubicBezTo>
                    <a:pt x="2471" y="1"/>
                    <a:pt x="1" y="2774"/>
                    <a:pt x="1" y="6181"/>
                  </a:cubicBezTo>
                  <a:cubicBezTo>
                    <a:pt x="1" y="9589"/>
                    <a:pt x="2471" y="12361"/>
                    <a:pt x="5507" y="12361"/>
                  </a:cubicBezTo>
                  <a:cubicBezTo>
                    <a:pt x="8542" y="12361"/>
                    <a:pt x="11011" y="9589"/>
                    <a:pt x="11011" y="6181"/>
                  </a:cubicBezTo>
                  <a:cubicBezTo>
                    <a:pt x="11011" y="2774"/>
                    <a:pt x="8542" y="1"/>
                    <a:pt x="55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292;p52">
              <a:extLst>
                <a:ext uri="{FF2B5EF4-FFF2-40B4-BE49-F238E27FC236}">
                  <a16:creationId xmlns:a16="http://schemas.microsoft.com/office/drawing/2014/main" id="{93B85CD0-F14D-DC52-6694-F78D0BC2671A}"/>
                </a:ext>
              </a:extLst>
            </p:cNvPr>
            <p:cNvSpPr/>
            <p:nvPr/>
          </p:nvSpPr>
          <p:spPr>
            <a:xfrm>
              <a:off x="2445400" y="3628400"/>
              <a:ext cx="1006025" cy="529650"/>
            </a:xfrm>
            <a:custGeom>
              <a:avLst/>
              <a:gdLst/>
              <a:ahLst/>
              <a:cxnLst/>
              <a:rect l="l" t="t" r="r" b="b"/>
              <a:pathLst>
                <a:path w="40241" h="21186" extrusionOk="0">
                  <a:moveTo>
                    <a:pt x="38956" y="1"/>
                  </a:moveTo>
                  <a:cubicBezTo>
                    <a:pt x="38900" y="1"/>
                    <a:pt x="38842" y="5"/>
                    <a:pt x="38783" y="14"/>
                  </a:cubicBezTo>
                  <a:lnTo>
                    <a:pt x="7733" y="4968"/>
                  </a:lnTo>
                  <a:cubicBezTo>
                    <a:pt x="6746" y="5126"/>
                    <a:pt x="5919" y="5797"/>
                    <a:pt x="5561" y="6729"/>
                  </a:cubicBezTo>
                  <a:lnTo>
                    <a:pt x="1" y="21186"/>
                  </a:lnTo>
                  <a:lnTo>
                    <a:pt x="34013" y="13819"/>
                  </a:lnTo>
                  <a:lnTo>
                    <a:pt x="39900" y="1510"/>
                  </a:lnTo>
                  <a:cubicBezTo>
                    <a:pt x="40241" y="797"/>
                    <a:pt x="39707" y="1"/>
                    <a:pt x="389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293;p52">
              <a:extLst>
                <a:ext uri="{FF2B5EF4-FFF2-40B4-BE49-F238E27FC236}">
                  <a16:creationId xmlns:a16="http://schemas.microsoft.com/office/drawing/2014/main" id="{089AC075-5640-DE79-E250-2B279BFE5F1C}"/>
                </a:ext>
              </a:extLst>
            </p:cNvPr>
            <p:cNvSpPr/>
            <p:nvPr/>
          </p:nvSpPr>
          <p:spPr>
            <a:xfrm>
              <a:off x="2436900" y="3621275"/>
              <a:ext cx="1017825" cy="543925"/>
            </a:xfrm>
            <a:custGeom>
              <a:avLst/>
              <a:gdLst/>
              <a:ahLst/>
              <a:cxnLst/>
              <a:rect l="l" t="t" r="r" b="b"/>
              <a:pathLst>
                <a:path w="40713" h="21757" extrusionOk="0">
                  <a:moveTo>
                    <a:pt x="39294" y="572"/>
                  </a:moveTo>
                  <a:cubicBezTo>
                    <a:pt x="39857" y="576"/>
                    <a:pt x="40225" y="1164"/>
                    <a:pt x="39982" y="1671"/>
                  </a:cubicBezTo>
                  <a:lnTo>
                    <a:pt x="34155" y="13854"/>
                  </a:lnTo>
                  <a:lnTo>
                    <a:pt x="799" y="21078"/>
                  </a:lnTo>
                  <a:lnTo>
                    <a:pt x="6168" y="7117"/>
                  </a:lnTo>
                  <a:cubicBezTo>
                    <a:pt x="6491" y="6281"/>
                    <a:pt x="7233" y="5679"/>
                    <a:pt x="8118" y="5537"/>
                  </a:cubicBezTo>
                  <a:lnTo>
                    <a:pt x="39168" y="582"/>
                  </a:lnTo>
                  <a:cubicBezTo>
                    <a:pt x="39210" y="575"/>
                    <a:pt x="39252" y="572"/>
                    <a:pt x="39294" y="572"/>
                  </a:cubicBezTo>
                  <a:close/>
                  <a:moveTo>
                    <a:pt x="39289" y="0"/>
                  </a:moveTo>
                  <a:cubicBezTo>
                    <a:pt x="39219" y="0"/>
                    <a:pt x="39149" y="6"/>
                    <a:pt x="39078" y="17"/>
                  </a:cubicBezTo>
                  <a:lnTo>
                    <a:pt x="8028" y="4971"/>
                  </a:lnTo>
                  <a:cubicBezTo>
                    <a:pt x="6942" y="5146"/>
                    <a:pt x="6030" y="5885"/>
                    <a:pt x="5633" y="6910"/>
                  </a:cubicBezTo>
                  <a:lnTo>
                    <a:pt x="73" y="21368"/>
                  </a:lnTo>
                  <a:cubicBezTo>
                    <a:pt x="0" y="21555"/>
                    <a:pt x="139" y="21756"/>
                    <a:pt x="341" y="21756"/>
                  </a:cubicBezTo>
                  <a:cubicBezTo>
                    <a:pt x="360" y="21756"/>
                    <a:pt x="381" y="21755"/>
                    <a:pt x="401" y="21751"/>
                  </a:cubicBezTo>
                  <a:lnTo>
                    <a:pt x="34415" y="14383"/>
                  </a:lnTo>
                  <a:cubicBezTo>
                    <a:pt x="34500" y="14365"/>
                    <a:pt x="34573" y="14307"/>
                    <a:pt x="34611" y="14227"/>
                  </a:cubicBezTo>
                  <a:lnTo>
                    <a:pt x="40499" y="1919"/>
                  </a:lnTo>
                  <a:cubicBezTo>
                    <a:pt x="40713" y="1469"/>
                    <a:pt x="40661" y="938"/>
                    <a:pt x="40362" y="539"/>
                  </a:cubicBezTo>
                  <a:cubicBezTo>
                    <a:pt x="40108" y="197"/>
                    <a:pt x="39708" y="0"/>
                    <a:pt x="39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294;p52">
              <a:extLst>
                <a:ext uri="{FF2B5EF4-FFF2-40B4-BE49-F238E27FC236}">
                  <a16:creationId xmlns:a16="http://schemas.microsoft.com/office/drawing/2014/main" id="{ED8FC4E2-9BFA-99AA-3895-01C522D5B442}"/>
                </a:ext>
              </a:extLst>
            </p:cNvPr>
            <p:cNvSpPr/>
            <p:nvPr/>
          </p:nvSpPr>
          <p:spPr>
            <a:xfrm>
              <a:off x="1195850" y="1821050"/>
              <a:ext cx="2568325" cy="2568325"/>
            </a:xfrm>
            <a:custGeom>
              <a:avLst/>
              <a:gdLst/>
              <a:ahLst/>
              <a:cxnLst/>
              <a:rect l="l" t="t" r="r" b="b"/>
              <a:pathLst>
                <a:path w="102733" h="102733" extrusionOk="0">
                  <a:moveTo>
                    <a:pt x="51366" y="13046"/>
                  </a:moveTo>
                  <a:cubicBezTo>
                    <a:pt x="72529" y="13046"/>
                    <a:pt x="89687" y="30203"/>
                    <a:pt x="89687" y="51367"/>
                  </a:cubicBezTo>
                  <a:lnTo>
                    <a:pt x="89686" y="51367"/>
                  </a:lnTo>
                  <a:cubicBezTo>
                    <a:pt x="89686" y="72531"/>
                    <a:pt x="72529" y="89687"/>
                    <a:pt x="51365" y="89687"/>
                  </a:cubicBezTo>
                  <a:cubicBezTo>
                    <a:pt x="30202" y="89687"/>
                    <a:pt x="13045" y="72531"/>
                    <a:pt x="13045" y="51367"/>
                  </a:cubicBezTo>
                  <a:cubicBezTo>
                    <a:pt x="13045" y="30203"/>
                    <a:pt x="30202" y="13046"/>
                    <a:pt x="51366" y="13046"/>
                  </a:cubicBezTo>
                  <a:close/>
                  <a:moveTo>
                    <a:pt x="46271" y="0"/>
                  </a:moveTo>
                  <a:lnTo>
                    <a:pt x="44930" y="5894"/>
                  </a:lnTo>
                  <a:cubicBezTo>
                    <a:pt x="41375" y="6393"/>
                    <a:pt x="37892" y="7310"/>
                    <a:pt x="34553" y="8626"/>
                  </a:cubicBezTo>
                  <a:lnTo>
                    <a:pt x="30409" y="4153"/>
                  </a:lnTo>
                  <a:lnTo>
                    <a:pt x="21271" y="9430"/>
                  </a:lnTo>
                  <a:lnTo>
                    <a:pt x="23058" y="15211"/>
                  </a:lnTo>
                  <a:cubicBezTo>
                    <a:pt x="20235" y="17423"/>
                    <a:pt x="17681" y="19958"/>
                    <a:pt x="15445" y="22762"/>
                  </a:cubicBezTo>
                  <a:lnTo>
                    <a:pt x="9610" y="20957"/>
                  </a:lnTo>
                  <a:lnTo>
                    <a:pt x="4334" y="30096"/>
                  </a:lnTo>
                  <a:lnTo>
                    <a:pt x="8765" y="34200"/>
                  </a:lnTo>
                  <a:cubicBezTo>
                    <a:pt x="7440" y="37483"/>
                    <a:pt x="6478" y="40951"/>
                    <a:pt x="5941" y="44558"/>
                  </a:cubicBezTo>
                  <a:lnTo>
                    <a:pt x="0" y="45909"/>
                  </a:lnTo>
                  <a:lnTo>
                    <a:pt x="0" y="56461"/>
                  </a:lnTo>
                  <a:lnTo>
                    <a:pt x="5893" y="57803"/>
                  </a:lnTo>
                  <a:cubicBezTo>
                    <a:pt x="6392" y="61357"/>
                    <a:pt x="7309" y="64841"/>
                    <a:pt x="8625" y="68181"/>
                  </a:cubicBezTo>
                  <a:lnTo>
                    <a:pt x="4153" y="72323"/>
                  </a:lnTo>
                  <a:lnTo>
                    <a:pt x="9429" y="81462"/>
                  </a:lnTo>
                  <a:lnTo>
                    <a:pt x="15210" y="79674"/>
                  </a:lnTo>
                  <a:cubicBezTo>
                    <a:pt x="17423" y="82497"/>
                    <a:pt x="19958" y="85053"/>
                    <a:pt x="22762" y="87289"/>
                  </a:cubicBezTo>
                  <a:lnTo>
                    <a:pt x="20957" y="93122"/>
                  </a:lnTo>
                  <a:lnTo>
                    <a:pt x="30096" y="98399"/>
                  </a:lnTo>
                  <a:lnTo>
                    <a:pt x="34200" y="93969"/>
                  </a:lnTo>
                  <a:cubicBezTo>
                    <a:pt x="37483" y="95292"/>
                    <a:pt x="40950" y="96255"/>
                    <a:pt x="44558" y="96792"/>
                  </a:cubicBezTo>
                  <a:lnTo>
                    <a:pt x="45909" y="102733"/>
                  </a:lnTo>
                  <a:lnTo>
                    <a:pt x="56461" y="102733"/>
                  </a:lnTo>
                  <a:lnTo>
                    <a:pt x="57802" y="96839"/>
                  </a:lnTo>
                  <a:cubicBezTo>
                    <a:pt x="61356" y="96341"/>
                    <a:pt x="64839" y="95423"/>
                    <a:pt x="68179" y="94108"/>
                  </a:cubicBezTo>
                  <a:lnTo>
                    <a:pt x="72323" y="98580"/>
                  </a:lnTo>
                  <a:lnTo>
                    <a:pt x="81462" y="93304"/>
                  </a:lnTo>
                  <a:lnTo>
                    <a:pt x="79674" y="87523"/>
                  </a:lnTo>
                  <a:cubicBezTo>
                    <a:pt x="82496" y="85310"/>
                    <a:pt x="85052" y="82776"/>
                    <a:pt x="87288" y="79972"/>
                  </a:cubicBezTo>
                  <a:lnTo>
                    <a:pt x="93122" y="81776"/>
                  </a:lnTo>
                  <a:lnTo>
                    <a:pt x="98398" y="72638"/>
                  </a:lnTo>
                  <a:lnTo>
                    <a:pt x="93969" y="68533"/>
                  </a:lnTo>
                  <a:cubicBezTo>
                    <a:pt x="95292" y="65250"/>
                    <a:pt x="96255" y="61784"/>
                    <a:pt x="96792" y="58176"/>
                  </a:cubicBezTo>
                  <a:lnTo>
                    <a:pt x="102732" y="56824"/>
                  </a:lnTo>
                  <a:lnTo>
                    <a:pt x="102732" y="46272"/>
                  </a:lnTo>
                  <a:lnTo>
                    <a:pt x="96838" y="44932"/>
                  </a:lnTo>
                  <a:cubicBezTo>
                    <a:pt x="96339" y="41376"/>
                    <a:pt x="95422" y="37893"/>
                    <a:pt x="94107" y="34553"/>
                  </a:cubicBezTo>
                  <a:lnTo>
                    <a:pt x="98579" y="30410"/>
                  </a:lnTo>
                  <a:lnTo>
                    <a:pt x="93304" y="21272"/>
                  </a:lnTo>
                  <a:lnTo>
                    <a:pt x="87523" y="23059"/>
                  </a:lnTo>
                  <a:cubicBezTo>
                    <a:pt x="85310" y="20236"/>
                    <a:pt x="82776" y="17681"/>
                    <a:pt x="79972" y="15445"/>
                  </a:cubicBezTo>
                  <a:lnTo>
                    <a:pt x="81775" y="9612"/>
                  </a:lnTo>
                  <a:lnTo>
                    <a:pt x="72637" y="4335"/>
                  </a:lnTo>
                  <a:lnTo>
                    <a:pt x="68532" y="8765"/>
                  </a:lnTo>
                  <a:cubicBezTo>
                    <a:pt x="65249" y="7441"/>
                    <a:pt x="61783" y="6477"/>
                    <a:pt x="58175" y="5942"/>
                  </a:cubicBezTo>
                  <a:lnTo>
                    <a:pt x="568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296;p52">
              <a:extLst>
                <a:ext uri="{FF2B5EF4-FFF2-40B4-BE49-F238E27FC236}">
                  <a16:creationId xmlns:a16="http://schemas.microsoft.com/office/drawing/2014/main" id="{2741D5FD-10D2-F34E-CB8F-C106D4ED2AA0}"/>
                </a:ext>
              </a:extLst>
            </p:cNvPr>
            <p:cNvSpPr/>
            <p:nvPr/>
          </p:nvSpPr>
          <p:spPr>
            <a:xfrm>
              <a:off x="1195850" y="1765500"/>
              <a:ext cx="2568325" cy="2568350"/>
            </a:xfrm>
            <a:custGeom>
              <a:avLst/>
              <a:gdLst/>
              <a:ahLst/>
              <a:cxnLst/>
              <a:rect l="l" t="t" r="r" b="b"/>
              <a:pathLst>
                <a:path w="102733" h="102734" extrusionOk="0">
                  <a:moveTo>
                    <a:pt x="51366" y="13046"/>
                  </a:moveTo>
                  <a:cubicBezTo>
                    <a:pt x="72529" y="13046"/>
                    <a:pt x="89687" y="30203"/>
                    <a:pt x="89687" y="51367"/>
                  </a:cubicBezTo>
                  <a:lnTo>
                    <a:pt x="89686" y="51367"/>
                  </a:lnTo>
                  <a:cubicBezTo>
                    <a:pt x="89686" y="72530"/>
                    <a:pt x="72529" y="89688"/>
                    <a:pt x="51365" y="89688"/>
                  </a:cubicBezTo>
                  <a:cubicBezTo>
                    <a:pt x="30202" y="89688"/>
                    <a:pt x="13045" y="72530"/>
                    <a:pt x="13045" y="51367"/>
                  </a:cubicBezTo>
                  <a:cubicBezTo>
                    <a:pt x="13045" y="30203"/>
                    <a:pt x="30202" y="13046"/>
                    <a:pt x="51366" y="13046"/>
                  </a:cubicBezTo>
                  <a:close/>
                  <a:moveTo>
                    <a:pt x="46271" y="1"/>
                  </a:moveTo>
                  <a:lnTo>
                    <a:pt x="44930" y="5894"/>
                  </a:lnTo>
                  <a:cubicBezTo>
                    <a:pt x="41375" y="6393"/>
                    <a:pt x="37892" y="7310"/>
                    <a:pt x="34553" y="8625"/>
                  </a:cubicBezTo>
                  <a:lnTo>
                    <a:pt x="30409" y="4154"/>
                  </a:lnTo>
                  <a:lnTo>
                    <a:pt x="21271" y="9431"/>
                  </a:lnTo>
                  <a:lnTo>
                    <a:pt x="23058" y="15212"/>
                  </a:lnTo>
                  <a:cubicBezTo>
                    <a:pt x="20235" y="17424"/>
                    <a:pt x="17680" y="19957"/>
                    <a:pt x="15445" y="22762"/>
                  </a:cubicBezTo>
                  <a:lnTo>
                    <a:pt x="9610" y="20958"/>
                  </a:lnTo>
                  <a:lnTo>
                    <a:pt x="4334" y="30096"/>
                  </a:lnTo>
                  <a:lnTo>
                    <a:pt x="8765" y="34201"/>
                  </a:lnTo>
                  <a:cubicBezTo>
                    <a:pt x="7440" y="37483"/>
                    <a:pt x="6478" y="40950"/>
                    <a:pt x="5941" y="44558"/>
                  </a:cubicBezTo>
                  <a:lnTo>
                    <a:pt x="0" y="45910"/>
                  </a:lnTo>
                  <a:lnTo>
                    <a:pt x="0" y="56462"/>
                  </a:lnTo>
                  <a:lnTo>
                    <a:pt x="5893" y="57803"/>
                  </a:lnTo>
                  <a:cubicBezTo>
                    <a:pt x="6392" y="61357"/>
                    <a:pt x="7309" y="64840"/>
                    <a:pt x="8625" y="68180"/>
                  </a:cubicBezTo>
                  <a:lnTo>
                    <a:pt x="4153" y="72324"/>
                  </a:lnTo>
                  <a:lnTo>
                    <a:pt x="9429" y="81463"/>
                  </a:lnTo>
                  <a:lnTo>
                    <a:pt x="15210" y="79675"/>
                  </a:lnTo>
                  <a:cubicBezTo>
                    <a:pt x="17423" y="82498"/>
                    <a:pt x="19958" y="85052"/>
                    <a:pt x="22762" y="87289"/>
                  </a:cubicBezTo>
                  <a:lnTo>
                    <a:pt x="20957" y="93123"/>
                  </a:lnTo>
                  <a:lnTo>
                    <a:pt x="30096" y="98398"/>
                  </a:lnTo>
                  <a:lnTo>
                    <a:pt x="34200" y="93969"/>
                  </a:lnTo>
                  <a:cubicBezTo>
                    <a:pt x="37483" y="95293"/>
                    <a:pt x="40950" y="96256"/>
                    <a:pt x="44558" y="96791"/>
                  </a:cubicBezTo>
                  <a:lnTo>
                    <a:pt x="45909" y="102733"/>
                  </a:lnTo>
                  <a:lnTo>
                    <a:pt x="56461" y="102733"/>
                  </a:lnTo>
                  <a:lnTo>
                    <a:pt x="57802" y="96839"/>
                  </a:lnTo>
                  <a:cubicBezTo>
                    <a:pt x="61357" y="96340"/>
                    <a:pt x="64839" y="95424"/>
                    <a:pt x="68179" y="94107"/>
                  </a:cubicBezTo>
                  <a:lnTo>
                    <a:pt x="72323" y="98580"/>
                  </a:lnTo>
                  <a:lnTo>
                    <a:pt x="81462" y="93303"/>
                  </a:lnTo>
                  <a:lnTo>
                    <a:pt x="79674" y="87524"/>
                  </a:lnTo>
                  <a:cubicBezTo>
                    <a:pt x="82496" y="85310"/>
                    <a:pt x="85052" y="82777"/>
                    <a:pt x="87288" y="79972"/>
                  </a:cubicBezTo>
                  <a:lnTo>
                    <a:pt x="93122" y="81776"/>
                  </a:lnTo>
                  <a:lnTo>
                    <a:pt x="98398" y="72638"/>
                  </a:lnTo>
                  <a:lnTo>
                    <a:pt x="93969" y="68533"/>
                  </a:lnTo>
                  <a:cubicBezTo>
                    <a:pt x="95292" y="65250"/>
                    <a:pt x="96255" y="61784"/>
                    <a:pt x="96792" y="58175"/>
                  </a:cubicBezTo>
                  <a:lnTo>
                    <a:pt x="102732" y="56824"/>
                  </a:lnTo>
                  <a:lnTo>
                    <a:pt x="102732" y="46272"/>
                  </a:lnTo>
                  <a:lnTo>
                    <a:pt x="96838" y="44931"/>
                  </a:lnTo>
                  <a:cubicBezTo>
                    <a:pt x="96339" y="41376"/>
                    <a:pt x="95422" y="37893"/>
                    <a:pt x="94107" y="34554"/>
                  </a:cubicBezTo>
                  <a:lnTo>
                    <a:pt x="98579" y="30410"/>
                  </a:lnTo>
                  <a:lnTo>
                    <a:pt x="93304" y="21271"/>
                  </a:lnTo>
                  <a:lnTo>
                    <a:pt x="87523" y="23059"/>
                  </a:lnTo>
                  <a:cubicBezTo>
                    <a:pt x="85310" y="20236"/>
                    <a:pt x="82776" y="17680"/>
                    <a:pt x="79972" y="15444"/>
                  </a:cubicBezTo>
                  <a:lnTo>
                    <a:pt x="81775" y="9611"/>
                  </a:lnTo>
                  <a:lnTo>
                    <a:pt x="72637" y="4334"/>
                  </a:lnTo>
                  <a:lnTo>
                    <a:pt x="68532" y="8764"/>
                  </a:lnTo>
                  <a:cubicBezTo>
                    <a:pt x="65249" y="7441"/>
                    <a:pt x="61783" y="6478"/>
                    <a:pt x="58175" y="5941"/>
                  </a:cubicBezTo>
                  <a:lnTo>
                    <a:pt x="568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295;p52">
              <a:extLst>
                <a:ext uri="{FF2B5EF4-FFF2-40B4-BE49-F238E27FC236}">
                  <a16:creationId xmlns:a16="http://schemas.microsoft.com/office/drawing/2014/main" id="{35BFE39D-B825-6DD4-46A3-F524CEEBD6C4}"/>
                </a:ext>
              </a:extLst>
            </p:cNvPr>
            <p:cNvSpPr/>
            <p:nvPr/>
          </p:nvSpPr>
          <p:spPr>
            <a:xfrm>
              <a:off x="1188325" y="1813500"/>
              <a:ext cx="2583400" cy="2583400"/>
            </a:xfrm>
            <a:custGeom>
              <a:avLst/>
              <a:gdLst/>
              <a:ahLst/>
              <a:cxnLst/>
              <a:rect l="l" t="t" r="r" b="b"/>
              <a:pathLst>
                <a:path w="103336" h="103336" extrusionOk="0">
                  <a:moveTo>
                    <a:pt x="51667" y="13649"/>
                  </a:moveTo>
                  <a:cubicBezTo>
                    <a:pt x="72631" y="13649"/>
                    <a:pt x="89686" y="30705"/>
                    <a:pt x="89686" y="51669"/>
                  </a:cubicBezTo>
                  <a:cubicBezTo>
                    <a:pt x="89686" y="72632"/>
                    <a:pt x="72630" y="89689"/>
                    <a:pt x="51667" y="89689"/>
                  </a:cubicBezTo>
                  <a:cubicBezTo>
                    <a:pt x="30703" y="89689"/>
                    <a:pt x="13647" y="72632"/>
                    <a:pt x="13647" y="51668"/>
                  </a:cubicBezTo>
                  <a:cubicBezTo>
                    <a:pt x="13647" y="30704"/>
                    <a:pt x="30703" y="13649"/>
                    <a:pt x="51667" y="13649"/>
                  </a:cubicBezTo>
                  <a:close/>
                  <a:moveTo>
                    <a:pt x="51667" y="13048"/>
                  </a:moveTo>
                  <a:cubicBezTo>
                    <a:pt x="30371" y="13048"/>
                    <a:pt x="13045" y="30372"/>
                    <a:pt x="13045" y="51669"/>
                  </a:cubicBezTo>
                  <a:cubicBezTo>
                    <a:pt x="13045" y="72966"/>
                    <a:pt x="30371" y="90290"/>
                    <a:pt x="51667" y="90290"/>
                  </a:cubicBezTo>
                  <a:cubicBezTo>
                    <a:pt x="72963" y="90290"/>
                    <a:pt x="90289" y="72964"/>
                    <a:pt x="90289" y="51669"/>
                  </a:cubicBezTo>
                  <a:cubicBezTo>
                    <a:pt x="90289" y="30373"/>
                    <a:pt x="72962" y="13048"/>
                    <a:pt x="51667" y="13048"/>
                  </a:cubicBezTo>
                  <a:close/>
                  <a:moveTo>
                    <a:pt x="56884" y="604"/>
                  </a:moveTo>
                  <a:lnTo>
                    <a:pt x="58228" y="6511"/>
                  </a:lnTo>
                  <a:lnTo>
                    <a:pt x="58432" y="6541"/>
                  </a:lnTo>
                  <a:cubicBezTo>
                    <a:pt x="61937" y="7063"/>
                    <a:pt x="65398" y="8006"/>
                    <a:pt x="68721" y="9347"/>
                  </a:cubicBezTo>
                  <a:lnTo>
                    <a:pt x="68913" y="9424"/>
                  </a:lnTo>
                  <a:lnTo>
                    <a:pt x="72996" y="5018"/>
                  </a:lnTo>
                  <a:lnTo>
                    <a:pt x="81718" y="10053"/>
                  </a:lnTo>
                  <a:lnTo>
                    <a:pt x="79924" y="15854"/>
                  </a:lnTo>
                  <a:lnTo>
                    <a:pt x="80085" y="15981"/>
                  </a:lnTo>
                  <a:cubicBezTo>
                    <a:pt x="82870" y="18204"/>
                    <a:pt x="85387" y="20743"/>
                    <a:pt x="87587" y="23546"/>
                  </a:cubicBezTo>
                  <a:lnTo>
                    <a:pt x="87714" y="23710"/>
                  </a:lnTo>
                  <a:lnTo>
                    <a:pt x="93464" y="21931"/>
                  </a:lnTo>
                  <a:lnTo>
                    <a:pt x="98500" y="30654"/>
                  </a:lnTo>
                  <a:lnTo>
                    <a:pt x="94052" y="34774"/>
                  </a:lnTo>
                  <a:lnTo>
                    <a:pt x="94128" y="34966"/>
                  </a:lnTo>
                  <a:cubicBezTo>
                    <a:pt x="95434" y="38283"/>
                    <a:pt x="96344" y="41744"/>
                    <a:pt x="96842" y="45275"/>
                  </a:cubicBezTo>
                  <a:lnTo>
                    <a:pt x="96871" y="45480"/>
                  </a:lnTo>
                  <a:lnTo>
                    <a:pt x="102733" y="46814"/>
                  </a:lnTo>
                  <a:lnTo>
                    <a:pt x="102733" y="56886"/>
                  </a:lnTo>
                  <a:lnTo>
                    <a:pt x="96824" y="58230"/>
                  </a:lnTo>
                  <a:lnTo>
                    <a:pt x="96794" y="58434"/>
                  </a:lnTo>
                  <a:cubicBezTo>
                    <a:pt x="96274" y="61938"/>
                    <a:pt x="95330" y="65399"/>
                    <a:pt x="93990" y="68722"/>
                  </a:cubicBezTo>
                  <a:lnTo>
                    <a:pt x="93912" y="68915"/>
                  </a:lnTo>
                  <a:lnTo>
                    <a:pt x="98319" y="72997"/>
                  </a:lnTo>
                  <a:lnTo>
                    <a:pt x="93283" y="81719"/>
                  </a:lnTo>
                  <a:lnTo>
                    <a:pt x="87482" y="79925"/>
                  </a:lnTo>
                  <a:lnTo>
                    <a:pt x="87354" y="80086"/>
                  </a:lnTo>
                  <a:cubicBezTo>
                    <a:pt x="85133" y="82872"/>
                    <a:pt x="82593" y="85390"/>
                    <a:pt x="79790" y="87588"/>
                  </a:cubicBezTo>
                  <a:lnTo>
                    <a:pt x="79627" y="87716"/>
                  </a:lnTo>
                  <a:lnTo>
                    <a:pt x="81404" y="93466"/>
                  </a:lnTo>
                  <a:lnTo>
                    <a:pt x="72682" y="98502"/>
                  </a:lnTo>
                  <a:lnTo>
                    <a:pt x="68563" y="94055"/>
                  </a:lnTo>
                  <a:lnTo>
                    <a:pt x="68370" y="94130"/>
                  </a:lnTo>
                  <a:cubicBezTo>
                    <a:pt x="65053" y="95436"/>
                    <a:pt x="61592" y="96346"/>
                    <a:pt x="58061" y="96844"/>
                  </a:cubicBezTo>
                  <a:lnTo>
                    <a:pt x="57855" y="96873"/>
                  </a:lnTo>
                  <a:lnTo>
                    <a:pt x="56523" y="102734"/>
                  </a:lnTo>
                  <a:lnTo>
                    <a:pt x="46451" y="102734"/>
                  </a:lnTo>
                  <a:lnTo>
                    <a:pt x="45106" y="96827"/>
                  </a:lnTo>
                  <a:lnTo>
                    <a:pt x="44903" y="96797"/>
                  </a:lnTo>
                  <a:cubicBezTo>
                    <a:pt x="41374" y="96269"/>
                    <a:pt x="37921" y="95327"/>
                    <a:pt x="34615" y="93991"/>
                  </a:cubicBezTo>
                  <a:lnTo>
                    <a:pt x="34421" y="93914"/>
                  </a:lnTo>
                  <a:lnTo>
                    <a:pt x="30339" y="98319"/>
                  </a:lnTo>
                  <a:lnTo>
                    <a:pt x="21617" y="93283"/>
                  </a:lnTo>
                  <a:lnTo>
                    <a:pt x="23410" y="87483"/>
                  </a:lnTo>
                  <a:lnTo>
                    <a:pt x="23249" y="87355"/>
                  </a:lnTo>
                  <a:cubicBezTo>
                    <a:pt x="20465" y="85133"/>
                    <a:pt x="17947" y="82594"/>
                    <a:pt x="15748" y="79790"/>
                  </a:cubicBezTo>
                  <a:lnTo>
                    <a:pt x="15620" y="79627"/>
                  </a:lnTo>
                  <a:lnTo>
                    <a:pt x="9871" y="81406"/>
                  </a:lnTo>
                  <a:lnTo>
                    <a:pt x="4835" y="72683"/>
                  </a:lnTo>
                  <a:lnTo>
                    <a:pt x="9282" y="68564"/>
                  </a:lnTo>
                  <a:lnTo>
                    <a:pt x="9207" y="68373"/>
                  </a:lnTo>
                  <a:cubicBezTo>
                    <a:pt x="7900" y="65055"/>
                    <a:pt x="6989" y="61594"/>
                    <a:pt x="6493" y="58064"/>
                  </a:cubicBezTo>
                  <a:lnTo>
                    <a:pt x="6464" y="57858"/>
                  </a:lnTo>
                  <a:lnTo>
                    <a:pt x="602" y="56524"/>
                  </a:lnTo>
                  <a:lnTo>
                    <a:pt x="602" y="46453"/>
                  </a:lnTo>
                  <a:lnTo>
                    <a:pt x="6509" y="45107"/>
                  </a:lnTo>
                  <a:lnTo>
                    <a:pt x="6540" y="44904"/>
                  </a:lnTo>
                  <a:cubicBezTo>
                    <a:pt x="7061" y="41400"/>
                    <a:pt x="8004" y="37939"/>
                    <a:pt x="9345" y="34616"/>
                  </a:cubicBezTo>
                  <a:lnTo>
                    <a:pt x="9422" y="34424"/>
                  </a:lnTo>
                  <a:lnTo>
                    <a:pt x="5017" y="30341"/>
                  </a:lnTo>
                  <a:lnTo>
                    <a:pt x="10053" y="21619"/>
                  </a:lnTo>
                  <a:lnTo>
                    <a:pt x="15853" y="23412"/>
                  </a:lnTo>
                  <a:lnTo>
                    <a:pt x="15982" y="23251"/>
                  </a:lnTo>
                  <a:cubicBezTo>
                    <a:pt x="18203" y="20466"/>
                    <a:pt x="20742" y="17948"/>
                    <a:pt x="23545" y="15750"/>
                  </a:cubicBezTo>
                  <a:lnTo>
                    <a:pt x="23709" y="15622"/>
                  </a:lnTo>
                  <a:lnTo>
                    <a:pt x="21930" y="9873"/>
                  </a:lnTo>
                  <a:lnTo>
                    <a:pt x="30652" y="4837"/>
                  </a:lnTo>
                  <a:lnTo>
                    <a:pt x="34773" y="9283"/>
                  </a:lnTo>
                  <a:lnTo>
                    <a:pt x="34964" y="9208"/>
                  </a:lnTo>
                  <a:cubicBezTo>
                    <a:pt x="38282" y="7902"/>
                    <a:pt x="41742" y="6991"/>
                    <a:pt x="45273" y="6495"/>
                  </a:cubicBezTo>
                  <a:lnTo>
                    <a:pt x="45479" y="6466"/>
                  </a:lnTo>
                  <a:lnTo>
                    <a:pt x="46813" y="604"/>
                  </a:lnTo>
                  <a:close/>
                  <a:moveTo>
                    <a:pt x="46333" y="0"/>
                  </a:moveTo>
                  <a:lnTo>
                    <a:pt x="44985" y="5927"/>
                  </a:lnTo>
                  <a:cubicBezTo>
                    <a:pt x="41546" y="6425"/>
                    <a:pt x="38174" y="7313"/>
                    <a:pt x="34936" y="8572"/>
                  </a:cubicBezTo>
                  <a:lnTo>
                    <a:pt x="30768" y="4073"/>
                  </a:lnTo>
                  <a:lnTo>
                    <a:pt x="21214" y="9590"/>
                  </a:lnTo>
                  <a:lnTo>
                    <a:pt x="23011" y="15403"/>
                  </a:lnTo>
                  <a:cubicBezTo>
                    <a:pt x="20289" y="17558"/>
                    <a:pt x="17815" y="20011"/>
                    <a:pt x="15639" y="22715"/>
                  </a:cubicBezTo>
                  <a:lnTo>
                    <a:pt x="9771" y="20901"/>
                  </a:lnTo>
                  <a:lnTo>
                    <a:pt x="4255" y="30455"/>
                  </a:lnTo>
                  <a:lnTo>
                    <a:pt x="8709" y="34582"/>
                  </a:lnTo>
                  <a:cubicBezTo>
                    <a:pt x="7422" y="37811"/>
                    <a:pt x="6504" y="41176"/>
                    <a:pt x="5976" y="44611"/>
                  </a:cubicBezTo>
                  <a:lnTo>
                    <a:pt x="0" y="45971"/>
                  </a:lnTo>
                  <a:lnTo>
                    <a:pt x="0" y="57004"/>
                  </a:lnTo>
                  <a:lnTo>
                    <a:pt x="5926" y="58353"/>
                  </a:lnTo>
                  <a:cubicBezTo>
                    <a:pt x="6426" y="61791"/>
                    <a:pt x="7312" y="65162"/>
                    <a:pt x="8571" y="68400"/>
                  </a:cubicBezTo>
                  <a:lnTo>
                    <a:pt x="4074" y="72568"/>
                  </a:lnTo>
                  <a:lnTo>
                    <a:pt x="9589" y="82122"/>
                  </a:lnTo>
                  <a:lnTo>
                    <a:pt x="15402" y="80325"/>
                  </a:lnTo>
                  <a:cubicBezTo>
                    <a:pt x="17556" y="83047"/>
                    <a:pt x="20009" y="85520"/>
                    <a:pt x="22712" y="87698"/>
                  </a:cubicBezTo>
                  <a:lnTo>
                    <a:pt x="20898" y="93564"/>
                  </a:lnTo>
                  <a:lnTo>
                    <a:pt x="30453" y="99081"/>
                  </a:lnTo>
                  <a:lnTo>
                    <a:pt x="34581" y="94627"/>
                  </a:lnTo>
                  <a:cubicBezTo>
                    <a:pt x="37810" y="95915"/>
                    <a:pt x="41174" y="96831"/>
                    <a:pt x="44610" y="97361"/>
                  </a:cubicBezTo>
                  <a:lnTo>
                    <a:pt x="45970" y="103335"/>
                  </a:lnTo>
                  <a:lnTo>
                    <a:pt x="57003" y="103335"/>
                  </a:lnTo>
                  <a:lnTo>
                    <a:pt x="58351" y="97411"/>
                  </a:lnTo>
                  <a:cubicBezTo>
                    <a:pt x="61789" y="96911"/>
                    <a:pt x="65160" y="96024"/>
                    <a:pt x="68399" y="94766"/>
                  </a:cubicBezTo>
                  <a:lnTo>
                    <a:pt x="72567" y="99263"/>
                  </a:lnTo>
                  <a:lnTo>
                    <a:pt x="82121" y="93746"/>
                  </a:lnTo>
                  <a:lnTo>
                    <a:pt x="80324" y="87932"/>
                  </a:lnTo>
                  <a:cubicBezTo>
                    <a:pt x="83046" y="85778"/>
                    <a:pt x="85519" y="83326"/>
                    <a:pt x="87696" y="80622"/>
                  </a:cubicBezTo>
                  <a:lnTo>
                    <a:pt x="93563" y="82436"/>
                  </a:lnTo>
                  <a:lnTo>
                    <a:pt x="99080" y="72881"/>
                  </a:lnTo>
                  <a:lnTo>
                    <a:pt x="94626" y="68754"/>
                  </a:lnTo>
                  <a:cubicBezTo>
                    <a:pt x="95914" y="65526"/>
                    <a:pt x="96830" y="62161"/>
                    <a:pt x="97360" y="58725"/>
                  </a:cubicBezTo>
                  <a:lnTo>
                    <a:pt x="103335" y="57366"/>
                  </a:lnTo>
                  <a:lnTo>
                    <a:pt x="103335" y="46334"/>
                  </a:lnTo>
                  <a:lnTo>
                    <a:pt x="97409" y="44985"/>
                  </a:lnTo>
                  <a:cubicBezTo>
                    <a:pt x="96909" y="41547"/>
                    <a:pt x="96021" y="38175"/>
                    <a:pt x="94764" y="34937"/>
                  </a:cubicBezTo>
                  <a:lnTo>
                    <a:pt x="99261" y="30770"/>
                  </a:lnTo>
                  <a:lnTo>
                    <a:pt x="93745" y="21215"/>
                  </a:lnTo>
                  <a:lnTo>
                    <a:pt x="87931" y="23012"/>
                  </a:lnTo>
                  <a:cubicBezTo>
                    <a:pt x="85777" y="20290"/>
                    <a:pt x="83325" y="17817"/>
                    <a:pt x="80621" y="15640"/>
                  </a:cubicBezTo>
                  <a:lnTo>
                    <a:pt x="82435" y="9772"/>
                  </a:lnTo>
                  <a:lnTo>
                    <a:pt x="72880" y="4255"/>
                  </a:lnTo>
                  <a:lnTo>
                    <a:pt x="68752" y="8709"/>
                  </a:lnTo>
                  <a:cubicBezTo>
                    <a:pt x="65523" y="7422"/>
                    <a:pt x="62159" y="6505"/>
                    <a:pt x="58724" y="5975"/>
                  </a:cubicBezTo>
                  <a:lnTo>
                    <a:pt x="573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297;p52">
              <a:extLst>
                <a:ext uri="{FF2B5EF4-FFF2-40B4-BE49-F238E27FC236}">
                  <a16:creationId xmlns:a16="http://schemas.microsoft.com/office/drawing/2014/main" id="{6E53C74E-6EB2-26C3-CAA1-EA6C0B85B72F}"/>
                </a:ext>
              </a:extLst>
            </p:cNvPr>
            <p:cNvSpPr/>
            <p:nvPr/>
          </p:nvSpPr>
          <p:spPr>
            <a:xfrm>
              <a:off x="1188675" y="1758350"/>
              <a:ext cx="2582675" cy="2582650"/>
            </a:xfrm>
            <a:custGeom>
              <a:avLst/>
              <a:gdLst/>
              <a:ahLst/>
              <a:cxnLst/>
              <a:rect l="l" t="t" r="r" b="b"/>
              <a:pathLst>
                <a:path w="103307" h="103306" extrusionOk="0">
                  <a:moveTo>
                    <a:pt x="51653" y="13619"/>
                  </a:moveTo>
                  <a:cubicBezTo>
                    <a:pt x="72625" y="13619"/>
                    <a:pt x="89687" y="30681"/>
                    <a:pt x="89687" y="51653"/>
                  </a:cubicBezTo>
                  <a:cubicBezTo>
                    <a:pt x="89687" y="72625"/>
                    <a:pt x="72624" y="89687"/>
                    <a:pt x="51653" y="89687"/>
                  </a:cubicBezTo>
                  <a:cubicBezTo>
                    <a:pt x="30681" y="89687"/>
                    <a:pt x="13618" y="72625"/>
                    <a:pt x="13618" y="51653"/>
                  </a:cubicBezTo>
                  <a:cubicBezTo>
                    <a:pt x="13618" y="30681"/>
                    <a:pt x="30681" y="13619"/>
                    <a:pt x="51653" y="13619"/>
                  </a:cubicBezTo>
                  <a:close/>
                  <a:moveTo>
                    <a:pt x="51653" y="13046"/>
                  </a:moveTo>
                  <a:cubicBezTo>
                    <a:pt x="30365" y="13046"/>
                    <a:pt x="13045" y="30364"/>
                    <a:pt x="13045" y="51653"/>
                  </a:cubicBezTo>
                  <a:cubicBezTo>
                    <a:pt x="13045" y="72941"/>
                    <a:pt x="30365" y="90260"/>
                    <a:pt x="51653" y="90260"/>
                  </a:cubicBezTo>
                  <a:cubicBezTo>
                    <a:pt x="72941" y="90260"/>
                    <a:pt x="90260" y="72941"/>
                    <a:pt x="90260" y="51653"/>
                  </a:cubicBezTo>
                  <a:cubicBezTo>
                    <a:pt x="90260" y="30365"/>
                    <a:pt x="72940" y="13046"/>
                    <a:pt x="51653" y="13046"/>
                  </a:cubicBezTo>
                  <a:close/>
                  <a:moveTo>
                    <a:pt x="56881" y="574"/>
                  </a:moveTo>
                  <a:lnTo>
                    <a:pt x="58183" y="6291"/>
                  </a:lnTo>
                  <a:cubicBezTo>
                    <a:pt x="58208" y="6407"/>
                    <a:pt x="58303" y="6495"/>
                    <a:pt x="58420" y="6511"/>
                  </a:cubicBezTo>
                  <a:cubicBezTo>
                    <a:pt x="61925" y="7031"/>
                    <a:pt x="65388" y="7977"/>
                    <a:pt x="68712" y="9316"/>
                  </a:cubicBezTo>
                  <a:cubicBezTo>
                    <a:pt x="68747" y="9331"/>
                    <a:pt x="68783" y="9337"/>
                    <a:pt x="68819" y="9337"/>
                  </a:cubicBezTo>
                  <a:cubicBezTo>
                    <a:pt x="68897" y="9337"/>
                    <a:pt x="68973" y="9305"/>
                    <a:pt x="69029" y="9246"/>
                  </a:cubicBezTo>
                  <a:lnTo>
                    <a:pt x="72978" y="4984"/>
                  </a:lnTo>
                  <a:lnTo>
                    <a:pt x="81721" y="10030"/>
                  </a:lnTo>
                  <a:lnTo>
                    <a:pt x="79984" y="15646"/>
                  </a:lnTo>
                  <a:cubicBezTo>
                    <a:pt x="79950" y="15758"/>
                    <a:pt x="79988" y="15881"/>
                    <a:pt x="80080" y="15955"/>
                  </a:cubicBezTo>
                  <a:cubicBezTo>
                    <a:pt x="82866" y="18177"/>
                    <a:pt x="85385" y="20716"/>
                    <a:pt x="87584" y="23522"/>
                  </a:cubicBezTo>
                  <a:cubicBezTo>
                    <a:pt x="87639" y="23593"/>
                    <a:pt x="87723" y="23632"/>
                    <a:pt x="87810" y="23632"/>
                  </a:cubicBezTo>
                  <a:cubicBezTo>
                    <a:pt x="87838" y="23632"/>
                    <a:pt x="87866" y="23628"/>
                    <a:pt x="87894" y="23619"/>
                  </a:cubicBezTo>
                  <a:lnTo>
                    <a:pt x="93457" y="21898"/>
                  </a:lnTo>
                  <a:lnTo>
                    <a:pt x="98504" y="30640"/>
                  </a:lnTo>
                  <a:lnTo>
                    <a:pt x="94200" y="34629"/>
                  </a:lnTo>
                  <a:cubicBezTo>
                    <a:pt x="94114" y="34709"/>
                    <a:pt x="94085" y="34834"/>
                    <a:pt x="94128" y="34944"/>
                  </a:cubicBezTo>
                  <a:cubicBezTo>
                    <a:pt x="95434" y="38263"/>
                    <a:pt x="96345" y="41723"/>
                    <a:pt x="96842" y="45257"/>
                  </a:cubicBezTo>
                  <a:cubicBezTo>
                    <a:pt x="96858" y="45373"/>
                    <a:pt x="96946" y="45469"/>
                    <a:pt x="97061" y="45496"/>
                  </a:cubicBezTo>
                  <a:lnTo>
                    <a:pt x="102732" y="46786"/>
                  </a:lnTo>
                  <a:lnTo>
                    <a:pt x="102732" y="56881"/>
                  </a:lnTo>
                  <a:lnTo>
                    <a:pt x="97014" y="58183"/>
                  </a:lnTo>
                  <a:cubicBezTo>
                    <a:pt x="96899" y="58208"/>
                    <a:pt x="96812" y="58303"/>
                    <a:pt x="96794" y="58420"/>
                  </a:cubicBezTo>
                  <a:cubicBezTo>
                    <a:pt x="96272" y="61925"/>
                    <a:pt x="95330" y="65389"/>
                    <a:pt x="93989" y="68711"/>
                  </a:cubicBezTo>
                  <a:cubicBezTo>
                    <a:pt x="93944" y="68823"/>
                    <a:pt x="93972" y="68949"/>
                    <a:pt x="94060" y="69030"/>
                  </a:cubicBezTo>
                  <a:lnTo>
                    <a:pt x="98322" y="72979"/>
                  </a:lnTo>
                  <a:lnTo>
                    <a:pt x="93275" y="81721"/>
                  </a:lnTo>
                  <a:lnTo>
                    <a:pt x="87660" y="79985"/>
                  </a:lnTo>
                  <a:cubicBezTo>
                    <a:pt x="87632" y="79976"/>
                    <a:pt x="87603" y="79972"/>
                    <a:pt x="87574" y="79972"/>
                  </a:cubicBezTo>
                  <a:cubicBezTo>
                    <a:pt x="87489" y="79972"/>
                    <a:pt x="87406" y="80011"/>
                    <a:pt x="87352" y="80080"/>
                  </a:cubicBezTo>
                  <a:cubicBezTo>
                    <a:pt x="85129" y="82866"/>
                    <a:pt x="82589" y="85385"/>
                    <a:pt x="79784" y="87584"/>
                  </a:cubicBezTo>
                  <a:cubicBezTo>
                    <a:pt x="79691" y="87657"/>
                    <a:pt x="79652" y="87781"/>
                    <a:pt x="79687" y="87894"/>
                  </a:cubicBezTo>
                  <a:lnTo>
                    <a:pt x="81407" y="93456"/>
                  </a:lnTo>
                  <a:lnTo>
                    <a:pt x="72665" y="98504"/>
                  </a:lnTo>
                  <a:lnTo>
                    <a:pt x="68677" y="94199"/>
                  </a:lnTo>
                  <a:cubicBezTo>
                    <a:pt x="68621" y="94139"/>
                    <a:pt x="68545" y="94108"/>
                    <a:pt x="68466" y="94108"/>
                  </a:cubicBezTo>
                  <a:cubicBezTo>
                    <a:pt x="68431" y="94108"/>
                    <a:pt x="68395" y="94114"/>
                    <a:pt x="68361" y="94127"/>
                  </a:cubicBezTo>
                  <a:cubicBezTo>
                    <a:pt x="65043" y="95433"/>
                    <a:pt x="61582" y="96345"/>
                    <a:pt x="58050" y="96841"/>
                  </a:cubicBezTo>
                  <a:cubicBezTo>
                    <a:pt x="57932" y="96858"/>
                    <a:pt x="57836" y="96946"/>
                    <a:pt x="57809" y="97061"/>
                  </a:cubicBezTo>
                  <a:lnTo>
                    <a:pt x="56519" y="102732"/>
                  </a:lnTo>
                  <a:lnTo>
                    <a:pt x="46424" y="102732"/>
                  </a:lnTo>
                  <a:lnTo>
                    <a:pt x="45124" y="97013"/>
                  </a:lnTo>
                  <a:cubicBezTo>
                    <a:pt x="45097" y="96898"/>
                    <a:pt x="45003" y="96811"/>
                    <a:pt x="44887" y="96794"/>
                  </a:cubicBezTo>
                  <a:cubicBezTo>
                    <a:pt x="41382" y="96273"/>
                    <a:pt x="37920" y="95329"/>
                    <a:pt x="34595" y="93989"/>
                  </a:cubicBezTo>
                  <a:cubicBezTo>
                    <a:pt x="34560" y="93974"/>
                    <a:pt x="34524" y="93967"/>
                    <a:pt x="34488" y="93967"/>
                  </a:cubicBezTo>
                  <a:cubicBezTo>
                    <a:pt x="34410" y="93967"/>
                    <a:pt x="34333" y="94000"/>
                    <a:pt x="34278" y="94059"/>
                  </a:cubicBezTo>
                  <a:lnTo>
                    <a:pt x="30328" y="98321"/>
                  </a:lnTo>
                  <a:lnTo>
                    <a:pt x="21586" y="93275"/>
                  </a:lnTo>
                  <a:lnTo>
                    <a:pt x="23322" y="87659"/>
                  </a:lnTo>
                  <a:cubicBezTo>
                    <a:pt x="23357" y="87547"/>
                    <a:pt x="23319" y="87424"/>
                    <a:pt x="23227" y="87351"/>
                  </a:cubicBezTo>
                  <a:cubicBezTo>
                    <a:pt x="20440" y="85128"/>
                    <a:pt x="17923" y="82588"/>
                    <a:pt x="15724" y="79784"/>
                  </a:cubicBezTo>
                  <a:cubicBezTo>
                    <a:pt x="15668" y="79713"/>
                    <a:pt x="15585" y="79674"/>
                    <a:pt x="15499" y="79674"/>
                  </a:cubicBezTo>
                  <a:cubicBezTo>
                    <a:pt x="15471" y="79674"/>
                    <a:pt x="15442" y="79678"/>
                    <a:pt x="15413" y="79687"/>
                  </a:cubicBezTo>
                  <a:lnTo>
                    <a:pt x="9849" y="81407"/>
                  </a:lnTo>
                  <a:lnTo>
                    <a:pt x="4802" y="72665"/>
                  </a:lnTo>
                  <a:lnTo>
                    <a:pt x="9107" y="68677"/>
                  </a:lnTo>
                  <a:cubicBezTo>
                    <a:pt x="9193" y="68596"/>
                    <a:pt x="9222" y="68471"/>
                    <a:pt x="9179" y="68361"/>
                  </a:cubicBezTo>
                  <a:cubicBezTo>
                    <a:pt x="7873" y="65042"/>
                    <a:pt x="6961" y="61580"/>
                    <a:pt x="6465" y="58048"/>
                  </a:cubicBezTo>
                  <a:cubicBezTo>
                    <a:pt x="6449" y="57931"/>
                    <a:pt x="6361" y="57835"/>
                    <a:pt x="6245" y="57809"/>
                  </a:cubicBezTo>
                  <a:lnTo>
                    <a:pt x="574" y="56519"/>
                  </a:lnTo>
                  <a:lnTo>
                    <a:pt x="574" y="46424"/>
                  </a:lnTo>
                  <a:lnTo>
                    <a:pt x="6293" y="45122"/>
                  </a:lnTo>
                  <a:cubicBezTo>
                    <a:pt x="6407" y="45097"/>
                    <a:pt x="6495" y="45002"/>
                    <a:pt x="6512" y="44885"/>
                  </a:cubicBezTo>
                  <a:cubicBezTo>
                    <a:pt x="7033" y="41380"/>
                    <a:pt x="7977" y="37917"/>
                    <a:pt x="9318" y="34593"/>
                  </a:cubicBezTo>
                  <a:cubicBezTo>
                    <a:pt x="9362" y="34483"/>
                    <a:pt x="9334" y="34357"/>
                    <a:pt x="9246" y="34276"/>
                  </a:cubicBezTo>
                  <a:lnTo>
                    <a:pt x="4984" y="30327"/>
                  </a:lnTo>
                  <a:lnTo>
                    <a:pt x="10032" y="21585"/>
                  </a:lnTo>
                  <a:lnTo>
                    <a:pt x="15646" y="23321"/>
                  </a:lnTo>
                  <a:cubicBezTo>
                    <a:pt x="15674" y="23329"/>
                    <a:pt x="15702" y="23333"/>
                    <a:pt x="15730" y="23333"/>
                  </a:cubicBezTo>
                  <a:cubicBezTo>
                    <a:pt x="15816" y="23333"/>
                    <a:pt x="15899" y="23295"/>
                    <a:pt x="15955" y="23226"/>
                  </a:cubicBezTo>
                  <a:cubicBezTo>
                    <a:pt x="18177" y="20439"/>
                    <a:pt x="20717" y="17920"/>
                    <a:pt x="23521" y="15721"/>
                  </a:cubicBezTo>
                  <a:cubicBezTo>
                    <a:pt x="23615" y="15648"/>
                    <a:pt x="23653" y="15524"/>
                    <a:pt x="23618" y="15411"/>
                  </a:cubicBezTo>
                  <a:lnTo>
                    <a:pt x="21898" y="9849"/>
                  </a:lnTo>
                  <a:lnTo>
                    <a:pt x="30641" y="4802"/>
                  </a:lnTo>
                  <a:lnTo>
                    <a:pt x="34630" y="9107"/>
                  </a:lnTo>
                  <a:cubicBezTo>
                    <a:pt x="34684" y="9167"/>
                    <a:pt x="34761" y="9198"/>
                    <a:pt x="34839" y="9198"/>
                  </a:cubicBezTo>
                  <a:cubicBezTo>
                    <a:pt x="34874" y="9198"/>
                    <a:pt x="34910" y="9192"/>
                    <a:pt x="34944" y="9179"/>
                  </a:cubicBezTo>
                  <a:cubicBezTo>
                    <a:pt x="38263" y="7873"/>
                    <a:pt x="41725" y="6961"/>
                    <a:pt x="45257" y="6465"/>
                  </a:cubicBezTo>
                  <a:cubicBezTo>
                    <a:pt x="45375" y="6448"/>
                    <a:pt x="45470" y="6360"/>
                    <a:pt x="45496" y="6245"/>
                  </a:cubicBezTo>
                  <a:lnTo>
                    <a:pt x="46786" y="574"/>
                  </a:lnTo>
                  <a:close/>
                  <a:moveTo>
                    <a:pt x="46556" y="1"/>
                  </a:moveTo>
                  <a:cubicBezTo>
                    <a:pt x="46423" y="1"/>
                    <a:pt x="46308" y="93"/>
                    <a:pt x="46279" y="223"/>
                  </a:cubicBezTo>
                  <a:lnTo>
                    <a:pt x="44983" y="5925"/>
                  </a:lnTo>
                  <a:cubicBezTo>
                    <a:pt x="41537" y="6424"/>
                    <a:pt x="38160" y="7313"/>
                    <a:pt x="34916" y="8574"/>
                  </a:cubicBezTo>
                  <a:lnTo>
                    <a:pt x="30905" y="4246"/>
                  </a:lnTo>
                  <a:cubicBezTo>
                    <a:pt x="30850" y="4185"/>
                    <a:pt x="30774" y="4154"/>
                    <a:pt x="30696" y="4154"/>
                  </a:cubicBezTo>
                  <a:cubicBezTo>
                    <a:pt x="30647" y="4154"/>
                    <a:pt x="30597" y="4166"/>
                    <a:pt x="30553" y="4192"/>
                  </a:cubicBezTo>
                  <a:lnTo>
                    <a:pt x="21414" y="9468"/>
                  </a:lnTo>
                  <a:cubicBezTo>
                    <a:pt x="21299" y="9535"/>
                    <a:pt x="21244" y="9673"/>
                    <a:pt x="21285" y="9801"/>
                  </a:cubicBezTo>
                  <a:lnTo>
                    <a:pt x="23014" y="15394"/>
                  </a:lnTo>
                  <a:cubicBezTo>
                    <a:pt x="20286" y="17551"/>
                    <a:pt x="17809" y="20007"/>
                    <a:pt x="15630" y="22717"/>
                  </a:cubicBezTo>
                  <a:lnTo>
                    <a:pt x="9982" y="20970"/>
                  </a:lnTo>
                  <a:cubicBezTo>
                    <a:pt x="9954" y="20961"/>
                    <a:pt x="9926" y="20957"/>
                    <a:pt x="9898" y="20957"/>
                  </a:cubicBezTo>
                  <a:cubicBezTo>
                    <a:pt x="9797" y="20957"/>
                    <a:pt x="9701" y="21010"/>
                    <a:pt x="9650" y="21101"/>
                  </a:cubicBezTo>
                  <a:lnTo>
                    <a:pt x="4373" y="30239"/>
                  </a:lnTo>
                  <a:cubicBezTo>
                    <a:pt x="4306" y="30355"/>
                    <a:pt x="4328" y="30501"/>
                    <a:pt x="4426" y="30592"/>
                  </a:cubicBezTo>
                  <a:lnTo>
                    <a:pt x="8713" y="34563"/>
                  </a:lnTo>
                  <a:cubicBezTo>
                    <a:pt x="7422" y="37797"/>
                    <a:pt x="6503" y="41167"/>
                    <a:pt x="5974" y="44608"/>
                  </a:cubicBezTo>
                  <a:lnTo>
                    <a:pt x="223" y="45916"/>
                  </a:lnTo>
                  <a:cubicBezTo>
                    <a:pt x="93" y="45946"/>
                    <a:pt x="0" y="46062"/>
                    <a:pt x="0" y="46196"/>
                  </a:cubicBezTo>
                  <a:lnTo>
                    <a:pt x="0" y="56748"/>
                  </a:lnTo>
                  <a:cubicBezTo>
                    <a:pt x="0" y="56881"/>
                    <a:pt x="93" y="56997"/>
                    <a:pt x="223" y="57027"/>
                  </a:cubicBezTo>
                  <a:lnTo>
                    <a:pt x="5925" y="58324"/>
                  </a:lnTo>
                  <a:cubicBezTo>
                    <a:pt x="6424" y="61769"/>
                    <a:pt x="7313" y="65145"/>
                    <a:pt x="8574" y="68389"/>
                  </a:cubicBezTo>
                  <a:lnTo>
                    <a:pt x="4246" y="72400"/>
                  </a:lnTo>
                  <a:cubicBezTo>
                    <a:pt x="4148" y="72490"/>
                    <a:pt x="4126" y="72637"/>
                    <a:pt x="4192" y="72753"/>
                  </a:cubicBezTo>
                  <a:lnTo>
                    <a:pt x="9468" y="81891"/>
                  </a:lnTo>
                  <a:cubicBezTo>
                    <a:pt x="9519" y="81982"/>
                    <a:pt x="9615" y="82035"/>
                    <a:pt x="9715" y="82035"/>
                  </a:cubicBezTo>
                  <a:cubicBezTo>
                    <a:pt x="9744" y="82035"/>
                    <a:pt x="9773" y="82031"/>
                    <a:pt x="9801" y="82022"/>
                  </a:cubicBezTo>
                  <a:lnTo>
                    <a:pt x="15394" y="80292"/>
                  </a:lnTo>
                  <a:cubicBezTo>
                    <a:pt x="17551" y="83019"/>
                    <a:pt x="20008" y="85496"/>
                    <a:pt x="22717" y="87676"/>
                  </a:cubicBezTo>
                  <a:lnTo>
                    <a:pt x="20970" y="93323"/>
                  </a:lnTo>
                  <a:cubicBezTo>
                    <a:pt x="20931" y="93451"/>
                    <a:pt x="20985" y="93589"/>
                    <a:pt x="21101" y="93656"/>
                  </a:cubicBezTo>
                  <a:lnTo>
                    <a:pt x="30239" y="98932"/>
                  </a:lnTo>
                  <a:cubicBezTo>
                    <a:pt x="30284" y="98958"/>
                    <a:pt x="30333" y="98971"/>
                    <a:pt x="30382" y="98971"/>
                  </a:cubicBezTo>
                  <a:cubicBezTo>
                    <a:pt x="30460" y="98971"/>
                    <a:pt x="30537" y="98939"/>
                    <a:pt x="30592" y="98879"/>
                  </a:cubicBezTo>
                  <a:lnTo>
                    <a:pt x="34564" y="94594"/>
                  </a:lnTo>
                  <a:cubicBezTo>
                    <a:pt x="37797" y="95884"/>
                    <a:pt x="41167" y="96802"/>
                    <a:pt x="44608" y="97332"/>
                  </a:cubicBezTo>
                  <a:lnTo>
                    <a:pt x="45916" y="103083"/>
                  </a:lnTo>
                  <a:cubicBezTo>
                    <a:pt x="45946" y="103212"/>
                    <a:pt x="46062" y="103305"/>
                    <a:pt x="46196" y="103305"/>
                  </a:cubicBezTo>
                  <a:lnTo>
                    <a:pt x="56748" y="103305"/>
                  </a:lnTo>
                  <a:cubicBezTo>
                    <a:pt x="56749" y="103305"/>
                    <a:pt x="56750" y="103305"/>
                    <a:pt x="56751" y="103305"/>
                  </a:cubicBezTo>
                  <a:cubicBezTo>
                    <a:pt x="56883" y="103305"/>
                    <a:pt x="56998" y="103213"/>
                    <a:pt x="57028" y="103083"/>
                  </a:cubicBezTo>
                  <a:lnTo>
                    <a:pt x="58325" y="97382"/>
                  </a:lnTo>
                  <a:cubicBezTo>
                    <a:pt x="61769" y="96882"/>
                    <a:pt x="65146" y="95993"/>
                    <a:pt x="68390" y="94732"/>
                  </a:cubicBezTo>
                  <a:lnTo>
                    <a:pt x="72401" y="99062"/>
                  </a:lnTo>
                  <a:cubicBezTo>
                    <a:pt x="72456" y="99122"/>
                    <a:pt x="72533" y="99153"/>
                    <a:pt x="72610" y="99153"/>
                  </a:cubicBezTo>
                  <a:cubicBezTo>
                    <a:pt x="72660" y="99153"/>
                    <a:pt x="72709" y="99141"/>
                    <a:pt x="72754" y="99115"/>
                  </a:cubicBezTo>
                  <a:lnTo>
                    <a:pt x="81893" y="93838"/>
                  </a:lnTo>
                  <a:cubicBezTo>
                    <a:pt x="82009" y="93771"/>
                    <a:pt x="82062" y="93633"/>
                    <a:pt x="82023" y="93505"/>
                  </a:cubicBezTo>
                  <a:lnTo>
                    <a:pt x="80293" y="87912"/>
                  </a:lnTo>
                  <a:cubicBezTo>
                    <a:pt x="83021" y="85755"/>
                    <a:pt x="85498" y="83299"/>
                    <a:pt x="87678" y="80589"/>
                  </a:cubicBezTo>
                  <a:lnTo>
                    <a:pt x="93325" y="82335"/>
                  </a:lnTo>
                  <a:cubicBezTo>
                    <a:pt x="93353" y="82344"/>
                    <a:pt x="93382" y="82348"/>
                    <a:pt x="93411" y="82348"/>
                  </a:cubicBezTo>
                  <a:cubicBezTo>
                    <a:pt x="93511" y="82348"/>
                    <a:pt x="93606" y="82296"/>
                    <a:pt x="93658" y="82206"/>
                  </a:cubicBezTo>
                  <a:lnTo>
                    <a:pt x="98933" y="73067"/>
                  </a:lnTo>
                  <a:cubicBezTo>
                    <a:pt x="99000" y="72951"/>
                    <a:pt x="98978" y="72805"/>
                    <a:pt x="98880" y="72714"/>
                  </a:cubicBezTo>
                  <a:lnTo>
                    <a:pt x="94595" y="68744"/>
                  </a:lnTo>
                  <a:cubicBezTo>
                    <a:pt x="95885" y="65509"/>
                    <a:pt x="96803" y="62139"/>
                    <a:pt x="97332" y="58699"/>
                  </a:cubicBezTo>
                  <a:lnTo>
                    <a:pt x="103083" y="57390"/>
                  </a:lnTo>
                  <a:cubicBezTo>
                    <a:pt x="103214" y="57360"/>
                    <a:pt x="103306" y="57244"/>
                    <a:pt x="103306" y="57111"/>
                  </a:cubicBezTo>
                  <a:lnTo>
                    <a:pt x="103306" y="46558"/>
                  </a:lnTo>
                  <a:cubicBezTo>
                    <a:pt x="103306" y="46424"/>
                    <a:pt x="103214" y="46308"/>
                    <a:pt x="103083" y="46279"/>
                  </a:cubicBezTo>
                  <a:lnTo>
                    <a:pt x="97382" y="44982"/>
                  </a:lnTo>
                  <a:cubicBezTo>
                    <a:pt x="96882" y="41537"/>
                    <a:pt x="95994" y="38161"/>
                    <a:pt x="94733" y="34917"/>
                  </a:cubicBezTo>
                  <a:lnTo>
                    <a:pt x="99061" y="30906"/>
                  </a:lnTo>
                  <a:cubicBezTo>
                    <a:pt x="99159" y="30815"/>
                    <a:pt x="99181" y="30668"/>
                    <a:pt x="99115" y="30552"/>
                  </a:cubicBezTo>
                  <a:lnTo>
                    <a:pt x="93838" y="21414"/>
                  </a:lnTo>
                  <a:cubicBezTo>
                    <a:pt x="93786" y="21324"/>
                    <a:pt x="93689" y="21271"/>
                    <a:pt x="93589" y="21271"/>
                  </a:cubicBezTo>
                  <a:cubicBezTo>
                    <a:pt x="93561" y="21271"/>
                    <a:pt x="93533" y="21275"/>
                    <a:pt x="93505" y="21283"/>
                  </a:cubicBezTo>
                  <a:lnTo>
                    <a:pt x="87913" y="23013"/>
                  </a:lnTo>
                  <a:cubicBezTo>
                    <a:pt x="85755" y="20286"/>
                    <a:pt x="83299" y="17809"/>
                    <a:pt x="80590" y="15630"/>
                  </a:cubicBezTo>
                  <a:lnTo>
                    <a:pt x="82335" y="9982"/>
                  </a:lnTo>
                  <a:cubicBezTo>
                    <a:pt x="82376" y="9854"/>
                    <a:pt x="82321" y="9717"/>
                    <a:pt x="82206" y="9650"/>
                  </a:cubicBezTo>
                  <a:lnTo>
                    <a:pt x="73067" y="4373"/>
                  </a:lnTo>
                  <a:cubicBezTo>
                    <a:pt x="73022" y="4347"/>
                    <a:pt x="72973" y="4335"/>
                    <a:pt x="72924" y="4335"/>
                  </a:cubicBezTo>
                  <a:cubicBezTo>
                    <a:pt x="72846" y="4335"/>
                    <a:pt x="72769" y="4366"/>
                    <a:pt x="72713" y="4426"/>
                  </a:cubicBezTo>
                  <a:lnTo>
                    <a:pt x="68743" y="8712"/>
                  </a:lnTo>
                  <a:cubicBezTo>
                    <a:pt x="65509" y="7421"/>
                    <a:pt x="62139" y="6503"/>
                    <a:pt x="58698" y="5974"/>
                  </a:cubicBezTo>
                  <a:lnTo>
                    <a:pt x="57389" y="223"/>
                  </a:lnTo>
                  <a:cubicBezTo>
                    <a:pt x="57360" y="93"/>
                    <a:pt x="57246" y="1"/>
                    <a:pt x="57113" y="1"/>
                  </a:cubicBezTo>
                  <a:cubicBezTo>
                    <a:pt x="57112" y="1"/>
                    <a:pt x="57111" y="1"/>
                    <a:pt x="57110" y="1"/>
                  </a:cubicBezTo>
                  <a:lnTo>
                    <a:pt x="46558" y="1"/>
                  </a:lnTo>
                  <a:cubicBezTo>
                    <a:pt x="46557" y="1"/>
                    <a:pt x="46557" y="1"/>
                    <a:pt x="465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15756896"/>
      </p:ext>
    </p:extLst>
  </p:cSld>
  <p:clrMapOvr>
    <a:masterClrMapping/>
  </p:clrMapOvr>
</p:sld>
</file>

<file path=ppt/theme/theme1.xml><?xml version="1.0" encoding="utf-8"?>
<a:theme xmlns:a="http://schemas.openxmlformats.org/drawingml/2006/main"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792d246-d363-40e2-82bc-6f0655128b68}" enabled="1" method="Standard" siteId="{372ee9e0-9ce0-4033-a64a-c07073a91ecd}" contentBits="0" removed="0"/>
</clbl:labelList>
</file>

<file path=docProps/app.xml><?xml version="1.0" encoding="utf-8"?>
<Properties xmlns="http://schemas.openxmlformats.org/officeDocument/2006/extended-properties" xmlns:vt="http://schemas.openxmlformats.org/officeDocument/2006/docPropsVTypes">
  <TotalTime>816</TotalTime>
  <Words>1791</Words>
  <Application>Microsoft Office PowerPoint</Application>
  <PresentationFormat>On-screen Show (16:9)</PresentationFormat>
  <Paragraphs>169</Paragraphs>
  <Slides>22</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Viga</vt:lpstr>
      <vt:lpstr>Vega</vt:lpstr>
      <vt:lpstr>Wingdings</vt:lpstr>
      <vt:lpstr>DMsans</vt:lpstr>
      <vt:lpstr>DM Sans</vt:lpstr>
      <vt:lpstr>Cambria Math</vt:lpstr>
      <vt:lpstr>Arial</vt:lpstr>
      <vt:lpstr>Cyber Security Business Plan</vt:lpstr>
      <vt:lpstr>A NOVEL HYBRID  MULTIKEY CRYPTOGRAPHY TECHNIQUE FOR VIDEO COMMUNICATION WITH CLIENT-SERVER MODEL</vt:lpstr>
      <vt:lpstr>ABSRACT</vt:lpstr>
      <vt:lpstr>INTRODUCTION</vt:lpstr>
      <vt:lpstr>MOTIVATION</vt:lpstr>
      <vt:lpstr>REAL-WORLD APPLICATIONS</vt:lpstr>
      <vt:lpstr>01</vt:lpstr>
      <vt:lpstr>RELATED WORKS</vt:lpstr>
      <vt:lpstr>RESEARCH GAPS IDENTIFIED</vt:lpstr>
      <vt:lpstr>RESEARCH GAPS IDENTIFIED(continues)</vt:lpstr>
      <vt:lpstr>PROPOSED METHOD USED HYBRID MULTI-KEY CRYPTOGRAPHY TECHNIQUE FOR VIDEO COMMUNICATION   </vt:lpstr>
      <vt:lpstr>FLOWCHART</vt:lpstr>
      <vt:lpstr>EXPLANATION OF EACH COMPONENT</vt:lpstr>
      <vt:lpstr>EXPLANATION OF EACH COMPONENT(continues)</vt:lpstr>
      <vt:lpstr>EXPLANATION OF EACH COMPONENT   ( continues )</vt:lpstr>
      <vt:lpstr>ALGORITHM</vt:lpstr>
      <vt:lpstr>TECHNOLOGIES / LIBRARIES USED</vt:lpstr>
      <vt:lpstr>SYSTEM RESOURCES</vt:lpstr>
      <vt:lpstr>GRAPHS</vt:lpstr>
      <vt:lpstr>CONCLUSION</vt:lpstr>
      <vt:lpstr>FUTURE SCOPE</vt:lpstr>
      <vt:lpstr>REFERENCES</vt:lpstr>
      <vt:lpstr>THANK YOU ALL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NOVEL HYBRID  MULTIKEY CRYPTOGRAPHY TECHNIQUE FOR VIDEO COMMUNICATION WITH CLIENT-SERVER MODEL</dc:title>
  <dc:creator>Sruthi Marla</dc:creator>
  <cp:lastModifiedBy>Santhosh N [EXT]</cp:lastModifiedBy>
  <cp:revision>16</cp:revision>
  <dcterms:modified xsi:type="dcterms:W3CDTF">2025-02-05T16:00:47Z</dcterms:modified>
</cp:coreProperties>
</file>