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5" r:id="rId2"/>
    <p:sldId id="296" r:id="rId3"/>
    <p:sldId id="267" r:id="rId4"/>
    <p:sldId id="297" r:id="rId5"/>
    <p:sldId id="277" r:id="rId6"/>
    <p:sldId id="280" r:id="rId7"/>
    <p:sldId id="278" r:id="rId8"/>
    <p:sldId id="281" r:id="rId9"/>
    <p:sldId id="279" r:id="rId10"/>
    <p:sldId id="282" r:id="rId11"/>
    <p:sldId id="283" r:id="rId12"/>
    <p:sldId id="285" r:id="rId13"/>
    <p:sldId id="295" r:id="rId14"/>
    <p:sldId id="304" r:id="rId15"/>
    <p:sldId id="286" r:id="rId16"/>
    <p:sldId id="290" r:id="rId17"/>
    <p:sldId id="292" r:id="rId18"/>
    <p:sldId id="291" r:id="rId19"/>
    <p:sldId id="269" r:id="rId20"/>
    <p:sldId id="294" r:id="rId21"/>
    <p:sldId id="293" r:id="rId22"/>
    <p:sldId id="298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864E77-37D9-4A05-B30C-8D2E96195B94}">
          <p14:sldIdLst>
            <p14:sldId id="305"/>
            <p14:sldId id="296"/>
            <p14:sldId id="267"/>
          </p14:sldIdLst>
        </p14:section>
        <p14:section name="Possibe Solutions" id="{3039A081-DAC6-48CD-A442-29FD9C6A9398}">
          <p14:sldIdLst>
            <p14:sldId id="297"/>
          </p14:sldIdLst>
        </p14:section>
        <p14:section name="Few Metrics to Measure" id="{D4834003-47AA-4C29-B534-98E0E76691D3}">
          <p14:sldIdLst>
            <p14:sldId id="277"/>
            <p14:sldId id="280"/>
            <p14:sldId id="278"/>
            <p14:sldId id="281"/>
            <p14:sldId id="279"/>
          </p14:sldIdLst>
        </p14:section>
        <p14:section name="Observation from metrics" id="{F940F273-39B9-4E9D-932F-794B394A7D17}">
          <p14:sldIdLst>
            <p14:sldId id="282"/>
          </p14:sldIdLst>
        </p14:section>
        <p14:section name="Possible Approaches" id="{5530AD8D-5B19-45CF-9951-7FD50C2D7893}">
          <p14:sldIdLst>
            <p14:sldId id="283"/>
          </p14:sldIdLst>
        </p14:section>
        <p14:section name="Hypothesis" id="{A93A9DEE-4239-4AB5-90AA-0FC4888A9A14}">
          <p14:sldIdLst>
            <p14:sldId id="285"/>
          </p14:sldIdLst>
        </p14:section>
        <p14:section name="Data Exploration &amp; Modeling" id="{F7EDC911-AD7F-4277-81DC-4ACDF808163B}">
          <p14:sldIdLst>
            <p14:sldId id="295"/>
            <p14:sldId id="304"/>
          </p14:sldIdLst>
        </p14:section>
        <p14:section name="Solution prototypes" id="{21B2BDC6-D0AD-4B1A-A6DD-CD719C034EB1}">
          <p14:sldIdLst>
            <p14:sldId id="286"/>
            <p14:sldId id="290"/>
            <p14:sldId id="292"/>
            <p14:sldId id="291"/>
          </p14:sldIdLst>
        </p14:section>
        <p14:section name="Competitor Analysis" id="{DBA59BC4-4B49-40BB-B749-D335C920E4A1}">
          <p14:sldIdLst>
            <p14:sldId id="269"/>
            <p14:sldId id="294"/>
            <p14:sldId id="293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E8674-7C0D-4DF1-8F68-1C66EC94D9C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B54221-73A5-4AC7-93CC-4E5A82B0C0E1}">
      <dgm:prSet/>
      <dgm:spPr/>
      <dgm:t>
        <a:bodyPr/>
        <a:lstStyle/>
        <a:p>
          <a:r>
            <a:rPr lang="en-US" b="0" dirty="0">
              <a:latin typeface="Angsana New" panose="02020603050405020304" pitchFamily="18" charset="-34"/>
              <a:cs typeface="Angsana New" panose="02020603050405020304" pitchFamily="18" charset="-34"/>
            </a:rPr>
            <a:t>Considering twilio.com web traffic data this report is a built to analyze approaches to measure metrics and build predictions &amp; recommendation</a:t>
          </a:r>
          <a:r>
            <a:rPr lang="en-US" dirty="0"/>
            <a:t>.</a:t>
          </a:r>
        </a:p>
      </dgm:t>
    </dgm:pt>
    <dgm:pt modelId="{D5ABAC52-C01D-4F6D-8C8D-6A4417B3FB95}" type="parTrans" cxnId="{6F05747E-C627-41CD-AB78-8781FC601F59}">
      <dgm:prSet/>
      <dgm:spPr/>
      <dgm:t>
        <a:bodyPr/>
        <a:lstStyle/>
        <a:p>
          <a:endParaRPr lang="en-US"/>
        </a:p>
      </dgm:t>
    </dgm:pt>
    <dgm:pt modelId="{12899434-9E8A-40A0-A263-1FE6F1BF0A9D}" type="sibTrans" cxnId="{6F05747E-C627-41CD-AB78-8781FC601F59}">
      <dgm:prSet/>
      <dgm:spPr/>
      <dgm:t>
        <a:bodyPr/>
        <a:lstStyle/>
        <a:p>
          <a:endParaRPr lang="en-US"/>
        </a:p>
      </dgm:t>
    </dgm:pt>
    <dgm:pt modelId="{EB3656B6-EA2D-48E0-A254-7AF321849BD0}">
      <dgm:prSet/>
      <dgm:spPr/>
      <dgm:t>
        <a:bodyPr/>
        <a:lstStyle/>
        <a:p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Some of the key features are highlighted</a:t>
          </a:r>
          <a:r>
            <a:rPr lang="en-IN" dirty="0">
              <a:latin typeface="Angsana New" panose="02020603050405020304" pitchFamily="18" charset="-34"/>
              <a:cs typeface="Angsana New" panose="02020603050405020304" pitchFamily="18" charset="-34"/>
            </a:rPr>
            <a:t> and a detailed approach can be followed once there is a access of complete data</a:t>
          </a:r>
          <a:r>
            <a:rPr lang="en-IN" dirty="0">
              <a:latin typeface="Aharoni" panose="02010803020104030203" pitchFamily="2" charset="-79"/>
              <a:cs typeface="Aharoni" panose="02010803020104030203" pitchFamily="2" charset="-79"/>
            </a:rPr>
            <a:t>.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232F37A-3607-4483-B235-E841D55149D7}" type="parTrans" cxnId="{9A8961F5-BCDC-49B7-8C1F-73CBB2F62335}">
      <dgm:prSet/>
      <dgm:spPr/>
      <dgm:t>
        <a:bodyPr/>
        <a:lstStyle/>
        <a:p>
          <a:endParaRPr lang="en-US"/>
        </a:p>
      </dgm:t>
    </dgm:pt>
    <dgm:pt modelId="{CA3E60BB-FB88-42EB-9D58-1C0A701AAC10}" type="sibTrans" cxnId="{9A8961F5-BCDC-49B7-8C1F-73CBB2F62335}">
      <dgm:prSet/>
      <dgm:spPr/>
      <dgm:t>
        <a:bodyPr/>
        <a:lstStyle/>
        <a:p>
          <a:endParaRPr lang="en-US"/>
        </a:p>
      </dgm:t>
    </dgm:pt>
    <dgm:pt modelId="{54A7C0BE-1080-4190-B19F-15958DD997AE}" type="pres">
      <dgm:prSet presAssocID="{3CFE8674-7C0D-4DF1-8F68-1C66EC94D9C2}" presName="vert0" presStyleCnt="0">
        <dgm:presLayoutVars>
          <dgm:dir/>
          <dgm:animOne val="branch"/>
          <dgm:animLvl val="lvl"/>
        </dgm:presLayoutVars>
      </dgm:prSet>
      <dgm:spPr/>
    </dgm:pt>
    <dgm:pt modelId="{0A09ADAA-F092-4CE4-B370-7B7327FF647C}" type="pres">
      <dgm:prSet presAssocID="{46B54221-73A5-4AC7-93CC-4E5A82B0C0E1}" presName="thickLine" presStyleLbl="alignNode1" presStyleIdx="0" presStyleCnt="2"/>
      <dgm:spPr/>
    </dgm:pt>
    <dgm:pt modelId="{A5D3090A-A34C-4648-92EF-76A4694BC7F6}" type="pres">
      <dgm:prSet presAssocID="{46B54221-73A5-4AC7-93CC-4E5A82B0C0E1}" presName="horz1" presStyleCnt="0"/>
      <dgm:spPr/>
    </dgm:pt>
    <dgm:pt modelId="{E13BADE0-C7D2-4DFB-AD9C-F34D305E5E3A}" type="pres">
      <dgm:prSet presAssocID="{46B54221-73A5-4AC7-93CC-4E5A82B0C0E1}" presName="tx1" presStyleLbl="revTx" presStyleIdx="0" presStyleCnt="2"/>
      <dgm:spPr/>
    </dgm:pt>
    <dgm:pt modelId="{20D8B657-B73E-4DBD-B9A3-29C2C2E2945A}" type="pres">
      <dgm:prSet presAssocID="{46B54221-73A5-4AC7-93CC-4E5A82B0C0E1}" presName="vert1" presStyleCnt="0"/>
      <dgm:spPr/>
    </dgm:pt>
    <dgm:pt modelId="{72569D89-A215-4189-8B42-093506D89182}" type="pres">
      <dgm:prSet presAssocID="{EB3656B6-EA2D-48E0-A254-7AF321849BD0}" presName="thickLine" presStyleLbl="alignNode1" presStyleIdx="1" presStyleCnt="2"/>
      <dgm:spPr/>
    </dgm:pt>
    <dgm:pt modelId="{6F0D230F-99B8-4696-9754-492FC3C96EB4}" type="pres">
      <dgm:prSet presAssocID="{EB3656B6-EA2D-48E0-A254-7AF321849BD0}" presName="horz1" presStyleCnt="0"/>
      <dgm:spPr/>
    </dgm:pt>
    <dgm:pt modelId="{E95E3CF4-B93C-4150-946F-8A8A58E6ACF5}" type="pres">
      <dgm:prSet presAssocID="{EB3656B6-EA2D-48E0-A254-7AF321849BD0}" presName="tx1" presStyleLbl="revTx" presStyleIdx="1" presStyleCnt="2"/>
      <dgm:spPr/>
    </dgm:pt>
    <dgm:pt modelId="{CEBDD7DD-17E1-4CCA-A97E-691FAF879A27}" type="pres">
      <dgm:prSet presAssocID="{EB3656B6-EA2D-48E0-A254-7AF321849BD0}" presName="vert1" presStyleCnt="0"/>
      <dgm:spPr/>
    </dgm:pt>
  </dgm:ptLst>
  <dgm:cxnLst>
    <dgm:cxn modelId="{9256AA3D-A5E0-4DCD-8DF1-DEE4057681E4}" type="presOf" srcId="{3CFE8674-7C0D-4DF1-8F68-1C66EC94D9C2}" destId="{54A7C0BE-1080-4190-B19F-15958DD997AE}" srcOrd="0" destOrd="0" presId="urn:microsoft.com/office/officeart/2008/layout/LinedList"/>
    <dgm:cxn modelId="{88ABCA3E-EF60-4E91-BEC3-4E1A6F563F5C}" type="presOf" srcId="{EB3656B6-EA2D-48E0-A254-7AF321849BD0}" destId="{E95E3CF4-B93C-4150-946F-8A8A58E6ACF5}" srcOrd="0" destOrd="0" presId="urn:microsoft.com/office/officeart/2008/layout/LinedList"/>
    <dgm:cxn modelId="{D5679378-E361-45D8-8437-4673D9EF63AF}" type="presOf" srcId="{46B54221-73A5-4AC7-93CC-4E5A82B0C0E1}" destId="{E13BADE0-C7D2-4DFB-AD9C-F34D305E5E3A}" srcOrd="0" destOrd="0" presId="urn:microsoft.com/office/officeart/2008/layout/LinedList"/>
    <dgm:cxn modelId="{6F05747E-C627-41CD-AB78-8781FC601F59}" srcId="{3CFE8674-7C0D-4DF1-8F68-1C66EC94D9C2}" destId="{46B54221-73A5-4AC7-93CC-4E5A82B0C0E1}" srcOrd="0" destOrd="0" parTransId="{D5ABAC52-C01D-4F6D-8C8D-6A4417B3FB95}" sibTransId="{12899434-9E8A-40A0-A263-1FE6F1BF0A9D}"/>
    <dgm:cxn modelId="{9A8961F5-BCDC-49B7-8C1F-73CBB2F62335}" srcId="{3CFE8674-7C0D-4DF1-8F68-1C66EC94D9C2}" destId="{EB3656B6-EA2D-48E0-A254-7AF321849BD0}" srcOrd="1" destOrd="0" parTransId="{3232F37A-3607-4483-B235-E841D55149D7}" sibTransId="{CA3E60BB-FB88-42EB-9D58-1C0A701AAC10}"/>
    <dgm:cxn modelId="{F2F890D4-2414-42D8-A049-81AFA98B9AE9}" type="presParOf" srcId="{54A7C0BE-1080-4190-B19F-15958DD997AE}" destId="{0A09ADAA-F092-4CE4-B370-7B7327FF647C}" srcOrd="0" destOrd="0" presId="urn:microsoft.com/office/officeart/2008/layout/LinedList"/>
    <dgm:cxn modelId="{6518EEDA-2F83-40D0-A796-6DF54568F366}" type="presParOf" srcId="{54A7C0BE-1080-4190-B19F-15958DD997AE}" destId="{A5D3090A-A34C-4648-92EF-76A4694BC7F6}" srcOrd="1" destOrd="0" presId="urn:microsoft.com/office/officeart/2008/layout/LinedList"/>
    <dgm:cxn modelId="{F75B5280-689C-446F-9B05-EA5E32266A40}" type="presParOf" srcId="{A5D3090A-A34C-4648-92EF-76A4694BC7F6}" destId="{E13BADE0-C7D2-4DFB-AD9C-F34D305E5E3A}" srcOrd="0" destOrd="0" presId="urn:microsoft.com/office/officeart/2008/layout/LinedList"/>
    <dgm:cxn modelId="{FEEF8209-A4CC-452C-B501-011CFDEBF4AF}" type="presParOf" srcId="{A5D3090A-A34C-4648-92EF-76A4694BC7F6}" destId="{20D8B657-B73E-4DBD-B9A3-29C2C2E2945A}" srcOrd="1" destOrd="0" presId="urn:microsoft.com/office/officeart/2008/layout/LinedList"/>
    <dgm:cxn modelId="{96941679-81F9-4DE6-B6AD-5A1A9BBE6297}" type="presParOf" srcId="{54A7C0BE-1080-4190-B19F-15958DD997AE}" destId="{72569D89-A215-4189-8B42-093506D89182}" srcOrd="2" destOrd="0" presId="urn:microsoft.com/office/officeart/2008/layout/LinedList"/>
    <dgm:cxn modelId="{D67C7FF4-4420-4A83-907B-3AEE03B40AFA}" type="presParOf" srcId="{54A7C0BE-1080-4190-B19F-15958DD997AE}" destId="{6F0D230F-99B8-4696-9754-492FC3C96EB4}" srcOrd="3" destOrd="0" presId="urn:microsoft.com/office/officeart/2008/layout/LinedList"/>
    <dgm:cxn modelId="{410F5944-2B82-4D3D-911E-F6F753D833B1}" type="presParOf" srcId="{6F0D230F-99B8-4696-9754-492FC3C96EB4}" destId="{E95E3CF4-B93C-4150-946F-8A8A58E6ACF5}" srcOrd="0" destOrd="0" presId="urn:microsoft.com/office/officeart/2008/layout/LinedList"/>
    <dgm:cxn modelId="{D2628EBD-9935-4A33-96E8-3117824A3129}" type="presParOf" srcId="{6F0D230F-99B8-4696-9754-492FC3C96EB4}" destId="{CEBDD7DD-17E1-4CCA-A97E-691FAF879A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FD405-B3D0-4F1C-82AE-701F7CF692F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6CA75AC-A883-45C2-A1D6-5AEDFEBD5E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Customers facing issues with the interface</a:t>
          </a:r>
          <a:endParaRPr lang="en-US" dirty="0"/>
        </a:p>
      </dgm:t>
    </dgm:pt>
    <dgm:pt modelId="{FF47A681-29E1-4709-8481-AFE414AA58B7}" type="parTrans" cxnId="{41C5B152-E023-47F0-85E2-A83EB68950CE}">
      <dgm:prSet/>
      <dgm:spPr/>
      <dgm:t>
        <a:bodyPr/>
        <a:lstStyle/>
        <a:p>
          <a:endParaRPr lang="en-US"/>
        </a:p>
      </dgm:t>
    </dgm:pt>
    <dgm:pt modelId="{619AD1B9-4410-4547-BCD7-0E02900EF07C}" type="sibTrans" cxnId="{41C5B152-E023-47F0-85E2-A83EB68950CE}">
      <dgm:prSet/>
      <dgm:spPr/>
      <dgm:t>
        <a:bodyPr/>
        <a:lstStyle/>
        <a:p>
          <a:endParaRPr lang="en-US"/>
        </a:p>
      </dgm:t>
    </dgm:pt>
    <dgm:pt modelId="{622CF6FA-EC0B-498D-AB72-766A9237FD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Customer support issues</a:t>
          </a:r>
          <a:endParaRPr lang="en-US" dirty="0"/>
        </a:p>
      </dgm:t>
    </dgm:pt>
    <dgm:pt modelId="{D80A0307-960C-4A62-9236-D822D561B2C4}" type="parTrans" cxnId="{2A53C8D1-2620-434C-B2C1-30555BB35801}">
      <dgm:prSet/>
      <dgm:spPr/>
      <dgm:t>
        <a:bodyPr/>
        <a:lstStyle/>
        <a:p>
          <a:endParaRPr lang="en-US"/>
        </a:p>
      </dgm:t>
    </dgm:pt>
    <dgm:pt modelId="{8683AC9E-00B1-4F28-8798-493B8A885217}" type="sibTrans" cxnId="{2A53C8D1-2620-434C-B2C1-30555BB35801}">
      <dgm:prSet/>
      <dgm:spPr/>
      <dgm:t>
        <a:bodyPr/>
        <a:lstStyle/>
        <a:p>
          <a:endParaRPr lang="en-US"/>
        </a:p>
      </dgm:t>
    </dgm:pt>
    <dgm:pt modelId="{29395C6D-EBF6-4DF5-A672-C015F78890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High Bounce rate from website visitors</a:t>
          </a:r>
          <a:endParaRPr lang="en-US" dirty="0"/>
        </a:p>
      </dgm:t>
    </dgm:pt>
    <dgm:pt modelId="{10DB6EDA-7403-4AF6-AC67-938F4F433C7A}" type="parTrans" cxnId="{510BAB0D-5394-494A-BD2E-F8F0C93D768D}">
      <dgm:prSet/>
      <dgm:spPr/>
      <dgm:t>
        <a:bodyPr/>
        <a:lstStyle/>
        <a:p>
          <a:endParaRPr lang="en-US"/>
        </a:p>
      </dgm:t>
    </dgm:pt>
    <dgm:pt modelId="{AAC6D290-4244-4A86-8E83-1208C55FC2AC}" type="sibTrans" cxnId="{510BAB0D-5394-494A-BD2E-F8F0C93D768D}">
      <dgm:prSet/>
      <dgm:spPr/>
      <dgm:t>
        <a:bodyPr/>
        <a:lstStyle/>
        <a:p>
          <a:endParaRPr lang="en-US"/>
        </a:p>
      </dgm:t>
    </dgm:pt>
    <dgm:pt modelId="{B3FB982A-E111-4044-AFAA-74BF0A0862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A more customer friendly application</a:t>
          </a:r>
          <a:endParaRPr lang="en-US" dirty="0"/>
        </a:p>
      </dgm:t>
    </dgm:pt>
    <dgm:pt modelId="{70312437-0C12-441E-B57C-1C19C9965E5E}" type="parTrans" cxnId="{60D3596B-3565-4241-A79D-F43D559F2E56}">
      <dgm:prSet/>
      <dgm:spPr/>
      <dgm:t>
        <a:bodyPr/>
        <a:lstStyle/>
        <a:p>
          <a:endParaRPr lang="en-US"/>
        </a:p>
      </dgm:t>
    </dgm:pt>
    <dgm:pt modelId="{49EFE4AF-B470-47F6-8D0A-9D60CC35157C}" type="sibTrans" cxnId="{60D3596B-3565-4241-A79D-F43D559F2E56}">
      <dgm:prSet/>
      <dgm:spPr/>
      <dgm:t>
        <a:bodyPr/>
        <a:lstStyle/>
        <a:p>
          <a:endParaRPr lang="en-US"/>
        </a:p>
      </dgm:t>
    </dgm:pt>
    <dgm:pt modelId="{858A0F21-4C0D-432E-8D9A-ED923A6CE2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High response time</a:t>
          </a:r>
          <a:endParaRPr lang="en-US" dirty="0"/>
        </a:p>
      </dgm:t>
    </dgm:pt>
    <dgm:pt modelId="{C6414EED-BD5C-426F-A8DC-540C0C971838}" type="parTrans" cxnId="{E5300B66-B194-4F9A-879C-7EDF7523A28C}">
      <dgm:prSet/>
      <dgm:spPr/>
      <dgm:t>
        <a:bodyPr/>
        <a:lstStyle/>
        <a:p>
          <a:endParaRPr lang="en-US"/>
        </a:p>
      </dgm:t>
    </dgm:pt>
    <dgm:pt modelId="{B08C916C-115E-4441-B7B8-087C2B318FA7}" type="sibTrans" cxnId="{E5300B66-B194-4F9A-879C-7EDF7523A28C}">
      <dgm:prSet/>
      <dgm:spPr/>
      <dgm:t>
        <a:bodyPr/>
        <a:lstStyle/>
        <a:p>
          <a:endParaRPr lang="en-US"/>
        </a:p>
      </dgm:t>
    </dgm:pt>
    <dgm:pt modelId="{9DC67FC6-A117-4D23-8F92-5F8C6FBE75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Tracking unnecessary contact to customers</a:t>
          </a:r>
          <a:endParaRPr lang="en-US" dirty="0"/>
        </a:p>
      </dgm:t>
    </dgm:pt>
    <dgm:pt modelId="{8DCFD92F-8B58-42CE-A468-C5BA19D76A43}" type="parTrans" cxnId="{AB9CA734-9638-4E4A-9A6E-5C4484D69320}">
      <dgm:prSet/>
      <dgm:spPr/>
      <dgm:t>
        <a:bodyPr/>
        <a:lstStyle/>
        <a:p>
          <a:endParaRPr lang="en-US"/>
        </a:p>
      </dgm:t>
    </dgm:pt>
    <dgm:pt modelId="{B2449F91-6675-4ABC-8315-C1698A4A60AF}" type="sibTrans" cxnId="{AB9CA734-9638-4E4A-9A6E-5C4484D69320}">
      <dgm:prSet/>
      <dgm:spPr/>
      <dgm:t>
        <a:bodyPr/>
        <a:lstStyle/>
        <a:p>
          <a:endParaRPr lang="en-US"/>
        </a:p>
      </dgm:t>
    </dgm:pt>
    <dgm:pt modelId="{0D639EFD-2047-4481-A6A4-3AE6C7572100}" type="pres">
      <dgm:prSet presAssocID="{92BFD405-B3D0-4F1C-82AE-701F7CF692FC}" presName="root" presStyleCnt="0">
        <dgm:presLayoutVars>
          <dgm:dir/>
          <dgm:resizeHandles val="exact"/>
        </dgm:presLayoutVars>
      </dgm:prSet>
      <dgm:spPr/>
    </dgm:pt>
    <dgm:pt modelId="{5D78ED90-7EE8-45A0-8C37-554D7FC42EC6}" type="pres">
      <dgm:prSet presAssocID="{26CA75AC-A883-45C2-A1D6-5AEDFEBD5E65}" presName="compNode" presStyleCnt="0"/>
      <dgm:spPr/>
    </dgm:pt>
    <dgm:pt modelId="{309B60B7-6ED9-4B09-905F-E68D9C6D71E0}" type="pres">
      <dgm:prSet presAssocID="{26CA75AC-A883-45C2-A1D6-5AEDFEBD5E65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C79C47A-161B-463F-8291-8AE953327036}" type="pres">
      <dgm:prSet presAssocID="{26CA75AC-A883-45C2-A1D6-5AEDFEBD5E6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1A18467-12CD-4D15-9B0B-169138D40CC0}" type="pres">
      <dgm:prSet presAssocID="{26CA75AC-A883-45C2-A1D6-5AEDFEBD5E65}" presName="spaceRect" presStyleCnt="0"/>
      <dgm:spPr/>
    </dgm:pt>
    <dgm:pt modelId="{FC4B54AC-695A-4DF5-8E85-C112116F0C87}" type="pres">
      <dgm:prSet presAssocID="{26CA75AC-A883-45C2-A1D6-5AEDFEBD5E65}" presName="textRect" presStyleLbl="revTx" presStyleIdx="0" presStyleCnt="6">
        <dgm:presLayoutVars>
          <dgm:chMax val="1"/>
          <dgm:chPref val="1"/>
        </dgm:presLayoutVars>
      </dgm:prSet>
      <dgm:spPr/>
    </dgm:pt>
    <dgm:pt modelId="{F928235D-D7B7-45BB-8D94-AEA2206C7DA0}" type="pres">
      <dgm:prSet presAssocID="{619AD1B9-4410-4547-BCD7-0E02900EF07C}" presName="sibTrans" presStyleCnt="0"/>
      <dgm:spPr/>
    </dgm:pt>
    <dgm:pt modelId="{7651623A-36EE-49DD-AEC8-30C2D1DF425E}" type="pres">
      <dgm:prSet presAssocID="{622CF6FA-EC0B-498D-AB72-766A9237FD09}" presName="compNode" presStyleCnt="0"/>
      <dgm:spPr/>
    </dgm:pt>
    <dgm:pt modelId="{EE648CB4-28FD-448F-818F-1C55DF5858C8}" type="pres">
      <dgm:prSet presAssocID="{622CF6FA-EC0B-498D-AB72-766A9237FD09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6A03265-FA20-40C9-A678-D075DC1F0E1B}" type="pres">
      <dgm:prSet presAssocID="{622CF6FA-EC0B-498D-AB72-766A9237FD0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3580AA-7CA3-47EF-8ECF-F1A416B2AEF4}" type="pres">
      <dgm:prSet presAssocID="{622CF6FA-EC0B-498D-AB72-766A9237FD09}" presName="spaceRect" presStyleCnt="0"/>
      <dgm:spPr/>
    </dgm:pt>
    <dgm:pt modelId="{2B2FFC7A-C514-4446-BA4B-DF82CD1658D5}" type="pres">
      <dgm:prSet presAssocID="{622CF6FA-EC0B-498D-AB72-766A9237FD09}" presName="textRect" presStyleLbl="revTx" presStyleIdx="1" presStyleCnt="6">
        <dgm:presLayoutVars>
          <dgm:chMax val="1"/>
          <dgm:chPref val="1"/>
        </dgm:presLayoutVars>
      </dgm:prSet>
      <dgm:spPr/>
    </dgm:pt>
    <dgm:pt modelId="{EF010AB0-CC8B-4C83-8E14-159118427BAB}" type="pres">
      <dgm:prSet presAssocID="{8683AC9E-00B1-4F28-8798-493B8A885217}" presName="sibTrans" presStyleCnt="0"/>
      <dgm:spPr/>
    </dgm:pt>
    <dgm:pt modelId="{5BA8482F-C0DB-4D35-A775-903CD386DE9B}" type="pres">
      <dgm:prSet presAssocID="{29395C6D-EBF6-4DF5-A672-C015F78890F2}" presName="compNode" presStyleCnt="0"/>
      <dgm:spPr/>
    </dgm:pt>
    <dgm:pt modelId="{5AB65A70-16DD-4C09-B467-F98A1E084B9C}" type="pres">
      <dgm:prSet presAssocID="{29395C6D-EBF6-4DF5-A672-C015F78890F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5C7207A-CF14-45AF-A8DE-06AB59F355FE}" type="pres">
      <dgm:prSet presAssocID="{29395C6D-EBF6-4DF5-A672-C015F78890F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E58FE3-41C7-4C43-8EAE-DF831A193A9E}" type="pres">
      <dgm:prSet presAssocID="{29395C6D-EBF6-4DF5-A672-C015F78890F2}" presName="spaceRect" presStyleCnt="0"/>
      <dgm:spPr/>
    </dgm:pt>
    <dgm:pt modelId="{B1817C47-DA2E-4998-8784-E092EB52A892}" type="pres">
      <dgm:prSet presAssocID="{29395C6D-EBF6-4DF5-A672-C015F78890F2}" presName="textRect" presStyleLbl="revTx" presStyleIdx="2" presStyleCnt="6">
        <dgm:presLayoutVars>
          <dgm:chMax val="1"/>
          <dgm:chPref val="1"/>
        </dgm:presLayoutVars>
      </dgm:prSet>
      <dgm:spPr/>
    </dgm:pt>
    <dgm:pt modelId="{7445E11B-CDFF-412C-B3B5-E037E42A2FA4}" type="pres">
      <dgm:prSet presAssocID="{AAC6D290-4244-4A86-8E83-1208C55FC2AC}" presName="sibTrans" presStyleCnt="0"/>
      <dgm:spPr/>
    </dgm:pt>
    <dgm:pt modelId="{A1131D88-3A1D-4827-B8A7-7A00C9879908}" type="pres">
      <dgm:prSet presAssocID="{B3FB982A-E111-4044-AFAA-74BF0A08628D}" presName="compNode" presStyleCnt="0"/>
      <dgm:spPr/>
    </dgm:pt>
    <dgm:pt modelId="{28344BC6-ACAB-4961-B840-11EECE8CE55F}" type="pres">
      <dgm:prSet presAssocID="{B3FB982A-E111-4044-AFAA-74BF0A08628D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D9401C6-78C8-4AE0-9363-3A718021FB6F}" type="pres">
      <dgm:prSet presAssocID="{B3FB982A-E111-4044-AFAA-74BF0A08628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84C7D73-C5C2-48C7-ADD2-61BCB2A0E37B}" type="pres">
      <dgm:prSet presAssocID="{B3FB982A-E111-4044-AFAA-74BF0A08628D}" presName="spaceRect" presStyleCnt="0"/>
      <dgm:spPr/>
    </dgm:pt>
    <dgm:pt modelId="{909084C8-D184-419E-A697-0577DA0E1B0B}" type="pres">
      <dgm:prSet presAssocID="{B3FB982A-E111-4044-AFAA-74BF0A08628D}" presName="textRect" presStyleLbl="revTx" presStyleIdx="3" presStyleCnt="6">
        <dgm:presLayoutVars>
          <dgm:chMax val="1"/>
          <dgm:chPref val="1"/>
        </dgm:presLayoutVars>
      </dgm:prSet>
      <dgm:spPr/>
    </dgm:pt>
    <dgm:pt modelId="{C6829C24-2ABD-42D1-BBB2-BF4C467EE1F8}" type="pres">
      <dgm:prSet presAssocID="{49EFE4AF-B470-47F6-8D0A-9D60CC35157C}" presName="sibTrans" presStyleCnt="0"/>
      <dgm:spPr/>
    </dgm:pt>
    <dgm:pt modelId="{B92F938F-8FE8-4DF5-8C5C-EAF79006F5F9}" type="pres">
      <dgm:prSet presAssocID="{858A0F21-4C0D-432E-8D9A-ED923A6CE2C2}" presName="compNode" presStyleCnt="0"/>
      <dgm:spPr/>
    </dgm:pt>
    <dgm:pt modelId="{EAC901BF-98C1-4117-8939-036D019FF21E}" type="pres">
      <dgm:prSet presAssocID="{858A0F21-4C0D-432E-8D9A-ED923A6CE2C2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F27AEDF-AE2A-476F-9239-9E4B429CD8A8}" type="pres">
      <dgm:prSet presAssocID="{858A0F21-4C0D-432E-8D9A-ED923A6CE2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598BF50-ACFA-4E6D-A88A-B4E6F38AD805}" type="pres">
      <dgm:prSet presAssocID="{858A0F21-4C0D-432E-8D9A-ED923A6CE2C2}" presName="spaceRect" presStyleCnt="0"/>
      <dgm:spPr/>
    </dgm:pt>
    <dgm:pt modelId="{9EF9697A-D9CD-4CBF-BCB2-9126F7DC51A6}" type="pres">
      <dgm:prSet presAssocID="{858A0F21-4C0D-432E-8D9A-ED923A6CE2C2}" presName="textRect" presStyleLbl="revTx" presStyleIdx="4" presStyleCnt="6">
        <dgm:presLayoutVars>
          <dgm:chMax val="1"/>
          <dgm:chPref val="1"/>
        </dgm:presLayoutVars>
      </dgm:prSet>
      <dgm:spPr/>
    </dgm:pt>
    <dgm:pt modelId="{DDF72B5A-B741-4805-813A-43D623254B2B}" type="pres">
      <dgm:prSet presAssocID="{B08C916C-115E-4441-B7B8-087C2B318FA7}" presName="sibTrans" presStyleCnt="0"/>
      <dgm:spPr/>
    </dgm:pt>
    <dgm:pt modelId="{9EEBA44D-F151-4CC5-897D-7084AEE4E576}" type="pres">
      <dgm:prSet presAssocID="{9DC67FC6-A117-4D23-8F92-5F8C6FBE7505}" presName="compNode" presStyleCnt="0"/>
      <dgm:spPr/>
    </dgm:pt>
    <dgm:pt modelId="{CC203992-8102-4700-8CF5-6858105CB990}" type="pres">
      <dgm:prSet presAssocID="{9DC67FC6-A117-4D23-8F92-5F8C6FBE750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D4D3E72-BE5B-4C8B-ADE9-5C4CD72B5436}" type="pres">
      <dgm:prSet presAssocID="{9DC67FC6-A117-4D23-8F92-5F8C6FBE75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017D41B6-ECE0-42AA-92F6-5C3DC8892C24}" type="pres">
      <dgm:prSet presAssocID="{9DC67FC6-A117-4D23-8F92-5F8C6FBE7505}" presName="spaceRect" presStyleCnt="0"/>
      <dgm:spPr/>
    </dgm:pt>
    <dgm:pt modelId="{A905A3B4-611F-45B6-99C9-0E9D611E4FDC}" type="pres">
      <dgm:prSet presAssocID="{9DC67FC6-A117-4D23-8F92-5F8C6FBE75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0BAB0D-5394-494A-BD2E-F8F0C93D768D}" srcId="{92BFD405-B3D0-4F1C-82AE-701F7CF692FC}" destId="{29395C6D-EBF6-4DF5-A672-C015F78890F2}" srcOrd="2" destOrd="0" parTransId="{10DB6EDA-7403-4AF6-AC67-938F4F433C7A}" sibTransId="{AAC6D290-4244-4A86-8E83-1208C55FC2AC}"/>
    <dgm:cxn modelId="{AB9CA734-9638-4E4A-9A6E-5C4484D69320}" srcId="{92BFD405-B3D0-4F1C-82AE-701F7CF692FC}" destId="{9DC67FC6-A117-4D23-8F92-5F8C6FBE7505}" srcOrd="5" destOrd="0" parTransId="{8DCFD92F-8B58-42CE-A468-C5BA19D76A43}" sibTransId="{B2449F91-6675-4ABC-8315-C1698A4A60AF}"/>
    <dgm:cxn modelId="{F3C3F260-168E-4D61-8477-F3A803822C69}" type="presOf" srcId="{29395C6D-EBF6-4DF5-A672-C015F78890F2}" destId="{B1817C47-DA2E-4998-8784-E092EB52A892}" srcOrd="0" destOrd="0" presId="urn:microsoft.com/office/officeart/2018/5/layout/IconLeafLabelList"/>
    <dgm:cxn modelId="{E5300B66-B194-4F9A-879C-7EDF7523A28C}" srcId="{92BFD405-B3D0-4F1C-82AE-701F7CF692FC}" destId="{858A0F21-4C0D-432E-8D9A-ED923A6CE2C2}" srcOrd="4" destOrd="0" parTransId="{C6414EED-BD5C-426F-A8DC-540C0C971838}" sibTransId="{B08C916C-115E-4441-B7B8-087C2B318FA7}"/>
    <dgm:cxn modelId="{60D3596B-3565-4241-A79D-F43D559F2E56}" srcId="{92BFD405-B3D0-4F1C-82AE-701F7CF692FC}" destId="{B3FB982A-E111-4044-AFAA-74BF0A08628D}" srcOrd="3" destOrd="0" parTransId="{70312437-0C12-441E-B57C-1C19C9965E5E}" sibTransId="{49EFE4AF-B470-47F6-8D0A-9D60CC35157C}"/>
    <dgm:cxn modelId="{41C5B152-E023-47F0-85E2-A83EB68950CE}" srcId="{92BFD405-B3D0-4F1C-82AE-701F7CF692FC}" destId="{26CA75AC-A883-45C2-A1D6-5AEDFEBD5E65}" srcOrd="0" destOrd="0" parTransId="{FF47A681-29E1-4709-8481-AFE414AA58B7}" sibTransId="{619AD1B9-4410-4547-BCD7-0E02900EF07C}"/>
    <dgm:cxn modelId="{F842887E-D701-49AB-9E3D-FC7B7B3547D5}" type="presOf" srcId="{858A0F21-4C0D-432E-8D9A-ED923A6CE2C2}" destId="{9EF9697A-D9CD-4CBF-BCB2-9126F7DC51A6}" srcOrd="0" destOrd="0" presId="urn:microsoft.com/office/officeart/2018/5/layout/IconLeafLabelList"/>
    <dgm:cxn modelId="{FD550580-302C-4047-98FD-48225F98E5F2}" type="presOf" srcId="{9DC67FC6-A117-4D23-8F92-5F8C6FBE7505}" destId="{A905A3B4-611F-45B6-99C9-0E9D611E4FDC}" srcOrd="0" destOrd="0" presId="urn:microsoft.com/office/officeart/2018/5/layout/IconLeafLabelList"/>
    <dgm:cxn modelId="{F37F86A1-0ACA-4C05-97A6-50CDF9B7C5B0}" type="presOf" srcId="{26CA75AC-A883-45C2-A1D6-5AEDFEBD5E65}" destId="{FC4B54AC-695A-4DF5-8E85-C112116F0C87}" srcOrd="0" destOrd="0" presId="urn:microsoft.com/office/officeart/2018/5/layout/IconLeafLabelList"/>
    <dgm:cxn modelId="{72C02AA6-C4DA-4B53-B215-BF630FF33400}" type="presOf" srcId="{92BFD405-B3D0-4F1C-82AE-701F7CF692FC}" destId="{0D639EFD-2047-4481-A6A4-3AE6C7572100}" srcOrd="0" destOrd="0" presId="urn:microsoft.com/office/officeart/2018/5/layout/IconLeafLabelList"/>
    <dgm:cxn modelId="{2A53C8D1-2620-434C-B2C1-30555BB35801}" srcId="{92BFD405-B3D0-4F1C-82AE-701F7CF692FC}" destId="{622CF6FA-EC0B-498D-AB72-766A9237FD09}" srcOrd="1" destOrd="0" parTransId="{D80A0307-960C-4A62-9236-D822D561B2C4}" sibTransId="{8683AC9E-00B1-4F28-8798-493B8A885217}"/>
    <dgm:cxn modelId="{5ED76EF4-C623-4957-8628-A8169185785D}" type="presOf" srcId="{B3FB982A-E111-4044-AFAA-74BF0A08628D}" destId="{909084C8-D184-419E-A697-0577DA0E1B0B}" srcOrd="0" destOrd="0" presId="urn:microsoft.com/office/officeart/2018/5/layout/IconLeafLabelList"/>
    <dgm:cxn modelId="{D4DA83F8-5F09-4CF1-8AA0-D9B9B48EAD2C}" type="presOf" srcId="{622CF6FA-EC0B-498D-AB72-766A9237FD09}" destId="{2B2FFC7A-C514-4446-BA4B-DF82CD1658D5}" srcOrd="0" destOrd="0" presId="urn:microsoft.com/office/officeart/2018/5/layout/IconLeafLabelList"/>
    <dgm:cxn modelId="{115D290F-F364-446E-9D42-1AC863C121DB}" type="presParOf" srcId="{0D639EFD-2047-4481-A6A4-3AE6C7572100}" destId="{5D78ED90-7EE8-45A0-8C37-554D7FC42EC6}" srcOrd="0" destOrd="0" presId="urn:microsoft.com/office/officeart/2018/5/layout/IconLeafLabelList"/>
    <dgm:cxn modelId="{4BE18ED8-3786-4646-B4CB-BA920F841A69}" type="presParOf" srcId="{5D78ED90-7EE8-45A0-8C37-554D7FC42EC6}" destId="{309B60B7-6ED9-4B09-905F-E68D9C6D71E0}" srcOrd="0" destOrd="0" presId="urn:microsoft.com/office/officeart/2018/5/layout/IconLeafLabelList"/>
    <dgm:cxn modelId="{08BB81C6-A7DC-4B97-BD66-6E568A8F1A89}" type="presParOf" srcId="{5D78ED90-7EE8-45A0-8C37-554D7FC42EC6}" destId="{7C79C47A-161B-463F-8291-8AE953327036}" srcOrd="1" destOrd="0" presId="urn:microsoft.com/office/officeart/2018/5/layout/IconLeafLabelList"/>
    <dgm:cxn modelId="{560728F4-BD60-451B-8845-617B71C03C4C}" type="presParOf" srcId="{5D78ED90-7EE8-45A0-8C37-554D7FC42EC6}" destId="{41A18467-12CD-4D15-9B0B-169138D40CC0}" srcOrd="2" destOrd="0" presId="urn:microsoft.com/office/officeart/2018/5/layout/IconLeafLabelList"/>
    <dgm:cxn modelId="{6761EFD4-BC13-442C-AB09-2125EC3FB306}" type="presParOf" srcId="{5D78ED90-7EE8-45A0-8C37-554D7FC42EC6}" destId="{FC4B54AC-695A-4DF5-8E85-C112116F0C87}" srcOrd="3" destOrd="0" presId="urn:microsoft.com/office/officeart/2018/5/layout/IconLeafLabelList"/>
    <dgm:cxn modelId="{CFDE4C45-5806-4CFF-9B3D-49736B1DE8E5}" type="presParOf" srcId="{0D639EFD-2047-4481-A6A4-3AE6C7572100}" destId="{F928235D-D7B7-45BB-8D94-AEA2206C7DA0}" srcOrd="1" destOrd="0" presId="urn:microsoft.com/office/officeart/2018/5/layout/IconLeafLabelList"/>
    <dgm:cxn modelId="{8ADA8161-6767-44F1-8EF7-6E0FA5FD03B8}" type="presParOf" srcId="{0D639EFD-2047-4481-A6A4-3AE6C7572100}" destId="{7651623A-36EE-49DD-AEC8-30C2D1DF425E}" srcOrd="2" destOrd="0" presId="urn:microsoft.com/office/officeart/2018/5/layout/IconLeafLabelList"/>
    <dgm:cxn modelId="{49BF9740-BE5A-4AAB-8C6A-00C8F4B37588}" type="presParOf" srcId="{7651623A-36EE-49DD-AEC8-30C2D1DF425E}" destId="{EE648CB4-28FD-448F-818F-1C55DF5858C8}" srcOrd="0" destOrd="0" presId="urn:microsoft.com/office/officeart/2018/5/layout/IconLeafLabelList"/>
    <dgm:cxn modelId="{7734CFF3-0E82-4F24-A088-E1C8B56FC66B}" type="presParOf" srcId="{7651623A-36EE-49DD-AEC8-30C2D1DF425E}" destId="{26A03265-FA20-40C9-A678-D075DC1F0E1B}" srcOrd="1" destOrd="0" presId="urn:microsoft.com/office/officeart/2018/5/layout/IconLeafLabelList"/>
    <dgm:cxn modelId="{11A6201E-76A0-4A2D-8B54-74AB0C143E86}" type="presParOf" srcId="{7651623A-36EE-49DD-AEC8-30C2D1DF425E}" destId="{7C3580AA-7CA3-47EF-8ECF-F1A416B2AEF4}" srcOrd="2" destOrd="0" presId="urn:microsoft.com/office/officeart/2018/5/layout/IconLeafLabelList"/>
    <dgm:cxn modelId="{229D6438-1137-4BAC-A01A-849C4C9E4D41}" type="presParOf" srcId="{7651623A-36EE-49DD-AEC8-30C2D1DF425E}" destId="{2B2FFC7A-C514-4446-BA4B-DF82CD1658D5}" srcOrd="3" destOrd="0" presId="urn:microsoft.com/office/officeart/2018/5/layout/IconLeafLabelList"/>
    <dgm:cxn modelId="{164B886A-781A-4C4B-9248-DD2B7C876865}" type="presParOf" srcId="{0D639EFD-2047-4481-A6A4-3AE6C7572100}" destId="{EF010AB0-CC8B-4C83-8E14-159118427BAB}" srcOrd="3" destOrd="0" presId="urn:microsoft.com/office/officeart/2018/5/layout/IconLeafLabelList"/>
    <dgm:cxn modelId="{81DEF909-724E-4F33-8EEE-8A49D6E58630}" type="presParOf" srcId="{0D639EFD-2047-4481-A6A4-3AE6C7572100}" destId="{5BA8482F-C0DB-4D35-A775-903CD386DE9B}" srcOrd="4" destOrd="0" presId="urn:microsoft.com/office/officeart/2018/5/layout/IconLeafLabelList"/>
    <dgm:cxn modelId="{CBA74B75-FD11-4495-889A-1586C8EF4FC7}" type="presParOf" srcId="{5BA8482F-C0DB-4D35-A775-903CD386DE9B}" destId="{5AB65A70-16DD-4C09-B467-F98A1E084B9C}" srcOrd="0" destOrd="0" presId="urn:microsoft.com/office/officeart/2018/5/layout/IconLeafLabelList"/>
    <dgm:cxn modelId="{43A3C5E1-31A0-4A33-BCE2-B5C265AB9DE0}" type="presParOf" srcId="{5BA8482F-C0DB-4D35-A775-903CD386DE9B}" destId="{25C7207A-CF14-45AF-A8DE-06AB59F355FE}" srcOrd="1" destOrd="0" presId="urn:microsoft.com/office/officeart/2018/5/layout/IconLeafLabelList"/>
    <dgm:cxn modelId="{C7B0FA2F-6C38-4B07-88D5-6538A6F5C0A4}" type="presParOf" srcId="{5BA8482F-C0DB-4D35-A775-903CD386DE9B}" destId="{7DE58FE3-41C7-4C43-8EAE-DF831A193A9E}" srcOrd="2" destOrd="0" presId="urn:microsoft.com/office/officeart/2018/5/layout/IconLeafLabelList"/>
    <dgm:cxn modelId="{E02B9655-FC8B-49BF-9417-EB5D179F2F1C}" type="presParOf" srcId="{5BA8482F-C0DB-4D35-A775-903CD386DE9B}" destId="{B1817C47-DA2E-4998-8784-E092EB52A892}" srcOrd="3" destOrd="0" presId="urn:microsoft.com/office/officeart/2018/5/layout/IconLeafLabelList"/>
    <dgm:cxn modelId="{C6EB2B31-51D4-40AA-AFEF-65A7BE9BEF4B}" type="presParOf" srcId="{0D639EFD-2047-4481-A6A4-3AE6C7572100}" destId="{7445E11B-CDFF-412C-B3B5-E037E42A2FA4}" srcOrd="5" destOrd="0" presId="urn:microsoft.com/office/officeart/2018/5/layout/IconLeafLabelList"/>
    <dgm:cxn modelId="{0B25221A-C58E-4E87-AEA2-A3CFEFC51D60}" type="presParOf" srcId="{0D639EFD-2047-4481-A6A4-3AE6C7572100}" destId="{A1131D88-3A1D-4827-B8A7-7A00C9879908}" srcOrd="6" destOrd="0" presId="urn:microsoft.com/office/officeart/2018/5/layout/IconLeafLabelList"/>
    <dgm:cxn modelId="{93A6099C-F544-4DDC-8D70-42FD136627F0}" type="presParOf" srcId="{A1131D88-3A1D-4827-B8A7-7A00C9879908}" destId="{28344BC6-ACAB-4961-B840-11EECE8CE55F}" srcOrd="0" destOrd="0" presId="urn:microsoft.com/office/officeart/2018/5/layout/IconLeafLabelList"/>
    <dgm:cxn modelId="{B4805B55-1AC3-4421-B38A-15E623E5364E}" type="presParOf" srcId="{A1131D88-3A1D-4827-B8A7-7A00C9879908}" destId="{1D9401C6-78C8-4AE0-9363-3A718021FB6F}" srcOrd="1" destOrd="0" presId="urn:microsoft.com/office/officeart/2018/5/layout/IconLeafLabelList"/>
    <dgm:cxn modelId="{770E1EB4-29CF-4D4E-B62C-8A746BA06E98}" type="presParOf" srcId="{A1131D88-3A1D-4827-B8A7-7A00C9879908}" destId="{584C7D73-C5C2-48C7-ADD2-61BCB2A0E37B}" srcOrd="2" destOrd="0" presId="urn:microsoft.com/office/officeart/2018/5/layout/IconLeafLabelList"/>
    <dgm:cxn modelId="{25135D91-91AF-47F3-B196-21024C53A918}" type="presParOf" srcId="{A1131D88-3A1D-4827-B8A7-7A00C9879908}" destId="{909084C8-D184-419E-A697-0577DA0E1B0B}" srcOrd="3" destOrd="0" presId="urn:microsoft.com/office/officeart/2018/5/layout/IconLeafLabelList"/>
    <dgm:cxn modelId="{FD4ADD74-FF5A-4C4C-8EFD-223C956CB720}" type="presParOf" srcId="{0D639EFD-2047-4481-A6A4-3AE6C7572100}" destId="{C6829C24-2ABD-42D1-BBB2-BF4C467EE1F8}" srcOrd="7" destOrd="0" presId="urn:microsoft.com/office/officeart/2018/5/layout/IconLeafLabelList"/>
    <dgm:cxn modelId="{7AFB5406-892D-4446-8E0B-FD81C869891A}" type="presParOf" srcId="{0D639EFD-2047-4481-A6A4-3AE6C7572100}" destId="{B92F938F-8FE8-4DF5-8C5C-EAF79006F5F9}" srcOrd="8" destOrd="0" presId="urn:microsoft.com/office/officeart/2018/5/layout/IconLeafLabelList"/>
    <dgm:cxn modelId="{8C50D1A7-1A1E-41D9-B44D-BEBC0212964D}" type="presParOf" srcId="{B92F938F-8FE8-4DF5-8C5C-EAF79006F5F9}" destId="{EAC901BF-98C1-4117-8939-036D019FF21E}" srcOrd="0" destOrd="0" presId="urn:microsoft.com/office/officeart/2018/5/layout/IconLeafLabelList"/>
    <dgm:cxn modelId="{0D8064F3-FB13-43AA-8F66-54AF6493FC9B}" type="presParOf" srcId="{B92F938F-8FE8-4DF5-8C5C-EAF79006F5F9}" destId="{8F27AEDF-AE2A-476F-9239-9E4B429CD8A8}" srcOrd="1" destOrd="0" presId="urn:microsoft.com/office/officeart/2018/5/layout/IconLeafLabelList"/>
    <dgm:cxn modelId="{F9A20097-714A-4217-96C3-085CDF43D88C}" type="presParOf" srcId="{B92F938F-8FE8-4DF5-8C5C-EAF79006F5F9}" destId="{E598BF50-ACFA-4E6D-A88A-B4E6F38AD805}" srcOrd="2" destOrd="0" presId="urn:microsoft.com/office/officeart/2018/5/layout/IconLeafLabelList"/>
    <dgm:cxn modelId="{1B435326-B351-4626-B03A-26DD40A1994E}" type="presParOf" srcId="{B92F938F-8FE8-4DF5-8C5C-EAF79006F5F9}" destId="{9EF9697A-D9CD-4CBF-BCB2-9126F7DC51A6}" srcOrd="3" destOrd="0" presId="urn:microsoft.com/office/officeart/2018/5/layout/IconLeafLabelList"/>
    <dgm:cxn modelId="{93478CDC-3E20-4F1D-AEBB-4374C00FE407}" type="presParOf" srcId="{0D639EFD-2047-4481-A6A4-3AE6C7572100}" destId="{DDF72B5A-B741-4805-813A-43D623254B2B}" srcOrd="9" destOrd="0" presId="urn:microsoft.com/office/officeart/2018/5/layout/IconLeafLabelList"/>
    <dgm:cxn modelId="{B590DCC3-A776-4D01-A5A1-CBA2AC1D357A}" type="presParOf" srcId="{0D639EFD-2047-4481-A6A4-3AE6C7572100}" destId="{9EEBA44D-F151-4CC5-897D-7084AEE4E576}" srcOrd="10" destOrd="0" presId="urn:microsoft.com/office/officeart/2018/5/layout/IconLeafLabelList"/>
    <dgm:cxn modelId="{249528A3-E045-4A43-8BFD-CDE3884F8464}" type="presParOf" srcId="{9EEBA44D-F151-4CC5-897D-7084AEE4E576}" destId="{CC203992-8102-4700-8CF5-6858105CB990}" srcOrd="0" destOrd="0" presId="urn:microsoft.com/office/officeart/2018/5/layout/IconLeafLabelList"/>
    <dgm:cxn modelId="{79A9C6C9-AF31-464D-A66D-F61F0A10EACE}" type="presParOf" srcId="{9EEBA44D-F151-4CC5-897D-7084AEE4E576}" destId="{3D4D3E72-BE5B-4C8B-ADE9-5C4CD72B5436}" srcOrd="1" destOrd="0" presId="urn:microsoft.com/office/officeart/2018/5/layout/IconLeafLabelList"/>
    <dgm:cxn modelId="{46D9EE59-0A6E-493A-B1FC-2A42DD028A31}" type="presParOf" srcId="{9EEBA44D-F151-4CC5-897D-7084AEE4E576}" destId="{017D41B6-ECE0-42AA-92F6-5C3DC8892C24}" srcOrd="2" destOrd="0" presId="urn:microsoft.com/office/officeart/2018/5/layout/IconLeafLabelList"/>
    <dgm:cxn modelId="{4B26FB3C-07C5-4461-9A27-8598880650EC}" type="presParOf" srcId="{9EEBA44D-F151-4CC5-897D-7084AEE4E576}" destId="{A905A3B4-611F-45B6-99C9-0E9D611E4FD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620D72-8C68-4F2F-A8E8-EC6E9ABFD3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50258EF-1666-4E6E-9197-E1A08EC3A0E7}">
      <dgm:prSet/>
      <dgm:spPr/>
      <dgm:t>
        <a:bodyPr/>
        <a:lstStyle/>
        <a:p>
          <a:r>
            <a:rPr lang="en-IN" dirty="0"/>
            <a:t>Predicting the business behaviour utilizing the historical trends.</a:t>
          </a:r>
          <a:endParaRPr lang="en-US" dirty="0"/>
        </a:p>
      </dgm:t>
    </dgm:pt>
    <dgm:pt modelId="{8DD852B7-5079-42F1-9E20-C47CEE2CC503}" type="parTrans" cxnId="{E713D8D9-8A48-47A2-BFED-D026EF567ABC}">
      <dgm:prSet/>
      <dgm:spPr/>
      <dgm:t>
        <a:bodyPr/>
        <a:lstStyle/>
        <a:p>
          <a:endParaRPr lang="en-US"/>
        </a:p>
      </dgm:t>
    </dgm:pt>
    <dgm:pt modelId="{AC6E9CF1-FA1F-467B-9E37-9E65B7CEC4D5}" type="sibTrans" cxnId="{E713D8D9-8A48-47A2-BFED-D026EF567ABC}">
      <dgm:prSet/>
      <dgm:spPr/>
      <dgm:t>
        <a:bodyPr/>
        <a:lstStyle/>
        <a:p>
          <a:endParaRPr lang="en-US"/>
        </a:p>
      </dgm:t>
    </dgm:pt>
    <dgm:pt modelId="{51C64514-CBAD-4093-959F-9CECF049C188}">
      <dgm:prSet/>
      <dgm:spPr/>
      <dgm:t>
        <a:bodyPr/>
        <a:lstStyle/>
        <a:p>
          <a:r>
            <a:rPr lang="en-IN" dirty="0"/>
            <a:t>Predicting usage analytics as per the user personas</a:t>
          </a:r>
          <a:endParaRPr lang="en-US" dirty="0"/>
        </a:p>
      </dgm:t>
    </dgm:pt>
    <dgm:pt modelId="{B4BCB40C-D21B-43A0-B64D-50A8CC915AD5}" type="parTrans" cxnId="{43D50632-4ED0-4736-8857-7C019690EF6B}">
      <dgm:prSet/>
      <dgm:spPr/>
      <dgm:t>
        <a:bodyPr/>
        <a:lstStyle/>
        <a:p>
          <a:endParaRPr lang="en-US"/>
        </a:p>
      </dgm:t>
    </dgm:pt>
    <dgm:pt modelId="{863C7F0E-D943-4E8D-A8D3-08D6144B0224}" type="sibTrans" cxnId="{43D50632-4ED0-4736-8857-7C019690EF6B}">
      <dgm:prSet/>
      <dgm:spPr/>
      <dgm:t>
        <a:bodyPr/>
        <a:lstStyle/>
        <a:p>
          <a:endParaRPr lang="en-US"/>
        </a:p>
      </dgm:t>
    </dgm:pt>
    <dgm:pt modelId="{7500261C-28D0-49CB-AC19-0D8E008480A1}">
      <dgm:prSet/>
      <dgm:spPr/>
      <dgm:t>
        <a:bodyPr/>
        <a:lstStyle/>
        <a:p>
          <a:r>
            <a:rPr lang="en-IN" dirty="0"/>
            <a:t>Forecasting the trend in traffic &amp; conversion rate.</a:t>
          </a:r>
          <a:endParaRPr lang="en-US" dirty="0"/>
        </a:p>
      </dgm:t>
    </dgm:pt>
    <dgm:pt modelId="{F9714D0A-0685-449A-A04A-4455AEB9AF26}" type="parTrans" cxnId="{D0175821-C382-409B-B27B-E22E6D18DA4B}">
      <dgm:prSet/>
      <dgm:spPr/>
      <dgm:t>
        <a:bodyPr/>
        <a:lstStyle/>
        <a:p>
          <a:endParaRPr lang="en-US"/>
        </a:p>
      </dgm:t>
    </dgm:pt>
    <dgm:pt modelId="{C73E8512-0F52-4011-A32E-5E581BCD664E}" type="sibTrans" cxnId="{D0175821-C382-409B-B27B-E22E6D18DA4B}">
      <dgm:prSet/>
      <dgm:spPr/>
      <dgm:t>
        <a:bodyPr/>
        <a:lstStyle/>
        <a:p>
          <a:endParaRPr lang="en-US"/>
        </a:p>
      </dgm:t>
    </dgm:pt>
    <dgm:pt modelId="{7435B608-C06B-4AF9-AAD1-B6F2FB40491E}">
      <dgm:prSet/>
      <dgm:spPr/>
      <dgm:t>
        <a:bodyPr/>
        <a:lstStyle/>
        <a:p>
          <a:r>
            <a:rPr lang="en-IN" dirty="0"/>
            <a:t>Customizable solutions to users.</a:t>
          </a:r>
          <a:endParaRPr lang="en-US" dirty="0"/>
        </a:p>
      </dgm:t>
    </dgm:pt>
    <dgm:pt modelId="{B8C31714-50F3-4FB5-A21B-0C76B44C95C0}" type="parTrans" cxnId="{4BFC73D6-1F57-4083-A306-53C3042925BC}">
      <dgm:prSet/>
      <dgm:spPr/>
      <dgm:t>
        <a:bodyPr/>
        <a:lstStyle/>
        <a:p>
          <a:endParaRPr lang="en-US"/>
        </a:p>
      </dgm:t>
    </dgm:pt>
    <dgm:pt modelId="{110E261F-5D8A-4D94-B928-DE260AEEB064}" type="sibTrans" cxnId="{4BFC73D6-1F57-4083-A306-53C3042925BC}">
      <dgm:prSet/>
      <dgm:spPr/>
      <dgm:t>
        <a:bodyPr/>
        <a:lstStyle/>
        <a:p>
          <a:endParaRPr lang="en-US"/>
        </a:p>
      </dgm:t>
    </dgm:pt>
    <dgm:pt modelId="{E3929EF8-C0B8-4728-8F1F-2E15022D528D}" type="pres">
      <dgm:prSet presAssocID="{17620D72-8C68-4F2F-A8E8-EC6E9ABFD3A7}" presName="root" presStyleCnt="0">
        <dgm:presLayoutVars>
          <dgm:dir/>
          <dgm:resizeHandles val="exact"/>
        </dgm:presLayoutVars>
      </dgm:prSet>
      <dgm:spPr/>
    </dgm:pt>
    <dgm:pt modelId="{284EADDD-DAE7-45F0-8BA4-6857B20E0364}" type="pres">
      <dgm:prSet presAssocID="{B50258EF-1666-4E6E-9197-E1A08EC3A0E7}" presName="compNode" presStyleCnt="0"/>
      <dgm:spPr/>
    </dgm:pt>
    <dgm:pt modelId="{D9AD2CD0-67B2-42D9-8853-3774847318F9}" type="pres">
      <dgm:prSet presAssocID="{B50258EF-1666-4E6E-9197-E1A08EC3A0E7}" presName="bgRect" presStyleLbl="bgShp" presStyleIdx="0" presStyleCnt="4"/>
      <dgm:spPr/>
    </dgm:pt>
    <dgm:pt modelId="{0BC40C43-57BC-48BE-824E-EFD42987E40B}" type="pres">
      <dgm:prSet presAssocID="{B50258EF-1666-4E6E-9197-E1A08EC3A0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745686D-4B74-4A69-A73D-A5923421D79C}" type="pres">
      <dgm:prSet presAssocID="{B50258EF-1666-4E6E-9197-E1A08EC3A0E7}" presName="spaceRect" presStyleCnt="0"/>
      <dgm:spPr/>
    </dgm:pt>
    <dgm:pt modelId="{BD184728-1290-4C2A-89DB-6ECAF5BBD363}" type="pres">
      <dgm:prSet presAssocID="{B50258EF-1666-4E6E-9197-E1A08EC3A0E7}" presName="parTx" presStyleLbl="revTx" presStyleIdx="0" presStyleCnt="4">
        <dgm:presLayoutVars>
          <dgm:chMax val="0"/>
          <dgm:chPref val="0"/>
        </dgm:presLayoutVars>
      </dgm:prSet>
      <dgm:spPr/>
    </dgm:pt>
    <dgm:pt modelId="{79714175-5608-4E71-8DE3-45D0CB3BA148}" type="pres">
      <dgm:prSet presAssocID="{AC6E9CF1-FA1F-467B-9E37-9E65B7CEC4D5}" presName="sibTrans" presStyleCnt="0"/>
      <dgm:spPr/>
    </dgm:pt>
    <dgm:pt modelId="{2C4D8CC4-871B-439D-9239-AD5AF444BD79}" type="pres">
      <dgm:prSet presAssocID="{51C64514-CBAD-4093-959F-9CECF049C188}" presName="compNode" presStyleCnt="0"/>
      <dgm:spPr/>
    </dgm:pt>
    <dgm:pt modelId="{FB1250D7-A584-4CD3-9AB3-DAE541E693F4}" type="pres">
      <dgm:prSet presAssocID="{51C64514-CBAD-4093-959F-9CECF049C188}" presName="bgRect" presStyleLbl="bgShp" presStyleIdx="1" presStyleCnt="4"/>
      <dgm:spPr/>
    </dgm:pt>
    <dgm:pt modelId="{D9B91593-BF45-4942-8496-237ED6EC307B}" type="pres">
      <dgm:prSet presAssocID="{51C64514-CBAD-4093-959F-9CECF049C1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06C3BDB-9167-4EA8-A401-B2F1D3EC914A}" type="pres">
      <dgm:prSet presAssocID="{51C64514-CBAD-4093-959F-9CECF049C188}" presName="spaceRect" presStyleCnt="0"/>
      <dgm:spPr/>
    </dgm:pt>
    <dgm:pt modelId="{8257B30F-F575-485F-AC4F-491A328C1C66}" type="pres">
      <dgm:prSet presAssocID="{51C64514-CBAD-4093-959F-9CECF049C188}" presName="parTx" presStyleLbl="revTx" presStyleIdx="1" presStyleCnt="4">
        <dgm:presLayoutVars>
          <dgm:chMax val="0"/>
          <dgm:chPref val="0"/>
        </dgm:presLayoutVars>
      </dgm:prSet>
      <dgm:spPr/>
    </dgm:pt>
    <dgm:pt modelId="{506E251C-D291-4471-80F1-15F53053BCA4}" type="pres">
      <dgm:prSet presAssocID="{863C7F0E-D943-4E8D-A8D3-08D6144B0224}" presName="sibTrans" presStyleCnt="0"/>
      <dgm:spPr/>
    </dgm:pt>
    <dgm:pt modelId="{8382444A-62DD-4CD1-A867-3C8764EE3DC2}" type="pres">
      <dgm:prSet presAssocID="{7500261C-28D0-49CB-AC19-0D8E008480A1}" presName="compNode" presStyleCnt="0"/>
      <dgm:spPr/>
    </dgm:pt>
    <dgm:pt modelId="{C2FB7DE5-AD08-45D8-A6D2-0B580DF99F96}" type="pres">
      <dgm:prSet presAssocID="{7500261C-28D0-49CB-AC19-0D8E008480A1}" presName="bgRect" presStyleLbl="bgShp" presStyleIdx="2" presStyleCnt="4"/>
      <dgm:spPr/>
    </dgm:pt>
    <dgm:pt modelId="{DDE724AE-78C1-4554-91A2-B6920BE711B6}" type="pres">
      <dgm:prSet presAssocID="{7500261C-28D0-49CB-AC19-0D8E008480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2455B12-B987-4F51-B94C-92233BEC65C3}" type="pres">
      <dgm:prSet presAssocID="{7500261C-28D0-49CB-AC19-0D8E008480A1}" presName="spaceRect" presStyleCnt="0"/>
      <dgm:spPr/>
    </dgm:pt>
    <dgm:pt modelId="{2A7C9DEC-68AE-44A9-8F1F-A05E81B1F232}" type="pres">
      <dgm:prSet presAssocID="{7500261C-28D0-49CB-AC19-0D8E008480A1}" presName="parTx" presStyleLbl="revTx" presStyleIdx="2" presStyleCnt="4">
        <dgm:presLayoutVars>
          <dgm:chMax val="0"/>
          <dgm:chPref val="0"/>
        </dgm:presLayoutVars>
      </dgm:prSet>
      <dgm:spPr/>
    </dgm:pt>
    <dgm:pt modelId="{DE951C02-EB76-434D-9550-958101DE869A}" type="pres">
      <dgm:prSet presAssocID="{C73E8512-0F52-4011-A32E-5E581BCD664E}" presName="sibTrans" presStyleCnt="0"/>
      <dgm:spPr/>
    </dgm:pt>
    <dgm:pt modelId="{090D94D7-8345-4069-8324-C10CE258BC96}" type="pres">
      <dgm:prSet presAssocID="{7435B608-C06B-4AF9-AAD1-B6F2FB40491E}" presName="compNode" presStyleCnt="0"/>
      <dgm:spPr/>
    </dgm:pt>
    <dgm:pt modelId="{13AD31CF-F055-4ABF-A2BA-2BB9A27DC2D1}" type="pres">
      <dgm:prSet presAssocID="{7435B608-C06B-4AF9-AAD1-B6F2FB40491E}" presName="bgRect" presStyleLbl="bgShp" presStyleIdx="3" presStyleCnt="4"/>
      <dgm:spPr/>
    </dgm:pt>
    <dgm:pt modelId="{5A50E5F0-11E8-4057-8511-1AB4148C788E}" type="pres">
      <dgm:prSet presAssocID="{7435B608-C06B-4AF9-AAD1-B6F2FB4049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A73CA1C-A7C8-4FCD-8247-9B6CC681D532}" type="pres">
      <dgm:prSet presAssocID="{7435B608-C06B-4AF9-AAD1-B6F2FB40491E}" presName="spaceRect" presStyleCnt="0"/>
      <dgm:spPr/>
    </dgm:pt>
    <dgm:pt modelId="{2FCFA895-B17D-4769-B10E-3B0CD6178D42}" type="pres">
      <dgm:prSet presAssocID="{7435B608-C06B-4AF9-AAD1-B6F2FB4049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0175821-C382-409B-B27B-E22E6D18DA4B}" srcId="{17620D72-8C68-4F2F-A8E8-EC6E9ABFD3A7}" destId="{7500261C-28D0-49CB-AC19-0D8E008480A1}" srcOrd="2" destOrd="0" parTransId="{F9714D0A-0685-449A-A04A-4455AEB9AF26}" sibTransId="{C73E8512-0F52-4011-A32E-5E581BCD664E}"/>
    <dgm:cxn modelId="{43D50632-4ED0-4736-8857-7C019690EF6B}" srcId="{17620D72-8C68-4F2F-A8E8-EC6E9ABFD3A7}" destId="{51C64514-CBAD-4093-959F-9CECF049C188}" srcOrd="1" destOrd="0" parTransId="{B4BCB40C-D21B-43A0-B64D-50A8CC915AD5}" sibTransId="{863C7F0E-D943-4E8D-A8D3-08D6144B0224}"/>
    <dgm:cxn modelId="{EEA07B77-F843-4002-B69D-1D114BB2123A}" type="presOf" srcId="{17620D72-8C68-4F2F-A8E8-EC6E9ABFD3A7}" destId="{E3929EF8-C0B8-4728-8F1F-2E15022D528D}" srcOrd="0" destOrd="0" presId="urn:microsoft.com/office/officeart/2018/2/layout/IconVerticalSolidList"/>
    <dgm:cxn modelId="{58DBB980-0EDF-4E98-B25B-9AD4AADF27BE}" type="presOf" srcId="{B50258EF-1666-4E6E-9197-E1A08EC3A0E7}" destId="{BD184728-1290-4C2A-89DB-6ECAF5BBD363}" srcOrd="0" destOrd="0" presId="urn:microsoft.com/office/officeart/2018/2/layout/IconVerticalSolidList"/>
    <dgm:cxn modelId="{4BFC73D6-1F57-4083-A306-53C3042925BC}" srcId="{17620D72-8C68-4F2F-A8E8-EC6E9ABFD3A7}" destId="{7435B608-C06B-4AF9-AAD1-B6F2FB40491E}" srcOrd="3" destOrd="0" parTransId="{B8C31714-50F3-4FB5-A21B-0C76B44C95C0}" sibTransId="{110E261F-5D8A-4D94-B928-DE260AEEB064}"/>
    <dgm:cxn modelId="{E713D8D9-8A48-47A2-BFED-D026EF567ABC}" srcId="{17620D72-8C68-4F2F-A8E8-EC6E9ABFD3A7}" destId="{B50258EF-1666-4E6E-9197-E1A08EC3A0E7}" srcOrd="0" destOrd="0" parTransId="{8DD852B7-5079-42F1-9E20-C47CEE2CC503}" sibTransId="{AC6E9CF1-FA1F-467B-9E37-9E65B7CEC4D5}"/>
    <dgm:cxn modelId="{484EFFEA-9D0E-4074-9B45-D9AA09256B7E}" type="presOf" srcId="{7435B608-C06B-4AF9-AAD1-B6F2FB40491E}" destId="{2FCFA895-B17D-4769-B10E-3B0CD6178D42}" srcOrd="0" destOrd="0" presId="urn:microsoft.com/office/officeart/2018/2/layout/IconVerticalSolidList"/>
    <dgm:cxn modelId="{F8E05AED-AA3A-4758-B564-0526B05CDE18}" type="presOf" srcId="{7500261C-28D0-49CB-AC19-0D8E008480A1}" destId="{2A7C9DEC-68AE-44A9-8F1F-A05E81B1F232}" srcOrd="0" destOrd="0" presId="urn:microsoft.com/office/officeart/2018/2/layout/IconVerticalSolidList"/>
    <dgm:cxn modelId="{EEB8C8ED-942F-4118-9153-7DB8DD9C82D5}" type="presOf" srcId="{51C64514-CBAD-4093-959F-9CECF049C188}" destId="{8257B30F-F575-485F-AC4F-491A328C1C66}" srcOrd="0" destOrd="0" presId="urn:microsoft.com/office/officeart/2018/2/layout/IconVerticalSolidList"/>
    <dgm:cxn modelId="{FF36F8DD-E81A-4A4D-9509-FCFBA77D36D1}" type="presParOf" srcId="{E3929EF8-C0B8-4728-8F1F-2E15022D528D}" destId="{284EADDD-DAE7-45F0-8BA4-6857B20E0364}" srcOrd="0" destOrd="0" presId="urn:microsoft.com/office/officeart/2018/2/layout/IconVerticalSolidList"/>
    <dgm:cxn modelId="{2BC2439A-954C-43F9-81F3-B6B88F0E6D6A}" type="presParOf" srcId="{284EADDD-DAE7-45F0-8BA4-6857B20E0364}" destId="{D9AD2CD0-67B2-42D9-8853-3774847318F9}" srcOrd="0" destOrd="0" presId="urn:microsoft.com/office/officeart/2018/2/layout/IconVerticalSolidList"/>
    <dgm:cxn modelId="{E0461C23-01AD-4F15-B520-8D5C3EDD9153}" type="presParOf" srcId="{284EADDD-DAE7-45F0-8BA4-6857B20E0364}" destId="{0BC40C43-57BC-48BE-824E-EFD42987E40B}" srcOrd="1" destOrd="0" presId="urn:microsoft.com/office/officeart/2018/2/layout/IconVerticalSolidList"/>
    <dgm:cxn modelId="{3EBB458D-C534-412C-AFB5-BD75B1712C73}" type="presParOf" srcId="{284EADDD-DAE7-45F0-8BA4-6857B20E0364}" destId="{5745686D-4B74-4A69-A73D-A5923421D79C}" srcOrd="2" destOrd="0" presId="urn:microsoft.com/office/officeart/2018/2/layout/IconVerticalSolidList"/>
    <dgm:cxn modelId="{B3D28C7C-21EC-482A-AAA9-7900D6D0556E}" type="presParOf" srcId="{284EADDD-DAE7-45F0-8BA4-6857B20E0364}" destId="{BD184728-1290-4C2A-89DB-6ECAF5BBD363}" srcOrd="3" destOrd="0" presId="urn:microsoft.com/office/officeart/2018/2/layout/IconVerticalSolidList"/>
    <dgm:cxn modelId="{BD36CBF1-07BD-4991-B7BA-941370E42E56}" type="presParOf" srcId="{E3929EF8-C0B8-4728-8F1F-2E15022D528D}" destId="{79714175-5608-4E71-8DE3-45D0CB3BA148}" srcOrd="1" destOrd="0" presId="urn:microsoft.com/office/officeart/2018/2/layout/IconVerticalSolidList"/>
    <dgm:cxn modelId="{0C3B8B15-8D13-4453-8AFB-5B3CF639937B}" type="presParOf" srcId="{E3929EF8-C0B8-4728-8F1F-2E15022D528D}" destId="{2C4D8CC4-871B-439D-9239-AD5AF444BD79}" srcOrd="2" destOrd="0" presId="urn:microsoft.com/office/officeart/2018/2/layout/IconVerticalSolidList"/>
    <dgm:cxn modelId="{6089E205-76A2-49FB-8107-0C422021AA66}" type="presParOf" srcId="{2C4D8CC4-871B-439D-9239-AD5AF444BD79}" destId="{FB1250D7-A584-4CD3-9AB3-DAE541E693F4}" srcOrd="0" destOrd="0" presId="urn:microsoft.com/office/officeart/2018/2/layout/IconVerticalSolidList"/>
    <dgm:cxn modelId="{1CF05352-0EE8-4EDE-92A9-0242FA0F45A6}" type="presParOf" srcId="{2C4D8CC4-871B-439D-9239-AD5AF444BD79}" destId="{D9B91593-BF45-4942-8496-237ED6EC307B}" srcOrd="1" destOrd="0" presId="urn:microsoft.com/office/officeart/2018/2/layout/IconVerticalSolidList"/>
    <dgm:cxn modelId="{F04B2B7C-F4D4-4EA5-A208-96BC64B316D8}" type="presParOf" srcId="{2C4D8CC4-871B-439D-9239-AD5AF444BD79}" destId="{706C3BDB-9167-4EA8-A401-B2F1D3EC914A}" srcOrd="2" destOrd="0" presId="urn:microsoft.com/office/officeart/2018/2/layout/IconVerticalSolidList"/>
    <dgm:cxn modelId="{D9791D5F-4491-4D76-BB19-910C7FB6D01C}" type="presParOf" srcId="{2C4D8CC4-871B-439D-9239-AD5AF444BD79}" destId="{8257B30F-F575-485F-AC4F-491A328C1C66}" srcOrd="3" destOrd="0" presId="urn:microsoft.com/office/officeart/2018/2/layout/IconVerticalSolidList"/>
    <dgm:cxn modelId="{6D22F82B-5311-4739-B57C-FAD5A15AD22E}" type="presParOf" srcId="{E3929EF8-C0B8-4728-8F1F-2E15022D528D}" destId="{506E251C-D291-4471-80F1-15F53053BCA4}" srcOrd="3" destOrd="0" presId="urn:microsoft.com/office/officeart/2018/2/layout/IconVerticalSolidList"/>
    <dgm:cxn modelId="{43C2C8D9-F037-4DD3-986C-E2041D0D6845}" type="presParOf" srcId="{E3929EF8-C0B8-4728-8F1F-2E15022D528D}" destId="{8382444A-62DD-4CD1-A867-3C8764EE3DC2}" srcOrd="4" destOrd="0" presId="urn:microsoft.com/office/officeart/2018/2/layout/IconVerticalSolidList"/>
    <dgm:cxn modelId="{F1FDDD41-59CA-462F-B2A7-6375247E158F}" type="presParOf" srcId="{8382444A-62DD-4CD1-A867-3C8764EE3DC2}" destId="{C2FB7DE5-AD08-45D8-A6D2-0B580DF99F96}" srcOrd="0" destOrd="0" presId="urn:microsoft.com/office/officeart/2018/2/layout/IconVerticalSolidList"/>
    <dgm:cxn modelId="{A5FBF4B2-3A29-4AF0-AD24-810493E0AEAB}" type="presParOf" srcId="{8382444A-62DD-4CD1-A867-3C8764EE3DC2}" destId="{DDE724AE-78C1-4554-91A2-B6920BE711B6}" srcOrd="1" destOrd="0" presId="urn:microsoft.com/office/officeart/2018/2/layout/IconVerticalSolidList"/>
    <dgm:cxn modelId="{12D2996B-F1A9-4A31-81D3-18A5518D8E34}" type="presParOf" srcId="{8382444A-62DD-4CD1-A867-3C8764EE3DC2}" destId="{92455B12-B987-4F51-B94C-92233BEC65C3}" srcOrd="2" destOrd="0" presId="urn:microsoft.com/office/officeart/2018/2/layout/IconVerticalSolidList"/>
    <dgm:cxn modelId="{B49E7CBB-C40B-4B32-8C83-1F974771B55F}" type="presParOf" srcId="{8382444A-62DD-4CD1-A867-3C8764EE3DC2}" destId="{2A7C9DEC-68AE-44A9-8F1F-A05E81B1F232}" srcOrd="3" destOrd="0" presId="urn:microsoft.com/office/officeart/2018/2/layout/IconVerticalSolidList"/>
    <dgm:cxn modelId="{FDCF55FB-C601-4695-B4C4-3B6E0B7A668A}" type="presParOf" srcId="{E3929EF8-C0B8-4728-8F1F-2E15022D528D}" destId="{DE951C02-EB76-434D-9550-958101DE869A}" srcOrd="5" destOrd="0" presId="urn:microsoft.com/office/officeart/2018/2/layout/IconVerticalSolidList"/>
    <dgm:cxn modelId="{BF5C72FF-5D91-43DE-974E-2D255AFBA846}" type="presParOf" srcId="{E3929EF8-C0B8-4728-8F1F-2E15022D528D}" destId="{090D94D7-8345-4069-8324-C10CE258BC96}" srcOrd="6" destOrd="0" presId="urn:microsoft.com/office/officeart/2018/2/layout/IconVerticalSolidList"/>
    <dgm:cxn modelId="{4E56E37B-E4FF-45CF-92B2-A43C97E39A1C}" type="presParOf" srcId="{090D94D7-8345-4069-8324-C10CE258BC96}" destId="{13AD31CF-F055-4ABF-A2BA-2BB9A27DC2D1}" srcOrd="0" destOrd="0" presId="urn:microsoft.com/office/officeart/2018/2/layout/IconVerticalSolidList"/>
    <dgm:cxn modelId="{EDB1444D-0171-4C11-B146-E2147E23AA19}" type="presParOf" srcId="{090D94D7-8345-4069-8324-C10CE258BC96}" destId="{5A50E5F0-11E8-4057-8511-1AB4148C788E}" srcOrd="1" destOrd="0" presId="urn:microsoft.com/office/officeart/2018/2/layout/IconVerticalSolidList"/>
    <dgm:cxn modelId="{4C3AF613-1510-45FB-B45D-9F774D014735}" type="presParOf" srcId="{090D94D7-8345-4069-8324-C10CE258BC96}" destId="{FA73CA1C-A7C8-4FCD-8247-9B6CC681D532}" srcOrd="2" destOrd="0" presId="urn:microsoft.com/office/officeart/2018/2/layout/IconVerticalSolidList"/>
    <dgm:cxn modelId="{B9FD3583-8A6E-4467-960D-609CE0294907}" type="presParOf" srcId="{090D94D7-8345-4069-8324-C10CE258BC96}" destId="{2FCFA895-B17D-4769-B10E-3B0CD6178D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0D600A-EF10-484E-A32F-02718AD67D34}" type="doc">
      <dgm:prSet loTypeId="urn:microsoft.com/office/officeart/2018/5/layout/IconLeafLabelList" loCatId="icon" qsTypeId="urn:microsoft.com/office/officeart/2005/8/quickstyle/simple2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FA9E788-9039-4B03-876F-1E6E06DAD3A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Session Duration - 05:53 minutes; 7.08 pageviews per Session, and Bounce Rate - 46.7%.</a:t>
          </a:r>
        </a:p>
      </dgm:t>
    </dgm:pt>
    <dgm:pt modelId="{27227EA8-8BB7-4172-AD65-65685EE9388B}" type="parTrans" cxnId="{5D5CB0AA-9595-4138-A431-84D543FDE960}">
      <dgm:prSet/>
      <dgm:spPr/>
      <dgm:t>
        <a:bodyPr/>
        <a:lstStyle/>
        <a:p>
          <a:endParaRPr lang="en-US"/>
        </a:p>
      </dgm:t>
    </dgm:pt>
    <dgm:pt modelId="{83022CD6-BE0E-433A-AAE2-A5675C10B608}" type="sibTrans" cxnId="{5D5CB0AA-9595-4138-A431-84D543FDE960}">
      <dgm:prSet/>
      <dgm:spPr/>
      <dgm:t>
        <a:bodyPr/>
        <a:lstStyle/>
        <a:p>
          <a:endParaRPr lang="en-US"/>
        </a:p>
      </dgm:t>
    </dgm:pt>
    <dgm:pt modelId="{62AFBA80-F50C-47C3-AEA5-B06C41EFBA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38.3 percent</a:t>
          </a:r>
          <a:r>
            <a:rPr lang="en-US" sz="1400" dirty="0"/>
            <a:t> of visits to this site come from a search engine, while </a:t>
          </a:r>
          <a:r>
            <a:rPr lang="en-US" sz="1400" b="1" dirty="0"/>
            <a:t>52.6%</a:t>
          </a:r>
          <a:r>
            <a:rPr lang="en-US" sz="1400" dirty="0"/>
            <a:t> come directly and </a:t>
          </a:r>
          <a:r>
            <a:rPr lang="en-US" sz="1400" b="1" dirty="0"/>
            <a:t>9.1%</a:t>
          </a:r>
          <a:r>
            <a:rPr lang="en-US" sz="1400" dirty="0"/>
            <a:t> via a hyperlink somewhere on the internet</a:t>
          </a:r>
        </a:p>
      </dgm:t>
    </dgm:pt>
    <dgm:pt modelId="{AF5F7EE3-6383-4D4A-A722-759CD7D9A932}" type="parTrans" cxnId="{2DAAF463-66C4-4F76-8A71-DA0F2834CD0D}">
      <dgm:prSet/>
      <dgm:spPr/>
      <dgm:t>
        <a:bodyPr/>
        <a:lstStyle/>
        <a:p>
          <a:endParaRPr lang="en-US"/>
        </a:p>
      </dgm:t>
    </dgm:pt>
    <dgm:pt modelId="{E218FBD7-C897-446B-8D4F-46193BC7EC0E}" type="sibTrans" cxnId="{2DAAF463-66C4-4F76-8A71-DA0F2834CD0D}">
      <dgm:prSet/>
      <dgm:spPr/>
      <dgm:t>
        <a:bodyPr/>
        <a:lstStyle/>
        <a:p>
          <a:endParaRPr lang="en-US"/>
        </a:p>
      </dgm:t>
    </dgm:pt>
    <dgm:pt modelId="{1992273D-58AA-41AC-B61B-2B63889F51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Most sessions are initiated from </a:t>
          </a:r>
          <a:r>
            <a:rPr lang="en-US" b="1" dirty="0"/>
            <a:t>United States of America - 36.8%</a:t>
          </a:r>
          <a:r>
            <a:rPr lang="en-US" dirty="0"/>
            <a:t>, India - 12.8%, United Kingdom (UK) - 3.9%, Canada - 2.8%, Philippines - 2.1%</a:t>
          </a:r>
        </a:p>
      </dgm:t>
    </dgm:pt>
    <dgm:pt modelId="{AAF312A2-2A31-43CF-A778-99384FC06789}" type="parTrans" cxnId="{B2ABB976-3F7B-41C7-BB05-F547A12A9491}">
      <dgm:prSet/>
      <dgm:spPr/>
      <dgm:t>
        <a:bodyPr/>
        <a:lstStyle/>
        <a:p>
          <a:endParaRPr lang="en-US"/>
        </a:p>
      </dgm:t>
    </dgm:pt>
    <dgm:pt modelId="{28EBADA1-06D0-4ADB-8140-E0B3504C9D44}" type="sibTrans" cxnId="{B2ABB976-3F7B-41C7-BB05-F547A12A9491}">
      <dgm:prSet/>
      <dgm:spPr/>
      <dgm:t>
        <a:bodyPr/>
        <a:lstStyle/>
        <a:p>
          <a:endParaRPr lang="en-US"/>
        </a:p>
      </dgm:t>
    </dgm:pt>
    <dgm:pt modelId="{EBDE54C9-F497-44EF-9ED6-980B71E3CB9E}" type="pres">
      <dgm:prSet presAssocID="{1F0D600A-EF10-484E-A32F-02718AD67D34}" presName="root" presStyleCnt="0">
        <dgm:presLayoutVars>
          <dgm:dir/>
          <dgm:resizeHandles val="exact"/>
        </dgm:presLayoutVars>
      </dgm:prSet>
      <dgm:spPr/>
    </dgm:pt>
    <dgm:pt modelId="{F9311A45-045E-4FFD-937D-41B8BBBAB180}" type="pres">
      <dgm:prSet presAssocID="{6FA9E788-9039-4B03-876F-1E6E06DAD3A5}" presName="compNode" presStyleCnt="0"/>
      <dgm:spPr/>
    </dgm:pt>
    <dgm:pt modelId="{F5D1B2F0-0964-4232-AC64-626B2D6E1A23}" type="pres">
      <dgm:prSet presAssocID="{6FA9E788-9039-4B03-876F-1E6E06DAD3A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C80FBD-2148-4822-95DB-1DAFB07D1757}" type="pres">
      <dgm:prSet presAssocID="{6FA9E788-9039-4B03-876F-1E6E06DAD3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41B6A5B-CC0B-42F9-9BF7-37D5F29BD1B2}" type="pres">
      <dgm:prSet presAssocID="{6FA9E788-9039-4B03-876F-1E6E06DAD3A5}" presName="spaceRect" presStyleCnt="0"/>
      <dgm:spPr/>
    </dgm:pt>
    <dgm:pt modelId="{D9FD6592-59D1-44AC-863A-449E559697CB}" type="pres">
      <dgm:prSet presAssocID="{6FA9E788-9039-4B03-876F-1E6E06DAD3A5}" presName="textRect" presStyleLbl="revTx" presStyleIdx="0" presStyleCnt="3" custLinFactNeighborX="-317" custLinFactNeighborY="1915">
        <dgm:presLayoutVars>
          <dgm:chMax val="1"/>
          <dgm:chPref val="1"/>
        </dgm:presLayoutVars>
      </dgm:prSet>
      <dgm:spPr/>
    </dgm:pt>
    <dgm:pt modelId="{DF4E4739-FEB8-4279-B908-51A04391AAD7}" type="pres">
      <dgm:prSet presAssocID="{83022CD6-BE0E-433A-AAE2-A5675C10B608}" presName="sibTrans" presStyleCnt="0"/>
      <dgm:spPr/>
    </dgm:pt>
    <dgm:pt modelId="{12279C9D-39EE-4D7A-9A55-C493144EA020}" type="pres">
      <dgm:prSet presAssocID="{62AFBA80-F50C-47C3-AEA5-B06C41EFBA56}" presName="compNode" presStyleCnt="0"/>
      <dgm:spPr/>
    </dgm:pt>
    <dgm:pt modelId="{7C40BBE7-BF4D-420C-B354-4019D1BCF606}" type="pres">
      <dgm:prSet presAssocID="{62AFBA80-F50C-47C3-AEA5-B06C41EFBA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A79D50B-D3A9-4A2F-9A6A-1704D40A28DA}" type="pres">
      <dgm:prSet presAssocID="{62AFBA80-F50C-47C3-AEA5-B06C41EFBA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1C40161A-B894-406F-B9BA-8D66BC8272BB}" type="pres">
      <dgm:prSet presAssocID="{62AFBA80-F50C-47C3-AEA5-B06C41EFBA56}" presName="spaceRect" presStyleCnt="0"/>
      <dgm:spPr/>
    </dgm:pt>
    <dgm:pt modelId="{522CDBF3-E245-4795-8326-48DE23176EAB}" type="pres">
      <dgm:prSet presAssocID="{62AFBA80-F50C-47C3-AEA5-B06C41EFBA56}" presName="textRect" presStyleLbl="revTx" presStyleIdx="1" presStyleCnt="3">
        <dgm:presLayoutVars>
          <dgm:chMax val="1"/>
          <dgm:chPref val="1"/>
        </dgm:presLayoutVars>
      </dgm:prSet>
      <dgm:spPr/>
    </dgm:pt>
    <dgm:pt modelId="{B6BE1B6E-F003-4B03-9AD0-4E23265148BD}" type="pres">
      <dgm:prSet presAssocID="{E218FBD7-C897-446B-8D4F-46193BC7EC0E}" presName="sibTrans" presStyleCnt="0"/>
      <dgm:spPr/>
    </dgm:pt>
    <dgm:pt modelId="{B981A397-42AE-4888-8501-0215B32405D8}" type="pres">
      <dgm:prSet presAssocID="{1992273D-58AA-41AC-B61B-2B63889F51FB}" presName="compNode" presStyleCnt="0"/>
      <dgm:spPr/>
    </dgm:pt>
    <dgm:pt modelId="{F1D4E7A9-CD0E-4BF6-B829-B7ABC0749EF8}" type="pres">
      <dgm:prSet presAssocID="{1992273D-58AA-41AC-B61B-2B63889F51F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21FDEE7-C13B-4A6C-8736-8498073FFC1B}" type="pres">
      <dgm:prSet presAssocID="{1992273D-58AA-41AC-B61B-2B63889F51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4AA563D-D44A-4C25-80C9-62D914A2B3EA}" type="pres">
      <dgm:prSet presAssocID="{1992273D-58AA-41AC-B61B-2B63889F51FB}" presName="spaceRect" presStyleCnt="0"/>
      <dgm:spPr/>
    </dgm:pt>
    <dgm:pt modelId="{B8251439-F748-41B5-8603-0296208D7AE6}" type="pres">
      <dgm:prSet presAssocID="{1992273D-58AA-41AC-B61B-2B63889F51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AAF463-66C4-4F76-8A71-DA0F2834CD0D}" srcId="{1F0D600A-EF10-484E-A32F-02718AD67D34}" destId="{62AFBA80-F50C-47C3-AEA5-B06C41EFBA56}" srcOrd="1" destOrd="0" parTransId="{AF5F7EE3-6383-4D4A-A722-759CD7D9A932}" sibTransId="{E218FBD7-C897-446B-8D4F-46193BC7EC0E}"/>
    <dgm:cxn modelId="{A883E564-4272-495C-A2BC-168B9833A938}" type="presOf" srcId="{6FA9E788-9039-4B03-876F-1E6E06DAD3A5}" destId="{D9FD6592-59D1-44AC-863A-449E559697CB}" srcOrd="0" destOrd="0" presId="urn:microsoft.com/office/officeart/2018/5/layout/IconLeafLabelList"/>
    <dgm:cxn modelId="{1495B16C-C6DA-43D7-9651-88C5698A4DA9}" type="presOf" srcId="{1F0D600A-EF10-484E-A32F-02718AD67D34}" destId="{EBDE54C9-F497-44EF-9ED6-980B71E3CB9E}" srcOrd="0" destOrd="0" presId="urn:microsoft.com/office/officeart/2018/5/layout/IconLeafLabelList"/>
    <dgm:cxn modelId="{B2ABB976-3F7B-41C7-BB05-F547A12A9491}" srcId="{1F0D600A-EF10-484E-A32F-02718AD67D34}" destId="{1992273D-58AA-41AC-B61B-2B63889F51FB}" srcOrd="2" destOrd="0" parTransId="{AAF312A2-2A31-43CF-A778-99384FC06789}" sibTransId="{28EBADA1-06D0-4ADB-8140-E0B3504C9D44}"/>
    <dgm:cxn modelId="{5D5CB0AA-9595-4138-A431-84D543FDE960}" srcId="{1F0D600A-EF10-484E-A32F-02718AD67D34}" destId="{6FA9E788-9039-4B03-876F-1E6E06DAD3A5}" srcOrd="0" destOrd="0" parTransId="{27227EA8-8BB7-4172-AD65-65685EE9388B}" sibTransId="{83022CD6-BE0E-433A-AAE2-A5675C10B608}"/>
    <dgm:cxn modelId="{01B0C6B3-F582-4E3B-A3F9-FB3839C575B4}" type="presOf" srcId="{1992273D-58AA-41AC-B61B-2B63889F51FB}" destId="{B8251439-F748-41B5-8603-0296208D7AE6}" srcOrd="0" destOrd="0" presId="urn:microsoft.com/office/officeart/2018/5/layout/IconLeafLabelList"/>
    <dgm:cxn modelId="{293655C1-1C15-4F1F-8682-D01468851683}" type="presOf" srcId="{62AFBA80-F50C-47C3-AEA5-B06C41EFBA56}" destId="{522CDBF3-E245-4795-8326-48DE23176EAB}" srcOrd="0" destOrd="0" presId="urn:microsoft.com/office/officeart/2018/5/layout/IconLeafLabelList"/>
    <dgm:cxn modelId="{3E00CE41-50DB-46FA-8A5F-4E814F197354}" type="presParOf" srcId="{EBDE54C9-F497-44EF-9ED6-980B71E3CB9E}" destId="{F9311A45-045E-4FFD-937D-41B8BBBAB180}" srcOrd="0" destOrd="0" presId="urn:microsoft.com/office/officeart/2018/5/layout/IconLeafLabelList"/>
    <dgm:cxn modelId="{9157B9C2-9109-45E9-87DF-A29A2BB4C3F0}" type="presParOf" srcId="{F9311A45-045E-4FFD-937D-41B8BBBAB180}" destId="{F5D1B2F0-0964-4232-AC64-626B2D6E1A23}" srcOrd="0" destOrd="0" presId="urn:microsoft.com/office/officeart/2018/5/layout/IconLeafLabelList"/>
    <dgm:cxn modelId="{C4AA683D-CD4B-49FE-801B-CE6C166BFAAE}" type="presParOf" srcId="{F9311A45-045E-4FFD-937D-41B8BBBAB180}" destId="{6AC80FBD-2148-4822-95DB-1DAFB07D1757}" srcOrd="1" destOrd="0" presId="urn:microsoft.com/office/officeart/2018/5/layout/IconLeafLabelList"/>
    <dgm:cxn modelId="{2DFF0EF5-D98D-4D3C-B6E5-EC34CC024355}" type="presParOf" srcId="{F9311A45-045E-4FFD-937D-41B8BBBAB180}" destId="{B41B6A5B-CC0B-42F9-9BF7-37D5F29BD1B2}" srcOrd="2" destOrd="0" presId="urn:microsoft.com/office/officeart/2018/5/layout/IconLeafLabelList"/>
    <dgm:cxn modelId="{93992058-11CC-472A-9934-332B03B27322}" type="presParOf" srcId="{F9311A45-045E-4FFD-937D-41B8BBBAB180}" destId="{D9FD6592-59D1-44AC-863A-449E559697CB}" srcOrd="3" destOrd="0" presId="urn:microsoft.com/office/officeart/2018/5/layout/IconLeafLabelList"/>
    <dgm:cxn modelId="{49787EFE-F017-42A7-B2DB-560246EBCC4E}" type="presParOf" srcId="{EBDE54C9-F497-44EF-9ED6-980B71E3CB9E}" destId="{DF4E4739-FEB8-4279-B908-51A04391AAD7}" srcOrd="1" destOrd="0" presId="urn:microsoft.com/office/officeart/2018/5/layout/IconLeafLabelList"/>
    <dgm:cxn modelId="{DFECCEEB-DFAC-42FB-BDD8-42931C2E61E5}" type="presParOf" srcId="{EBDE54C9-F497-44EF-9ED6-980B71E3CB9E}" destId="{12279C9D-39EE-4D7A-9A55-C493144EA020}" srcOrd="2" destOrd="0" presId="urn:microsoft.com/office/officeart/2018/5/layout/IconLeafLabelList"/>
    <dgm:cxn modelId="{475BD206-922E-4A0E-A081-ECE398F03AB4}" type="presParOf" srcId="{12279C9D-39EE-4D7A-9A55-C493144EA020}" destId="{7C40BBE7-BF4D-420C-B354-4019D1BCF606}" srcOrd="0" destOrd="0" presId="urn:microsoft.com/office/officeart/2018/5/layout/IconLeafLabelList"/>
    <dgm:cxn modelId="{751A2CC8-3C12-4A61-A8EB-7B9C5CBA1E9B}" type="presParOf" srcId="{12279C9D-39EE-4D7A-9A55-C493144EA020}" destId="{AA79D50B-D3A9-4A2F-9A6A-1704D40A28DA}" srcOrd="1" destOrd="0" presId="urn:microsoft.com/office/officeart/2018/5/layout/IconLeafLabelList"/>
    <dgm:cxn modelId="{267E61B5-38E5-4036-8206-F4777EAB47E1}" type="presParOf" srcId="{12279C9D-39EE-4D7A-9A55-C493144EA020}" destId="{1C40161A-B894-406F-B9BA-8D66BC8272BB}" srcOrd="2" destOrd="0" presId="urn:microsoft.com/office/officeart/2018/5/layout/IconLeafLabelList"/>
    <dgm:cxn modelId="{C0488D0D-9D02-4479-9D81-CF50E6F6D063}" type="presParOf" srcId="{12279C9D-39EE-4D7A-9A55-C493144EA020}" destId="{522CDBF3-E245-4795-8326-48DE23176EAB}" srcOrd="3" destOrd="0" presId="urn:microsoft.com/office/officeart/2018/5/layout/IconLeafLabelList"/>
    <dgm:cxn modelId="{C1996D4E-BD3A-4D34-8222-A1A27647F929}" type="presParOf" srcId="{EBDE54C9-F497-44EF-9ED6-980B71E3CB9E}" destId="{B6BE1B6E-F003-4B03-9AD0-4E23265148BD}" srcOrd="3" destOrd="0" presId="urn:microsoft.com/office/officeart/2018/5/layout/IconLeafLabelList"/>
    <dgm:cxn modelId="{A28C46ED-EA7E-45D0-A656-35C32CF518F9}" type="presParOf" srcId="{EBDE54C9-F497-44EF-9ED6-980B71E3CB9E}" destId="{B981A397-42AE-4888-8501-0215B32405D8}" srcOrd="4" destOrd="0" presId="urn:microsoft.com/office/officeart/2018/5/layout/IconLeafLabelList"/>
    <dgm:cxn modelId="{55A429D0-4685-4B3B-B8C3-B3C6FF43F538}" type="presParOf" srcId="{B981A397-42AE-4888-8501-0215B32405D8}" destId="{F1D4E7A9-CD0E-4BF6-B829-B7ABC0749EF8}" srcOrd="0" destOrd="0" presId="urn:microsoft.com/office/officeart/2018/5/layout/IconLeafLabelList"/>
    <dgm:cxn modelId="{2D12A336-A1BA-41AE-9C28-AD42833CC399}" type="presParOf" srcId="{B981A397-42AE-4888-8501-0215B32405D8}" destId="{021FDEE7-C13B-4A6C-8736-8498073FFC1B}" srcOrd="1" destOrd="0" presId="urn:microsoft.com/office/officeart/2018/5/layout/IconLeafLabelList"/>
    <dgm:cxn modelId="{ED297A33-26D0-4D5D-88D4-34BD81B41EDF}" type="presParOf" srcId="{B981A397-42AE-4888-8501-0215B32405D8}" destId="{94AA563D-D44A-4C25-80C9-62D914A2B3EA}" srcOrd="2" destOrd="0" presId="urn:microsoft.com/office/officeart/2018/5/layout/IconLeafLabelList"/>
    <dgm:cxn modelId="{015BD1B6-3FDF-4F64-8FA4-2971E7182933}" type="presParOf" srcId="{B981A397-42AE-4888-8501-0215B32405D8}" destId="{B8251439-F748-41B5-8603-0296208D7AE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0D600A-EF10-484E-A32F-02718AD67D3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FA9E788-9039-4B03-876F-1E6E06DAD3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Customers between age group between 25 – 34 share the highest visiting.</a:t>
          </a:r>
        </a:p>
      </dgm:t>
    </dgm:pt>
    <dgm:pt modelId="{27227EA8-8BB7-4172-AD65-65685EE9388B}" type="parTrans" cxnId="{5D5CB0AA-9595-4138-A431-84D543FDE960}">
      <dgm:prSet/>
      <dgm:spPr/>
      <dgm:t>
        <a:bodyPr/>
        <a:lstStyle/>
        <a:p>
          <a:endParaRPr lang="en-US"/>
        </a:p>
      </dgm:t>
    </dgm:pt>
    <dgm:pt modelId="{83022CD6-BE0E-433A-AAE2-A5675C10B608}" type="sibTrans" cxnId="{5D5CB0AA-9595-4138-A431-84D543FDE960}">
      <dgm:prSet/>
      <dgm:spPr/>
      <dgm:t>
        <a:bodyPr/>
        <a:lstStyle/>
        <a:p>
          <a:endParaRPr lang="en-US"/>
        </a:p>
      </dgm:t>
    </dgm:pt>
    <dgm:pt modelId="{62AFBA80-F50C-47C3-AEA5-B06C41EFBA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Majority of the traffic is generated from website compared to mobile app.</a:t>
          </a:r>
        </a:p>
      </dgm:t>
    </dgm:pt>
    <dgm:pt modelId="{AF5F7EE3-6383-4D4A-A722-759CD7D9A932}" type="parTrans" cxnId="{2DAAF463-66C4-4F76-8A71-DA0F2834CD0D}">
      <dgm:prSet/>
      <dgm:spPr/>
      <dgm:t>
        <a:bodyPr/>
        <a:lstStyle/>
        <a:p>
          <a:endParaRPr lang="en-US"/>
        </a:p>
      </dgm:t>
    </dgm:pt>
    <dgm:pt modelId="{E218FBD7-C897-446B-8D4F-46193BC7EC0E}" type="sibTrans" cxnId="{2DAAF463-66C4-4F76-8A71-DA0F2834CD0D}">
      <dgm:prSet/>
      <dgm:spPr/>
      <dgm:t>
        <a:bodyPr/>
        <a:lstStyle/>
        <a:p>
          <a:endParaRPr lang="en-US"/>
        </a:p>
      </dgm:t>
    </dgm:pt>
    <dgm:pt modelId="{1992273D-58AA-41AC-B61B-2B63889F51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Google ads drive the major traffic to the site.</a:t>
          </a:r>
        </a:p>
      </dgm:t>
    </dgm:pt>
    <dgm:pt modelId="{AAF312A2-2A31-43CF-A778-99384FC06789}" type="parTrans" cxnId="{B2ABB976-3F7B-41C7-BB05-F547A12A9491}">
      <dgm:prSet/>
      <dgm:spPr/>
      <dgm:t>
        <a:bodyPr/>
        <a:lstStyle/>
        <a:p>
          <a:endParaRPr lang="en-US"/>
        </a:p>
      </dgm:t>
    </dgm:pt>
    <dgm:pt modelId="{28EBADA1-06D0-4ADB-8140-E0B3504C9D44}" type="sibTrans" cxnId="{B2ABB976-3F7B-41C7-BB05-F547A12A9491}">
      <dgm:prSet/>
      <dgm:spPr/>
      <dgm:t>
        <a:bodyPr/>
        <a:lstStyle/>
        <a:p>
          <a:endParaRPr lang="en-US"/>
        </a:p>
      </dgm:t>
    </dgm:pt>
    <dgm:pt modelId="{6AD7A4B4-9275-4087-B3E6-DDE07452683B}" type="pres">
      <dgm:prSet presAssocID="{1F0D600A-EF10-484E-A32F-02718AD67D34}" presName="root" presStyleCnt="0">
        <dgm:presLayoutVars>
          <dgm:dir/>
          <dgm:resizeHandles val="exact"/>
        </dgm:presLayoutVars>
      </dgm:prSet>
      <dgm:spPr/>
    </dgm:pt>
    <dgm:pt modelId="{F1A7ED39-FBDB-4611-98E2-9859D484A5CC}" type="pres">
      <dgm:prSet presAssocID="{6FA9E788-9039-4B03-876F-1E6E06DAD3A5}" presName="compNode" presStyleCnt="0"/>
      <dgm:spPr/>
    </dgm:pt>
    <dgm:pt modelId="{FBD43BB7-C012-4806-ACDA-3E6816949039}" type="pres">
      <dgm:prSet presAssocID="{6FA9E788-9039-4B03-876F-1E6E06DAD3A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D1B0F16-DC01-4F96-B816-9B9F3D5676C9}" type="pres">
      <dgm:prSet presAssocID="{6FA9E788-9039-4B03-876F-1E6E06DAD3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4387AC2-FA8B-4CFB-9EE7-08FAF9F69A1B}" type="pres">
      <dgm:prSet presAssocID="{6FA9E788-9039-4B03-876F-1E6E06DAD3A5}" presName="spaceRect" presStyleCnt="0"/>
      <dgm:spPr/>
    </dgm:pt>
    <dgm:pt modelId="{D2F8E6A6-F0D1-47CC-BA25-47DF072B6CC9}" type="pres">
      <dgm:prSet presAssocID="{6FA9E788-9039-4B03-876F-1E6E06DAD3A5}" presName="textRect" presStyleLbl="revTx" presStyleIdx="0" presStyleCnt="3">
        <dgm:presLayoutVars>
          <dgm:chMax val="1"/>
          <dgm:chPref val="1"/>
        </dgm:presLayoutVars>
      </dgm:prSet>
      <dgm:spPr/>
    </dgm:pt>
    <dgm:pt modelId="{3402A228-5B4D-45F8-B80C-34AD00748BEF}" type="pres">
      <dgm:prSet presAssocID="{83022CD6-BE0E-433A-AAE2-A5675C10B608}" presName="sibTrans" presStyleCnt="0"/>
      <dgm:spPr/>
    </dgm:pt>
    <dgm:pt modelId="{A2F2EE1B-26E9-4151-AC82-21832DF5FEF2}" type="pres">
      <dgm:prSet presAssocID="{62AFBA80-F50C-47C3-AEA5-B06C41EFBA56}" presName="compNode" presStyleCnt="0"/>
      <dgm:spPr/>
    </dgm:pt>
    <dgm:pt modelId="{9902AECE-4F22-4188-8E47-2D636FC38B9C}" type="pres">
      <dgm:prSet presAssocID="{62AFBA80-F50C-47C3-AEA5-B06C41EFBA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D469E90-5CEC-48F6-AA1A-505EBAB72380}" type="pres">
      <dgm:prSet presAssocID="{62AFBA80-F50C-47C3-AEA5-B06C41EFBA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F05936-A364-499E-BB67-07606E7F5AC7}" type="pres">
      <dgm:prSet presAssocID="{62AFBA80-F50C-47C3-AEA5-B06C41EFBA56}" presName="spaceRect" presStyleCnt="0"/>
      <dgm:spPr/>
    </dgm:pt>
    <dgm:pt modelId="{A628CCC0-439A-4F96-901E-500A91F6C939}" type="pres">
      <dgm:prSet presAssocID="{62AFBA80-F50C-47C3-AEA5-B06C41EFBA56}" presName="textRect" presStyleLbl="revTx" presStyleIdx="1" presStyleCnt="3">
        <dgm:presLayoutVars>
          <dgm:chMax val="1"/>
          <dgm:chPref val="1"/>
        </dgm:presLayoutVars>
      </dgm:prSet>
      <dgm:spPr/>
    </dgm:pt>
    <dgm:pt modelId="{4D30ABF5-7CA4-4C0E-AF8F-CFB4B58134C3}" type="pres">
      <dgm:prSet presAssocID="{E218FBD7-C897-446B-8D4F-46193BC7EC0E}" presName="sibTrans" presStyleCnt="0"/>
      <dgm:spPr/>
    </dgm:pt>
    <dgm:pt modelId="{E9371E67-933F-4575-9EBD-25D2B0F8F2D9}" type="pres">
      <dgm:prSet presAssocID="{1992273D-58AA-41AC-B61B-2B63889F51FB}" presName="compNode" presStyleCnt="0"/>
      <dgm:spPr/>
    </dgm:pt>
    <dgm:pt modelId="{5833F471-D971-4D9A-8CEE-5D255B204503}" type="pres">
      <dgm:prSet presAssocID="{1992273D-58AA-41AC-B61B-2B63889F51F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B7A1DD5-69DE-4E76-942D-68DCCE180FFA}" type="pres">
      <dgm:prSet presAssocID="{1992273D-58AA-41AC-B61B-2B63889F51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82BD21B-90D7-4B4B-AA9F-D947D982B716}" type="pres">
      <dgm:prSet presAssocID="{1992273D-58AA-41AC-B61B-2B63889F51FB}" presName="spaceRect" presStyleCnt="0"/>
      <dgm:spPr/>
    </dgm:pt>
    <dgm:pt modelId="{21AC8E1D-4AC0-46F0-85B8-783041B01F98}" type="pres">
      <dgm:prSet presAssocID="{1992273D-58AA-41AC-B61B-2B63889F51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AAF463-66C4-4F76-8A71-DA0F2834CD0D}" srcId="{1F0D600A-EF10-484E-A32F-02718AD67D34}" destId="{62AFBA80-F50C-47C3-AEA5-B06C41EFBA56}" srcOrd="1" destOrd="0" parTransId="{AF5F7EE3-6383-4D4A-A722-759CD7D9A932}" sibTransId="{E218FBD7-C897-446B-8D4F-46193BC7EC0E}"/>
    <dgm:cxn modelId="{69EF3756-8A03-4380-AE25-A77C157C6D96}" type="presOf" srcId="{6FA9E788-9039-4B03-876F-1E6E06DAD3A5}" destId="{D2F8E6A6-F0D1-47CC-BA25-47DF072B6CC9}" srcOrd="0" destOrd="0" presId="urn:microsoft.com/office/officeart/2018/5/layout/IconLeafLabelList"/>
    <dgm:cxn modelId="{B2ABB976-3F7B-41C7-BB05-F547A12A9491}" srcId="{1F0D600A-EF10-484E-A32F-02718AD67D34}" destId="{1992273D-58AA-41AC-B61B-2B63889F51FB}" srcOrd="2" destOrd="0" parTransId="{AAF312A2-2A31-43CF-A778-99384FC06789}" sibTransId="{28EBADA1-06D0-4ADB-8140-E0B3504C9D44}"/>
    <dgm:cxn modelId="{C9C9DDA4-F568-4EC3-959E-AEBDBFC33270}" type="presOf" srcId="{1F0D600A-EF10-484E-A32F-02718AD67D34}" destId="{6AD7A4B4-9275-4087-B3E6-DDE07452683B}" srcOrd="0" destOrd="0" presId="urn:microsoft.com/office/officeart/2018/5/layout/IconLeafLabelList"/>
    <dgm:cxn modelId="{5D5CB0AA-9595-4138-A431-84D543FDE960}" srcId="{1F0D600A-EF10-484E-A32F-02718AD67D34}" destId="{6FA9E788-9039-4B03-876F-1E6E06DAD3A5}" srcOrd="0" destOrd="0" parTransId="{27227EA8-8BB7-4172-AD65-65685EE9388B}" sibTransId="{83022CD6-BE0E-433A-AAE2-A5675C10B608}"/>
    <dgm:cxn modelId="{401C6CE3-0750-4E39-B3EF-BBDE28984A60}" type="presOf" srcId="{62AFBA80-F50C-47C3-AEA5-B06C41EFBA56}" destId="{A628CCC0-439A-4F96-901E-500A91F6C939}" srcOrd="0" destOrd="0" presId="urn:microsoft.com/office/officeart/2018/5/layout/IconLeafLabelList"/>
    <dgm:cxn modelId="{C4472FFF-8BF0-4602-BB52-94EE78D776AF}" type="presOf" srcId="{1992273D-58AA-41AC-B61B-2B63889F51FB}" destId="{21AC8E1D-4AC0-46F0-85B8-783041B01F98}" srcOrd="0" destOrd="0" presId="urn:microsoft.com/office/officeart/2018/5/layout/IconLeafLabelList"/>
    <dgm:cxn modelId="{53492470-565D-4933-A4AC-46031FAE36EA}" type="presParOf" srcId="{6AD7A4B4-9275-4087-B3E6-DDE07452683B}" destId="{F1A7ED39-FBDB-4611-98E2-9859D484A5CC}" srcOrd="0" destOrd="0" presId="urn:microsoft.com/office/officeart/2018/5/layout/IconLeafLabelList"/>
    <dgm:cxn modelId="{20DAE803-EF92-40F0-B73A-AB206A01341D}" type="presParOf" srcId="{F1A7ED39-FBDB-4611-98E2-9859D484A5CC}" destId="{FBD43BB7-C012-4806-ACDA-3E6816949039}" srcOrd="0" destOrd="0" presId="urn:microsoft.com/office/officeart/2018/5/layout/IconLeafLabelList"/>
    <dgm:cxn modelId="{98A4B70E-1C6B-46AF-8371-BBCFFBB30D1A}" type="presParOf" srcId="{F1A7ED39-FBDB-4611-98E2-9859D484A5CC}" destId="{1D1B0F16-DC01-4F96-B816-9B9F3D5676C9}" srcOrd="1" destOrd="0" presId="urn:microsoft.com/office/officeart/2018/5/layout/IconLeafLabelList"/>
    <dgm:cxn modelId="{0CA24D2C-A60E-458C-8325-0930130BC1B1}" type="presParOf" srcId="{F1A7ED39-FBDB-4611-98E2-9859D484A5CC}" destId="{B4387AC2-FA8B-4CFB-9EE7-08FAF9F69A1B}" srcOrd="2" destOrd="0" presId="urn:microsoft.com/office/officeart/2018/5/layout/IconLeafLabelList"/>
    <dgm:cxn modelId="{83546394-6CAD-4B31-B409-FBC373C50C6A}" type="presParOf" srcId="{F1A7ED39-FBDB-4611-98E2-9859D484A5CC}" destId="{D2F8E6A6-F0D1-47CC-BA25-47DF072B6CC9}" srcOrd="3" destOrd="0" presId="urn:microsoft.com/office/officeart/2018/5/layout/IconLeafLabelList"/>
    <dgm:cxn modelId="{6113872B-08EF-4446-B4A3-C65D7489B4AB}" type="presParOf" srcId="{6AD7A4B4-9275-4087-B3E6-DDE07452683B}" destId="{3402A228-5B4D-45F8-B80C-34AD00748BEF}" srcOrd="1" destOrd="0" presId="urn:microsoft.com/office/officeart/2018/5/layout/IconLeafLabelList"/>
    <dgm:cxn modelId="{BDB1B4C7-835D-429A-A064-C7D127E2D727}" type="presParOf" srcId="{6AD7A4B4-9275-4087-B3E6-DDE07452683B}" destId="{A2F2EE1B-26E9-4151-AC82-21832DF5FEF2}" srcOrd="2" destOrd="0" presId="urn:microsoft.com/office/officeart/2018/5/layout/IconLeafLabelList"/>
    <dgm:cxn modelId="{C8F8B02F-2081-4D72-9B08-113C3590B322}" type="presParOf" srcId="{A2F2EE1B-26E9-4151-AC82-21832DF5FEF2}" destId="{9902AECE-4F22-4188-8E47-2D636FC38B9C}" srcOrd="0" destOrd="0" presId="urn:microsoft.com/office/officeart/2018/5/layout/IconLeafLabelList"/>
    <dgm:cxn modelId="{DED673BF-353A-483A-8146-3682D05FFCCF}" type="presParOf" srcId="{A2F2EE1B-26E9-4151-AC82-21832DF5FEF2}" destId="{5D469E90-5CEC-48F6-AA1A-505EBAB72380}" srcOrd="1" destOrd="0" presId="urn:microsoft.com/office/officeart/2018/5/layout/IconLeafLabelList"/>
    <dgm:cxn modelId="{BDD540D2-87A9-482A-9E16-4744CA4B3552}" type="presParOf" srcId="{A2F2EE1B-26E9-4151-AC82-21832DF5FEF2}" destId="{A7F05936-A364-499E-BB67-07606E7F5AC7}" srcOrd="2" destOrd="0" presId="urn:microsoft.com/office/officeart/2018/5/layout/IconLeafLabelList"/>
    <dgm:cxn modelId="{29E6E63C-28D1-400B-B9FC-83E26E33EAA7}" type="presParOf" srcId="{A2F2EE1B-26E9-4151-AC82-21832DF5FEF2}" destId="{A628CCC0-439A-4F96-901E-500A91F6C939}" srcOrd="3" destOrd="0" presId="urn:microsoft.com/office/officeart/2018/5/layout/IconLeafLabelList"/>
    <dgm:cxn modelId="{5BD6EDFA-E285-4358-A263-5D6264249F5A}" type="presParOf" srcId="{6AD7A4B4-9275-4087-B3E6-DDE07452683B}" destId="{4D30ABF5-7CA4-4C0E-AF8F-CFB4B58134C3}" srcOrd="3" destOrd="0" presId="urn:microsoft.com/office/officeart/2018/5/layout/IconLeafLabelList"/>
    <dgm:cxn modelId="{0663B891-442F-48E8-A0ED-1DF595A8EC11}" type="presParOf" srcId="{6AD7A4B4-9275-4087-B3E6-DDE07452683B}" destId="{E9371E67-933F-4575-9EBD-25D2B0F8F2D9}" srcOrd="4" destOrd="0" presId="urn:microsoft.com/office/officeart/2018/5/layout/IconLeafLabelList"/>
    <dgm:cxn modelId="{FF94DD8C-AFAA-4F9F-B117-7A783B5695F3}" type="presParOf" srcId="{E9371E67-933F-4575-9EBD-25D2B0F8F2D9}" destId="{5833F471-D971-4D9A-8CEE-5D255B204503}" srcOrd="0" destOrd="0" presId="urn:microsoft.com/office/officeart/2018/5/layout/IconLeafLabelList"/>
    <dgm:cxn modelId="{4F9DC1E3-AD67-4550-ABC5-E891D16406D0}" type="presParOf" srcId="{E9371E67-933F-4575-9EBD-25D2B0F8F2D9}" destId="{0B7A1DD5-69DE-4E76-942D-68DCCE180FFA}" srcOrd="1" destOrd="0" presId="urn:microsoft.com/office/officeart/2018/5/layout/IconLeafLabelList"/>
    <dgm:cxn modelId="{56C8F005-39BD-4E1C-8B1D-7CAFF5A1A241}" type="presParOf" srcId="{E9371E67-933F-4575-9EBD-25D2B0F8F2D9}" destId="{482BD21B-90D7-4B4B-AA9F-D947D982B716}" srcOrd="2" destOrd="0" presId="urn:microsoft.com/office/officeart/2018/5/layout/IconLeafLabelList"/>
    <dgm:cxn modelId="{2D2EADDA-27F6-4141-BAC7-2FD1238B6B0E}" type="presParOf" srcId="{E9371E67-933F-4575-9EBD-25D2B0F8F2D9}" destId="{21AC8E1D-4AC0-46F0-85B8-783041B01F9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2E773C-9871-41D0-833E-A9DA16BBA1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766C00-799B-4F25-AF5B-A4081C37C5C6}">
      <dgm:prSet custT="1"/>
      <dgm:spPr>
        <a:noFill/>
        <a:ln>
          <a:noFill/>
        </a:ln>
        <a:effectLst/>
      </dgm:spPr>
      <dgm:t>
        <a:bodyPr spcFirstLastPara="0" vert="horz" wrap="square" lIns="86023" tIns="86023" rIns="86023" bIns="86023" numCol="1" spcCol="1270" anchor="ctr" anchorCtr="0"/>
        <a:lstStyle/>
        <a:p>
          <a:pPr>
            <a:lnSpc>
              <a:spcPct val="100000"/>
            </a:lnSpc>
          </a:pPr>
          <a:r>
            <a:rPr lang="en-IN" sz="2000" dirty="0">
              <a:latin typeface="Angsana New" panose="02020603050405020304" pitchFamily="18" charset="-34"/>
              <a:cs typeface="Angsana New" panose="02020603050405020304" pitchFamily="18" charset="-34"/>
            </a:rPr>
            <a:t>Based on some of the features identified customer personas can be studied.</a:t>
          </a:r>
          <a:endParaRPr lang="en-US" sz="20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65D16F7-C044-4936-9640-36317BB21C92}" type="parTrans" cxnId="{F210E181-906D-417A-87D5-19180D1A1C2D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418B84F-3C60-486F-86AA-50EEB3177957}" type="sibTrans" cxnId="{F210E181-906D-417A-87D5-19180D1A1C2D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482B605-DA07-40C5-8C4D-E5CAFAEBE9B8}">
      <dgm:prSet custT="1"/>
      <dgm:spPr>
        <a:noFill/>
        <a:ln>
          <a:noFill/>
        </a:ln>
        <a:effectLst/>
      </dgm:spPr>
      <dgm:t>
        <a:bodyPr spcFirstLastPara="0" vert="horz" wrap="square" lIns="86023" tIns="86023" rIns="86023" bIns="86023" numCol="1" spcCol="1270" anchor="ctr" anchorCtr="0"/>
        <a:lstStyle/>
        <a:p>
          <a:pPr>
            <a:lnSpc>
              <a:spcPct val="100000"/>
            </a:lnSpc>
          </a:pPr>
          <a:r>
            <a:rPr lang="en-IN" sz="2000" dirty="0">
              <a:latin typeface="Angsana New" panose="02020603050405020304" pitchFamily="18" charset="-34"/>
              <a:cs typeface="Angsana New" panose="02020603050405020304" pitchFamily="18" charset="-34"/>
            </a:rPr>
            <a:t>Conversion rate can be analysed as per the different features such as demography, age, visiting duration etc.</a:t>
          </a:r>
          <a:endParaRPr lang="en-US" sz="20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C1A9CD3-9490-4F9D-BA74-FF151AFD6D52}" type="parTrans" cxnId="{9B1C52DC-2125-4A95-8B0C-D7D1C20777CF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35D212C-34BF-408F-A262-67CE5A555C08}" type="sibTrans" cxnId="{9B1C52DC-2125-4A95-8B0C-D7D1C20777CF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631D7F3-30DA-4AFB-AA75-14A7454037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Angsana New" panose="02020603050405020304" pitchFamily="18" charset="-34"/>
              <a:cs typeface="Angsana New" panose="02020603050405020304" pitchFamily="18" charset="-34"/>
            </a:rPr>
            <a:t>Detailed data exploration and analysis is possible gain insights from the data.</a:t>
          </a:r>
          <a:endParaRPr lang="en-US" sz="20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E752362-1F5D-4ECF-A5AA-EA5DF3266CDD}" type="parTrans" cxnId="{320EF50C-FE5A-4A27-9181-3FA8531490DA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0C3F93E-88BC-4D60-AD9E-339F56821440}" type="sibTrans" cxnId="{320EF50C-FE5A-4A27-9181-3FA8531490DA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6AE0731-8B79-4C79-96AE-C198358A68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Angsana New" panose="02020603050405020304" pitchFamily="18" charset="-34"/>
              <a:cs typeface="Angsana New" panose="02020603050405020304" pitchFamily="18" charset="-34"/>
            </a:rPr>
            <a:t>A predictive model can be built taking the relevant features to forecast customer behaviour using AI/ML model.</a:t>
          </a:r>
          <a:endParaRPr lang="en-US" sz="20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7FE968C-1BAD-4B7E-8487-99AEA29B26E4}" type="parTrans" cxnId="{11E0F10A-6F91-4212-BE66-4702356CA792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D4CDC7D-D956-4054-9A1F-85067E360847}" type="sibTrans" cxnId="{11E0F10A-6F91-4212-BE66-4702356CA792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4662248-5E75-4357-86C9-02761132F8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Angsana New" panose="02020603050405020304" pitchFamily="18" charset="-34"/>
              <a:cs typeface="Angsana New" panose="02020603050405020304" pitchFamily="18" charset="-34"/>
            </a:rPr>
            <a:t>As per the analysis a recommendation system can be built to customize solutions and reduce response time.</a:t>
          </a:r>
          <a:endParaRPr lang="en-US" sz="20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347775A-8296-44B9-9692-68A847E2AB83}" type="parTrans" cxnId="{245565B1-A31B-4E19-B2D5-572EDC24910F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E5308B8-F3EA-488C-9053-CC3FD1799F9F}" type="sibTrans" cxnId="{245565B1-A31B-4E19-B2D5-572EDC24910F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96F2F67-1A78-4208-ADF0-75519E6285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Angsana New" panose="02020603050405020304" pitchFamily="18" charset="-34"/>
              <a:cs typeface="Angsana New" panose="02020603050405020304" pitchFamily="18" charset="-34"/>
            </a:rPr>
            <a:t>Target audience can be identified based on existing customers, exited customers and reduce future attrition rate.</a:t>
          </a:r>
          <a:endParaRPr lang="en-US" sz="20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602A2D5-643D-4ED5-A347-6107837D73A3}" type="parTrans" cxnId="{BDB71805-BF73-42B0-9880-C5647ED9AEDF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1D69343-24B4-4D13-A55D-4046691C9657}" type="sibTrans" cxnId="{BDB71805-BF73-42B0-9880-C5647ED9AEDF}">
      <dgm:prSet/>
      <dgm:spPr/>
      <dgm:t>
        <a:bodyPr/>
        <a:lstStyle/>
        <a:p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2AA9E7E-57E5-4180-ADD8-0FE71CCE203A}" type="pres">
      <dgm:prSet presAssocID="{B02E773C-9871-41D0-833E-A9DA16BBA1D5}" presName="root" presStyleCnt="0">
        <dgm:presLayoutVars>
          <dgm:dir/>
          <dgm:resizeHandles val="exact"/>
        </dgm:presLayoutVars>
      </dgm:prSet>
      <dgm:spPr/>
    </dgm:pt>
    <dgm:pt modelId="{DCDB58F9-22AB-4DE8-8518-4D451E9D294A}" type="pres">
      <dgm:prSet presAssocID="{B2766C00-799B-4F25-AF5B-A4081C37C5C6}" presName="compNode" presStyleCnt="0"/>
      <dgm:spPr/>
    </dgm:pt>
    <dgm:pt modelId="{D768C875-B698-453E-8A08-859D858DB24B}" type="pres">
      <dgm:prSet presAssocID="{B2766C00-799B-4F25-AF5B-A4081C37C5C6}" presName="bgRect" presStyleLbl="bgShp" presStyleIdx="0" presStyleCnt="6"/>
      <dgm:spPr/>
    </dgm:pt>
    <dgm:pt modelId="{E0C420AB-9CC4-414E-A6B0-DAFF44E4CD8B}" type="pres">
      <dgm:prSet presAssocID="{B2766C00-799B-4F25-AF5B-A4081C37C5C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D0B8945-DD14-4F25-A181-597626CA74BF}" type="pres">
      <dgm:prSet presAssocID="{B2766C00-799B-4F25-AF5B-A4081C37C5C6}" presName="spaceRect" presStyleCnt="0"/>
      <dgm:spPr/>
    </dgm:pt>
    <dgm:pt modelId="{3D9D263B-47E7-4980-9614-CC8A0657306B}" type="pres">
      <dgm:prSet presAssocID="{B2766C00-799B-4F25-AF5B-A4081C37C5C6}" presName="parTx" presStyleLbl="revTx" presStyleIdx="0" presStyleCnt="6" custScaleX="101660">
        <dgm:presLayoutVars>
          <dgm:chMax val="0"/>
          <dgm:chPref val="0"/>
        </dgm:presLayoutVars>
      </dgm:prSet>
      <dgm:spPr>
        <a:xfrm>
          <a:off x="883128" y="4784"/>
          <a:ext cx="5678813" cy="812023"/>
        </a:xfrm>
        <a:prstGeom prst="rect">
          <a:avLst/>
        </a:prstGeom>
      </dgm:spPr>
    </dgm:pt>
    <dgm:pt modelId="{5850B326-E260-4526-A545-BCB373A9580E}" type="pres">
      <dgm:prSet presAssocID="{F418B84F-3C60-486F-86AA-50EEB3177957}" presName="sibTrans" presStyleCnt="0"/>
      <dgm:spPr/>
    </dgm:pt>
    <dgm:pt modelId="{058F567E-148F-460B-8E71-48F0E419F3CD}" type="pres">
      <dgm:prSet presAssocID="{9482B605-DA07-40C5-8C4D-E5CAFAEBE9B8}" presName="compNode" presStyleCnt="0"/>
      <dgm:spPr/>
    </dgm:pt>
    <dgm:pt modelId="{AD952F33-A6F4-4DA5-990C-2DCB4568053C}" type="pres">
      <dgm:prSet presAssocID="{9482B605-DA07-40C5-8C4D-E5CAFAEBE9B8}" presName="bgRect" presStyleLbl="bgShp" presStyleIdx="1" presStyleCnt="6"/>
      <dgm:spPr/>
    </dgm:pt>
    <dgm:pt modelId="{89C3B11D-C32B-449C-B6EE-C7BC7D93AD16}" type="pres">
      <dgm:prSet presAssocID="{9482B605-DA07-40C5-8C4D-E5CAFAEBE9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C708DB9-63C3-4C12-A65C-5B0394FF3D61}" type="pres">
      <dgm:prSet presAssocID="{9482B605-DA07-40C5-8C4D-E5CAFAEBE9B8}" presName="spaceRect" presStyleCnt="0"/>
      <dgm:spPr/>
    </dgm:pt>
    <dgm:pt modelId="{33570BB2-4675-4041-9B67-1129CBA58C77}" type="pres">
      <dgm:prSet presAssocID="{9482B605-DA07-40C5-8C4D-E5CAFAEBE9B8}" presName="parTx" presStyleLbl="revTx" presStyleIdx="1" presStyleCnt="6">
        <dgm:presLayoutVars>
          <dgm:chMax val="0"/>
          <dgm:chPref val="0"/>
        </dgm:presLayoutVars>
      </dgm:prSet>
      <dgm:spPr>
        <a:xfrm>
          <a:off x="938804" y="1017929"/>
          <a:ext cx="5649886" cy="812817"/>
        </a:xfrm>
        <a:prstGeom prst="rect">
          <a:avLst/>
        </a:prstGeom>
      </dgm:spPr>
    </dgm:pt>
    <dgm:pt modelId="{3B039D89-092A-492A-8CE5-6643DD0F8134}" type="pres">
      <dgm:prSet presAssocID="{E35D212C-34BF-408F-A262-67CE5A555C08}" presName="sibTrans" presStyleCnt="0"/>
      <dgm:spPr/>
    </dgm:pt>
    <dgm:pt modelId="{35D28924-B643-40BE-AF63-64DA920C15F6}" type="pres">
      <dgm:prSet presAssocID="{3631D7F3-30DA-4AFB-AA75-14A745403778}" presName="compNode" presStyleCnt="0"/>
      <dgm:spPr/>
    </dgm:pt>
    <dgm:pt modelId="{2185810E-311C-4FC5-ABA4-5826C4F08F9B}" type="pres">
      <dgm:prSet presAssocID="{3631D7F3-30DA-4AFB-AA75-14A745403778}" presName="bgRect" presStyleLbl="bgShp" presStyleIdx="2" presStyleCnt="6"/>
      <dgm:spPr/>
    </dgm:pt>
    <dgm:pt modelId="{55F0A814-0475-4ACD-9309-79DE8B37B628}" type="pres">
      <dgm:prSet presAssocID="{3631D7F3-30DA-4AFB-AA75-14A74540377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9ABA2BC-5C10-481B-A957-74477D592E81}" type="pres">
      <dgm:prSet presAssocID="{3631D7F3-30DA-4AFB-AA75-14A745403778}" presName="spaceRect" presStyleCnt="0"/>
      <dgm:spPr/>
    </dgm:pt>
    <dgm:pt modelId="{3B3CC6D5-DD5A-40B6-89AD-691E2ABE107C}" type="pres">
      <dgm:prSet presAssocID="{3631D7F3-30DA-4AFB-AA75-14A745403778}" presName="parTx" presStyleLbl="revTx" presStyleIdx="2" presStyleCnt="6">
        <dgm:presLayoutVars>
          <dgm:chMax val="0"/>
          <dgm:chPref val="0"/>
        </dgm:presLayoutVars>
      </dgm:prSet>
      <dgm:spPr/>
    </dgm:pt>
    <dgm:pt modelId="{250BF9DD-BAAC-4B56-8861-A93820D02C22}" type="pres">
      <dgm:prSet presAssocID="{30C3F93E-88BC-4D60-AD9E-339F56821440}" presName="sibTrans" presStyleCnt="0"/>
      <dgm:spPr/>
    </dgm:pt>
    <dgm:pt modelId="{90B577CF-4E3E-42EF-9406-870D7BF6BA6F}" type="pres">
      <dgm:prSet presAssocID="{26AE0731-8B79-4C79-96AE-C198358A6878}" presName="compNode" presStyleCnt="0"/>
      <dgm:spPr/>
    </dgm:pt>
    <dgm:pt modelId="{D69ADC9D-0256-4E0C-91B9-FE99B7DD8B1A}" type="pres">
      <dgm:prSet presAssocID="{26AE0731-8B79-4C79-96AE-C198358A6878}" presName="bgRect" presStyleLbl="bgShp" presStyleIdx="3" presStyleCnt="6"/>
      <dgm:spPr/>
    </dgm:pt>
    <dgm:pt modelId="{FEDB3D8D-160B-4541-B4CD-A2B0D9897A04}" type="pres">
      <dgm:prSet presAssocID="{26AE0731-8B79-4C79-96AE-C198358A687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810F48-4947-4AD9-9902-EF4642E0BA3F}" type="pres">
      <dgm:prSet presAssocID="{26AE0731-8B79-4C79-96AE-C198358A6878}" presName="spaceRect" presStyleCnt="0"/>
      <dgm:spPr/>
    </dgm:pt>
    <dgm:pt modelId="{C852C0C2-2089-4388-8F64-811A56E4335F}" type="pres">
      <dgm:prSet presAssocID="{26AE0731-8B79-4C79-96AE-C198358A6878}" presName="parTx" presStyleLbl="revTx" presStyleIdx="3" presStyleCnt="6">
        <dgm:presLayoutVars>
          <dgm:chMax val="0"/>
          <dgm:chPref val="0"/>
        </dgm:presLayoutVars>
      </dgm:prSet>
      <dgm:spPr/>
    </dgm:pt>
    <dgm:pt modelId="{31BDF760-66AD-48E4-BD35-2756311D3418}" type="pres">
      <dgm:prSet presAssocID="{4D4CDC7D-D956-4054-9A1F-85067E360847}" presName="sibTrans" presStyleCnt="0"/>
      <dgm:spPr/>
    </dgm:pt>
    <dgm:pt modelId="{99704A88-9BD2-4113-89AC-BC8E4EE4773A}" type="pres">
      <dgm:prSet presAssocID="{F4662248-5E75-4357-86C9-02761132F800}" presName="compNode" presStyleCnt="0"/>
      <dgm:spPr/>
    </dgm:pt>
    <dgm:pt modelId="{6D814923-221A-46B7-89D7-0336025E49B2}" type="pres">
      <dgm:prSet presAssocID="{F4662248-5E75-4357-86C9-02761132F800}" presName="bgRect" presStyleLbl="bgShp" presStyleIdx="4" presStyleCnt="6"/>
      <dgm:spPr/>
    </dgm:pt>
    <dgm:pt modelId="{F8F74EC8-3982-42D8-9580-03B1FAE66A4A}" type="pres">
      <dgm:prSet presAssocID="{F4662248-5E75-4357-86C9-02761132F80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1B8254A-576C-4EF5-B20D-D41BDFA1C64D}" type="pres">
      <dgm:prSet presAssocID="{F4662248-5E75-4357-86C9-02761132F800}" presName="spaceRect" presStyleCnt="0"/>
      <dgm:spPr/>
    </dgm:pt>
    <dgm:pt modelId="{18FEB4B4-972A-4475-8938-2017B632CE4A}" type="pres">
      <dgm:prSet presAssocID="{F4662248-5E75-4357-86C9-02761132F800}" presName="parTx" presStyleLbl="revTx" presStyleIdx="4" presStyleCnt="6">
        <dgm:presLayoutVars>
          <dgm:chMax val="0"/>
          <dgm:chPref val="0"/>
        </dgm:presLayoutVars>
      </dgm:prSet>
      <dgm:spPr/>
    </dgm:pt>
    <dgm:pt modelId="{941A86CB-2B8D-4263-858A-C56968DA54CF}" type="pres">
      <dgm:prSet presAssocID="{3E5308B8-F3EA-488C-9053-CC3FD1799F9F}" presName="sibTrans" presStyleCnt="0"/>
      <dgm:spPr/>
    </dgm:pt>
    <dgm:pt modelId="{0AFAF41A-D5D1-4621-80DC-E725E281DB23}" type="pres">
      <dgm:prSet presAssocID="{396F2F67-1A78-4208-ADF0-75519E62850B}" presName="compNode" presStyleCnt="0"/>
      <dgm:spPr/>
    </dgm:pt>
    <dgm:pt modelId="{4E786149-8E02-46CA-BA19-0CC39485ED3C}" type="pres">
      <dgm:prSet presAssocID="{396F2F67-1A78-4208-ADF0-75519E62850B}" presName="bgRect" presStyleLbl="bgShp" presStyleIdx="5" presStyleCnt="6"/>
      <dgm:spPr/>
    </dgm:pt>
    <dgm:pt modelId="{CFB98927-F174-4907-BDBF-686EFEF7C7FA}" type="pres">
      <dgm:prSet presAssocID="{396F2F67-1A78-4208-ADF0-75519E6285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2F47E1C-5751-49C4-BC35-C24C7C4A12E3}" type="pres">
      <dgm:prSet presAssocID="{396F2F67-1A78-4208-ADF0-75519E62850B}" presName="spaceRect" presStyleCnt="0"/>
      <dgm:spPr/>
    </dgm:pt>
    <dgm:pt modelId="{F1CE70EB-8702-4D6D-9B68-3C852802E249}" type="pres">
      <dgm:prSet presAssocID="{396F2F67-1A78-4208-ADF0-75519E62850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DB71805-BF73-42B0-9880-C5647ED9AEDF}" srcId="{B02E773C-9871-41D0-833E-A9DA16BBA1D5}" destId="{396F2F67-1A78-4208-ADF0-75519E62850B}" srcOrd="5" destOrd="0" parTransId="{7602A2D5-643D-4ED5-A347-6107837D73A3}" sibTransId="{01D69343-24B4-4D13-A55D-4046691C9657}"/>
    <dgm:cxn modelId="{11E0F10A-6F91-4212-BE66-4702356CA792}" srcId="{B02E773C-9871-41D0-833E-A9DA16BBA1D5}" destId="{26AE0731-8B79-4C79-96AE-C198358A6878}" srcOrd="3" destOrd="0" parTransId="{C7FE968C-1BAD-4B7E-8487-99AEA29B26E4}" sibTransId="{4D4CDC7D-D956-4054-9A1F-85067E360847}"/>
    <dgm:cxn modelId="{320EF50C-FE5A-4A27-9181-3FA8531490DA}" srcId="{B02E773C-9871-41D0-833E-A9DA16BBA1D5}" destId="{3631D7F3-30DA-4AFB-AA75-14A745403778}" srcOrd="2" destOrd="0" parTransId="{FE752362-1F5D-4ECF-A5AA-EA5DF3266CDD}" sibTransId="{30C3F93E-88BC-4D60-AD9E-339F56821440}"/>
    <dgm:cxn modelId="{708EED0E-B019-4C16-B602-EAD41E925194}" type="presOf" srcId="{396F2F67-1A78-4208-ADF0-75519E62850B}" destId="{F1CE70EB-8702-4D6D-9B68-3C852802E249}" srcOrd="0" destOrd="0" presId="urn:microsoft.com/office/officeart/2018/2/layout/IconVerticalSolidList"/>
    <dgm:cxn modelId="{2C66C325-0D31-4D49-BD65-9D52E06529D8}" type="presOf" srcId="{F4662248-5E75-4357-86C9-02761132F800}" destId="{18FEB4B4-972A-4475-8938-2017B632CE4A}" srcOrd="0" destOrd="0" presId="urn:microsoft.com/office/officeart/2018/2/layout/IconVerticalSolidList"/>
    <dgm:cxn modelId="{42769E29-4487-4FA3-B588-495761F93344}" type="presOf" srcId="{B02E773C-9871-41D0-833E-A9DA16BBA1D5}" destId="{82AA9E7E-57E5-4180-ADD8-0FE71CCE203A}" srcOrd="0" destOrd="0" presId="urn:microsoft.com/office/officeart/2018/2/layout/IconVerticalSolidList"/>
    <dgm:cxn modelId="{45198C55-51C4-4D93-BE2E-E81DB01B27EB}" type="presOf" srcId="{9482B605-DA07-40C5-8C4D-E5CAFAEBE9B8}" destId="{33570BB2-4675-4041-9B67-1129CBA58C77}" srcOrd="0" destOrd="0" presId="urn:microsoft.com/office/officeart/2018/2/layout/IconVerticalSolidList"/>
    <dgm:cxn modelId="{F210E181-906D-417A-87D5-19180D1A1C2D}" srcId="{B02E773C-9871-41D0-833E-A9DA16BBA1D5}" destId="{B2766C00-799B-4F25-AF5B-A4081C37C5C6}" srcOrd="0" destOrd="0" parTransId="{D65D16F7-C044-4936-9640-36317BB21C92}" sibTransId="{F418B84F-3C60-486F-86AA-50EEB3177957}"/>
    <dgm:cxn modelId="{BFD015A8-BB5D-4C93-9940-C9C7FC89453D}" type="presOf" srcId="{B2766C00-799B-4F25-AF5B-A4081C37C5C6}" destId="{3D9D263B-47E7-4980-9614-CC8A0657306B}" srcOrd="0" destOrd="0" presId="urn:microsoft.com/office/officeart/2018/2/layout/IconVerticalSolidList"/>
    <dgm:cxn modelId="{245565B1-A31B-4E19-B2D5-572EDC24910F}" srcId="{B02E773C-9871-41D0-833E-A9DA16BBA1D5}" destId="{F4662248-5E75-4357-86C9-02761132F800}" srcOrd="4" destOrd="0" parTransId="{D347775A-8296-44B9-9692-68A847E2AB83}" sibTransId="{3E5308B8-F3EA-488C-9053-CC3FD1799F9F}"/>
    <dgm:cxn modelId="{ED7375D8-D4E1-45FA-AE5A-3E7BD8AACDF3}" type="presOf" srcId="{3631D7F3-30DA-4AFB-AA75-14A745403778}" destId="{3B3CC6D5-DD5A-40B6-89AD-691E2ABE107C}" srcOrd="0" destOrd="0" presId="urn:microsoft.com/office/officeart/2018/2/layout/IconVerticalSolidList"/>
    <dgm:cxn modelId="{9B1C52DC-2125-4A95-8B0C-D7D1C20777CF}" srcId="{B02E773C-9871-41D0-833E-A9DA16BBA1D5}" destId="{9482B605-DA07-40C5-8C4D-E5CAFAEBE9B8}" srcOrd="1" destOrd="0" parTransId="{5C1A9CD3-9490-4F9D-BA74-FF151AFD6D52}" sibTransId="{E35D212C-34BF-408F-A262-67CE5A555C08}"/>
    <dgm:cxn modelId="{BB2EF8DC-E905-4134-8427-44FF5ABD5109}" type="presOf" srcId="{26AE0731-8B79-4C79-96AE-C198358A6878}" destId="{C852C0C2-2089-4388-8F64-811A56E4335F}" srcOrd="0" destOrd="0" presId="urn:microsoft.com/office/officeart/2018/2/layout/IconVerticalSolidList"/>
    <dgm:cxn modelId="{B887B9A0-C650-475C-BDE1-4CD3DACF16B6}" type="presParOf" srcId="{82AA9E7E-57E5-4180-ADD8-0FE71CCE203A}" destId="{DCDB58F9-22AB-4DE8-8518-4D451E9D294A}" srcOrd="0" destOrd="0" presId="urn:microsoft.com/office/officeart/2018/2/layout/IconVerticalSolidList"/>
    <dgm:cxn modelId="{D86C10D8-8E66-43CE-9B9C-FDC77CD15FA7}" type="presParOf" srcId="{DCDB58F9-22AB-4DE8-8518-4D451E9D294A}" destId="{D768C875-B698-453E-8A08-859D858DB24B}" srcOrd="0" destOrd="0" presId="urn:microsoft.com/office/officeart/2018/2/layout/IconVerticalSolidList"/>
    <dgm:cxn modelId="{68CD17BE-548A-4694-A9C7-1676882B479D}" type="presParOf" srcId="{DCDB58F9-22AB-4DE8-8518-4D451E9D294A}" destId="{E0C420AB-9CC4-414E-A6B0-DAFF44E4CD8B}" srcOrd="1" destOrd="0" presId="urn:microsoft.com/office/officeart/2018/2/layout/IconVerticalSolidList"/>
    <dgm:cxn modelId="{F2BA7089-92DC-42C3-AFE1-C402C3ED19A2}" type="presParOf" srcId="{DCDB58F9-22AB-4DE8-8518-4D451E9D294A}" destId="{4D0B8945-DD14-4F25-A181-597626CA74BF}" srcOrd="2" destOrd="0" presId="urn:microsoft.com/office/officeart/2018/2/layout/IconVerticalSolidList"/>
    <dgm:cxn modelId="{8AAE00C5-B36C-49CD-984A-04F54792ECDF}" type="presParOf" srcId="{DCDB58F9-22AB-4DE8-8518-4D451E9D294A}" destId="{3D9D263B-47E7-4980-9614-CC8A0657306B}" srcOrd="3" destOrd="0" presId="urn:microsoft.com/office/officeart/2018/2/layout/IconVerticalSolidList"/>
    <dgm:cxn modelId="{41F9AA97-C2CE-4C30-BC1A-605FF8CFE3EF}" type="presParOf" srcId="{82AA9E7E-57E5-4180-ADD8-0FE71CCE203A}" destId="{5850B326-E260-4526-A545-BCB373A9580E}" srcOrd="1" destOrd="0" presId="urn:microsoft.com/office/officeart/2018/2/layout/IconVerticalSolidList"/>
    <dgm:cxn modelId="{107211F5-C615-4A03-BD77-B4C9E22BE696}" type="presParOf" srcId="{82AA9E7E-57E5-4180-ADD8-0FE71CCE203A}" destId="{058F567E-148F-460B-8E71-48F0E419F3CD}" srcOrd="2" destOrd="0" presId="urn:microsoft.com/office/officeart/2018/2/layout/IconVerticalSolidList"/>
    <dgm:cxn modelId="{8C593A9C-5A07-435B-AFC8-FC21F2BD73F9}" type="presParOf" srcId="{058F567E-148F-460B-8E71-48F0E419F3CD}" destId="{AD952F33-A6F4-4DA5-990C-2DCB4568053C}" srcOrd="0" destOrd="0" presId="urn:microsoft.com/office/officeart/2018/2/layout/IconVerticalSolidList"/>
    <dgm:cxn modelId="{386B9250-65C2-4C03-8206-5A5406B9EE07}" type="presParOf" srcId="{058F567E-148F-460B-8E71-48F0E419F3CD}" destId="{89C3B11D-C32B-449C-B6EE-C7BC7D93AD16}" srcOrd="1" destOrd="0" presId="urn:microsoft.com/office/officeart/2018/2/layout/IconVerticalSolidList"/>
    <dgm:cxn modelId="{633E2E2B-5BBA-4929-999A-9DD53BA26B86}" type="presParOf" srcId="{058F567E-148F-460B-8E71-48F0E419F3CD}" destId="{BC708DB9-63C3-4C12-A65C-5B0394FF3D61}" srcOrd="2" destOrd="0" presId="urn:microsoft.com/office/officeart/2018/2/layout/IconVerticalSolidList"/>
    <dgm:cxn modelId="{D972D1FE-FA06-4CEC-BA84-BB769450E458}" type="presParOf" srcId="{058F567E-148F-460B-8E71-48F0E419F3CD}" destId="{33570BB2-4675-4041-9B67-1129CBA58C77}" srcOrd="3" destOrd="0" presId="urn:microsoft.com/office/officeart/2018/2/layout/IconVerticalSolidList"/>
    <dgm:cxn modelId="{262A7AC9-8342-4DC6-8055-F7605851B866}" type="presParOf" srcId="{82AA9E7E-57E5-4180-ADD8-0FE71CCE203A}" destId="{3B039D89-092A-492A-8CE5-6643DD0F8134}" srcOrd="3" destOrd="0" presId="urn:microsoft.com/office/officeart/2018/2/layout/IconVerticalSolidList"/>
    <dgm:cxn modelId="{1CE21903-B883-43E7-AFFE-FED09F06884B}" type="presParOf" srcId="{82AA9E7E-57E5-4180-ADD8-0FE71CCE203A}" destId="{35D28924-B643-40BE-AF63-64DA920C15F6}" srcOrd="4" destOrd="0" presId="urn:microsoft.com/office/officeart/2018/2/layout/IconVerticalSolidList"/>
    <dgm:cxn modelId="{8C29FFE0-BC78-4495-AA2D-B1184FED5770}" type="presParOf" srcId="{35D28924-B643-40BE-AF63-64DA920C15F6}" destId="{2185810E-311C-4FC5-ABA4-5826C4F08F9B}" srcOrd="0" destOrd="0" presId="urn:microsoft.com/office/officeart/2018/2/layout/IconVerticalSolidList"/>
    <dgm:cxn modelId="{BA953D99-D436-482B-8A74-542168D78A38}" type="presParOf" srcId="{35D28924-B643-40BE-AF63-64DA920C15F6}" destId="{55F0A814-0475-4ACD-9309-79DE8B37B628}" srcOrd="1" destOrd="0" presId="urn:microsoft.com/office/officeart/2018/2/layout/IconVerticalSolidList"/>
    <dgm:cxn modelId="{8104E1D0-C8DE-4B83-B723-8F503EDF0CEF}" type="presParOf" srcId="{35D28924-B643-40BE-AF63-64DA920C15F6}" destId="{D9ABA2BC-5C10-481B-A957-74477D592E81}" srcOrd="2" destOrd="0" presId="urn:microsoft.com/office/officeart/2018/2/layout/IconVerticalSolidList"/>
    <dgm:cxn modelId="{15323594-7D3C-449C-9097-118ED527C9D5}" type="presParOf" srcId="{35D28924-B643-40BE-AF63-64DA920C15F6}" destId="{3B3CC6D5-DD5A-40B6-89AD-691E2ABE107C}" srcOrd="3" destOrd="0" presId="urn:microsoft.com/office/officeart/2018/2/layout/IconVerticalSolidList"/>
    <dgm:cxn modelId="{AB9E4CF9-4960-4283-940D-EAF9E113CDCE}" type="presParOf" srcId="{82AA9E7E-57E5-4180-ADD8-0FE71CCE203A}" destId="{250BF9DD-BAAC-4B56-8861-A93820D02C22}" srcOrd="5" destOrd="0" presId="urn:microsoft.com/office/officeart/2018/2/layout/IconVerticalSolidList"/>
    <dgm:cxn modelId="{CCC2151A-D380-4332-B5D3-B7688001B023}" type="presParOf" srcId="{82AA9E7E-57E5-4180-ADD8-0FE71CCE203A}" destId="{90B577CF-4E3E-42EF-9406-870D7BF6BA6F}" srcOrd="6" destOrd="0" presId="urn:microsoft.com/office/officeart/2018/2/layout/IconVerticalSolidList"/>
    <dgm:cxn modelId="{BDB12A94-EF6C-4C13-8868-9964467AA218}" type="presParOf" srcId="{90B577CF-4E3E-42EF-9406-870D7BF6BA6F}" destId="{D69ADC9D-0256-4E0C-91B9-FE99B7DD8B1A}" srcOrd="0" destOrd="0" presId="urn:microsoft.com/office/officeart/2018/2/layout/IconVerticalSolidList"/>
    <dgm:cxn modelId="{1F7D9852-D6CD-4E0E-8C50-9211793844EF}" type="presParOf" srcId="{90B577CF-4E3E-42EF-9406-870D7BF6BA6F}" destId="{FEDB3D8D-160B-4541-B4CD-A2B0D9897A04}" srcOrd="1" destOrd="0" presId="urn:microsoft.com/office/officeart/2018/2/layout/IconVerticalSolidList"/>
    <dgm:cxn modelId="{3FDF1479-B134-4543-B2D1-B0527A42EEB3}" type="presParOf" srcId="{90B577CF-4E3E-42EF-9406-870D7BF6BA6F}" destId="{E2810F48-4947-4AD9-9902-EF4642E0BA3F}" srcOrd="2" destOrd="0" presId="urn:microsoft.com/office/officeart/2018/2/layout/IconVerticalSolidList"/>
    <dgm:cxn modelId="{7E660698-0703-4C69-A463-1144115DA4F4}" type="presParOf" srcId="{90B577CF-4E3E-42EF-9406-870D7BF6BA6F}" destId="{C852C0C2-2089-4388-8F64-811A56E4335F}" srcOrd="3" destOrd="0" presId="urn:microsoft.com/office/officeart/2018/2/layout/IconVerticalSolidList"/>
    <dgm:cxn modelId="{CC4033C9-1B43-4463-BDA1-FF711B9E1CC9}" type="presParOf" srcId="{82AA9E7E-57E5-4180-ADD8-0FE71CCE203A}" destId="{31BDF760-66AD-48E4-BD35-2756311D3418}" srcOrd="7" destOrd="0" presId="urn:microsoft.com/office/officeart/2018/2/layout/IconVerticalSolidList"/>
    <dgm:cxn modelId="{E719D914-FBCC-440A-AF20-EDB8AFDB1301}" type="presParOf" srcId="{82AA9E7E-57E5-4180-ADD8-0FE71CCE203A}" destId="{99704A88-9BD2-4113-89AC-BC8E4EE4773A}" srcOrd="8" destOrd="0" presId="urn:microsoft.com/office/officeart/2018/2/layout/IconVerticalSolidList"/>
    <dgm:cxn modelId="{0A730C00-6061-4D1E-AFDE-4396782FF193}" type="presParOf" srcId="{99704A88-9BD2-4113-89AC-BC8E4EE4773A}" destId="{6D814923-221A-46B7-89D7-0336025E49B2}" srcOrd="0" destOrd="0" presId="urn:microsoft.com/office/officeart/2018/2/layout/IconVerticalSolidList"/>
    <dgm:cxn modelId="{B8EE8BEE-9061-4115-A249-9F051B39ABD6}" type="presParOf" srcId="{99704A88-9BD2-4113-89AC-BC8E4EE4773A}" destId="{F8F74EC8-3982-42D8-9580-03B1FAE66A4A}" srcOrd="1" destOrd="0" presId="urn:microsoft.com/office/officeart/2018/2/layout/IconVerticalSolidList"/>
    <dgm:cxn modelId="{A9427704-107C-4AF6-BF94-3E4B0B4FE65C}" type="presParOf" srcId="{99704A88-9BD2-4113-89AC-BC8E4EE4773A}" destId="{B1B8254A-576C-4EF5-B20D-D41BDFA1C64D}" srcOrd="2" destOrd="0" presId="urn:microsoft.com/office/officeart/2018/2/layout/IconVerticalSolidList"/>
    <dgm:cxn modelId="{6EED13E8-F39D-4C89-A13A-38D1B60F9C3C}" type="presParOf" srcId="{99704A88-9BD2-4113-89AC-BC8E4EE4773A}" destId="{18FEB4B4-972A-4475-8938-2017B632CE4A}" srcOrd="3" destOrd="0" presId="urn:microsoft.com/office/officeart/2018/2/layout/IconVerticalSolidList"/>
    <dgm:cxn modelId="{EF891B15-1567-44A6-A4A9-4525D3E7B94B}" type="presParOf" srcId="{82AA9E7E-57E5-4180-ADD8-0FE71CCE203A}" destId="{941A86CB-2B8D-4263-858A-C56968DA54CF}" srcOrd="9" destOrd="0" presId="urn:microsoft.com/office/officeart/2018/2/layout/IconVerticalSolidList"/>
    <dgm:cxn modelId="{BCFF2B30-2182-4B5F-8DC4-1F7200000446}" type="presParOf" srcId="{82AA9E7E-57E5-4180-ADD8-0FE71CCE203A}" destId="{0AFAF41A-D5D1-4621-80DC-E725E281DB23}" srcOrd="10" destOrd="0" presId="urn:microsoft.com/office/officeart/2018/2/layout/IconVerticalSolidList"/>
    <dgm:cxn modelId="{3FA8C835-4260-435D-A496-939FF87A8351}" type="presParOf" srcId="{0AFAF41A-D5D1-4621-80DC-E725E281DB23}" destId="{4E786149-8E02-46CA-BA19-0CC39485ED3C}" srcOrd="0" destOrd="0" presId="urn:microsoft.com/office/officeart/2018/2/layout/IconVerticalSolidList"/>
    <dgm:cxn modelId="{6C17C580-CF83-4459-A0C2-DE511B3E6B9F}" type="presParOf" srcId="{0AFAF41A-D5D1-4621-80DC-E725E281DB23}" destId="{CFB98927-F174-4907-BDBF-686EFEF7C7FA}" srcOrd="1" destOrd="0" presId="urn:microsoft.com/office/officeart/2018/2/layout/IconVerticalSolidList"/>
    <dgm:cxn modelId="{596F218D-EAA7-4F23-B327-909F0EE0A2FC}" type="presParOf" srcId="{0AFAF41A-D5D1-4621-80DC-E725E281DB23}" destId="{A2F47E1C-5751-49C4-BC35-C24C7C4A12E3}" srcOrd="2" destOrd="0" presId="urn:microsoft.com/office/officeart/2018/2/layout/IconVerticalSolidList"/>
    <dgm:cxn modelId="{9610B94D-EDE8-4C3E-953B-38B6B1886741}" type="presParOf" srcId="{0AFAF41A-D5D1-4621-80DC-E725E281DB23}" destId="{F1CE70EB-8702-4D6D-9B68-3C852802E2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2E773C-9871-41D0-833E-A9DA16BBA1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766C00-799B-4F25-AF5B-A4081C37C5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Angsana New" panose="02020603050405020304" pitchFamily="18" charset="-34"/>
              <a:cs typeface="Angsana New" panose="02020603050405020304" pitchFamily="18" charset="-34"/>
            </a:rPr>
            <a:t>Visitors </a:t>
          </a:r>
          <a:r>
            <a:rPr lang="en-IN" sz="2200" dirty="0">
              <a:latin typeface="Angsana New" panose="02020603050405020304" pitchFamily="18" charset="-34"/>
              <a:cs typeface="Angsana New" panose="02020603050405020304" pitchFamily="18" charset="-34"/>
            </a:rPr>
            <a:t>spending</a:t>
          </a:r>
          <a:r>
            <a:rPr lang="en-IN" sz="2000" dirty="0">
              <a:latin typeface="Angsana New" panose="02020603050405020304" pitchFamily="18" charset="-34"/>
              <a:cs typeface="Angsana New" panose="02020603050405020304" pitchFamily="18" charset="-34"/>
            </a:rPr>
            <a:t> average of 6 mins or more on the website from US and aged between 25-34 are more likely to become future customers.</a:t>
          </a:r>
          <a:endParaRPr lang="en-US" sz="20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65D16F7-C044-4936-9640-36317BB21C92}" type="parTrans" cxnId="{F210E181-906D-417A-87D5-19180D1A1C2D}">
      <dgm:prSet/>
      <dgm:spPr/>
      <dgm:t>
        <a:bodyPr/>
        <a:lstStyle/>
        <a:p>
          <a:endParaRPr lang="en-US"/>
        </a:p>
      </dgm:t>
    </dgm:pt>
    <dgm:pt modelId="{F418B84F-3C60-486F-86AA-50EEB3177957}" type="sibTrans" cxnId="{F210E181-906D-417A-87D5-19180D1A1C2D}">
      <dgm:prSet/>
      <dgm:spPr/>
      <dgm:t>
        <a:bodyPr/>
        <a:lstStyle/>
        <a:p>
          <a:endParaRPr lang="en-US"/>
        </a:p>
      </dgm:t>
    </dgm:pt>
    <dgm:pt modelId="{9482B605-DA07-40C5-8C4D-E5CAFAEBE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Identifying the behavior of unique visitors might lead to more traffic</a:t>
          </a:r>
        </a:p>
      </dgm:t>
    </dgm:pt>
    <dgm:pt modelId="{5C1A9CD3-9490-4F9D-BA74-FF151AFD6D52}" type="parTrans" cxnId="{9B1C52DC-2125-4A95-8B0C-D7D1C20777CF}">
      <dgm:prSet/>
      <dgm:spPr/>
      <dgm:t>
        <a:bodyPr/>
        <a:lstStyle/>
        <a:p>
          <a:endParaRPr lang="en-US"/>
        </a:p>
      </dgm:t>
    </dgm:pt>
    <dgm:pt modelId="{E35D212C-34BF-408F-A262-67CE5A555C08}" type="sibTrans" cxnId="{9B1C52DC-2125-4A95-8B0C-D7D1C20777CF}">
      <dgm:prSet/>
      <dgm:spPr/>
      <dgm:t>
        <a:bodyPr/>
        <a:lstStyle/>
        <a:p>
          <a:endParaRPr lang="en-US"/>
        </a:p>
      </dgm:t>
    </dgm:pt>
    <dgm:pt modelId="{3631D7F3-30DA-4AFB-AA75-14A7454037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Angsana New" panose="02020603050405020304" pitchFamily="18" charset="-34"/>
              <a:cs typeface="Angsana New" panose="02020603050405020304" pitchFamily="18" charset="-34"/>
            </a:rPr>
            <a:t>Displaying ads in the other user interest sites might lead to more traffic.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E752362-1F5D-4ECF-A5AA-EA5DF3266CDD}" type="parTrans" cxnId="{320EF50C-FE5A-4A27-9181-3FA8531490DA}">
      <dgm:prSet/>
      <dgm:spPr/>
      <dgm:t>
        <a:bodyPr/>
        <a:lstStyle/>
        <a:p>
          <a:endParaRPr lang="en-US"/>
        </a:p>
      </dgm:t>
    </dgm:pt>
    <dgm:pt modelId="{30C3F93E-88BC-4D60-AD9E-339F56821440}" type="sibTrans" cxnId="{320EF50C-FE5A-4A27-9181-3FA8531490DA}">
      <dgm:prSet/>
      <dgm:spPr/>
      <dgm:t>
        <a:bodyPr/>
        <a:lstStyle/>
        <a:p>
          <a:endParaRPr lang="en-US"/>
        </a:p>
      </dgm:t>
    </dgm:pt>
    <dgm:pt modelId="{26AE0731-8B79-4C79-96AE-C198358A68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Information about bounce rate can used to increased customer understanding. </a:t>
          </a:r>
        </a:p>
      </dgm:t>
    </dgm:pt>
    <dgm:pt modelId="{C7FE968C-1BAD-4B7E-8487-99AEA29B26E4}" type="parTrans" cxnId="{11E0F10A-6F91-4212-BE66-4702356CA792}">
      <dgm:prSet/>
      <dgm:spPr/>
      <dgm:t>
        <a:bodyPr/>
        <a:lstStyle/>
        <a:p>
          <a:endParaRPr lang="en-US"/>
        </a:p>
      </dgm:t>
    </dgm:pt>
    <dgm:pt modelId="{4D4CDC7D-D956-4054-9A1F-85067E360847}" type="sibTrans" cxnId="{11E0F10A-6F91-4212-BE66-4702356CA792}">
      <dgm:prSet/>
      <dgm:spPr/>
      <dgm:t>
        <a:bodyPr/>
        <a:lstStyle/>
        <a:p>
          <a:endParaRPr lang="en-US"/>
        </a:p>
      </dgm:t>
    </dgm:pt>
    <dgm:pt modelId="{35207F7B-6A66-4D43-A18E-7BA73A00ED05}" type="pres">
      <dgm:prSet presAssocID="{B02E773C-9871-41D0-833E-A9DA16BBA1D5}" presName="root" presStyleCnt="0">
        <dgm:presLayoutVars>
          <dgm:dir/>
          <dgm:resizeHandles val="exact"/>
        </dgm:presLayoutVars>
      </dgm:prSet>
      <dgm:spPr/>
    </dgm:pt>
    <dgm:pt modelId="{3169279D-E947-490B-A163-15024FEE502C}" type="pres">
      <dgm:prSet presAssocID="{B2766C00-799B-4F25-AF5B-A4081C37C5C6}" presName="compNode" presStyleCnt="0"/>
      <dgm:spPr/>
    </dgm:pt>
    <dgm:pt modelId="{AD72312F-9AA1-4155-8C84-9325D45655B2}" type="pres">
      <dgm:prSet presAssocID="{B2766C00-799B-4F25-AF5B-A4081C37C5C6}" presName="bgRect" presStyleLbl="bgShp" presStyleIdx="0" presStyleCnt="4"/>
      <dgm:spPr/>
    </dgm:pt>
    <dgm:pt modelId="{9FE4C60A-8F57-479A-A88A-EE49AEAAFC05}" type="pres">
      <dgm:prSet presAssocID="{B2766C00-799B-4F25-AF5B-A4081C37C5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CD97F78-1625-4569-BC5A-6F4C228F9EEF}" type="pres">
      <dgm:prSet presAssocID="{B2766C00-799B-4F25-AF5B-A4081C37C5C6}" presName="spaceRect" presStyleCnt="0"/>
      <dgm:spPr/>
    </dgm:pt>
    <dgm:pt modelId="{4E0AF8C3-8F93-4CBF-9906-E27F141D8F3D}" type="pres">
      <dgm:prSet presAssocID="{B2766C00-799B-4F25-AF5B-A4081C37C5C6}" presName="parTx" presStyleLbl="revTx" presStyleIdx="0" presStyleCnt="4" custScaleX="102873">
        <dgm:presLayoutVars>
          <dgm:chMax val="0"/>
          <dgm:chPref val="0"/>
        </dgm:presLayoutVars>
      </dgm:prSet>
      <dgm:spPr/>
    </dgm:pt>
    <dgm:pt modelId="{DC00BB59-4460-46FF-B831-3285778428AC}" type="pres">
      <dgm:prSet presAssocID="{F418B84F-3C60-486F-86AA-50EEB3177957}" presName="sibTrans" presStyleCnt="0"/>
      <dgm:spPr/>
    </dgm:pt>
    <dgm:pt modelId="{8AB2D8B9-1BF0-4E8A-840A-73BFCBE0B180}" type="pres">
      <dgm:prSet presAssocID="{9482B605-DA07-40C5-8C4D-E5CAFAEBE9B8}" presName="compNode" presStyleCnt="0"/>
      <dgm:spPr/>
    </dgm:pt>
    <dgm:pt modelId="{B9E13CD0-A435-423C-A5D6-9D42D9F2F71D}" type="pres">
      <dgm:prSet presAssocID="{9482B605-DA07-40C5-8C4D-E5CAFAEBE9B8}" presName="bgRect" presStyleLbl="bgShp" presStyleIdx="1" presStyleCnt="4"/>
      <dgm:spPr/>
    </dgm:pt>
    <dgm:pt modelId="{704627E8-004E-4BF8-B864-F339F8AAE8AF}" type="pres">
      <dgm:prSet presAssocID="{9482B605-DA07-40C5-8C4D-E5CAFAEBE9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804E495-655D-48AA-B244-798322505401}" type="pres">
      <dgm:prSet presAssocID="{9482B605-DA07-40C5-8C4D-E5CAFAEBE9B8}" presName="spaceRect" presStyleCnt="0"/>
      <dgm:spPr/>
    </dgm:pt>
    <dgm:pt modelId="{57A35340-274D-4479-B659-C4090E4AA676}" type="pres">
      <dgm:prSet presAssocID="{9482B605-DA07-40C5-8C4D-E5CAFAEBE9B8}" presName="parTx" presStyleLbl="revTx" presStyleIdx="1" presStyleCnt="4">
        <dgm:presLayoutVars>
          <dgm:chMax val="0"/>
          <dgm:chPref val="0"/>
        </dgm:presLayoutVars>
      </dgm:prSet>
      <dgm:spPr/>
    </dgm:pt>
    <dgm:pt modelId="{59BC4F39-1951-49F2-98BB-0FBA9237787F}" type="pres">
      <dgm:prSet presAssocID="{E35D212C-34BF-408F-A262-67CE5A555C08}" presName="sibTrans" presStyleCnt="0"/>
      <dgm:spPr/>
    </dgm:pt>
    <dgm:pt modelId="{89D8F7B3-1263-4FA5-A0F9-084EC413FE8B}" type="pres">
      <dgm:prSet presAssocID="{3631D7F3-30DA-4AFB-AA75-14A745403778}" presName="compNode" presStyleCnt="0"/>
      <dgm:spPr/>
    </dgm:pt>
    <dgm:pt modelId="{E0AAA3FC-B80A-4523-A63D-B4E3963838F3}" type="pres">
      <dgm:prSet presAssocID="{3631D7F3-30DA-4AFB-AA75-14A745403778}" presName="bgRect" presStyleLbl="bgShp" presStyleIdx="2" presStyleCnt="4"/>
      <dgm:spPr/>
    </dgm:pt>
    <dgm:pt modelId="{FA8B5F0E-A3AC-4297-91B4-CA5A5B25D1DE}" type="pres">
      <dgm:prSet presAssocID="{3631D7F3-30DA-4AFB-AA75-14A7454037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2A9E294-B131-4F2E-871F-A1E4D71CBEAA}" type="pres">
      <dgm:prSet presAssocID="{3631D7F3-30DA-4AFB-AA75-14A745403778}" presName="spaceRect" presStyleCnt="0"/>
      <dgm:spPr/>
    </dgm:pt>
    <dgm:pt modelId="{243F65AF-1509-4D20-BCC1-C49533A1404A}" type="pres">
      <dgm:prSet presAssocID="{3631D7F3-30DA-4AFB-AA75-14A745403778}" presName="parTx" presStyleLbl="revTx" presStyleIdx="2" presStyleCnt="4">
        <dgm:presLayoutVars>
          <dgm:chMax val="0"/>
          <dgm:chPref val="0"/>
        </dgm:presLayoutVars>
      </dgm:prSet>
      <dgm:spPr/>
    </dgm:pt>
    <dgm:pt modelId="{AA315B91-3337-48CE-A8D8-ADB8EEB0D46A}" type="pres">
      <dgm:prSet presAssocID="{30C3F93E-88BC-4D60-AD9E-339F56821440}" presName="sibTrans" presStyleCnt="0"/>
      <dgm:spPr/>
    </dgm:pt>
    <dgm:pt modelId="{7C0F8B63-7AE9-4CC6-BDB4-1F1AA12685F4}" type="pres">
      <dgm:prSet presAssocID="{26AE0731-8B79-4C79-96AE-C198358A6878}" presName="compNode" presStyleCnt="0"/>
      <dgm:spPr/>
    </dgm:pt>
    <dgm:pt modelId="{2B8C6C0D-4E9E-4AF9-8C4B-3E2347222308}" type="pres">
      <dgm:prSet presAssocID="{26AE0731-8B79-4C79-96AE-C198358A6878}" presName="bgRect" presStyleLbl="bgShp" presStyleIdx="3" presStyleCnt="4"/>
      <dgm:spPr/>
    </dgm:pt>
    <dgm:pt modelId="{5615D19B-7E3A-4546-ABA0-D90C7169509D}" type="pres">
      <dgm:prSet presAssocID="{26AE0731-8B79-4C79-96AE-C198358A68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BAC4E96-3FFB-42B7-8F7C-301CA071F930}" type="pres">
      <dgm:prSet presAssocID="{26AE0731-8B79-4C79-96AE-C198358A6878}" presName="spaceRect" presStyleCnt="0"/>
      <dgm:spPr/>
    </dgm:pt>
    <dgm:pt modelId="{DA78593F-9A7D-42DD-9DF0-22CCFC5E0C5A}" type="pres">
      <dgm:prSet presAssocID="{26AE0731-8B79-4C79-96AE-C198358A68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1E0F10A-6F91-4212-BE66-4702356CA792}" srcId="{B02E773C-9871-41D0-833E-A9DA16BBA1D5}" destId="{26AE0731-8B79-4C79-96AE-C198358A6878}" srcOrd="3" destOrd="0" parTransId="{C7FE968C-1BAD-4B7E-8487-99AEA29B26E4}" sibTransId="{4D4CDC7D-D956-4054-9A1F-85067E360847}"/>
    <dgm:cxn modelId="{320EF50C-FE5A-4A27-9181-3FA8531490DA}" srcId="{B02E773C-9871-41D0-833E-A9DA16BBA1D5}" destId="{3631D7F3-30DA-4AFB-AA75-14A745403778}" srcOrd="2" destOrd="0" parTransId="{FE752362-1F5D-4ECF-A5AA-EA5DF3266CDD}" sibTransId="{30C3F93E-88BC-4D60-AD9E-339F56821440}"/>
    <dgm:cxn modelId="{8CAB4324-68CF-40B3-8AD2-6B2B3A28D409}" type="presOf" srcId="{26AE0731-8B79-4C79-96AE-C198358A6878}" destId="{DA78593F-9A7D-42DD-9DF0-22CCFC5E0C5A}" srcOrd="0" destOrd="0" presId="urn:microsoft.com/office/officeart/2018/2/layout/IconVerticalSolidList"/>
    <dgm:cxn modelId="{6FBEB03C-F77B-4DA7-A37F-77BC2AC26932}" type="presOf" srcId="{B02E773C-9871-41D0-833E-A9DA16BBA1D5}" destId="{35207F7B-6A66-4D43-A18E-7BA73A00ED05}" srcOrd="0" destOrd="0" presId="urn:microsoft.com/office/officeart/2018/2/layout/IconVerticalSolidList"/>
    <dgm:cxn modelId="{DDFF3277-B860-4C84-BA24-D04D205F2CB3}" type="presOf" srcId="{B2766C00-799B-4F25-AF5B-A4081C37C5C6}" destId="{4E0AF8C3-8F93-4CBF-9906-E27F141D8F3D}" srcOrd="0" destOrd="0" presId="urn:microsoft.com/office/officeart/2018/2/layout/IconVerticalSolidList"/>
    <dgm:cxn modelId="{F210E181-906D-417A-87D5-19180D1A1C2D}" srcId="{B02E773C-9871-41D0-833E-A9DA16BBA1D5}" destId="{B2766C00-799B-4F25-AF5B-A4081C37C5C6}" srcOrd="0" destOrd="0" parTransId="{D65D16F7-C044-4936-9640-36317BB21C92}" sibTransId="{F418B84F-3C60-486F-86AA-50EEB3177957}"/>
    <dgm:cxn modelId="{113979DB-71FE-4A00-AA93-B17D3F25AB29}" type="presOf" srcId="{3631D7F3-30DA-4AFB-AA75-14A745403778}" destId="{243F65AF-1509-4D20-BCC1-C49533A1404A}" srcOrd="0" destOrd="0" presId="urn:microsoft.com/office/officeart/2018/2/layout/IconVerticalSolidList"/>
    <dgm:cxn modelId="{9B1C52DC-2125-4A95-8B0C-D7D1C20777CF}" srcId="{B02E773C-9871-41D0-833E-A9DA16BBA1D5}" destId="{9482B605-DA07-40C5-8C4D-E5CAFAEBE9B8}" srcOrd="1" destOrd="0" parTransId="{5C1A9CD3-9490-4F9D-BA74-FF151AFD6D52}" sibTransId="{E35D212C-34BF-408F-A262-67CE5A555C08}"/>
    <dgm:cxn modelId="{8A2D13EE-A008-413B-9A3E-83BEF5771F47}" type="presOf" srcId="{9482B605-DA07-40C5-8C4D-E5CAFAEBE9B8}" destId="{57A35340-274D-4479-B659-C4090E4AA676}" srcOrd="0" destOrd="0" presId="urn:microsoft.com/office/officeart/2018/2/layout/IconVerticalSolidList"/>
    <dgm:cxn modelId="{63AA3D65-7B49-448B-8985-580B9F895B65}" type="presParOf" srcId="{35207F7B-6A66-4D43-A18E-7BA73A00ED05}" destId="{3169279D-E947-490B-A163-15024FEE502C}" srcOrd="0" destOrd="0" presId="urn:microsoft.com/office/officeart/2018/2/layout/IconVerticalSolidList"/>
    <dgm:cxn modelId="{CE8DBCB3-B959-4B23-BDDF-D35C6EDA557D}" type="presParOf" srcId="{3169279D-E947-490B-A163-15024FEE502C}" destId="{AD72312F-9AA1-4155-8C84-9325D45655B2}" srcOrd="0" destOrd="0" presId="urn:microsoft.com/office/officeart/2018/2/layout/IconVerticalSolidList"/>
    <dgm:cxn modelId="{E386033A-EBF2-40AA-BBD8-1D9F85833BC5}" type="presParOf" srcId="{3169279D-E947-490B-A163-15024FEE502C}" destId="{9FE4C60A-8F57-479A-A88A-EE49AEAAFC05}" srcOrd="1" destOrd="0" presId="urn:microsoft.com/office/officeart/2018/2/layout/IconVerticalSolidList"/>
    <dgm:cxn modelId="{9F361771-2AD6-4F0E-804A-BCB0DF6E29D8}" type="presParOf" srcId="{3169279D-E947-490B-A163-15024FEE502C}" destId="{2CD97F78-1625-4569-BC5A-6F4C228F9EEF}" srcOrd="2" destOrd="0" presId="urn:microsoft.com/office/officeart/2018/2/layout/IconVerticalSolidList"/>
    <dgm:cxn modelId="{138C3DD2-30FD-48A2-99FD-48C9E71D8B5E}" type="presParOf" srcId="{3169279D-E947-490B-A163-15024FEE502C}" destId="{4E0AF8C3-8F93-4CBF-9906-E27F141D8F3D}" srcOrd="3" destOrd="0" presId="urn:microsoft.com/office/officeart/2018/2/layout/IconVerticalSolidList"/>
    <dgm:cxn modelId="{9806F5BF-8CD6-41BC-9957-2C044A6AAC41}" type="presParOf" srcId="{35207F7B-6A66-4D43-A18E-7BA73A00ED05}" destId="{DC00BB59-4460-46FF-B831-3285778428AC}" srcOrd="1" destOrd="0" presId="urn:microsoft.com/office/officeart/2018/2/layout/IconVerticalSolidList"/>
    <dgm:cxn modelId="{3DD09A81-9A85-453B-8101-34DBD5491D47}" type="presParOf" srcId="{35207F7B-6A66-4D43-A18E-7BA73A00ED05}" destId="{8AB2D8B9-1BF0-4E8A-840A-73BFCBE0B180}" srcOrd="2" destOrd="0" presId="urn:microsoft.com/office/officeart/2018/2/layout/IconVerticalSolidList"/>
    <dgm:cxn modelId="{D425FF88-92EF-4ABE-B779-DC59F6D7F2E4}" type="presParOf" srcId="{8AB2D8B9-1BF0-4E8A-840A-73BFCBE0B180}" destId="{B9E13CD0-A435-423C-A5D6-9D42D9F2F71D}" srcOrd="0" destOrd="0" presId="urn:microsoft.com/office/officeart/2018/2/layout/IconVerticalSolidList"/>
    <dgm:cxn modelId="{B799CB24-1AFC-42A1-8C97-F150FF38E161}" type="presParOf" srcId="{8AB2D8B9-1BF0-4E8A-840A-73BFCBE0B180}" destId="{704627E8-004E-4BF8-B864-F339F8AAE8AF}" srcOrd="1" destOrd="0" presId="urn:microsoft.com/office/officeart/2018/2/layout/IconVerticalSolidList"/>
    <dgm:cxn modelId="{406C3A01-D2DC-4EE6-80D2-79FEEBDB8FAF}" type="presParOf" srcId="{8AB2D8B9-1BF0-4E8A-840A-73BFCBE0B180}" destId="{1804E495-655D-48AA-B244-798322505401}" srcOrd="2" destOrd="0" presId="urn:microsoft.com/office/officeart/2018/2/layout/IconVerticalSolidList"/>
    <dgm:cxn modelId="{E779CCCC-3801-4A89-8F31-1699F4CD98F5}" type="presParOf" srcId="{8AB2D8B9-1BF0-4E8A-840A-73BFCBE0B180}" destId="{57A35340-274D-4479-B659-C4090E4AA676}" srcOrd="3" destOrd="0" presId="urn:microsoft.com/office/officeart/2018/2/layout/IconVerticalSolidList"/>
    <dgm:cxn modelId="{E42D6FDE-12A6-43FF-A64F-D5D548A9145F}" type="presParOf" srcId="{35207F7B-6A66-4D43-A18E-7BA73A00ED05}" destId="{59BC4F39-1951-49F2-98BB-0FBA9237787F}" srcOrd="3" destOrd="0" presId="urn:microsoft.com/office/officeart/2018/2/layout/IconVerticalSolidList"/>
    <dgm:cxn modelId="{10123A68-EC43-40DE-B8DC-646CAFD96574}" type="presParOf" srcId="{35207F7B-6A66-4D43-A18E-7BA73A00ED05}" destId="{89D8F7B3-1263-4FA5-A0F9-084EC413FE8B}" srcOrd="4" destOrd="0" presId="urn:microsoft.com/office/officeart/2018/2/layout/IconVerticalSolidList"/>
    <dgm:cxn modelId="{CABB934C-C7B4-4913-923C-C4F14F7766B0}" type="presParOf" srcId="{89D8F7B3-1263-4FA5-A0F9-084EC413FE8B}" destId="{E0AAA3FC-B80A-4523-A63D-B4E3963838F3}" srcOrd="0" destOrd="0" presId="urn:microsoft.com/office/officeart/2018/2/layout/IconVerticalSolidList"/>
    <dgm:cxn modelId="{21C0827D-6190-44AA-9B3F-1028DC76F3B2}" type="presParOf" srcId="{89D8F7B3-1263-4FA5-A0F9-084EC413FE8B}" destId="{FA8B5F0E-A3AC-4297-91B4-CA5A5B25D1DE}" srcOrd="1" destOrd="0" presId="urn:microsoft.com/office/officeart/2018/2/layout/IconVerticalSolidList"/>
    <dgm:cxn modelId="{3392F327-B72E-4851-BFCB-41FAA30BCE08}" type="presParOf" srcId="{89D8F7B3-1263-4FA5-A0F9-084EC413FE8B}" destId="{C2A9E294-B131-4F2E-871F-A1E4D71CBEAA}" srcOrd="2" destOrd="0" presId="urn:microsoft.com/office/officeart/2018/2/layout/IconVerticalSolidList"/>
    <dgm:cxn modelId="{64BCEFF9-EA72-4269-854C-9CB876CFB8FB}" type="presParOf" srcId="{89D8F7B3-1263-4FA5-A0F9-084EC413FE8B}" destId="{243F65AF-1509-4D20-BCC1-C49533A1404A}" srcOrd="3" destOrd="0" presId="urn:microsoft.com/office/officeart/2018/2/layout/IconVerticalSolidList"/>
    <dgm:cxn modelId="{0069D1D2-264B-4C91-8345-C1C6E2A771A6}" type="presParOf" srcId="{35207F7B-6A66-4D43-A18E-7BA73A00ED05}" destId="{AA315B91-3337-48CE-A8D8-ADB8EEB0D46A}" srcOrd="5" destOrd="0" presId="urn:microsoft.com/office/officeart/2018/2/layout/IconVerticalSolidList"/>
    <dgm:cxn modelId="{5C305A6C-08B2-481D-9E41-73C5FB58E9CD}" type="presParOf" srcId="{35207F7B-6A66-4D43-A18E-7BA73A00ED05}" destId="{7C0F8B63-7AE9-4CC6-BDB4-1F1AA12685F4}" srcOrd="6" destOrd="0" presId="urn:microsoft.com/office/officeart/2018/2/layout/IconVerticalSolidList"/>
    <dgm:cxn modelId="{5FDD116F-1A44-46B2-A93F-DD9ADFA21C53}" type="presParOf" srcId="{7C0F8B63-7AE9-4CC6-BDB4-1F1AA12685F4}" destId="{2B8C6C0D-4E9E-4AF9-8C4B-3E2347222308}" srcOrd="0" destOrd="0" presId="urn:microsoft.com/office/officeart/2018/2/layout/IconVerticalSolidList"/>
    <dgm:cxn modelId="{303B6E90-DB04-48B7-BE2C-B175C76BB348}" type="presParOf" srcId="{7C0F8B63-7AE9-4CC6-BDB4-1F1AA12685F4}" destId="{5615D19B-7E3A-4546-ABA0-D90C7169509D}" srcOrd="1" destOrd="0" presId="urn:microsoft.com/office/officeart/2018/2/layout/IconVerticalSolidList"/>
    <dgm:cxn modelId="{CFAD28E1-2FC1-4991-9614-B207136DC3B0}" type="presParOf" srcId="{7C0F8B63-7AE9-4CC6-BDB4-1F1AA12685F4}" destId="{7BAC4E96-3FFB-42B7-8F7C-301CA071F930}" srcOrd="2" destOrd="0" presId="urn:microsoft.com/office/officeart/2018/2/layout/IconVerticalSolidList"/>
    <dgm:cxn modelId="{1B6BB193-4718-41BA-B853-8C3D33505F68}" type="presParOf" srcId="{7C0F8B63-7AE9-4CC6-BDB4-1F1AA12685F4}" destId="{DA78593F-9A7D-42DD-9DF0-22CCFC5E0C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2E773C-9871-41D0-833E-A9DA16BBA1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DEE82-3075-4220-BAA7-188F8BE8B7F1}">
      <dgm:prSet/>
      <dgm:spPr/>
      <dgm:t>
        <a:bodyPr/>
        <a:lstStyle/>
        <a:p>
          <a:r>
            <a:rPr lang="en-IN" b="0" i="0"/>
            <a:t>Web and Browsing data</a:t>
          </a:r>
        </a:p>
      </dgm:t>
    </dgm:pt>
    <dgm:pt modelId="{BCF428ED-6D8F-447D-968D-2EABA656402E}" type="parTrans" cxnId="{405493B0-EBA3-401C-9DC9-77F82A54E4E8}">
      <dgm:prSet/>
      <dgm:spPr/>
      <dgm:t>
        <a:bodyPr/>
        <a:lstStyle/>
        <a:p>
          <a:endParaRPr lang="en-IN"/>
        </a:p>
      </dgm:t>
    </dgm:pt>
    <dgm:pt modelId="{E4640B29-EFD0-47A9-BC9A-5CE3F3FE71FF}" type="sibTrans" cxnId="{405493B0-EBA3-401C-9DC9-77F82A54E4E8}">
      <dgm:prSet/>
      <dgm:spPr/>
      <dgm:t>
        <a:bodyPr/>
        <a:lstStyle/>
        <a:p>
          <a:endParaRPr lang="en-IN"/>
        </a:p>
      </dgm:t>
    </dgm:pt>
    <dgm:pt modelId="{5D8EDCB0-8518-4555-9F64-98B46B3A33D8}">
      <dgm:prSet/>
      <dgm:spPr/>
      <dgm:t>
        <a:bodyPr/>
        <a:lstStyle/>
        <a:p>
          <a:r>
            <a:rPr lang="en-IN" b="0" i="0"/>
            <a:t>• GPS / Location data</a:t>
          </a:r>
        </a:p>
      </dgm:t>
    </dgm:pt>
    <dgm:pt modelId="{AD4E3508-5203-41C3-9759-2BE5C32C69DF}" type="parTrans" cxnId="{5E94D12B-CECA-49C4-BE0E-0A27C5AAC367}">
      <dgm:prSet/>
      <dgm:spPr/>
      <dgm:t>
        <a:bodyPr/>
        <a:lstStyle/>
        <a:p>
          <a:endParaRPr lang="en-IN"/>
        </a:p>
      </dgm:t>
    </dgm:pt>
    <dgm:pt modelId="{2488F07B-C9E7-43F2-BB20-3470E78B28C1}" type="sibTrans" cxnId="{5E94D12B-CECA-49C4-BE0E-0A27C5AAC367}">
      <dgm:prSet/>
      <dgm:spPr/>
      <dgm:t>
        <a:bodyPr/>
        <a:lstStyle/>
        <a:p>
          <a:endParaRPr lang="en-IN"/>
        </a:p>
      </dgm:t>
    </dgm:pt>
    <dgm:pt modelId="{80B31717-DF4E-4307-BFA8-56BD9A1FAB56}">
      <dgm:prSet/>
      <dgm:spPr/>
      <dgm:t>
        <a:bodyPr/>
        <a:lstStyle/>
        <a:p>
          <a:r>
            <a:rPr lang="en-IN" b="0" i="0"/>
            <a:t>• Images and Videos</a:t>
          </a:r>
        </a:p>
      </dgm:t>
    </dgm:pt>
    <dgm:pt modelId="{DD8EECBF-71FE-47EF-8E3F-A65B3501FE16}" type="parTrans" cxnId="{6C34FB62-DE67-4745-A50D-7AB46895D5EB}">
      <dgm:prSet/>
      <dgm:spPr/>
      <dgm:t>
        <a:bodyPr/>
        <a:lstStyle/>
        <a:p>
          <a:endParaRPr lang="en-IN"/>
        </a:p>
      </dgm:t>
    </dgm:pt>
    <dgm:pt modelId="{928C5ED9-FA3B-4664-BADC-B36E45033CEF}" type="sibTrans" cxnId="{6C34FB62-DE67-4745-A50D-7AB46895D5EB}">
      <dgm:prSet/>
      <dgm:spPr/>
      <dgm:t>
        <a:bodyPr/>
        <a:lstStyle/>
        <a:p>
          <a:endParaRPr lang="en-IN"/>
        </a:p>
      </dgm:t>
    </dgm:pt>
    <dgm:pt modelId="{962D59B0-C65F-49C9-99B6-1D7E3173A646}">
      <dgm:prSet/>
      <dgm:spPr/>
      <dgm:t>
        <a:bodyPr/>
        <a:lstStyle/>
        <a:p>
          <a:r>
            <a:rPr lang="en-IN" b="0" i="0"/>
            <a:t>• User Generated Content (UGC)</a:t>
          </a:r>
        </a:p>
      </dgm:t>
    </dgm:pt>
    <dgm:pt modelId="{FE5ED366-0DA9-4A6C-BABE-80C6351CFD91}" type="parTrans" cxnId="{0375B040-9F65-4BE6-B923-B9624EAD1168}">
      <dgm:prSet/>
      <dgm:spPr/>
      <dgm:t>
        <a:bodyPr/>
        <a:lstStyle/>
        <a:p>
          <a:endParaRPr lang="en-IN"/>
        </a:p>
      </dgm:t>
    </dgm:pt>
    <dgm:pt modelId="{E6306096-3107-4F6D-9B79-F6FB01CABF16}" type="sibTrans" cxnId="{0375B040-9F65-4BE6-B923-B9624EAD1168}">
      <dgm:prSet/>
      <dgm:spPr/>
      <dgm:t>
        <a:bodyPr/>
        <a:lstStyle/>
        <a:p>
          <a:endParaRPr lang="en-IN"/>
        </a:p>
      </dgm:t>
    </dgm:pt>
    <dgm:pt modelId="{17FDD843-C033-4028-B2B9-ECFBD80352DC}">
      <dgm:prSet/>
      <dgm:spPr/>
      <dgm:t>
        <a:bodyPr/>
        <a:lstStyle/>
        <a:p>
          <a:r>
            <a:rPr lang="en-IN" b="0" i="0"/>
            <a:t>• Devices with sensors</a:t>
          </a:r>
        </a:p>
      </dgm:t>
    </dgm:pt>
    <dgm:pt modelId="{18A3CD22-4ECB-4384-B66A-1750E788F405}" type="parTrans" cxnId="{798EA506-1E15-4462-8AB3-C81533FE53AC}">
      <dgm:prSet/>
      <dgm:spPr/>
      <dgm:t>
        <a:bodyPr/>
        <a:lstStyle/>
        <a:p>
          <a:endParaRPr lang="en-IN"/>
        </a:p>
      </dgm:t>
    </dgm:pt>
    <dgm:pt modelId="{DD143E23-56D4-4FBC-A4CF-C2CFA1016CEC}" type="sibTrans" cxnId="{798EA506-1E15-4462-8AB3-C81533FE53AC}">
      <dgm:prSet/>
      <dgm:spPr/>
      <dgm:t>
        <a:bodyPr/>
        <a:lstStyle/>
        <a:p>
          <a:endParaRPr lang="en-IN"/>
        </a:p>
      </dgm:t>
    </dgm:pt>
    <dgm:pt modelId="{9A554F12-1DA0-4690-9844-B6478389BAEB}">
      <dgm:prSet/>
      <dgm:spPr/>
      <dgm:t>
        <a:bodyPr/>
        <a:lstStyle/>
        <a:p>
          <a:r>
            <a:rPr lang="en-IN" b="0" i="0"/>
            <a:t>Emails</a:t>
          </a:r>
          <a:endParaRPr lang="en-IN"/>
        </a:p>
      </dgm:t>
    </dgm:pt>
    <dgm:pt modelId="{456FAAEF-2197-48BF-B790-B6389B869B47}" type="parTrans" cxnId="{F890150B-8D49-41A4-84BB-BB5E92EA0656}">
      <dgm:prSet/>
      <dgm:spPr/>
      <dgm:t>
        <a:bodyPr/>
        <a:lstStyle/>
        <a:p>
          <a:endParaRPr lang="en-IN"/>
        </a:p>
      </dgm:t>
    </dgm:pt>
    <dgm:pt modelId="{CDECA50D-43D9-4EDD-9A2D-43D95E04E19C}" type="sibTrans" cxnId="{F890150B-8D49-41A4-84BB-BB5E92EA0656}">
      <dgm:prSet/>
      <dgm:spPr/>
      <dgm:t>
        <a:bodyPr/>
        <a:lstStyle/>
        <a:p>
          <a:endParaRPr lang="en-IN"/>
        </a:p>
      </dgm:t>
    </dgm:pt>
    <dgm:pt modelId="{FF5C0E6D-4DEB-4BDD-8221-CF4409382615}">
      <dgm:prSet/>
      <dgm:spPr/>
      <dgm:t>
        <a:bodyPr/>
        <a:lstStyle/>
        <a:p>
          <a:r>
            <a:rPr lang="en-IN" b="0" i="0"/>
            <a:t>Financial transactions</a:t>
          </a:r>
          <a:endParaRPr lang="en-IN"/>
        </a:p>
      </dgm:t>
    </dgm:pt>
    <dgm:pt modelId="{C18825C3-58E6-45C2-AA0D-A8DCFF554BFC}" type="parTrans" cxnId="{6540F7C0-992E-4B90-93D0-95937C996807}">
      <dgm:prSet/>
      <dgm:spPr/>
      <dgm:t>
        <a:bodyPr/>
        <a:lstStyle/>
        <a:p>
          <a:endParaRPr lang="en-IN"/>
        </a:p>
      </dgm:t>
    </dgm:pt>
    <dgm:pt modelId="{0FFA84D2-BAE5-4737-AB6A-BEFB0EEECF88}" type="sibTrans" cxnId="{6540F7C0-992E-4B90-93D0-95937C996807}">
      <dgm:prSet/>
      <dgm:spPr/>
      <dgm:t>
        <a:bodyPr/>
        <a:lstStyle/>
        <a:p>
          <a:endParaRPr lang="en-IN"/>
        </a:p>
      </dgm:t>
    </dgm:pt>
    <dgm:pt modelId="{FA6B1412-936C-4D21-82F1-BDF29087D7BC}" type="pres">
      <dgm:prSet presAssocID="{B02E773C-9871-41D0-833E-A9DA16BBA1D5}" presName="linear" presStyleCnt="0">
        <dgm:presLayoutVars>
          <dgm:animLvl val="lvl"/>
          <dgm:resizeHandles val="exact"/>
        </dgm:presLayoutVars>
      </dgm:prSet>
      <dgm:spPr/>
    </dgm:pt>
    <dgm:pt modelId="{CAFB3783-6ED5-495E-B95B-BB358D327AA5}" type="pres">
      <dgm:prSet presAssocID="{88FDEE82-3075-4220-BAA7-188F8BE8B7F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6E7DAF8-24D7-4D87-A0E0-B03CBC4B23AF}" type="pres">
      <dgm:prSet presAssocID="{E4640B29-EFD0-47A9-BC9A-5CE3F3FE71FF}" presName="spacer" presStyleCnt="0"/>
      <dgm:spPr/>
    </dgm:pt>
    <dgm:pt modelId="{81CE4C88-810E-4677-B059-382ECAC4A935}" type="pres">
      <dgm:prSet presAssocID="{5D8EDCB0-8518-4555-9F64-98B46B3A33D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BE9EE12-E453-4C1A-8165-D8B7B8402DF7}" type="pres">
      <dgm:prSet presAssocID="{2488F07B-C9E7-43F2-BB20-3470E78B28C1}" presName="spacer" presStyleCnt="0"/>
      <dgm:spPr/>
    </dgm:pt>
    <dgm:pt modelId="{81E6BFAC-ED43-456D-9AB6-91C3AE5F4D41}" type="pres">
      <dgm:prSet presAssocID="{80B31717-DF4E-4307-BFA8-56BD9A1FAB5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11DFC3C-2E82-41FA-A283-E41962EFEBF1}" type="pres">
      <dgm:prSet presAssocID="{928C5ED9-FA3B-4664-BADC-B36E45033CEF}" presName="spacer" presStyleCnt="0"/>
      <dgm:spPr/>
    </dgm:pt>
    <dgm:pt modelId="{59DBC574-BCB7-40A4-AFA3-6D990855D775}" type="pres">
      <dgm:prSet presAssocID="{962D59B0-C65F-49C9-99B6-1D7E3173A64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DF88773-BFC0-4860-9824-6E1E3D22A859}" type="pres">
      <dgm:prSet presAssocID="{E6306096-3107-4F6D-9B79-F6FB01CABF16}" presName="spacer" presStyleCnt="0"/>
      <dgm:spPr/>
    </dgm:pt>
    <dgm:pt modelId="{E5E2F48A-4F80-4CF0-94C7-F86833B11980}" type="pres">
      <dgm:prSet presAssocID="{17FDD843-C033-4028-B2B9-ECFBD80352D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F337F9E-4923-450F-8AF9-913224C7EBA7}" type="pres">
      <dgm:prSet presAssocID="{DD143E23-56D4-4FBC-A4CF-C2CFA1016CEC}" presName="spacer" presStyleCnt="0"/>
      <dgm:spPr/>
    </dgm:pt>
    <dgm:pt modelId="{7E307E14-6856-4097-9C6C-F00446EACDBA}" type="pres">
      <dgm:prSet presAssocID="{FF5C0E6D-4DEB-4BDD-8221-CF440938261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17543B3-F1AA-4B16-BB1D-F6D44050BFC9}" type="pres">
      <dgm:prSet presAssocID="{0FFA84D2-BAE5-4737-AB6A-BEFB0EEECF88}" presName="spacer" presStyleCnt="0"/>
      <dgm:spPr/>
    </dgm:pt>
    <dgm:pt modelId="{039F18AE-A63B-43B6-8C46-CC49E61CADBA}" type="pres">
      <dgm:prSet presAssocID="{9A554F12-1DA0-4690-9844-B6478389BAE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98EA506-1E15-4462-8AB3-C81533FE53AC}" srcId="{B02E773C-9871-41D0-833E-A9DA16BBA1D5}" destId="{17FDD843-C033-4028-B2B9-ECFBD80352DC}" srcOrd="4" destOrd="0" parTransId="{18A3CD22-4ECB-4384-B66A-1750E788F405}" sibTransId="{DD143E23-56D4-4FBC-A4CF-C2CFA1016CEC}"/>
    <dgm:cxn modelId="{37755807-2073-4EAB-B901-8BBDCC193B84}" type="presOf" srcId="{17FDD843-C033-4028-B2B9-ECFBD80352DC}" destId="{E5E2F48A-4F80-4CF0-94C7-F86833B11980}" srcOrd="0" destOrd="0" presId="urn:microsoft.com/office/officeart/2005/8/layout/vList2"/>
    <dgm:cxn modelId="{441D8E09-1922-43E3-8FF0-58C0B0AAD11D}" type="presOf" srcId="{B02E773C-9871-41D0-833E-A9DA16BBA1D5}" destId="{FA6B1412-936C-4D21-82F1-BDF29087D7BC}" srcOrd="0" destOrd="0" presId="urn:microsoft.com/office/officeart/2005/8/layout/vList2"/>
    <dgm:cxn modelId="{F890150B-8D49-41A4-84BB-BB5E92EA0656}" srcId="{B02E773C-9871-41D0-833E-A9DA16BBA1D5}" destId="{9A554F12-1DA0-4690-9844-B6478389BAEB}" srcOrd="6" destOrd="0" parTransId="{456FAAEF-2197-48BF-B790-B6389B869B47}" sibTransId="{CDECA50D-43D9-4EDD-9A2D-43D95E04E19C}"/>
    <dgm:cxn modelId="{FF823E14-53AF-46C9-B7E4-405F4330248B}" type="presOf" srcId="{9A554F12-1DA0-4690-9844-B6478389BAEB}" destId="{039F18AE-A63B-43B6-8C46-CC49E61CADBA}" srcOrd="0" destOrd="0" presId="urn:microsoft.com/office/officeart/2005/8/layout/vList2"/>
    <dgm:cxn modelId="{5E94D12B-CECA-49C4-BE0E-0A27C5AAC367}" srcId="{B02E773C-9871-41D0-833E-A9DA16BBA1D5}" destId="{5D8EDCB0-8518-4555-9F64-98B46B3A33D8}" srcOrd="1" destOrd="0" parTransId="{AD4E3508-5203-41C3-9759-2BE5C32C69DF}" sibTransId="{2488F07B-C9E7-43F2-BB20-3470E78B28C1}"/>
    <dgm:cxn modelId="{0375B040-9F65-4BE6-B923-B9624EAD1168}" srcId="{B02E773C-9871-41D0-833E-A9DA16BBA1D5}" destId="{962D59B0-C65F-49C9-99B6-1D7E3173A646}" srcOrd="3" destOrd="0" parTransId="{FE5ED366-0DA9-4A6C-BABE-80C6351CFD91}" sibTransId="{E6306096-3107-4F6D-9B79-F6FB01CABF16}"/>
    <dgm:cxn modelId="{6C34FB62-DE67-4745-A50D-7AB46895D5EB}" srcId="{B02E773C-9871-41D0-833E-A9DA16BBA1D5}" destId="{80B31717-DF4E-4307-BFA8-56BD9A1FAB56}" srcOrd="2" destOrd="0" parTransId="{DD8EECBF-71FE-47EF-8E3F-A65B3501FE16}" sibTransId="{928C5ED9-FA3B-4664-BADC-B36E45033CEF}"/>
    <dgm:cxn modelId="{D4A58C65-96F5-49CE-9084-499FFBC4835F}" type="presOf" srcId="{80B31717-DF4E-4307-BFA8-56BD9A1FAB56}" destId="{81E6BFAC-ED43-456D-9AB6-91C3AE5F4D41}" srcOrd="0" destOrd="0" presId="urn:microsoft.com/office/officeart/2005/8/layout/vList2"/>
    <dgm:cxn modelId="{305FC7AE-D039-4CEF-AA14-B8B322005BB5}" type="presOf" srcId="{5D8EDCB0-8518-4555-9F64-98B46B3A33D8}" destId="{81CE4C88-810E-4677-B059-382ECAC4A935}" srcOrd="0" destOrd="0" presId="urn:microsoft.com/office/officeart/2005/8/layout/vList2"/>
    <dgm:cxn modelId="{405493B0-EBA3-401C-9DC9-77F82A54E4E8}" srcId="{B02E773C-9871-41D0-833E-A9DA16BBA1D5}" destId="{88FDEE82-3075-4220-BAA7-188F8BE8B7F1}" srcOrd="0" destOrd="0" parTransId="{BCF428ED-6D8F-447D-968D-2EABA656402E}" sibTransId="{E4640B29-EFD0-47A9-BC9A-5CE3F3FE71FF}"/>
    <dgm:cxn modelId="{6540F7C0-992E-4B90-93D0-95937C996807}" srcId="{B02E773C-9871-41D0-833E-A9DA16BBA1D5}" destId="{FF5C0E6D-4DEB-4BDD-8221-CF4409382615}" srcOrd="5" destOrd="0" parTransId="{C18825C3-58E6-45C2-AA0D-A8DCFF554BFC}" sibTransId="{0FFA84D2-BAE5-4737-AB6A-BEFB0EEECF88}"/>
    <dgm:cxn modelId="{2F6343CB-5932-4206-BA4A-C5BD682E6773}" type="presOf" srcId="{962D59B0-C65F-49C9-99B6-1D7E3173A646}" destId="{59DBC574-BCB7-40A4-AFA3-6D990855D775}" srcOrd="0" destOrd="0" presId="urn:microsoft.com/office/officeart/2005/8/layout/vList2"/>
    <dgm:cxn modelId="{367EEDD3-098F-4F26-9C6E-7B8751DAEE92}" type="presOf" srcId="{88FDEE82-3075-4220-BAA7-188F8BE8B7F1}" destId="{CAFB3783-6ED5-495E-B95B-BB358D327AA5}" srcOrd="0" destOrd="0" presId="urn:microsoft.com/office/officeart/2005/8/layout/vList2"/>
    <dgm:cxn modelId="{6BDD57D5-F577-4456-B549-F5831F0FB2C9}" type="presOf" srcId="{FF5C0E6D-4DEB-4BDD-8221-CF4409382615}" destId="{7E307E14-6856-4097-9C6C-F00446EACDBA}" srcOrd="0" destOrd="0" presId="urn:microsoft.com/office/officeart/2005/8/layout/vList2"/>
    <dgm:cxn modelId="{6898F0B7-8EE9-4797-94F6-72552DF40E2B}" type="presParOf" srcId="{FA6B1412-936C-4D21-82F1-BDF29087D7BC}" destId="{CAFB3783-6ED5-495E-B95B-BB358D327AA5}" srcOrd="0" destOrd="0" presId="urn:microsoft.com/office/officeart/2005/8/layout/vList2"/>
    <dgm:cxn modelId="{30A51AF8-8093-46C7-BC64-E3AAAE51B177}" type="presParOf" srcId="{FA6B1412-936C-4D21-82F1-BDF29087D7BC}" destId="{F6E7DAF8-24D7-4D87-A0E0-B03CBC4B23AF}" srcOrd="1" destOrd="0" presId="urn:microsoft.com/office/officeart/2005/8/layout/vList2"/>
    <dgm:cxn modelId="{1F96B1A3-DF42-42EC-BB96-D5BFD3C64D8C}" type="presParOf" srcId="{FA6B1412-936C-4D21-82F1-BDF29087D7BC}" destId="{81CE4C88-810E-4677-B059-382ECAC4A935}" srcOrd="2" destOrd="0" presId="urn:microsoft.com/office/officeart/2005/8/layout/vList2"/>
    <dgm:cxn modelId="{A2D0BC97-17B4-47DD-8528-36023B5B9E82}" type="presParOf" srcId="{FA6B1412-936C-4D21-82F1-BDF29087D7BC}" destId="{EBE9EE12-E453-4C1A-8165-D8B7B8402DF7}" srcOrd="3" destOrd="0" presId="urn:microsoft.com/office/officeart/2005/8/layout/vList2"/>
    <dgm:cxn modelId="{4677004D-928C-485A-9A6E-A6C091C9EA16}" type="presParOf" srcId="{FA6B1412-936C-4D21-82F1-BDF29087D7BC}" destId="{81E6BFAC-ED43-456D-9AB6-91C3AE5F4D41}" srcOrd="4" destOrd="0" presId="urn:microsoft.com/office/officeart/2005/8/layout/vList2"/>
    <dgm:cxn modelId="{782D68D6-B089-4727-A832-FBB8476D9002}" type="presParOf" srcId="{FA6B1412-936C-4D21-82F1-BDF29087D7BC}" destId="{211DFC3C-2E82-41FA-A283-E41962EFEBF1}" srcOrd="5" destOrd="0" presId="urn:microsoft.com/office/officeart/2005/8/layout/vList2"/>
    <dgm:cxn modelId="{63AAFF76-34D2-45C6-8CE3-E497045A823B}" type="presParOf" srcId="{FA6B1412-936C-4D21-82F1-BDF29087D7BC}" destId="{59DBC574-BCB7-40A4-AFA3-6D990855D775}" srcOrd="6" destOrd="0" presId="urn:microsoft.com/office/officeart/2005/8/layout/vList2"/>
    <dgm:cxn modelId="{416900C5-DA27-4274-BBBE-D42D99F51A63}" type="presParOf" srcId="{FA6B1412-936C-4D21-82F1-BDF29087D7BC}" destId="{3DF88773-BFC0-4860-9824-6E1E3D22A859}" srcOrd="7" destOrd="0" presId="urn:microsoft.com/office/officeart/2005/8/layout/vList2"/>
    <dgm:cxn modelId="{869B1AFD-4BD9-43D0-BF68-491D7644C6CA}" type="presParOf" srcId="{FA6B1412-936C-4D21-82F1-BDF29087D7BC}" destId="{E5E2F48A-4F80-4CF0-94C7-F86833B11980}" srcOrd="8" destOrd="0" presId="urn:microsoft.com/office/officeart/2005/8/layout/vList2"/>
    <dgm:cxn modelId="{9293C926-4A8F-4036-B544-F67B89B2429D}" type="presParOf" srcId="{FA6B1412-936C-4D21-82F1-BDF29087D7BC}" destId="{BF337F9E-4923-450F-8AF9-913224C7EBA7}" srcOrd="9" destOrd="0" presId="urn:microsoft.com/office/officeart/2005/8/layout/vList2"/>
    <dgm:cxn modelId="{797733C4-5976-4884-BE14-F63FE2CC6549}" type="presParOf" srcId="{FA6B1412-936C-4D21-82F1-BDF29087D7BC}" destId="{7E307E14-6856-4097-9C6C-F00446EACDBA}" srcOrd="10" destOrd="0" presId="urn:microsoft.com/office/officeart/2005/8/layout/vList2"/>
    <dgm:cxn modelId="{BBF181A6-5E6D-4075-ABB6-0783BCF986BD}" type="presParOf" srcId="{FA6B1412-936C-4D21-82F1-BDF29087D7BC}" destId="{F17543B3-F1AA-4B16-BB1D-F6D44050BFC9}" srcOrd="11" destOrd="0" presId="urn:microsoft.com/office/officeart/2005/8/layout/vList2"/>
    <dgm:cxn modelId="{CE9725D6-1AFA-402C-989D-37E70568559C}" type="presParOf" srcId="{FA6B1412-936C-4D21-82F1-BDF29087D7BC}" destId="{039F18AE-A63B-43B6-8C46-CC49E61CADB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2E773C-9871-41D0-833E-A9DA16BBA1D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766C00-799B-4F25-AF5B-A4081C37C5C6}">
      <dgm:prSet/>
      <dgm:spPr/>
      <dgm:t>
        <a:bodyPr/>
        <a:lstStyle/>
        <a:p>
          <a:pPr>
            <a:defRPr cap="all"/>
          </a:pPr>
          <a:r>
            <a:rPr lang="en-IN">
              <a:latin typeface="Angsana New" panose="02020603050405020304" pitchFamily="18" charset="-34"/>
              <a:cs typeface="Angsana New" panose="02020603050405020304" pitchFamily="18" charset="-34"/>
            </a:rPr>
            <a:t>A good data analysis will help to understand the customer behaviour accurately.</a:t>
          </a:r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65D16F7-C044-4936-9640-36317BB21C92}" type="parTrans" cxnId="{F210E181-906D-417A-87D5-19180D1A1C2D}">
      <dgm:prSet/>
      <dgm:spPr/>
      <dgm:t>
        <a:bodyPr/>
        <a:lstStyle/>
        <a:p>
          <a:endParaRPr lang="en-US"/>
        </a:p>
      </dgm:t>
    </dgm:pt>
    <dgm:pt modelId="{F418B84F-3C60-486F-86AA-50EEB3177957}" type="sibTrans" cxnId="{F210E181-906D-417A-87D5-19180D1A1C2D}">
      <dgm:prSet/>
      <dgm:spPr/>
      <dgm:t>
        <a:bodyPr/>
        <a:lstStyle/>
        <a:p>
          <a:endParaRPr lang="en-US"/>
        </a:p>
      </dgm:t>
    </dgm:pt>
    <dgm:pt modelId="{9482B605-DA07-40C5-8C4D-E5CAFAEBE9B8}">
      <dgm:prSet/>
      <dgm:spPr/>
      <dgm:t>
        <a:bodyPr/>
        <a:lstStyle/>
        <a:p>
          <a:pPr>
            <a:defRPr cap="all"/>
          </a:pPr>
          <a:r>
            <a:rPr lang="en-US">
              <a:latin typeface="Angsana New" panose="02020603050405020304" pitchFamily="18" charset="-34"/>
              <a:cs typeface="Angsana New" panose="02020603050405020304" pitchFamily="18" charset="-34"/>
            </a:rPr>
            <a:t>With</a:t>
          </a:r>
          <a:r>
            <a:rPr lang="en-US" baseline="0">
              <a:latin typeface="Angsana New" panose="02020603050405020304" pitchFamily="18" charset="-34"/>
              <a:cs typeface="Angsana New" panose="02020603050405020304" pitchFamily="18" charset="-34"/>
            </a:rPr>
            <a:t> a good recommendation system and customizable solutions attrition rate can be minimized</a:t>
          </a:r>
          <a:endParaRPr lang="en-US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C1A9CD3-9490-4F9D-BA74-FF151AFD6D52}" type="parTrans" cxnId="{9B1C52DC-2125-4A95-8B0C-D7D1C20777CF}">
      <dgm:prSet/>
      <dgm:spPr/>
      <dgm:t>
        <a:bodyPr/>
        <a:lstStyle/>
        <a:p>
          <a:endParaRPr lang="en-US"/>
        </a:p>
      </dgm:t>
    </dgm:pt>
    <dgm:pt modelId="{E35D212C-34BF-408F-A262-67CE5A555C08}" type="sibTrans" cxnId="{9B1C52DC-2125-4A95-8B0C-D7D1C20777CF}">
      <dgm:prSet/>
      <dgm:spPr/>
      <dgm:t>
        <a:bodyPr/>
        <a:lstStyle/>
        <a:p>
          <a:endParaRPr lang="en-US"/>
        </a:p>
      </dgm:t>
    </dgm:pt>
    <dgm:pt modelId="{3631D7F3-30DA-4AFB-AA75-14A745403778}">
      <dgm:prSet/>
      <dgm:spPr/>
      <dgm:t>
        <a:bodyPr/>
        <a:lstStyle/>
        <a:p>
          <a:pPr>
            <a:defRPr cap="all"/>
          </a:pPr>
          <a:r>
            <a:rPr lang="en-US">
              <a:latin typeface="Angsana New" panose="02020603050405020304" pitchFamily="18" charset="-34"/>
              <a:cs typeface="Angsana New" panose="02020603050405020304" pitchFamily="18" charset="-34"/>
            </a:rPr>
            <a:t>Usage analytics leads to gaining upper hand against competitors</a:t>
          </a:r>
        </a:p>
      </dgm:t>
    </dgm:pt>
    <dgm:pt modelId="{FE752362-1F5D-4ECF-A5AA-EA5DF3266CDD}" type="parTrans" cxnId="{320EF50C-FE5A-4A27-9181-3FA8531490DA}">
      <dgm:prSet/>
      <dgm:spPr/>
      <dgm:t>
        <a:bodyPr/>
        <a:lstStyle/>
        <a:p>
          <a:endParaRPr lang="en-US"/>
        </a:p>
      </dgm:t>
    </dgm:pt>
    <dgm:pt modelId="{30C3F93E-88BC-4D60-AD9E-339F56821440}" type="sibTrans" cxnId="{320EF50C-FE5A-4A27-9181-3FA8531490DA}">
      <dgm:prSet/>
      <dgm:spPr/>
      <dgm:t>
        <a:bodyPr/>
        <a:lstStyle/>
        <a:p>
          <a:endParaRPr lang="en-US"/>
        </a:p>
      </dgm:t>
    </dgm:pt>
    <dgm:pt modelId="{26AE0731-8B79-4C79-96AE-C198358A6878}">
      <dgm:prSet/>
      <dgm:spPr/>
      <dgm:t>
        <a:bodyPr/>
        <a:lstStyle/>
        <a:p>
          <a:pPr>
            <a:defRPr cap="all"/>
          </a:pPr>
          <a:r>
            <a:rPr lang="en-US">
              <a:latin typeface="Angsana New" panose="02020603050405020304" pitchFamily="18" charset="-34"/>
              <a:cs typeface="Angsana New" panose="02020603050405020304" pitchFamily="18" charset="-34"/>
            </a:rPr>
            <a:t>It helps in generating more quality data and reduced response time to customers</a:t>
          </a:r>
        </a:p>
      </dgm:t>
    </dgm:pt>
    <dgm:pt modelId="{C7FE968C-1BAD-4B7E-8487-99AEA29B26E4}" type="parTrans" cxnId="{11E0F10A-6F91-4212-BE66-4702356CA792}">
      <dgm:prSet/>
      <dgm:spPr/>
      <dgm:t>
        <a:bodyPr/>
        <a:lstStyle/>
        <a:p>
          <a:endParaRPr lang="en-US"/>
        </a:p>
      </dgm:t>
    </dgm:pt>
    <dgm:pt modelId="{4D4CDC7D-D956-4054-9A1F-85067E360847}" type="sibTrans" cxnId="{11E0F10A-6F91-4212-BE66-4702356CA792}">
      <dgm:prSet/>
      <dgm:spPr/>
      <dgm:t>
        <a:bodyPr/>
        <a:lstStyle/>
        <a:p>
          <a:endParaRPr lang="en-US"/>
        </a:p>
      </dgm:t>
    </dgm:pt>
    <dgm:pt modelId="{540C1D0F-A865-4255-B2AC-12D546621F11}" type="pres">
      <dgm:prSet presAssocID="{B02E773C-9871-41D0-833E-A9DA16BBA1D5}" presName="outerComposite" presStyleCnt="0">
        <dgm:presLayoutVars>
          <dgm:chMax val="5"/>
          <dgm:dir/>
          <dgm:resizeHandles val="exact"/>
        </dgm:presLayoutVars>
      </dgm:prSet>
      <dgm:spPr/>
    </dgm:pt>
    <dgm:pt modelId="{F8DCD7F0-F412-40E4-A4B6-3ADF52BE5559}" type="pres">
      <dgm:prSet presAssocID="{B02E773C-9871-41D0-833E-A9DA16BBA1D5}" presName="dummyMaxCanvas" presStyleCnt="0">
        <dgm:presLayoutVars/>
      </dgm:prSet>
      <dgm:spPr/>
    </dgm:pt>
    <dgm:pt modelId="{41082126-8320-42AB-B350-86EB490879B3}" type="pres">
      <dgm:prSet presAssocID="{B02E773C-9871-41D0-833E-A9DA16BBA1D5}" presName="FourNodes_1" presStyleLbl="node1" presStyleIdx="0" presStyleCnt="4">
        <dgm:presLayoutVars>
          <dgm:bulletEnabled val="1"/>
        </dgm:presLayoutVars>
      </dgm:prSet>
      <dgm:spPr/>
    </dgm:pt>
    <dgm:pt modelId="{0B38B0B6-232B-4E38-A60A-8A9D11B3A47F}" type="pres">
      <dgm:prSet presAssocID="{B02E773C-9871-41D0-833E-A9DA16BBA1D5}" presName="FourNodes_2" presStyleLbl="node1" presStyleIdx="1" presStyleCnt="4">
        <dgm:presLayoutVars>
          <dgm:bulletEnabled val="1"/>
        </dgm:presLayoutVars>
      </dgm:prSet>
      <dgm:spPr/>
    </dgm:pt>
    <dgm:pt modelId="{5AE47982-A0B2-426E-8F36-A092B7979311}" type="pres">
      <dgm:prSet presAssocID="{B02E773C-9871-41D0-833E-A9DA16BBA1D5}" presName="FourNodes_3" presStyleLbl="node1" presStyleIdx="2" presStyleCnt="4">
        <dgm:presLayoutVars>
          <dgm:bulletEnabled val="1"/>
        </dgm:presLayoutVars>
      </dgm:prSet>
      <dgm:spPr/>
    </dgm:pt>
    <dgm:pt modelId="{301A0F43-2551-44BE-8EA8-A1AD01708781}" type="pres">
      <dgm:prSet presAssocID="{B02E773C-9871-41D0-833E-A9DA16BBA1D5}" presName="FourNodes_4" presStyleLbl="node1" presStyleIdx="3" presStyleCnt="4">
        <dgm:presLayoutVars>
          <dgm:bulletEnabled val="1"/>
        </dgm:presLayoutVars>
      </dgm:prSet>
      <dgm:spPr/>
    </dgm:pt>
    <dgm:pt modelId="{EBFF27FC-9B4A-428F-B115-40FF5F33579B}" type="pres">
      <dgm:prSet presAssocID="{B02E773C-9871-41D0-833E-A9DA16BBA1D5}" presName="FourConn_1-2" presStyleLbl="fgAccFollowNode1" presStyleIdx="0" presStyleCnt="3">
        <dgm:presLayoutVars>
          <dgm:bulletEnabled val="1"/>
        </dgm:presLayoutVars>
      </dgm:prSet>
      <dgm:spPr/>
    </dgm:pt>
    <dgm:pt modelId="{F055F11A-32D5-499D-B5DD-CB68534B5C0F}" type="pres">
      <dgm:prSet presAssocID="{B02E773C-9871-41D0-833E-A9DA16BBA1D5}" presName="FourConn_2-3" presStyleLbl="fgAccFollowNode1" presStyleIdx="1" presStyleCnt="3">
        <dgm:presLayoutVars>
          <dgm:bulletEnabled val="1"/>
        </dgm:presLayoutVars>
      </dgm:prSet>
      <dgm:spPr/>
    </dgm:pt>
    <dgm:pt modelId="{22410CF3-C0CF-4749-9D61-3B4610F1A410}" type="pres">
      <dgm:prSet presAssocID="{B02E773C-9871-41D0-833E-A9DA16BBA1D5}" presName="FourConn_3-4" presStyleLbl="fgAccFollowNode1" presStyleIdx="2" presStyleCnt="3">
        <dgm:presLayoutVars>
          <dgm:bulletEnabled val="1"/>
        </dgm:presLayoutVars>
      </dgm:prSet>
      <dgm:spPr/>
    </dgm:pt>
    <dgm:pt modelId="{03632FF7-2ACE-4770-ABB6-AC619FA0F212}" type="pres">
      <dgm:prSet presAssocID="{B02E773C-9871-41D0-833E-A9DA16BBA1D5}" presName="FourNodes_1_text" presStyleLbl="node1" presStyleIdx="3" presStyleCnt="4">
        <dgm:presLayoutVars>
          <dgm:bulletEnabled val="1"/>
        </dgm:presLayoutVars>
      </dgm:prSet>
      <dgm:spPr/>
    </dgm:pt>
    <dgm:pt modelId="{8C2B95F1-D033-4F2D-B7EA-B42AC87611FC}" type="pres">
      <dgm:prSet presAssocID="{B02E773C-9871-41D0-833E-A9DA16BBA1D5}" presName="FourNodes_2_text" presStyleLbl="node1" presStyleIdx="3" presStyleCnt="4">
        <dgm:presLayoutVars>
          <dgm:bulletEnabled val="1"/>
        </dgm:presLayoutVars>
      </dgm:prSet>
      <dgm:spPr/>
    </dgm:pt>
    <dgm:pt modelId="{F2285ADA-6E2B-4576-A49C-6815699CC012}" type="pres">
      <dgm:prSet presAssocID="{B02E773C-9871-41D0-833E-A9DA16BBA1D5}" presName="FourNodes_3_text" presStyleLbl="node1" presStyleIdx="3" presStyleCnt="4">
        <dgm:presLayoutVars>
          <dgm:bulletEnabled val="1"/>
        </dgm:presLayoutVars>
      </dgm:prSet>
      <dgm:spPr/>
    </dgm:pt>
    <dgm:pt modelId="{55A30764-C1E9-4BFB-9A87-6D1F59461C21}" type="pres">
      <dgm:prSet presAssocID="{B02E773C-9871-41D0-833E-A9DA16BBA1D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E0F10A-6F91-4212-BE66-4702356CA792}" srcId="{B02E773C-9871-41D0-833E-A9DA16BBA1D5}" destId="{26AE0731-8B79-4C79-96AE-C198358A6878}" srcOrd="3" destOrd="0" parTransId="{C7FE968C-1BAD-4B7E-8487-99AEA29B26E4}" sibTransId="{4D4CDC7D-D956-4054-9A1F-85067E360847}"/>
    <dgm:cxn modelId="{320EF50C-FE5A-4A27-9181-3FA8531490DA}" srcId="{B02E773C-9871-41D0-833E-A9DA16BBA1D5}" destId="{3631D7F3-30DA-4AFB-AA75-14A745403778}" srcOrd="2" destOrd="0" parTransId="{FE752362-1F5D-4ECF-A5AA-EA5DF3266CDD}" sibTransId="{30C3F93E-88BC-4D60-AD9E-339F56821440}"/>
    <dgm:cxn modelId="{37AA401C-F64E-4431-B6B3-FFD3A1CEFD18}" type="presOf" srcId="{F418B84F-3C60-486F-86AA-50EEB3177957}" destId="{EBFF27FC-9B4A-428F-B115-40FF5F33579B}" srcOrd="0" destOrd="0" presId="urn:microsoft.com/office/officeart/2005/8/layout/vProcess5"/>
    <dgm:cxn modelId="{18152821-7DBD-45F2-911F-94057A03F4A5}" type="presOf" srcId="{26AE0731-8B79-4C79-96AE-C198358A6878}" destId="{55A30764-C1E9-4BFB-9A87-6D1F59461C21}" srcOrd="1" destOrd="0" presId="urn:microsoft.com/office/officeart/2005/8/layout/vProcess5"/>
    <dgm:cxn modelId="{74438F22-50DA-47C7-B009-D47F722DC7D7}" type="presOf" srcId="{B2766C00-799B-4F25-AF5B-A4081C37C5C6}" destId="{03632FF7-2ACE-4770-ABB6-AC619FA0F212}" srcOrd="1" destOrd="0" presId="urn:microsoft.com/office/officeart/2005/8/layout/vProcess5"/>
    <dgm:cxn modelId="{C7B53625-3BF8-4D64-8304-BC828E1A0D76}" type="presOf" srcId="{B2766C00-799B-4F25-AF5B-A4081C37C5C6}" destId="{41082126-8320-42AB-B350-86EB490879B3}" srcOrd="0" destOrd="0" presId="urn:microsoft.com/office/officeart/2005/8/layout/vProcess5"/>
    <dgm:cxn modelId="{75C0C23A-EFB4-4C24-AA50-4F247B92F4ED}" type="presOf" srcId="{9482B605-DA07-40C5-8C4D-E5CAFAEBE9B8}" destId="{8C2B95F1-D033-4F2D-B7EA-B42AC87611FC}" srcOrd="1" destOrd="0" presId="urn:microsoft.com/office/officeart/2005/8/layout/vProcess5"/>
    <dgm:cxn modelId="{6ED60065-C4E7-41B0-8EF7-6E065BAA0103}" type="presOf" srcId="{E35D212C-34BF-408F-A262-67CE5A555C08}" destId="{F055F11A-32D5-499D-B5DD-CB68534B5C0F}" srcOrd="0" destOrd="0" presId="urn:microsoft.com/office/officeart/2005/8/layout/vProcess5"/>
    <dgm:cxn modelId="{70B1ED47-81E7-4CD5-9BDF-9F7AE96D39AB}" type="presOf" srcId="{26AE0731-8B79-4C79-96AE-C198358A6878}" destId="{301A0F43-2551-44BE-8EA8-A1AD01708781}" srcOrd="0" destOrd="0" presId="urn:microsoft.com/office/officeart/2005/8/layout/vProcess5"/>
    <dgm:cxn modelId="{00A7A456-5376-4F45-96F5-1484E183C45B}" type="presOf" srcId="{9482B605-DA07-40C5-8C4D-E5CAFAEBE9B8}" destId="{0B38B0B6-232B-4E38-A60A-8A9D11B3A47F}" srcOrd="0" destOrd="0" presId="urn:microsoft.com/office/officeart/2005/8/layout/vProcess5"/>
    <dgm:cxn modelId="{F210E181-906D-417A-87D5-19180D1A1C2D}" srcId="{B02E773C-9871-41D0-833E-A9DA16BBA1D5}" destId="{B2766C00-799B-4F25-AF5B-A4081C37C5C6}" srcOrd="0" destOrd="0" parTransId="{D65D16F7-C044-4936-9640-36317BB21C92}" sibTransId="{F418B84F-3C60-486F-86AA-50EEB3177957}"/>
    <dgm:cxn modelId="{C000098C-5267-4B1E-9D51-A9583BC3EF4C}" type="presOf" srcId="{3631D7F3-30DA-4AFB-AA75-14A745403778}" destId="{5AE47982-A0B2-426E-8F36-A092B7979311}" srcOrd="0" destOrd="0" presId="urn:microsoft.com/office/officeart/2005/8/layout/vProcess5"/>
    <dgm:cxn modelId="{8703BE8F-84BF-4E9A-9F77-1AFB5C8E080F}" type="presOf" srcId="{B02E773C-9871-41D0-833E-A9DA16BBA1D5}" destId="{540C1D0F-A865-4255-B2AC-12D546621F11}" srcOrd="0" destOrd="0" presId="urn:microsoft.com/office/officeart/2005/8/layout/vProcess5"/>
    <dgm:cxn modelId="{1FE0509D-E5C6-470E-A6E5-D83907B27962}" type="presOf" srcId="{3631D7F3-30DA-4AFB-AA75-14A745403778}" destId="{F2285ADA-6E2B-4576-A49C-6815699CC012}" srcOrd="1" destOrd="0" presId="urn:microsoft.com/office/officeart/2005/8/layout/vProcess5"/>
    <dgm:cxn modelId="{9B1C52DC-2125-4A95-8B0C-D7D1C20777CF}" srcId="{B02E773C-9871-41D0-833E-A9DA16BBA1D5}" destId="{9482B605-DA07-40C5-8C4D-E5CAFAEBE9B8}" srcOrd="1" destOrd="0" parTransId="{5C1A9CD3-9490-4F9D-BA74-FF151AFD6D52}" sibTransId="{E35D212C-34BF-408F-A262-67CE5A555C08}"/>
    <dgm:cxn modelId="{F8769EF7-3250-4CDB-8F55-33AFC7313E25}" type="presOf" srcId="{30C3F93E-88BC-4D60-AD9E-339F56821440}" destId="{22410CF3-C0CF-4749-9D61-3B4610F1A410}" srcOrd="0" destOrd="0" presId="urn:microsoft.com/office/officeart/2005/8/layout/vProcess5"/>
    <dgm:cxn modelId="{C97834D6-737C-493B-90F7-49C16A1B830A}" type="presParOf" srcId="{540C1D0F-A865-4255-B2AC-12D546621F11}" destId="{F8DCD7F0-F412-40E4-A4B6-3ADF52BE5559}" srcOrd="0" destOrd="0" presId="urn:microsoft.com/office/officeart/2005/8/layout/vProcess5"/>
    <dgm:cxn modelId="{FAA9F142-6B78-4BD3-A31A-1AF15C3C0F04}" type="presParOf" srcId="{540C1D0F-A865-4255-B2AC-12D546621F11}" destId="{41082126-8320-42AB-B350-86EB490879B3}" srcOrd="1" destOrd="0" presId="urn:microsoft.com/office/officeart/2005/8/layout/vProcess5"/>
    <dgm:cxn modelId="{26E000CB-21BA-47E3-B274-31E9B35C8E2B}" type="presParOf" srcId="{540C1D0F-A865-4255-B2AC-12D546621F11}" destId="{0B38B0B6-232B-4E38-A60A-8A9D11B3A47F}" srcOrd="2" destOrd="0" presId="urn:microsoft.com/office/officeart/2005/8/layout/vProcess5"/>
    <dgm:cxn modelId="{B8858449-D328-4BA6-A693-0F33A42F8103}" type="presParOf" srcId="{540C1D0F-A865-4255-B2AC-12D546621F11}" destId="{5AE47982-A0B2-426E-8F36-A092B7979311}" srcOrd="3" destOrd="0" presId="urn:microsoft.com/office/officeart/2005/8/layout/vProcess5"/>
    <dgm:cxn modelId="{9BB349EA-C326-42C1-9805-A72100452513}" type="presParOf" srcId="{540C1D0F-A865-4255-B2AC-12D546621F11}" destId="{301A0F43-2551-44BE-8EA8-A1AD01708781}" srcOrd="4" destOrd="0" presId="urn:microsoft.com/office/officeart/2005/8/layout/vProcess5"/>
    <dgm:cxn modelId="{258E50FC-F5D6-4CA7-A41E-65657D6D7CA1}" type="presParOf" srcId="{540C1D0F-A865-4255-B2AC-12D546621F11}" destId="{EBFF27FC-9B4A-428F-B115-40FF5F33579B}" srcOrd="5" destOrd="0" presId="urn:microsoft.com/office/officeart/2005/8/layout/vProcess5"/>
    <dgm:cxn modelId="{3080F4F7-81F1-4BD3-B666-DAC25D0837E4}" type="presParOf" srcId="{540C1D0F-A865-4255-B2AC-12D546621F11}" destId="{F055F11A-32D5-499D-B5DD-CB68534B5C0F}" srcOrd="6" destOrd="0" presId="urn:microsoft.com/office/officeart/2005/8/layout/vProcess5"/>
    <dgm:cxn modelId="{BD2B5EE3-177D-4421-B32A-2C8A86A31C5F}" type="presParOf" srcId="{540C1D0F-A865-4255-B2AC-12D546621F11}" destId="{22410CF3-C0CF-4749-9D61-3B4610F1A410}" srcOrd="7" destOrd="0" presId="urn:microsoft.com/office/officeart/2005/8/layout/vProcess5"/>
    <dgm:cxn modelId="{17B0533C-9880-4E62-9446-7D90B7101282}" type="presParOf" srcId="{540C1D0F-A865-4255-B2AC-12D546621F11}" destId="{03632FF7-2ACE-4770-ABB6-AC619FA0F212}" srcOrd="8" destOrd="0" presId="urn:microsoft.com/office/officeart/2005/8/layout/vProcess5"/>
    <dgm:cxn modelId="{B148FD1A-93AD-4CAB-A644-0761C156D282}" type="presParOf" srcId="{540C1D0F-A865-4255-B2AC-12D546621F11}" destId="{8C2B95F1-D033-4F2D-B7EA-B42AC87611FC}" srcOrd="9" destOrd="0" presId="urn:microsoft.com/office/officeart/2005/8/layout/vProcess5"/>
    <dgm:cxn modelId="{C3D402B2-B533-448A-8217-902FBB8122B1}" type="presParOf" srcId="{540C1D0F-A865-4255-B2AC-12D546621F11}" destId="{F2285ADA-6E2B-4576-A49C-6815699CC012}" srcOrd="10" destOrd="0" presId="urn:microsoft.com/office/officeart/2005/8/layout/vProcess5"/>
    <dgm:cxn modelId="{3B65A1F0-34F7-4241-B91C-B44168D7662B}" type="presParOf" srcId="{540C1D0F-A865-4255-B2AC-12D546621F11}" destId="{55A30764-C1E9-4BFB-9A87-6D1F59461C2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9ADAA-F092-4CE4-B370-7B7327FF647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BADE0-C7D2-4DFB-AD9C-F34D305E5E3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>
              <a:latin typeface="Angsana New" panose="02020603050405020304" pitchFamily="18" charset="-34"/>
              <a:cs typeface="Angsana New" panose="02020603050405020304" pitchFamily="18" charset="-34"/>
            </a:rPr>
            <a:t>Considering twilio.com web traffic data this report is a built to analyze approaches to measure metrics and build predictions &amp; recommendation</a:t>
          </a:r>
          <a:r>
            <a:rPr lang="en-US" sz="3700" kern="1200" dirty="0"/>
            <a:t>.</a:t>
          </a:r>
        </a:p>
      </dsp:txBody>
      <dsp:txXfrm>
        <a:off x="0" y="0"/>
        <a:ext cx="6492875" cy="2552700"/>
      </dsp:txXfrm>
    </dsp:sp>
    <dsp:sp modelId="{72569D89-A215-4189-8B42-093506D8918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E3CF4-B93C-4150-946F-8A8A58E6ACF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Some of the key features are highlighted</a:t>
          </a:r>
          <a:r>
            <a:rPr lang="en-IN" sz="37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 and a detailed approach can be followed once there is a access of complete data</a:t>
          </a:r>
          <a:r>
            <a:rPr lang="en-IN" sz="3700" kern="1200" dirty="0">
              <a:latin typeface="Aharoni" panose="02010803020104030203" pitchFamily="2" charset="-79"/>
              <a:cs typeface="Aharoni" panose="02010803020104030203" pitchFamily="2" charset="-79"/>
            </a:rPr>
            <a:t>.</a:t>
          </a:r>
          <a:endParaRPr lang="en-US" sz="37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0B7-6ED9-4B09-905F-E68D9C6D71E0}">
      <dsp:nvSpPr>
        <dsp:cNvPr id="0" name=""/>
        <dsp:cNvSpPr/>
      </dsp:nvSpPr>
      <dsp:spPr>
        <a:xfrm>
          <a:off x="408868" y="424948"/>
          <a:ext cx="1189284" cy="118928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9C47A-161B-463F-8291-8AE953327036}">
      <dsp:nvSpPr>
        <dsp:cNvPr id="0" name=""/>
        <dsp:cNvSpPr/>
      </dsp:nvSpPr>
      <dsp:spPr>
        <a:xfrm>
          <a:off x="662322" y="678402"/>
          <a:ext cx="682376" cy="6823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B54AC-695A-4DF5-8E85-C112116F0C87}">
      <dsp:nvSpPr>
        <dsp:cNvPr id="0" name=""/>
        <dsp:cNvSpPr/>
      </dsp:nvSpPr>
      <dsp:spPr>
        <a:xfrm>
          <a:off x="28687" y="1984665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Customers facing issues with the interface</a:t>
          </a:r>
          <a:endParaRPr lang="en-US" sz="1500" kern="1200" dirty="0"/>
        </a:p>
      </dsp:txBody>
      <dsp:txXfrm>
        <a:off x="28687" y="1984665"/>
        <a:ext cx="1949646" cy="720000"/>
      </dsp:txXfrm>
    </dsp:sp>
    <dsp:sp modelId="{EE648CB4-28FD-448F-818F-1C55DF5858C8}">
      <dsp:nvSpPr>
        <dsp:cNvPr id="0" name=""/>
        <dsp:cNvSpPr/>
      </dsp:nvSpPr>
      <dsp:spPr>
        <a:xfrm>
          <a:off x="2699703" y="424948"/>
          <a:ext cx="1189284" cy="118928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03265-FA20-40C9-A678-D075DC1F0E1B}">
      <dsp:nvSpPr>
        <dsp:cNvPr id="0" name=""/>
        <dsp:cNvSpPr/>
      </dsp:nvSpPr>
      <dsp:spPr>
        <a:xfrm>
          <a:off x="2953157" y="678402"/>
          <a:ext cx="682376" cy="6823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FFC7A-C514-4446-BA4B-DF82CD1658D5}">
      <dsp:nvSpPr>
        <dsp:cNvPr id="0" name=""/>
        <dsp:cNvSpPr/>
      </dsp:nvSpPr>
      <dsp:spPr>
        <a:xfrm>
          <a:off x="2319522" y="1984665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Customer support issues</a:t>
          </a:r>
          <a:endParaRPr lang="en-US" sz="1500" kern="1200" dirty="0"/>
        </a:p>
      </dsp:txBody>
      <dsp:txXfrm>
        <a:off x="2319522" y="1984665"/>
        <a:ext cx="1949646" cy="720000"/>
      </dsp:txXfrm>
    </dsp:sp>
    <dsp:sp modelId="{5AB65A70-16DD-4C09-B467-F98A1E084B9C}">
      <dsp:nvSpPr>
        <dsp:cNvPr id="0" name=""/>
        <dsp:cNvSpPr/>
      </dsp:nvSpPr>
      <dsp:spPr>
        <a:xfrm>
          <a:off x="4990538" y="424948"/>
          <a:ext cx="1189284" cy="118928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7207A-CF14-45AF-A8DE-06AB59F355FE}">
      <dsp:nvSpPr>
        <dsp:cNvPr id="0" name=""/>
        <dsp:cNvSpPr/>
      </dsp:nvSpPr>
      <dsp:spPr>
        <a:xfrm>
          <a:off x="5243992" y="678402"/>
          <a:ext cx="682376" cy="6823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17C47-DA2E-4998-8784-E092EB52A892}">
      <dsp:nvSpPr>
        <dsp:cNvPr id="0" name=""/>
        <dsp:cNvSpPr/>
      </dsp:nvSpPr>
      <dsp:spPr>
        <a:xfrm>
          <a:off x="4610356" y="1984665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High Bounce rate from website visitors</a:t>
          </a:r>
          <a:endParaRPr lang="en-US" sz="1500" kern="1200" dirty="0"/>
        </a:p>
      </dsp:txBody>
      <dsp:txXfrm>
        <a:off x="4610356" y="1984665"/>
        <a:ext cx="1949646" cy="720000"/>
      </dsp:txXfrm>
    </dsp:sp>
    <dsp:sp modelId="{28344BC6-ACAB-4961-B840-11EECE8CE55F}">
      <dsp:nvSpPr>
        <dsp:cNvPr id="0" name=""/>
        <dsp:cNvSpPr/>
      </dsp:nvSpPr>
      <dsp:spPr>
        <a:xfrm>
          <a:off x="408868" y="3192077"/>
          <a:ext cx="1189284" cy="118928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401C6-78C8-4AE0-9363-3A718021FB6F}">
      <dsp:nvSpPr>
        <dsp:cNvPr id="0" name=""/>
        <dsp:cNvSpPr/>
      </dsp:nvSpPr>
      <dsp:spPr>
        <a:xfrm>
          <a:off x="662322" y="3445531"/>
          <a:ext cx="682376" cy="6823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084C8-D184-419E-A697-0577DA0E1B0B}">
      <dsp:nvSpPr>
        <dsp:cNvPr id="0" name=""/>
        <dsp:cNvSpPr/>
      </dsp:nvSpPr>
      <dsp:spPr>
        <a:xfrm>
          <a:off x="28687" y="4751794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A more customer friendly application</a:t>
          </a:r>
          <a:endParaRPr lang="en-US" sz="1500" kern="1200" dirty="0"/>
        </a:p>
      </dsp:txBody>
      <dsp:txXfrm>
        <a:off x="28687" y="4751794"/>
        <a:ext cx="1949646" cy="720000"/>
      </dsp:txXfrm>
    </dsp:sp>
    <dsp:sp modelId="{EAC901BF-98C1-4117-8939-036D019FF21E}">
      <dsp:nvSpPr>
        <dsp:cNvPr id="0" name=""/>
        <dsp:cNvSpPr/>
      </dsp:nvSpPr>
      <dsp:spPr>
        <a:xfrm>
          <a:off x="2699703" y="3192077"/>
          <a:ext cx="1189284" cy="118928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7AEDF-AE2A-476F-9239-9E4B429CD8A8}">
      <dsp:nvSpPr>
        <dsp:cNvPr id="0" name=""/>
        <dsp:cNvSpPr/>
      </dsp:nvSpPr>
      <dsp:spPr>
        <a:xfrm>
          <a:off x="2953157" y="3445531"/>
          <a:ext cx="682376" cy="6823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9697A-D9CD-4CBF-BCB2-9126F7DC51A6}">
      <dsp:nvSpPr>
        <dsp:cNvPr id="0" name=""/>
        <dsp:cNvSpPr/>
      </dsp:nvSpPr>
      <dsp:spPr>
        <a:xfrm>
          <a:off x="2319522" y="4751794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High response time</a:t>
          </a:r>
          <a:endParaRPr lang="en-US" sz="1500" kern="1200" dirty="0"/>
        </a:p>
      </dsp:txBody>
      <dsp:txXfrm>
        <a:off x="2319522" y="4751794"/>
        <a:ext cx="1949646" cy="720000"/>
      </dsp:txXfrm>
    </dsp:sp>
    <dsp:sp modelId="{CC203992-8102-4700-8CF5-6858105CB990}">
      <dsp:nvSpPr>
        <dsp:cNvPr id="0" name=""/>
        <dsp:cNvSpPr/>
      </dsp:nvSpPr>
      <dsp:spPr>
        <a:xfrm>
          <a:off x="4990538" y="3192077"/>
          <a:ext cx="1189284" cy="118928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D3E72-BE5B-4C8B-ADE9-5C4CD72B5436}">
      <dsp:nvSpPr>
        <dsp:cNvPr id="0" name=""/>
        <dsp:cNvSpPr/>
      </dsp:nvSpPr>
      <dsp:spPr>
        <a:xfrm>
          <a:off x="5243992" y="3445531"/>
          <a:ext cx="682376" cy="6823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5A3B4-611F-45B6-99C9-0E9D611E4FDC}">
      <dsp:nvSpPr>
        <dsp:cNvPr id="0" name=""/>
        <dsp:cNvSpPr/>
      </dsp:nvSpPr>
      <dsp:spPr>
        <a:xfrm>
          <a:off x="4610356" y="4751794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Tracking unnecessary contact to customers</a:t>
          </a:r>
          <a:endParaRPr lang="en-US" sz="1500" kern="1200" dirty="0"/>
        </a:p>
      </dsp:txBody>
      <dsp:txXfrm>
        <a:off x="4610356" y="4751794"/>
        <a:ext cx="194964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D2CD0-67B2-42D9-8853-3774847318F9}">
      <dsp:nvSpPr>
        <dsp:cNvPr id="0" name=""/>
        <dsp:cNvSpPr/>
      </dsp:nvSpPr>
      <dsp:spPr>
        <a:xfrm>
          <a:off x="0" y="2447"/>
          <a:ext cx="6248400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40C43-57BC-48BE-824E-EFD42987E40B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84728-1290-4C2A-89DB-6ECAF5BBD363}">
      <dsp:nvSpPr>
        <dsp:cNvPr id="0" name=""/>
        <dsp:cNvSpPr/>
      </dsp:nvSpPr>
      <dsp:spPr>
        <a:xfrm>
          <a:off x="1432649" y="2447"/>
          <a:ext cx="481575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Predicting the business behaviour utilizing the historical trends.</a:t>
          </a:r>
          <a:endParaRPr lang="en-US" sz="2200" kern="1200" dirty="0"/>
        </a:p>
      </dsp:txBody>
      <dsp:txXfrm>
        <a:off x="1432649" y="2447"/>
        <a:ext cx="4815750" cy="1240389"/>
      </dsp:txXfrm>
    </dsp:sp>
    <dsp:sp modelId="{FB1250D7-A584-4CD3-9AB3-DAE541E693F4}">
      <dsp:nvSpPr>
        <dsp:cNvPr id="0" name=""/>
        <dsp:cNvSpPr/>
      </dsp:nvSpPr>
      <dsp:spPr>
        <a:xfrm>
          <a:off x="0" y="1552933"/>
          <a:ext cx="6248400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91593-BF45-4942-8496-237ED6EC307B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7B30F-F575-485F-AC4F-491A328C1C66}">
      <dsp:nvSpPr>
        <dsp:cNvPr id="0" name=""/>
        <dsp:cNvSpPr/>
      </dsp:nvSpPr>
      <dsp:spPr>
        <a:xfrm>
          <a:off x="1432649" y="1552933"/>
          <a:ext cx="481575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Predicting usage analytics as per the user personas</a:t>
          </a:r>
          <a:endParaRPr lang="en-US" sz="2200" kern="1200" dirty="0"/>
        </a:p>
      </dsp:txBody>
      <dsp:txXfrm>
        <a:off x="1432649" y="1552933"/>
        <a:ext cx="4815750" cy="1240389"/>
      </dsp:txXfrm>
    </dsp:sp>
    <dsp:sp modelId="{C2FB7DE5-AD08-45D8-A6D2-0B580DF99F96}">
      <dsp:nvSpPr>
        <dsp:cNvPr id="0" name=""/>
        <dsp:cNvSpPr/>
      </dsp:nvSpPr>
      <dsp:spPr>
        <a:xfrm>
          <a:off x="0" y="3103420"/>
          <a:ext cx="6248400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724AE-78C1-4554-91A2-B6920BE711B6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9DEC-68AE-44A9-8F1F-A05E81B1F232}">
      <dsp:nvSpPr>
        <dsp:cNvPr id="0" name=""/>
        <dsp:cNvSpPr/>
      </dsp:nvSpPr>
      <dsp:spPr>
        <a:xfrm>
          <a:off x="1432649" y="3103420"/>
          <a:ext cx="481575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Forecasting the trend in traffic &amp; conversion rate.</a:t>
          </a:r>
          <a:endParaRPr lang="en-US" sz="2200" kern="1200" dirty="0"/>
        </a:p>
      </dsp:txBody>
      <dsp:txXfrm>
        <a:off x="1432649" y="3103420"/>
        <a:ext cx="4815750" cy="1240389"/>
      </dsp:txXfrm>
    </dsp:sp>
    <dsp:sp modelId="{13AD31CF-F055-4ABF-A2BA-2BB9A27DC2D1}">
      <dsp:nvSpPr>
        <dsp:cNvPr id="0" name=""/>
        <dsp:cNvSpPr/>
      </dsp:nvSpPr>
      <dsp:spPr>
        <a:xfrm>
          <a:off x="0" y="4653906"/>
          <a:ext cx="6248400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0E5F0-11E8-4057-8511-1AB4148C788E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FA895-B17D-4769-B10E-3B0CD6178D42}">
      <dsp:nvSpPr>
        <dsp:cNvPr id="0" name=""/>
        <dsp:cNvSpPr/>
      </dsp:nvSpPr>
      <dsp:spPr>
        <a:xfrm>
          <a:off x="1432649" y="4653906"/>
          <a:ext cx="481575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Customizable solutions to users.</a:t>
          </a:r>
          <a:endParaRPr lang="en-US" sz="2200" kern="1200" dirty="0"/>
        </a:p>
      </dsp:txBody>
      <dsp:txXfrm>
        <a:off x="1432649" y="4653906"/>
        <a:ext cx="4815750" cy="1240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1B2F0-0964-4232-AC64-626B2D6E1A23}">
      <dsp:nvSpPr>
        <dsp:cNvPr id="0" name=""/>
        <dsp:cNvSpPr/>
      </dsp:nvSpPr>
      <dsp:spPr>
        <a:xfrm>
          <a:off x="463845" y="22206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80FBD-2148-4822-95DB-1DAFB07D1757}">
      <dsp:nvSpPr>
        <dsp:cNvPr id="0" name=""/>
        <dsp:cNvSpPr/>
      </dsp:nvSpPr>
      <dsp:spPr>
        <a:xfrm>
          <a:off x="712470" y="470691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FD6592-59D1-44AC-863A-449E559697CB}">
      <dsp:nvSpPr>
        <dsp:cNvPr id="0" name=""/>
        <dsp:cNvSpPr/>
      </dsp:nvSpPr>
      <dsp:spPr>
        <a:xfrm>
          <a:off x="84845" y="1781342"/>
          <a:ext cx="1912500" cy="1528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Session Duration - 05:53 minutes; 7.08 pageviews per Session, and Bounce Rate - 46.7%.</a:t>
          </a:r>
        </a:p>
      </dsp:txBody>
      <dsp:txXfrm>
        <a:off x="84845" y="1781342"/>
        <a:ext cx="1912500" cy="1528731"/>
      </dsp:txXfrm>
    </dsp:sp>
    <dsp:sp modelId="{7C40BBE7-BF4D-420C-B354-4019D1BCF606}">
      <dsp:nvSpPr>
        <dsp:cNvPr id="0" name=""/>
        <dsp:cNvSpPr/>
      </dsp:nvSpPr>
      <dsp:spPr>
        <a:xfrm>
          <a:off x="2711033" y="22206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9D50B-D3A9-4A2F-9A6A-1704D40A28DA}">
      <dsp:nvSpPr>
        <dsp:cNvPr id="0" name=""/>
        <dsp:cNvSpPr/>
      </dsp:nvSpPr>
      <dsp:spPr>
        <a:xfrm>
          <a:off x="2959658" y="470691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2CDBF3-E245-4795-8326-48DE23176EAB}">
      <dsp:nvSpPr>
        <dsp:cNvPr id="0" name=""/>
        <dsp:cNvSpPr/>
      </dsp:nvSpPr>
      <dsp:spPr>
        <a:xfrm>
          <a:off x="2338095" y="1752066"/>
          <a:ext cx="1912500" cy="1528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38.3 percent</a:t>
          </a:r>
          <a:r>
            <a:rPr lang="en-US" sz="1400" kern="1200" dirty="0"/>
            <a:t> of visits to this site come from a search engine, while </a:t>
          </a:r>
          <a:r>
            <a:rPr lang="en-US" sz="1400" b="1" kern="1200" dirty="0"/>
            <a:t>52.6%</a:t>
          </a:r>
          <a:r>
            <a:rPr lang="en-US" sz="1400" kern="1200" dirty="0"/>
            <a:t> come directly and </a:t>
          </a:r>
          <a:r>
            <a:rPr lang="en-US" sz="1400" b="1" kern="1200" dirty="0"/>
            <a:t>9.1%</a:t>
          </a:r>
          <a:r>
            <a:rPr lang="en-US" sz="1400" kern="1200" dirty="0"/>
            <a:t> via a hyperlink somewhere on the internet</a:t>
          </a:r>
        </a:p>
      </dsp:txBody>
      <dsp:txXfrm>
        <a:off x="2338095" y="1752066"/>
        <a:ext cx="1912500" cy="1528731"/>
      </dsp:txXfrm>
    </dsp:sp>
    <dsp:sp modelId="{F1D4E7A9-CD0E-4BF6-B829-B7ABC0749EF8}">
      <dsp:nvSpPr>
        <dsp:cNvPr id="0" name=""/>
        <dsp:cNvSpPr/>
      </dsp:nvSpPr>
      <dsp:spPr>
        <a:xfrm>
          <a:off x="4958220" y="22206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FDEE7-C13B-4A6C-8736-8498073FFC1B}">
      <dsp:nvSpPr>
        <dsp:cNvPr id="0" name=""/>
        <dsp:cNvSpPr/>
      </dsp:nvSpPr>
      <dsp:spPr>
        <a:xfrm>
          <a:off x="5206845" y="470691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251439-F748-41B5-8603-0296208D7AE6}">
      <dsp:nvSpPr>
        <dsp:cNvPr id="0" name=""/>
        <dsp:cNvSpPr/>
      </dsp:nvSpPr>
      <dsp:spPr>
        <a:xfrm>
          <a:off x="4585283" y="1752066"/>
          <a:ext cx="1912500" cy="1528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Most sessions are initiated from </a:t>
          </a:r>
          <a:r>
            <a:rPr lang="en-US" sz="1400" b="1" kern="1200" dirty="0"/>
            <a:t>United States of America - 36.8%</a:t>
          </a:r>
          <a:r>
            <a:rPr lang="en-US" sz="1400" kern="1200" dirty="0"/>
            <a:t>, India - 12.8%, United Kingdom (UK) - 3.9%, Canada - 2.8%, Philippines - 2.1%</a:t>
          </a:r>
        </a:p>
      </dsp:txBody>
      <dsp:txXfrm>
        <a:off x="4585283" y="1752066"/>
        <a:ext cx="1912500" cy="1528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43BB7-C012-4806-ACDA-3E6816949039}">
      <dsp:nvSpPr>
        <dsp:cNvPr id="0" name=""/>
        <dsp:cNvSpPr/>
      </dsp:nvSpPr>
      <dsp:spPr>
        <a:xfrm>
          <a:off x="463845" y="71938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B0F16-DC01-4F96-B816-9B9F3D5676C9}">
      <dsp:nvSpPr>
        <dsp:cNvPr id="0" name=""/>
        <dsp:cNvSpPr/>
      </dsp:nvSpPr>
      <dsp:spPr>
        <a:xfrm>
          <a:off x="712470" y="320563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8E6A6-F0D1-47CC-BA25-47DF072B6CC9}">
      <dsp:nvSpPr>
        <dsp:cNvPr id="0" name=""/>
        <dsp:cNvSpPr/>
      </dsp:nvSpPr>
      <dsp:spPr>
        <a:xfrm>
          <a:off x="90908" y="160193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Customers between age group between 25 – 34 share the highest visiting.</a:t>
          </a:r>
        </a:p>
      </dsp:txBody>
      <dsp:txXfrm>
        <a:off x="90908" y="1601939"/>
        <a:ext cx="1912500" cy="720000"/>
      </dsp:txXfrm>
    </dsp:sp>
    <dsp:sp modelId="{9902AECE-4F22-4188-8E47-2D636FC38B9C}">
      <dsp:nvSpPr>
        <dsp:cNvPr id="0" name=""/>
        <dsp:cNvSpPr/>
      </dsp:nvSpPr>
      <dsp:spPr>
        <a:xfrm>
          <a:off x="2711033" y="71938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69E90-5CEC-48F6-AA1A-505EBAB72380}">
      <dsp:nvSpPr>
        <dsp:cNvPr id="0" name=""/>
        <dsp:cNvSpPr/>
      </dsp:nvSpPr>
      <dsp:spPr>
        <a:xfrm>
          <a:off x="2959658" y="320563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8CCC0-439A-4F96-901E-500A91F6C939}">
      <dsp:nvSpPr>
        <dsp:cNvPr id="0" name=""/>
        <dsp:cNvSpPr/>
      </dsp:nvSpPr>
      <dsp:spPr>
        <a:xfrm>
          <a:off x="2338095" y="160193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Majority of the traffic is generated from website compared to mobile app.</a:t>
          </a:r>
        </a:p>
      </dsp:txBody>
      <dsp:txXfrm>
        <a:off x="2338095" y="1601939"/>
        <a:ext cx="1912500" cy="720000"/>
      </dsp:txXfrm>
    </dsp:sp>
    <dsp:sp modelId="{5833F471-D971-4D9A-8CEE-5D255B204503}">
      <dsp:nvSpPr>
        <dsp:cNvPr id="0" name=""/>
        <dsp:cNvSpPr/>
      </dsp:nvSpPr>
      <dsp:spPr>
        <a:xfrm>
          <a:off x="4958220" y="71938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A1DD5-69DE-4E76-942D-68DCCE180FFA}">
      <dsp:nvSpPr>
        <dsp:cNvPr id="0" name=""/>
        <dsp:cNvSpPr/>
      </dsp:nvSpPr>
      <dsp:spPr>
        <a:xfrm>
          <a:off x="5206845" y="320563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8E1D-4AC0-46F0-85B8-783041B01F98}">
      <dsp:nvSpPr>
        <dsp:cNvPr id="0" name=""/>
        <dsp:cNvSpPr/>
      </dsp:nvSpPr>
      <dsp:spPr>
        <a:xfrm>
          <a:off x="4585283" y="160193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Google ads drive the major traffic to the site.</a:t>
          </a:r>
        </a:p>
      </dsp:txBody>
      <dsp:txXfrm>
        <a:off x="4585283" y="1601939"/>
        <a:ext cx="191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8C875-B698-453E-8A08-859D858DB24B}">
      <dsp:nvSpPr>
        <dsp:cNvPr id="0" name=""/>
        <dsp:cNvSpPr/>
      </dsp:nvSpPr>
      <dsp:spPr>
        <a:xfrm>
          <a:off x="-9763" y="10531"/>
          <a:ext cx="6588691" cy="7627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420AB-9CC4-414E-A6B0-DAFF44E4CD8B}">
      <dsp:nvSpPr>
        <dsp:cNvPr id="0" name=""/>
        <dsp:cNvSpPr/>
      </dsp:nvSpPr>
      <dsp:spPr>
        <a:xfrm>
          <a:off x="220972" y="182153"/>
          <a:ext cx="420341" cy="419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D263B-47E7-4980-9614-CC8A0657306B}">
      <dsp:nvSpPr>
        <dsp:cNvPr id="0" name=""/>
        <dsp:cNvSpPr/>
      </dsp:nvSpPr>
      <dsp:spPr>
        <a:xfrm>
          <a:off x="824913" y="10531"/>
          <a:ext cx="5773541" cy="81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Based on some of the features identified customer personas can be studied.</a:t>
          </a:r>
          <a:endParaRPr lang="en-US" sz="2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24913" y="10531"/>
        <a:ext cx="5773541" cy="810438"/>
      </dsp:txXfrm>
    </dsp:sp>
    <dsp:sp modelId="{AD952F33-A6F4-4DA5-990C-2DCB4568053C}">
      <dsp:nvSpPr>
        <dsp:cNvPr id="0" name=""/>
        <dsp:cNvSpPr/>
      </dsp:nvSpPr>
      <dsp:spPr>
        <a:xfrm>
          <a:off x="-9763" y="1023579"/>
          <a:ext cx="6588691" cy="7627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3B11D-C32B-449C-B6EE-C7BC7D93AD16}">
      <dsp:nvSpPr>
        <dsp:cNvPr id="0" name=""/>
        <dsp:cNvSpPr/>
      </dsp:nvSpPr>
      <dsp:spPr>
        <a:xfrm>
          <a:off x="220972" y="1195201"/>
          <a:ext cx="420341" cy="419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70BB2-4675-4041-9B67-1129CBA58C77}">
      <dsp:nvSpPr>
        <dsp:cNvPr id="0" name=""/>
        <dsp:cNvSpPr/>
      </dsp:nvSpPr>
      <dsp:spPr>
        <a:xfrm>
          <a:off x="872051" y="1023579"/>
          <a:ext cx="5679265" cy="81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Conversion rate can be analysed as per the different features such as demography, age, visiting duration etc.</a:t>
          </a:r>
          <a:endParaRPr lang="en-US" sz="2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72051" y="1023579"/>
        <a:ext cx="5679265" cy="810438"/>
      </dsp:txXfrm>
    </dsp:sp>
    <dsp:sp modelId="{2185810E-311C-4FC5-ABA4-5826C4F08F9B}">
      <dsp:nvSpPr>
        <dsp:cNvPr id="0" name=""/>
        <dsp:cNvSpPr/>
      </dsp:nvSpPr>
      <dsp:spPr>
        <a:xfrm>
          <a:off x="-9763" y="2036627"/>
          <a:ext cx="6588691" cy="7627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0A814-0475-4ACD-9309-79DE8B37B628}">
      <dsp:nvSpPr>
        <dsp:cNvPr id="0" name=""/>
        <dsp:cNvSpPr/>
      </dsp:nvSpPr>
      <dsp:spPr>
        <a:xfrm>
          <a:off x="220972" y="2208250"/>
          <a:ext cx="420341" cy="4195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CC6D5-DD5A-40B6-89AD-691E2ABE107C}">
      <dsp:nvSpPr>
        <dsp:cNvPr id="0" name=""/>
        <dsp:cNvSpPr/>
      </dsp:nvSpPr>
      <dsp:spPr>
        <a:xfrm>
          <a:off x="872051" y="2036627"/>
          <a:ext cx="5679265" cy="81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1" tIns="85771" rIns="85771" bIns="857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Detailed data exploration and analysis is possible gain insights from the data.</a:t>
          </a:r>
          <a:endParaRPr lang="en-US" sz="2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72051" y="2036627"/>
        <a:ext cx="5679265" cy="810438"/>
      </dsp:txXfrm>
    </dsp:sp>
    <dsp:sp modelId="{D69ADC9D-0256-4E0C-91B9-FE99B7DD8B1A}">
      <dsp:nvSpPr>
        <dsp:cNvPr id="0" name=""/>
        <dsp:cNvSpPr/>
      </dsp:nvSpPr>
      <dsp:spPr>
        <a:xfrm>
          <a:off x="-9763" y="3049676"/>
          <a:ext cx="6588691" cy="7627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3D8D-160B-4541-B4CD-A2B0D9897A04}">
      <dsp:nvSpPr>
        <dsp:cNvPr id="0" name=""/>
        <dsp:cNvSpPr/>
      </dsp:nvSpPr>
      <dsp:spPr>
        <a:xfrm>
          <a:off x="220972" y="3221298"/>
          <a:ext cx="420341" cy="4195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2C0C2-2089-4388-8F64-811A56E4335F}">
      <dsp:nvSpPr>
        <dsp:cNvPr id="0" name=""/>
        <dsp:cNvSpPr/>
      </dsp:nvSpPr>
      <dsp:spPr>
        <a:xfrm>
          <a:off x="872051" y="3049676"/>
          <a:ext cx="5679265" cy="81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1" tIns="85771" rIns="85771" bIns="857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A predictive model can be built taking the relevant features to forecast customer behaviour using AI/ML model.</a:t>
          </a:r>
          <a:endParaRPr lang="en-US" sz="2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72051" y="3049676"/>
        <a:ext cx="5679265" cy="810438"/>
      </dsp:txXfrm>
    </dsp:sp>
    <dsp:sp modelId="{6D814923-221A-46B7-89D7-0336025E49B2}">
      <dsp:nvSpPr>
        <dsp:cNvPr id="0" name=""/>
        <dsp:cNvSpPr/>
      </dsp:nvSpPr>
      <dsp:spPr>
        <a:xfrm>
          <a:off x="-9763" y="4062724"/>
          <a:ext cx="6588691" cy="7627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74EC8-3982-42D8-9580-03B1FAE66A4A}">
      <dsp:nvSpPr>
        <dsp:cNvPr id="0" name=""/>
        <dsp:cNvSpPr/>
      </dsp:nvSpPr>
      <dsp:spPr>
        <a:xfrm>
          <a:off x="220972" y="4234346"/>
          <a:ext cx="420341" cy="4195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EB4B4-972A-4475-8938-2017B632CE4A}">
      <dsp:nvSpPr>
        <dsp:cNvPr id="0" name=""/>
        <dsp:cNvSpPr/>
      </dsp:nvSpPr>
      <dsp:spPr>
        <a:xfrm>
          <a:off x="872051" y="4062724"/>
          <a:ext cx="5679265" cy="81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1" tIns="85771" rIns="85771" bIns="857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As per the analysis a recommendation system can be built to customize solutions and reduce response time.</a:t>
          </a:r>
          <a:endParaRPr lang="en-US" sz="2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72051" y="4062724"/>
        <a:ext cx="5679265" cy="810438"/>
      </dsp:txXfrm>
    </dsp:sp>
    <dsp:sp modelId="{4E786149-8E02-46CA-BA19-0CC39485ED3C}">
      <dsp:nvSpPr>
        <dsp:cNvPr id="0" name=""/>
        <dsp:cNvSpPr/>
      </dsp:nvSpPr>
      <dsp:spPr>
        <a:xfrm>
          <a:off x="-9763" y="5075773"/>
          <a:ext cx="6588691" cy="7627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98927-F174-4907-BDBF-686EFEF7C7FA}">
      <dsp:nvSpPr>
        <dsp:cNvPr id="0" name=""/>
        <dsp:cNvSpPr/>
      </dsp:nvSpPr>
      <dsp:spPr>
        <a:xfrm>
          <a:off x="220972" y="5247395"/>
          <a:ext cx="420341" cy="4195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E70EB-8702-4D6D-9B68-3C852802E249}">
      <dsp:nvSpPr>
        <dsp:cNvPr id="0" name=""/>
        <dsp:cNvSpPr/>
      </dsp:nvSpPr>
      <dsp:spPr>
        <a:xfrm>
          <a:off x="872051" y="5075773"/>
          <a:ext cx="5679265" cy="81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1" tIns="85771" rIns="85771" bIns="857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Target audience can be identified based on existing customers, exited customers and reduce future attrition rate.</a:t>
          </a:r>
          <a:endParaRPr lang="en-US" sz="2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72051" y="5075773"/>
        <a:ext cx="5679265" cy="8104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2312F-9AA1-4155-8C84-9325D45655B2}">
      <dsp:nvSpPr>
        <dsp:cNvPr id="0" name=""/>
        <dsp:cNvSpPr/>
      </dsp:nvSpPr>
      <dsp:spPr>
        <a:xfrm>
          <a:off x="-35129" y="11048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4C60A-8F57-479A-A88A-EE49AEAAFC05}">
      <dsp:nvSpPr>
        <dsp:cNvPr id="0" name=""/>
        <dsp:cNvSpPr/>
      </dsp:nvSpPr>
      <dsp:spPr>
        <a:xfrm>
          <a:off x="338272" y="288784"/>
          <a:ext cx="678911" cy="678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AF8C3-8F93-4CBF-9906-E27F141D8F3D}">
      <dsp:nvSpPr>
        <dsp:cNvPr id="0" name=""/>
        <dsp:cNvSpPr/>
      </dsp:nvSpPr>
      <dsp:spPr>
        <a:xfrm>
          <a:off x="1317537" y="11048"/>
          <a:ext cx="5231195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Visitors </a:t>
          </a:r>
          <a:r>
            <a:rPr lang="en-IN" sz="22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spending</a:t>
          </a:r>
          <a:r>
            <a:rPr lang="en-IN" sz="2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 average of 6 mins or more on the website from US and aged between 25-34 are more likely to become future customers.</a:t>
          </a:r>
          <a:endParaRPr lang="en-US" sz="2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317537" y="11048"/>
        <a:ext cx="5231195" cy="1234385"/>
      </dsp:txXfrm>
    </dsp:sp>
    <dsp:sp modelId="{B9E13CD0-A435-423C-A5D6-9D42D9F2F71D}">
      <dsp:nvSpPr>
        <dsp:cNvPr id="0" name=""/>
        <dsp:cNvSpPr/>
      </dsp:nvSpPr>
      <dsp:spPr>
        <a:xfrm>
          <a:off x="-35129" y="1554029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627E8-004E-4BF8-B864-F339F8AAE8AF}">
      <dsp:nvSpPr>
        <dsp:cNvPr id="0" name=""/>
        <dsp:cNvSpPr/>
      </dsp:nvSpPr>
      <dsp:spPr>
        <a:xfrm>
          <a:off x="338272" y="1831766"/>
          <a:ext cx="678911" cy="678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35340-274D-4479-B659-C4090E4AA676}">
      <dsp:nvSpPr>
        <dsp:cNvPr id="0" name=""/>
        <dsp:cNvSpPr/>
      </dsp:nvSpPr>
      <dsp:spPr>
        <a:xfrm>
          <a:off x="1390585" y="1554029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Identifying the behavior of unique visitors might lead to more traffic</a:t>
          </a:r>
        </a:p>
      </dsp:txBody>
      <dsp:txXfrm>
        <a:off x="1390585" y="1554029"/>
        <a:ext cx="5085100" cy="1234385"/>
      </dsp:txXfrm>
    </dsp:sp>
    <dsp:sp modelId="{E0AAA3FC-B80A-4523-A63D-B4E3963838F3}">
      <dsp:nvSpPr>
        <dsp:cNvPr id="0" name=""/>
        <dsp:cNvSpPr/>
      </dsp:nvSpPr>
      <dsp:spPr>
        <a:xfrm>
          <a:off x="-35129" y="3097011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B5F0E-A3AC-4297-91B4-CA5A5B25D1DE}">
      <dsp:nvSpPr>
        <dsp:cNvPr id="0" name=""/>
        <dsp:cNvSpPr/>
      </dsp:nvSpPr>
      <dsp:spPr>
        <a:xfrm>
          <a:off x="338272" y="3374747"/>
          <a:ext cx="678911" cy="678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F65AF-1509-4D20-BCC1-C49533A1404A}">
      <dsp:nvSpPr>
        <dsp:cNvPr id="0" name=""/>
        <dsp:cNvSpPr/>
      </dsp:nvSpPr>
      <dsp:spPr>
        <a:xfrm>
          <a:off x="1390585" y="3097011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Displaying ads in the other user interest sites might lead to more traffic.</a:t>
          </a:r>
          <a:endParaRPr lang="en-US" sz="22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390585" y="3097011"/>
        <a:ext cx="5085100" cy="1234385"/>
      </dsp:txXfrm>
    </dsp:sp>
    <dsp:sp modelId="{2B8C6C0D-4E9E-4AF9-8C4B-3E2347222308}">
      <dsp:nvSpPr>
        <dsp:cNvPr id="0" name=""/>
        <dsp:cNvSpPr/>
      </dsp:nvSpPr>
      <dsp:spPr>
        <a:xfrm>
          <a:off x="-35129" y="463999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5D19B-7E3A-4546-ABA0-D90C7169509D}">
      <dsp:nvSpPr>
        <dsp:cNvPr id="0" name=""/>
        <dsp:cNvSpPr/>
      </dsp:nvSpPr>
      <dsp:spPr>
        <a:xfrm>
          <a:off x="338272" y="4917729"/>
          <a:ext cx="678911" cy="6789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8593F-9A7D-42DD-9DF0-22CCFC5E0C5A}">
      <dsp:nvSpPr>
        <dsp:cNvPr id="0" name=""/>
        <dsp:cNvSpPr/>
      </dsp:nvSpPr>
      <dsp:spPr>
        <a:xfrm>
          <a:off x="1390585" y="4639992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Information about bounce rate can used to increased customer understanding. </a:t>
          </a:r>
        </a:p>
      </dsp:txBody>
      <dsp:txXfrm>
        <a:off x="1390585" y="4639992"/>
        <a:ext cx="5085100" cy="1234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3783-6ED5-495E-B95B-BB358D327AA5}">
      <dsp:nvSpPr>
        <dsp:cNvPr id="0" name=""/>
        <dsp:cNvSpPr/>
      </dsp:nvSpPr>
      <dsp:spPr>
        <a:xfrm>
          <a:off x="0" y="78158"/>
          <a:ext cx="658869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/>
            <a:t>Web and Browsing data</a:t>
          </a:r>
        </a:p>
      </dsp:txBody>
      <dsp:txXfrm>
        <a:off x="36296" y="114454"/>
        <a:ext cx="6516099" cy="670943"/>
      </dsp:txXfrm>
    </dsp:sp>
    <dsp:sp modelId="{81CE4C88-810E-4677-B059-382ECAC4A935}">
      <dsp:nvSpPr>
        <dsp:cNvPr id="0" name=""/>
        <dsp:cNvSpPr/>
      </dsp:nvSpPr>
      <dsp:spPr>
        <a:xfrm>
          <a:off x="0" y="910973"/>
          <a:ext cx="6588691" cy="743535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/>
            <a:t>• GPS / Location data</a:t>
          </a:r>
        </a:p>
      </dsp:txBody>
      <dsp:txXfrm>
        <a:off x="36296" y="947269"/>
        <a:ext cx="6516099" cy="670943"/>
      </dsp:txXfrm>
    </dsp:sp>
    <dsp:sp modelId="{81E6BFAC-ED43-456D-9AB6-91C3AE5F4D41}">
      <dsp:nvSpPr>
        <dsp:cNvPr id="0" name=""/>
        <dsp:cNvSpPr/>
      </dsp:nvSpPr>
      <dsp:spPr>
        <a:xfrm>
          <a:off x="0" y="1743788"/>
          <a:ext cx="6588691" cy="74353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/>
            <a:t>• Images and Videos</a:t>
          </a:r>
        </a:p>
      </dsp:txBody>
      <dsp:txXfrm>
        <a:off x="36296" y="1780084"/>
        <a:ext cx="6516099" cy="670943"/>
      </dsp:txXfrm>
    </dsp:sp>
    <dsp:sp modelId="{59DBC574-BCB7-40A4-AFA3-6D990855D775}">
      <dsp:nvSpPr>
        <dsp:cNvPr id="0" name=""/>
        <dsp:cNvSpPr/>
      </dsp:nvSpPr>
      <dsp:spPr>
        <a:xfrm>
          <a:off x="0" y="2576604"/>
          <a:ext cx="6588691" cy="74353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/>
            <a:t>• User Generated Content (UGC)</a:t>
          </a:r>
        </a:p>
      </dsp:txBody>
      <dsp:txXfrm>
        <a:off x="36296" y="2612900"/>
        <a:ext cx="6516099" cy="670943"/>
      </dsp:txXfrm>
    </dsp:sp>
    <dsp:sp modelId="{E5E2F48A-4F80-4CF0-94C7-F86833B11980}">
      <dsp:nvSpPr>
        <dsp:cNvPr id="0" name=""/>
        <dsp:cNvSpPr/>
      </dsp:nvSpPr>
      <dsp:spPr>
        <a:xfrm>
          <a:off x="0" y="3409419"/>
          <a:ext cx="6588691" cy="74353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/>
            <a:t>• Devices with sensors</a:t>
          </a:r>
        </a:p>
      </dsp:txBody>
      <dsp:txXfrm>
        <a:off x="36296" y="3445715"/>
        <a:ext cx="6516099" cy="670943"/>
      </dsp:txXfrm>
    </dsp:sp>
    <dsp:sp modelId="{7E307E14-6856-4097-9C6C-F00446EACDBA}">
      <dsp:nvSpPr>
        <dsp:cNvPr id="0" name=""/>
        <dsp:cNvSpPr/>
      </dsp:nvSpPr>
      <dsp:spPr>
        <a:xfrm>
          <a:off x="0" y="4242234"/>
          <a:ext cx="6588691" cy="743535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/>
            <a:t>Financial transactions</a:t>
          </a:r>
          <a:endParaRPr lang="en-IN" sz="3100" kern="1200"/>
        </a:p>
      </dsp:txBody>
      <dsp:txXfrm>
        <a:off x="36296" y="4278530"/>
        <a:ext cx="6516099" cy="670943"/>
      </dsp:txXfrm>
    </dsp:sp>
    <dsp:sp modelId="{039F18AE-A63B-43B6-8C46-CC49E61CADBA}">
      <dsp:nvSpPr>
        <dsp:cNvPr id="0" name=""/>
        <dsp:cNvSpPr/>
      </dsp:nvSpPr>
      <dsp:spPr>
        <a:xfrm>
          <a:off x="0" y="5075049"/>
          <a:ext cx="6588691" cy="743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/>
            <a:t>Emails</a:t>
          </a:r>
          <a:endParaRPr lang="en-IN" sz="3100" kern="1200"/>
        </a:p>
      </dsp:txBody>
      <dsp:txXfrm>
        <a:off x="36296" y="5111345"/>
        <a:ext cx="6516099" cy="670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82126-8320-42AB-B350-86EB490879B3}">
      <dsp:nvSpPr>
        <dsp:cNvPr id="0" name=""/>
        <dsp:cNvSpPr/>
      </dsp:nvSpPr>
      <dsp:spPr>
        <a:xfrm>
          <a:off x="0" y="0"/>
          <a:ext cx="5270952" cy="1297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>
              <a:latin typeface="Angsana New" panose="02020603050405020304" pitchFamily="18" charset="-34"/>
              <a:cs typeface="Angsana New" panose="02020603050405020304" pitchFamily="18" charset="-34"/>
            </a:rPr>
            <a:t>A good data analysis will help to understand the customer behaviour accurately.</a:t>
          </a:r>
          <a:endParaRPr lang="en-US" sz="2200" kern="120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7996" y="37996"/>
        <a:ext cx="3761462" cy="1221291"/>
      </dsp:txXfrm>
    </dsp:sp>
    <dsp:sp modelId="{0B38B0B6-232B-4E38-A60A-8A9D11B3A47F}">
      <dsp:nvSpPr>
        <dsp:cNvPr id="0" name=""/>
        <dsp:cNvSpPr/>
      </dsp:nvSpPr>
      <dsp:spPr>
        <a:xfrm>
          <a:off x="441442" y="1533153"/>
          <a:ext cx="5270952" cy="1297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>
              <a:latin typeface="Angsana New" panose="02020603050405020304" pitchFamily="18" charset="-34"/>
              <a:cs typeface="Angsana New" panose="02020603050405020304" pitchFamily="18" charset="-34"/>
            </a:rPr>
            <a:t>With</a:t>
          </a:r>
          <a:r>
            <a:rPr lang="en-US" sz="2200" kern="1200" baseline="0">
              <a:latin typeface="Angsana New" panose="02020603050405020304" pitchFamily="18" charset="-34"/>
              <a:cs typeface="Angsana New" panose="02020603050405020304" pitchFamily="18" charset="-34"/>
            </a:rPr>
            <a:t> a good recommendation system and customizable solutions attrition rate can be minimized</a:t>
          </a:r>
          <a:endParaRPr lang="en-US" sz="2200" kern="120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9438" y="1571149"/>
        <a:ext cx="3910284" cy="1221291"/>
      </dsp:txXfrm>
    </dsp:sp>
    <dsp:sp modelId="{5AE47982-A0B2-426E-8F36-A092B7979311}">
      <dsp:nvSpPr>
        <dsp:cNvPr id="0" name=""/>
        <dsp:cNvSpPr/>
      </dsp:nvSpPr>
      <dsp:spPr>
        <a:xfrm>
          <a:off x="876295" y="3066306"/>
          <a:ext cx="5270952" cy="1297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>
              <a:latin typeface="Angsana New" panose="02020603050405020304" pitchFamily="18" charset="-34"/>
              <a:cs typeface="Angsana New" panose="02020603050405020304" pitchFamily="18" charset="-34"/>
            </a:rPr>
            <a:t>Usage analytics leads to gaining upper hand against competitors</a:t>
          </a:r>
        </a:p>
      </dsp:txBody>
      <dsp:txXfrm>
        <a:off x="914291" y="3104302"/>
        <a:ext cx="3916872" cy="1221291"/>
      </dsp:txXfrm>
    </dsp:sp>
    <dsp:sp modelId="{301A0F43-2551-44BE-8EA8-A1AD01708781}">
      <dsp:nvSpPr>
        <dsp:cNvPr id="0" name=""/>
        <dsp:cNvSpPr/>
      </dsp:nvSpPr>
      <dsp:spPr>
        <a:xfrm>
          <a:off x="1317738" y="4599459"/>
          <a:ext cx="5270952" cy="1297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>
              <a:latin typeface="Angsana New" panose="02020603050405020304" pitchFamily="18" charset="-34"/>
              <a:cs typeface="Angsana New" panose="02020603050405020304" pitchFamily="18" charset="-34"/>
            </a:rPr>
            <a:t>It helps in generating more quality data and reduced response time to customers</a:t>
          </a:r>
        </a:p>
      </dsp:txBody>
      <dsp:txXfrm>
        <a:off x="1355734" y="4637455"/>
        <a:ext cx="3910284" cy="1221291"/>
      </dsp:txXfrm>
    </dsp:sp>
    <dsp:sp modelId="{EBFF27FC-9B4A-428F-B115-40FF5F33579B}">
      <dsp:nvSpPr>
        <dsp:cNvPr id="0" name=""/>
        <dsp:cNvSpPr/>
      </dsp:nvSpPr>
      <dsp:spPr>
        <a:xfrm>
          <a:off x="4427718" y="993601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17446" y="993601"/>
        <a:ext cx="463778" cy="634534"/>
      </dsp:txXfrm>
    </dsp:sp>
    <dsp:sp modelId="{F055F11A-32D5-499D-B5DD-CB68534B5C0F}">
      <dsp:nvSpPr>
        <dsp:cNvPr id="0" name=""/>
        <dsp:cNvSpPr/>
      </dsp:nvSpPr>
      <dsp:spPr>
        <a:xfrm>
          <a:off x="4869160" y="2526754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58888" y="2526754"/>
        <a:ext cx="463778" cy="634534"/>
      </dsp:txXfrm>
    </dsp:sp>
    <dsp:sp modelId="{22410CF3-C0CF-4749-9D61-3B4610F1A410}">
      <dsp:nvSpPr>
        <dsp:cNvPr id="0" name=""/>
        <dsp:cNvSpPr/>
      </dsp:nvSpPr>
      <dsp:spPr>
        <a:xfrm>
          <a:off x="5304014" y="4059907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93742" y="4059907"/>
        <a:ext cx="463778" cy="634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094F-8894-48F9-99BF-C68FDDE2C1F6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55CD-0688-46E5-A518-5FF540333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8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55CD-0688-46E5-A518-5FF540333B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2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55CD-0688-46E5-A518-5FF540333B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9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55CD-0688-46E5-A518-5FF540333B7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7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55CD-0688-46E5-A518-5FF540333B7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4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55CD-0688-46E5-A518-5FF540333B7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46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55CD-0688-46E5-A518-5FF540333B7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5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55CD-0688-46E5-A518-5FF540333B7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8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55CD-0688-46E5-A518-5FF540333B7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0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55CD-0688-46E5-A518-5FF540333B7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7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4D2C-EA95-4077-B5A7-0556EA2D4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870BA-525C-4919-9CAD-8500FDDC8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B70E-D294-485A-865E-CDE639BF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945E-DA9A-4925-9501-687CB552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62F3-0008-435E-88C4-AF24EF5A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FEA6-3D76-46D1-ABE1-8205245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6EAC3-C826-479C-9F33-F2A7FA98C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A51D-9757-4B58-901D-3540973A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9128-1955-46EB-BDAD-CC3E98A1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2814-3914-4F41-A1E8-224B31F3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A13CA-E6D0-4874-A849-39B310E6F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296F2-13F5-45EF-8E40-C68445F6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5435-116C-4A2D-939C-F4B18640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3160-C66F-49F9-BDC3-FA536FA9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0AC8-D088-4230-9E34-F569C7E7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4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8199-CF38-4028-8A71-7D31253B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F458-5309-4A76-83B1-FA785B97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CE08-05C2-4191-8F6A-8652E5D8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C95F6-8DF9-4510-90CA-E88D2465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AB2D-0A4D-42C9-8105-7FCCEE49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3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0150-9FD1-464A-B70C-D9D9AF1B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E6C51-9641-41D6-99FD-43083B45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0F28-909C-4918-A9F0-46EEB2E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D8030-265B-4C85-92BF-1A4A9538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310FF-031F-431C-AE5F-BCF4B2CF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5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BCCF-0059-4486-AF79-DFD7FF81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818C-E540-45BB-9205-5AB5D0B46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5FA6C-6C68-457E-BA4E-1C2A853AD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451B0-BA79-44C4-9093-12500B4D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89D8-F383-4C31-B284-9F428C94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EFAF-ABDD-4730-B5B4-B01B1234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64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102B-1CA6-438A-97DA-699BB6CE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6396-E420-4FFF-8C2C-352C8D0A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7A88B-3EC5-4CC5-8230-C229D35A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2EEBF-4D52-4F19-A15B-40E28AC2B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E631-4D8C-4A4F-95E9-32472EACF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34007-E46A-42E0-A478-E4413E6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D854B-9177-4561-81B4-09DE1D4C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F3E06-FEF6-442A-943F-965F89E6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0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1A6-E820-4641-80A2-795532A1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151A0-3FE5-4193-B3C4-39762915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46E58-6B96-41AF-BDC5-DBA38A68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8BB6F-F6D4-45A7-BA2C-0051B12C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4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CBA7C-CD23-4248-BFC3-FF67A453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80EBC-BCBB-412F-8F6A-5454EB5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2650A-D9F3-432D-AA88-15301E8B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7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C0CF-9909-4E68-AD29-3F313F62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FBD7-1744-4CBD-9173-9C102D63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C53CC-C341-4851-9831-29F891CB5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F4F20-B531-480D-AD4A-B9B1BE1D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B6A4-70AE-432E-8904-41CB2961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2CE-B99B-4C3A-8C07-18F0B3D4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92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B831-FE97-4C4B-A942-735DFFD7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F53D9-6D98-4169-AABC-DC922B3C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29B8C-A958-41B9-869D-CB65B495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34511-B589-4ECF-83DC-217DED7E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9E463-2718-4F18-9A87-96105152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FF95-1D27-43B7-8B66-F6A44BC5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9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A5D89-DADC-4CAF-BA95-FC5392A5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A44A2-CD48-4E6C-B5D7-7093E67F2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1648-DAF2-4C95-AACE-C735C67B2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F7AA-C564-4DDA-8E26-A52B21FD4DA4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5705-05AE-4FBC-A940-799CC73C3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CD51-8C8D-4C3B-8BEC-92F7098A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49B1-6054-4C26-8665-31EE76C2F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8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27B47-1153-481C-AFCB-9D97BEE6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Twilio Product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BB5A-A3EF-4BC6-A2DC-E1EDDEAF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Link: www.twilio.com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14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601C2-706D-45BC-AB01-A8190BF251E9}"/>
              </a:ext>
            </a:extLst>
          </p:cNvPr>
          <p:cNvSpPr txBox="1"/>
          <p:nvPr/>
        </p:nvSpPr>
        <p:spPr>
          <a:xfrm>
            <a:off x="338325" y="631648"/>
            <a:ext cx="4335327" cy="331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latin typeface="Bodoni MT Black" panose="020B0604020202020204" pitchFamily="18" charset="0"/>
                <a:cs typeface="Angsana New" panose="020B0502040204020203" pitchFamily="18" charset="-34"/>
              </a:rPr>
              <a:t>Stats</a:t>
            </a:r>
          </a:p>
        </p:txBody>
      </p:sp>
      <p:graphicFrame>
        <p:nvGraphicFramePr>
          <p:cNvPr id="28" name="TextBox 2">
            <a:extLst>
              <a:ext uri="{FF2B5EF4-FFF2-40B4-BE49-F238E27FC236}">
                <a16:creationId xmlns:a16="http://schemas.microsoft.com/office/drawing/2014/main" id="{1117113A-BFAC-43B7-A3B4-196748226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415060"/>
              </p:ext>
            </p:extLst>
          </p:nvPr>
        </p:nvGraphicFramePr>
        <p:xfrm>
          <a:off x="5166985" y="303591"/>
          <a:ext cx="6588691" cy="350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EF71452-4FB7-4721-9332-3F5A41CA5E46}"/>
              </a:ext>
            </a:extLst>
          </p:cNvPr>
          <p:cNvSpPr/>
          <p:nvPr/>
        </p:nvSpPr>
        <p:spPr>
          <a:xfrm>
            <a:off x="5027662" y="3244334"/>
            <a:ext cx="213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Approach/Road Map</a:t>
            </a:r>
            <a:endParaRPr lang="en-IN" dirty="0"/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094B28AD-627B-440E-9347-84BBDEB26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726444"/>
              </p:ext>
            </p:extLst>
          </p:nvPr>
        </p:nvGraphicFramePr>
        <p:xfrm>
          <a:off x="5166985" y="3806456"/>
          <a:ext cx="6588691" cy="239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4873AB-DF5C-47C7-83DA-8342265610C9}"/>
              </a:ext>
            </a:extLst>
          </p:cNvPr>
          <p:cNvSpPr txBox="1"/>
          <p:nvPr/>
        </p:nvSpPr>
        <p:spPr>
          <a:xfrm>
            <a:off x="338326" y="4061637"/>
            <a:ext cx="433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Few significant observations from the previous metrics</a:t>
            </a:r>
            <a:endParaRPr lang="en-IN" sz="3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800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9DC8-87C2-4798-9942-B7B0D6C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N" sz="4800" dirty="0">
                <a:solidFill>
                  <a:schemeClr val="bg1"/>
                </a:solidFill>
                <a:latin typeface="Bodoni MT Black" panose="020B0604020202020204" pitchFamily="18" charset="0"/>
                <a:cs typeface="Angsana New" panose="020B0502040204020203" pitchFamily="18" charset="-34"/>
              </a:rPr>
              <a:t>Approach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E836B97-77DC-44FF-B991-3FBE69EDC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52098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32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9DC8-87C2-4798-9942-B7B0D6C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921622" cy="47954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Bodoni MT Black" panose="02070A03080606020203" pitchFamily="18" charset="0"/>
              </a:rPr>
              <a:t>Possible </a:t>
            </a:r>
            <a:r>
              <a:rPr lang="en-IN" sz="4800" dirty="0">
                <a:solidFill>
                  <a:srgbClr val="FFFFFF"/>
                </a:solidFill>
                <a:latin typeface="Bodoni MT Black" panose="02070A03080606020203" pitchFamily="18" charset="0"/>
              </a:rPr>
              <a:t>Hypothesis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E836B97-77DC-44FF-B991-3FBE69EDC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475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409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9DC8-87C2-4798-9942-B7B0D6C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311449"/>
            <a:ext cx="4332307" cy="617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Bodoni MT Black" panose="02070A03080606020203" pitchFamily="18" charset="0"/>
              </a:rPr>
              <a:t>Data Analysis &amp; Modeling roadmap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4C1946-6764-4837-84CC-2F9E1E9B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54" y="311449"/>
            <a:ext cx="6340481" cy="6061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66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9DC8-87C2-4798-9942-B7B0D6C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1680773"/>
          </a:xfrm>
        </p:spPr>
        <p:txBody>
          <a:bodyPr>
            <a:normAutofit/>
          </a:bodyPr>
          <a:lstStyle/>
          <a:p>
            <a:r>
              <a:rPr lang="en-IN" sz="4100" dirty="0">
                <a:solidFill>
                  <a:schemeClr val="bg1"/>
                </a:solidFill>
                <a:latin typeface="Bodoni MT Black" panose="02070A03080606020203" pitchFamily="18" charset="0"/>
              </a:rPr>
              <a:t>Sources of 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E836B97-77DC-44FF-B991-3FBE69EDC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01780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900079-CD51-4470-A3F4-A8F8D94464EC}"/>
              </a:ext>
            </a:extLst>
          </p:cNvPr>
          <p:cNvSpPr txBox="1"/>
          <p:nvPr/>
        </p:nvSpPr>
        <p:spPr>
          <a:xfrm>
            <a:off x="627321" y="3030279"/>
            <a:ext cx="3157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 addition to previously mentioned sources, few other data sources are listed which might help in better insight generation</a:t>
            </a:r>
          </a:p>
        </p:txBody>
      </p:sp>
    </p:spTree>
    <p:extLst>
      <p:ext uri="{BB962C8B-B14F-4D97-AF65-F5344CB8AC3E}">
        <p14:creationId xmlns:p14="http://schemas.microsoft.com/office/powerpoint/2010/main" val="399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9DC8-87C2-4798-9942-B7B0D6C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odoni MT Black" panose="02070A03080606020203" pitchFamily="18" charset="0"/>
              </a:rPr>
              <a:t>User Persona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CE5B-2540-47D3-B352-639F0B08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37" y="311449"/>
            <a:ext cx="5518298" cy="6179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19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9DC8-87C2-4798-9942-B7B0D6C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446567"/>
            <a:ext cx="4332307" cy="16586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Bodoni MT Black" panose="02070A03080606020203" pitchFamily="18" charset="0"/>
              </a:rPr>
              <a:t>Usage analytics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C8344-6E54-412F-8A96-E64A73B10F7E}"/>
              </a:ext>
            </a:extLst>
          </p:cNvPr>
          <p:cNvSpPr txBox="1"/>
          <p:nvPr/>
        </p:nvSpPr>
        <p:spPr>
          <a:xfrm>
            <a:off x="336883" y="2777211"/>
            <a:ext cx="4139423" cy="1939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Optimizing the Customer Journey and get users to take the intended actions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Optimizing User Journey to </a:t>
            </a:r>
            <a:r>
              <a:rPr lang="en-US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get</a:t>
            </a:r>
            <a:r>
              <a:rPr lang="en-US" sz="2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users to complete their tasks efficiently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Understanding bottlenecks in tasks that Users perform thereby reducing friction in User Experience.</a:t>
            </a:r>
          </a:p>
        </p:txBody>
      </p:sp>
      <p:pic>
        <p:nvPicPr>
          <p:cNvPr id="7" name="Picture 2" descr="Google Analytics for Firebase | Free and unlimited app analytics">
            <a:extLst>
              <a:ext uri="{FF2B5EF4-FFF2-40B4-BE49-F238E27FC236}">
                <a16:creationId xmlns:a16="http://schemas.microsoft.com/office/drawing/2014/main" id="{FED2A341-25EC-4CBF-80C0-B0B5DF40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972" y="311449"/>
            <a:ext cx="6294633" cy="2876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2C2B0-5275-4D48-A507-C11E87A5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972" y="3579401"/>
            <a:ext cx="6294633" cy="2911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15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9DC8-87C2-4798-9942-B7B0D6C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3" y="2169040"/>
            <a:ext cx="4543461" cy="2876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Bodoni MT Black" panose="02070A03080606020203" pitchFamily="18" charset="0"/>
              </a:rPr>
              <a:t>Recommendation system 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116D9-FDE6-4F9C-8EA8-9AC1097D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449"/>
            <a:ext cx="5113663" cy="6179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2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9DC8-87C2-4798-9942-B7B0D6C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3" y="1839431"/>
            <a:ext cx="4332307" cy="2876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Bodoni MT Black" panose="02070A03080606020203" pitchFamily="18" charset="0"/>
              </a:rPr>
              <a:t>Recommendation system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85F07-9C91-48CB-B98E-B3A4E994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81" y="446567"/>
            <a:ext cx="6084623" cy="2392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2C00D7-6432-4E01-9594-D7AB73A5E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81" y="3604438"/>
            <a:ext cx="6210775" cy="2275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94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6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C9F7C-0B81-4214-B241-99B3ED4C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925726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Bodoni MT Black" panose="02070A03080606020203" pitchFamily="18" charset="0"/>
              </a:rPr>
              <a:t>Competitor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E3B8B-AFF6-4463-9A2E-3022592A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21" y="255182"/>
            <a:ext cx="7232650" cy="2402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6AE3A-9245-4191-BE5B-C53E489F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121" y="3429000"/>
            <a:ext cx="7232650" cy="2280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EE0113-3667-4258-8C56-BF838EECA7D7}"/>
              </a:ext>
            </a:extLst>
          </p:cNvPr>
          <p:cNvSpPr txBox="1"/>
          <p:nvPr/>
        </p:nvSpPr>
        <p:spPr>
          <a:xfrm>
            <a:off x="5312737" y="2861298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Daily Traffic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47E87-9484-4803-BDA7-5853FE116534}"/>
              </a:ext>
            </a:extLst>
          </p:cNvPr>
          <p:cNvSpPr txBox="1"/>
          <p:nvPr/>
        </p:nvSpPr>
        <p:spPr>
          <a:xfrm>
            <a:off x="5507667" y="5925500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>
                <a:solidFill>
                  <a:srgbClr val="FFFFFF"/>
                </a:solidFill>
              </a:rPr>
              <a:t>Traffic share with competitors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5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37A083-6876-46B9-97D4-24DC8995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" y="685800"/>
            <a:ext cx="3475538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odoni MT Black" panose="02070A03080606020203" pitchFamily="18" charset="0"/>
              </a:rPr>
              <a:t>Introduction</a:t>
            </a:r>
            <a:endParaRPr lang="en-IN" sz="4000" dirty="0">
              <a:solidFill>
                <a:srgbClr val="FFFFFF"/>
              </a:solidFill>
              <a:latin typeface="Bodoni MT Black" panose="02070A03080606020203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28784-3A1C-40AB-911F-F7C2740BD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8607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63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6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C9F7C-0B81-4214-B241-99B3ED4C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Bodoni MT Black" panose="02070A03080606020203" pitchFamily="18" charset="0"/>
              </a:rPr>
              <a:t>Competitor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D18C7-D60B-4144-8838-AF48177A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13" y="421201"/>
            <a:ext cx="7570381" cy="2353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55BA8-986D-45F0-83B6-6EDC38D6E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13" y="3428999"/>
            <a:ext cx="7570382" cy="2536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4CF648-5979-4B49-8196-E5B85418555E}"/>
              </a:ext>
            </a:extLst>
          </p:cNvPr>
          <p:cNvSpPr txBox="1"/>
          <p:nvPr/>
        </p:nvSpPr>
        <p:spPr>
          <a:xfrm>
            <a:off x="5312737" y="2861298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Mode of search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20167-B243-4884-A4D8-97AD14DB79EB}"/>
              </a:ext>
            </a:extLst>
          </p:cNvPr>
          <p:cNvSpPr txBox="1"/>
          <p:nvPr/>
        </p:nvSpPr>
        <p:spPr>
          <a:xfrm>
            <a:off x="5592728" y="5986657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Search engine share</a:t>
            </a:r>
          </a:p>
        </p:txBody>
      </p:sp>
    </p:spTree>
    <p:extLst>
      <p:ext uri="{BB962C8B-B14F-4D97-AF65-F5344CB8AC3E}">
        <p14:creationId xmlns:p14="http://schemas.microsoft.com/office/powerpoint/2010/main" val="82197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6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C9F7C-0B81-4214-B241-99B3ED4C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Bodoni MT Black" panose="02070A03080606020203" pitchFamily="18" charset="0"/>
              </a:rPr>
              <a:t>Competitor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FA9A7-7BEC-4E39-A327-DD68F3BA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40" y="289124"/>
            <a:ext cx="7324060" cy="2626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1965DE-6A70-4547-8035-3AEDB259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40" y="3578534"/>
            <a:ext cx="7324060" cy="2556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564954-9F47-470B-9300-83593ADD174B}"/>
              </a:ext>
            </a:extLst>
          </p:cNvPr>
          <p:cNvSpPr txBox="1"/>
          <p:nvPr/>
        </p:nvSpPr>
        <p:spPr>
          <a:xfrm>
            <a:off x="5356152" y="2915366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Total Market share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488CB-CBB4-4590-8701-EA867B5A2643}"/>
              </a:ext>
            </a:extLst>
          </p:cNvPr>
          <p:cNvSpPr txBox="1"/>
          <p:nvPr/>
        </p:nvSpPr>
        <p:spPr>
          <a:xfrm>
            <a:off x="5684876" y="6176219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Gender Ratio</a:t>
            </a:r>
          </a:p>
        </p:txBody>
      </p:sp>
    </p:spTree>
    <p:extLst>
      <p:ext uri="{BB962C8B-B14F-4D97-AF65-F5344CB8AC3E}">
        <p14:creationId xmlns:p14="http://schemas.microsoft.com/office/powerpoint/2010/main" val="332003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C9F7C-0B81-4214-B241-99B3ED4C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Competitor Analysis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Observations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D6605-5D49-4A67-B1D1-09BC581F88A8}"/>
              </a:ext>
            </a:extLst>
          </p:cNvPr>
          <p:cNvSpPr txBox="1"/>
          <p:nvPr/>
        </p:nvSpPr>
        <p:spPr>
          <a:xfrm>
            <a:off x="4079875" y="4645025"/>
            <a:ext cx="7232650" cy="10048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endParaRPr lang="en-IN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50F45F6-1C8C-4900-AE8A-EFA97EB737D8}"/>
              </a:ext>
            </a:extLst>
          </p:cNvPr>
          <p:cNvSpPr/>
          <p:nvPr/>
        </p:nvSpPr>
        <p:spPr>
          <a:xfrm>
            <a:off x="4079875" y="395270"/>
            <a:ext cx="6588691" cy="122087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A clear seasonality is observed during weekends compared to competitors, which can be analysed using business behaviour and user analysis from the data.</a:t>
            </a:r>
            <a:endParaRPr lang="en-IN" sz="2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2E911DF-7EFF-4272-B49C-3516273B615A}"/>
              </a:ext>
            </a:extLst>
          </p:cNvPr>
          <p:cNvSpPr/>
          <p:nvPr/>
        </p:nvSpPr>
        <p:spPr>
          <a:xfrm>
            <a:off x="4073762" y="2222205"/>
            <a:ext cx="6588691" cy="1025820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Unique visitor ratio to be focused and improved in combination with usage analytics and recommendation</a:t>
            </a:r>
            <a:endParaRPr lang="en-IN" sz="2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F1C0FD-AE24-408A-AE36-F475E05FCBBF}"/>
              </a:ext>
            </a:extLst>
          </p:cNvPr>
          <p:cNvSpPr/>
          <p:nvPr/>
        </p:nvSpPr>
        <p:spPr>
          <a:xfrm>
            <a:off x="4073762" y="3659999"/>
            <a:ext cx="6588691" cy="100488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spcAft>
                <a:spcPts val="600"/>
              </a:spcAft>
            </a:pPr>
            <a:r>
              <a:rPr lang="en-IN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Customer personas for high bounce rates could be analysed with detailed approach.</a:t>
            </a:r>
          </a:p>
        </p:txBody>
      </p:sp>
    </p:spTree>
    <p:extLst>
      <p:ext uri="{BB962C8B-B14F-4D97-AF65-F5344CB8AC3E}">
        <p14:creationId xmlns:p14="http://schemas.microsoft.com/office/powerpoint/2010/main" val="351023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9DC8-87C2-4798-9942-B7B0D6C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chemeClr val="bg1"/>
                </a:solidFill>
                <a:latin typeface="Bodoni MT Black" panose="02070A03080606020203" pitchFamily="18" charset="0"/>
              </a:rPr>
              <a:t>Conclusion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E836B97-77DC-44FF-B991-3FBE69EDC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38090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00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81CA5-BE90-4356-BEB9-372AD2CF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Bodoni MT Black" panose="020B0604020202020204" pitchFamily="18" charset="0"/>
                <a:cs typeface="Angsana New" panose="020B0502040204020203" pitchFamily="18" charset="-34"/>
              </a:rPr>
              <a:t>Problems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4D0BF-8465-42BE-9A68-53C48B7EF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1189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8EF9FD-7EB7-4333-9D2A-03E2A0D6C6A4}"/>
              </a:ext>
            </a:extLst>
          </p:cNvPr>
          <p:cNvSpPr txBox="1"/>
          <p:nvPr/>
        </p:nvSpPr>
        <p:spPr>
          <a:xfrm>
            <a:off x="754912" y="3987209"/>
            <a:ext cx="3498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Few of the commonly identified problems as per the research</a:t>
            </a:r>
            <a:endParaRPr lang="en-IN" sz="3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794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81CA5-BE90-4356-BEB9-372AD2CF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Bodoni MT Black" panose="020B0604020202020204" pitchFamily="18" charset="0"/>
                <a:cs typeface="Angsana New" panose="020B0502040204020203" pitchFamily="18" charset="-34"/>
              </a:rPr>
              <a:t>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F9FD-7EB7-4333-9D2A-03E2A0D6C6A4}"/>
              </a:ext>
            </a:extLst>
          </p:cNvPr>
          <p:cNvSpPr txBox="1"/>
          <p:nvPr/>
        </p:nvSpPr>
        <p:spPr>
          <a:xfrm>
            <a:off x="754912" y="3987209"/>
            <a:ext cx="3498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Possible solutions to approach the issue.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0D6B5C7-4F5E-4E39-9D08-F8411E0BF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122743"/>
              </p:ext>
            </p:extLst>
          </p:nvPr>
        </p:nvGraphicFramePr>
        <p:xfrm>
          <a:off x="5181600" y="303591"/>
          <a:ext cx="6248400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68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5F1CA-5D06-4CD7-A174-9B8D9762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Bodoni MT Black" panose="02070A03080606020203" pitchFamily="18" charset="0"/>
              </a:rPr>
              <a:t>Last 3 months Metrcis-1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74FB77D-7E19-4871-B059-0852F3201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" y="3327991"/>
            <a:ext cx="5390602" cy="2175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4D6CD26-6CB2-414E-A743-B9FA1C4A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67" y="3327991"/>
            <a:ext cx="5478924" cy="2175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90921-064D-4050-82CD-19326C81A4C1}"/>
              </a:ext>
            </a:extLst>
          </p:cNvPr>
          <p:cNvSpPr txBox="1"/>
          <p:nvPr/>
        </p:nvSpPr>
        <p:spPr>
          <a:xfrm>
            <a:off x="756565" y="5897786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Age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F84C-D37F-445D-8FC4-D8D59CFABACD}"/>
              </a:ext>
            </a:extLst>
          </p:cNvPr>
          <p:cNvSpPr txBox="1"/>
          <p:nvPr/>
        </p:nvSpPr>
        <p:spPr>
          <a:xfrm>
            <a:off x="6825911" y="5890335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Average Visit Time</a:t>
            </a:r>
          </a:p>
        </p:txBody>
      </p:sp>
    </p:spTree>
    <p:extLst>
      <p:ext uri="{BB962C8B-B14F-4D97-AF65-F5344CB8AC3E}">
        <p14:creationId xmlns:p14="http://schemas.microsoft.com/office/powerpoint/2010/main" val="24715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2FB5F-4DFF-4111-B61F-92215C4E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Bodoni MT Black" panose="02070A03080606020203" pitchFamily="18" charset="0"/>
              </a:rPr>
              <a:t>Last 3 months Metrcis-2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8AAC1C9-6268-4B32-9826-73C09A5F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189767"/>
            <a:ext cx="5455917" cy="2347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598FD42-3A6B-4890-9AE8-59480333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13993"/>
            <a:ext cx="5455917" cy="2223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F6C3B6-EF35-4282-B89B-1BC8992E6BFA}"/>
              </a:ext>
            </a:extLst>
          </p:cNvPr>
          <p:cNvSpPr txBox="1"/>
          <p:nvPr/>
        </p:nvSpPr>
        <p:spPr>
          <a:xfrm>
            <a:off x="933183" y="5859691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Geographical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2EBB7-ED60-416C-9E3B-9A94FA438253}"/>
              </a:ext>
            </a:extLst>
          </p:cNvPr>
          <p:cNvSpPr txBox="1"/>
          <p:nvPr/>
        </p:nvSpPr>
        <p:spPr>
          <a:xfrm>
            <a:off x="6720839" y="5859161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Avg. Visit Duration By Channel</a:t>
            </a:r>
          </a:p>
        </p:txBody>
      </p:sp>
    </p:spTree>
    <p:extLst>
      <p:ext uri="{BB962C8B-B14F-4D97-AF65-F5344CB8AC3E}">
        <p14:creationId xmlns:p14="http://schemas.microsoft.com/office/powerpoint/2010/main" val="90218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5DC72-9A03-44D3-8FA1-B953CA49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Bodoni MT Black" panose="02070A03080606020203" pitchFamily="18" charset="0"/>
              </a:rPr>
              <a:t>Last 3 months Metrcis-3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BBDFF8A-95AB-4714-B556-1BF67932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286715"/>
            <a:ext cx="5455917" cy="2157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3DFC98D-568C-4E3D-AA8A-FA0B01DB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86714"/>
            <a:ext cx="5455917" cy="2157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BF1737-CEEA-43E7-AB08-D18C68C26D07}"/>
              </a:ext>
            </a:extLst>
          </p:cNvPr>
          <p:cNvSpPr txBox="1"/>
          <p:nvPr/>
        </p:nvSpPr>
        <p:spPr>
          <a:xfrm>
            <a:off x="723907" y="5733581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Medium of search 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389DD-4D3B-4201-AB00-0D010D2B9B82}"/>
              </a:ext>
            </a:extLst>
          </p:cNvPr>
          <p:cNvSpPr txBox="1"/>
          <p:nvPr/>
        </p:nvSpPr>
        <p:spPr>
          <a:xfrm>
            <a:off x="6568438" y="5733580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Social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71439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3FB7D-644E-43DD-BFDF-58DCACC588EA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Bodoni MT Black" panose="02070A03080606020203" pitchFamily="18" charset="0"/>
              </a:rPr>
              <a:t>Last 3 months Metrcis-4</a:t>
            </a:r>
            <a:endParaRPr lang="en-US" sz="5400" dirty="0">
              <a:solidFill>
                <a:srgbClr val="FFFFFF"/>
              </a:solidFill>
              <a:latin typeface="Bodoni MT Black" panose="02070A03080606020203" pitchFamily="18" charset="0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84F02B-8638-4C3D-8F5D-22AB036A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155846"/>
            <a:ext cx="5455917" cy="2309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A8E55A-87D9-41F4-BCCE-B3A1F951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55845"/>
            <a:ext cx="5455917" cy="2309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179555-4C2A-4103-B827-AE4839FD6AFD}"/>
              </a:ext>
            </a:extLst>
          </p:cNvPr>
          <p:cNvSpPr txBox="1"/>
          <p:nvPr/>
        </p:nvSpPr>
        <p:spPr>
          <a:xfrm>
            <a:off x="723907" y="5733581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Device search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9D4C1E-48AD-4443-826E-B47B203A18C6}"/>
              </a:ext>
            </a:extLst>
          </p:cNvPr>
          <p:cNvSpPr txBox="1"/>
          <p:nvPr/>
        </p:nvSpPr>
        <p:spPr>
          <a:xfrm>
            <a:off x="6796857" y="5733580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Referral Traffic</a:t>
            </a:r>
          </a:p>
        </p:txBody>
      </p:sp>
    </p:spTree>
    <p:extLst>
      <p:ext uri="{BB962C8B-B14F-4D97-AF65-F5344CB8AC3E}">
        <p14:creationId xmlns:p14="http://schemas.microsoft.com/office/powerpoint/2010/main" val="11250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6F0BC-7A58-4923-B29B-E3A1F4D1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Bodoni MT Black" panose="02070A03080606020203" pitchFamily="18" charset="0"/>
                <a:ea typeface="+mn-ea"/>
                <a:cs typeface="+mn-cs"/>
              </a:rPr>
              <a:t>Last 3 months Metrcis-5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25F22E-3F13-4214-A4F1-11BAB7F9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116217"/>
            <a:ext cx="5455917" cy="2618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739BA2-3BB7-4B6A-9216-81D828AE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16217"/>
            <a:ext cx="5455917" cy="2618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72541-913A-4EF5-B06D-DADA3A7408B2}"/>
              </a:ext>
            </a:extLst>
          </p:cNvPr>
          <p:cNvSpPr txBox="1"/>
          <p:nvPr/>
        </p:nvSpPr>
        <p:spPr>
          <a:xfrm>
            <a:off x="6698511" y="5890335"/>
            <a:ext cx="4795283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fontScale="70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3200" dirty="0">
                <a:solidFill>
                  <a:srgbClr val="FFFFFF"/>
                </a:solidFill>
              </a:rPr>
              <a:t>Search by Search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822D0-A384-4D96-B956-3F431CA294F2}"/>
              </a:ext>
            </a:extLst>
          </p:cNvPr>
          <p:cNvSpPr txBox="1"/>
          <p:nvPr/>
        </p:nvSpPr>
        <p:spPr>
          <a:xfrm>
            <a:off x="698206" y="5921444"/>
            <a:ext cx="4671236" cy="3641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rgbClr val="FFFFFF"/>
                </a:solidFill>
              </a:rPr>
              <a:t>Ad Network traffic share</a:t>
            </a:r>
          </a:p>
        </p:txBody>
      </p:sp>
    </p:spTree>
    <p:extLst>
      <p:ext uri="{BB962C8B-B14F-4D97-AF65-F5344CB8AC3E}">
        <p14:creationId xmlns:p14="http://schemas.microsoft.com/office/powerpoint/2010/main" val="294423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722</Words>
  <Application>Microsoft Office PowerPoint</Application>
  <PresentationFormat>Widescreen</PresentationFormat>
  <Paragraphs>99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Aharoni</vt:lpstr>
      <vt:lpstr>Angsana New</vt:lpstr>
      <vt:lpstr>Arial</vt:lpstr>
      <vt:lpstr>Bodoni MT Black</vt:lpstr>
      <vt:lpstr>Calibri</vt:lpstr>
      <vt:lpstr>Calibri Light</vt:lpstr>
      <vt:lpstr>Office Theme</vt:lpstr>
      <vt:lpstr>Twilio Product Study</vt:lpstr>
      <vt:lpstr>Introduction</vt:lpstr>
      <vt:lpstr>Problems</vt:lpstr>
      <vt:lpstr>Solutions</vt:lpstr>
      <vt:lpstr>Last 3 months Metrcis-1</vt:lpstr>
      <vt:lpstr>Last 3 months Metrcis-2</vt:lpstr>
      <vt:lpstr>Last 3 months Metrcis-3</vt:lpstr>
      <vt:lpstr>PowerPoint Presentation</vt:lpstr>
      <vt:lpstr>Last 3 months Metrcis-5</vt:lpstr>
      <vt:lpstr>PowerPoint Presentation</vt:lpstr>
      <vt:lpstr>Approach</vt:lpstr>
      <vt:lpstr>Possible Hypothesis</vt:lpstr>
      <vt:lpstr>Data Analysis &amp; Modeling roadmap </vt:lpstr>
      <vt:lpstr>Sources of data</vt:lpstr>
      <vt:lpstr>User Persona example</vt:lpstr>
      <vt:lpstr>Usage analytics example</vt:lpstr>
      <vt:lpstr>Recommendation system prototype</vt:lpstr>
      <vt:lpstr>Recommendation system example</vt:lpstr>
      <vt:lpstr>Competitor Analysis</vt:lpstr>
      <vt:lpstr>Competitor Analysis</vt:lpstr>
      <vt:lpstr>Competitor Analysis</vt:lpstr>
      <vt:lpstr>Competitor Analysis 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Sazid SYED</dc:creator>
  <cp:lastModifiedBy>Sazid SYED</cp:lastModifiedBy>
  <cp:revision>4</cp:revision>
  <dcterms:created xsi:type="dcterms:W3CDTF">2020-05-18T11:01:03Z</dcterms:created>
  <dcterms:modified xsi:type="dcterms:W3CDTF">2020-05-18T11:34:59Z</dcterms:modified>
</cp:coreProperties>
</file>