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930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815" y="2477729"/>
            <a:ext cx="8030496" cy="156332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2561" y="4065643"/>
            <a:ext cx="8001000" cy="904568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FF942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4C19-FA60-4B0E-80EA-4E60FB450B42}" type="datetimeFigureOut">
              <a:rPr lang="en-US" smtClean="0"/>
              <a:pPr/>
              <a:t>3/25/2020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D3FB-051D-428F-BC42-82C1829A58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4C19-FA60-4B0E-80EA-4E60FB450B42}" type="datetimeFigureOut">
              <a:rPr lang="en-US" smtClean="0"/>
              <a:pPr/>
              <a:t>3/25/2020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D3FB-051D-428F-BC42-82C1829A58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4C19-FA60-4B0E-80EA-4E60FB450B42}" type="datetimeFigureOut">
              <a:rPr lang="en-US" smtClean="0"/>
              <a:pPr/>
              <a:t>3/25/2020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D3FB-051D-428F-BC42-82C1829A58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4C19-FA60-4B0E-80EA-4E60FB450B42}" type="datetimeFigureOut">
              <a:rPr lang="en-US" smtClean="0"/>
              <a:pPr/>
              <a:t>3/25/2020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D3FB-051D-428F-BC42-82C1829A5872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808475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43" y="269620"/>
            <a:ext cx="8192732" cy="101803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94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7" y="1759975"/>
            <a:ext cx="8244349" cy="4572000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4C19-FA60-4B0E-80EA-4E60FB450B42}" type="datetimeFigureOut">
              <a:rPr lang="en-US" smtClean="0"/>
              <a:pPr/>
              <a:t>3/25/2020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D3FB-051D-428F-BC42-82C1829A58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62" y="650205"/>
            <a:ext cx="6659711" cy="96713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4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51" y="1681316"/>
            <a:ext cx="6644149" cy="4678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4C19-FA60-4B0E-80EA-4E60FB450B42}" type="datetimeFigureOut">
              <a:rPr lang="en-US" smtClean="0"/>
              <a:pPr/>
              <a:t>3/25/2020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D3FB-051D-428F-BC42-82C1829A58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4C19-FA60-4B0E-80EA-4E60FB450B42}" type="datetimeFigureOut">
              <a:rPr lang="en-US" smtClean="0"/>
              <a:pPr/>
              <a:t>3/25/2020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D3FB-051D-428F-BC42-82C1829A58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4C19-FA60-4B0E-80EA-4E60FB450B42}" type="datetimeFigureOut">
              <a:rPr lang="en-US" smtClean="0"/>
              <a:pPr/>
              <a:t>3/25/2020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D3FB-051D-428F-BC42-82C1829A58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293366"/>
            <a:ext cx="8093365" cy="1018033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94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050045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679908"/>
            <a:ext cx="4040188" cy="303505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2" y="2050045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2" y="2679908"/>
            <a:ext cx="4041775" cy="303505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4C19-FA60-4B0E-80EA-4E60FB450B42}" type="datetimeFigureOut">
              <a:rPr lang="en-US" smtClean="0"/>
              <a:pPr/>
              <a:t>3/25/2020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D3FB-051D-428F-BC42-82C1829A58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4C19-FA60-4B0E-80EA-4E60FB450B42}" type="datetimeFigureOut">
              <a:rPr lang="en-US" smtClean="0"/>
              <a:pPr/>
              <a:t>3/25/2020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D3FB-051D-428F-BC42-82C1829A58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4C19-FA60-4B0E-80EA-4E60FB450B42}" type="datetimeFigureOut">
              <a:rPr lang="en-US" smtClean="0"/>
              <a:pPr/>
              <a:t>3/25/2020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D3FB-051D-428F-BC42-82C1829A58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4C19-FA60-4B0E-80EA-4E60FB450B42}" type="datetimeFigureOut">
              <a:rPr lang="en-US" smtClean="0"/>
              <a:pPr/>
              <a:t>3/25/2020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D3FB-051D-428F-BC42-82C1829A58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44C19-FA60-4B0E-80EA-4E60FB450B42}" type="datetimeFigureOut">
              <a:rPr lang="en-US" smtClean="0"/>
              <a:pPr/>
              <a:t>3/25/2020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8D3FB-051D-428F-BC42-82C1829A587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/>
        </p:nvSpPr>
        <p:spPr>
          <a:xfrm>
            <a:off x="-9149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3071810"/>
            <a:ext cx="8030496" cy="1563329"/>
          </a:xfrm>
        </p:spPr>
        <p:txBody>
          <a:bodyPr/>
          <a:lstStyle/>
          <a:p>
            <a:r>
              <a:rPr lang="en-IN" dirty="0" smtClean="0"/>
              <a:t>COMFORT LIFE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THE MODEN FURNITURE SHOP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dirty="0" smtClean="0">
                <a:latin typeface="Arial Black" pitchFamily="34" charset="0"/>
              </a:rPr>
              <a:t>INTRODUCTION</a:t>
            </a:r>
            <a:endParaRPr lang="en-IN" sz="24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dirty="0" smtClean="0"/>
              <a:t>The Old fashioned ways of buying </a:t>
            </a:r>
            <a:r>
              <a:rPr lang="en-IN" dirty="0" err="1" smtClean="0"/>
              <a:t>furnitures</a:t>
            </a:r>
            <a:r>
              <a:rPr lang="en-IN" dirty="0" smtClean="0"/>
              <a:t> was bit difficult and unsafe.</a:t>
            </a:r>
          </a:p>
          <a:p>
            <a:pPr algn="l"/>
            <a:r>
              <a:rPr lang="en-IN" dirty="0" smtClean="0"/>
              <a:t>The new trend is online which provides flexibility and choices .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1026" name="Picture 2" descr="C:\Users\user2\Desktop\ppppt\chair.jf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3746504"/>
            <a:ext cx="4643438" cy="31114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>
                <a:latin typeface="Arial Black" pitchFamily="34" charset="0"/>
              </a:rPr>
              <a:t>Problem Statement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dirty="0" smtClean="0"/>
              <a:t>The people are facing major problems in selecting the </a:t>
            </a:r>
            <a:r>
              <a:rPr lang="en-IN" dirty="0" err="1" smtClean="0"/>
              <a:t>furnitures</a:t>
            </a:r>
            <a:r>
              <a:rPr lang="en-IN" dirty="0" smtClean="0"/>
              <a:t>.</a:t>
            </a:r>
          </a:p>
          <a:p>
            <a:pPr algn="l"/>
            <a:r>
              <a:rPr lang="en-IN" dirty="0" smtClean="0"/>
              <a:t>This app helps the consumers a wide variety of choices in selecting </a:t>
            </a:r>
            <a:r>
              <a:rPr lang="en-IN" dirty="0" err="1" smtClean="0"/>
              <a:t>thier</a:t>
            </a:r>
            <a:r>
              <a:rPr lang="en-IN" dirty="0" smtClean="0"/>
              <a:t> needs. </a:t>
            </a:r>
          </a:p>
          <a:p>
            <a:endParaRPr lang="en-IN" dirty="0"/>
          </a:p>
        </p:txBody>
      </p:sp>
      <p:pic>
        <p:nvPicPr>
          <p:cNvPr id="2050" name="Picture 2" descr="C:\Users\user2\Desktop\ppppt\ward.jf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3300" y="3643314"/>
            <a:ext cx="4330700" cy="32146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>
                <a:latin typeface="Arial Black" pitchFamily="34" charset="0"/>
              </a:rPr>
              <a:t>Architecture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1" dirty="0" smtClean="0"/>
              <a:t>Model View &amp;Control </a:t>
            </a:r>
            <a:r>
              <a:rPr lang="en-IN" dirty="0" smtClean="0"/>
              <a:t>method is used here.</a:t>
            </a:r>
            <a:endParaRPr lang="en-IN" dirty="0"/>
          </a:p>
        </p:txBody>
      </p:sp>
      <p:pic>
        <p:nvPicPr>
          <p:cNvPr id="7" name="Content Placeholder 3" descr="C:\Users\user2\Desktop\KA.jf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428868"/>
            <a:ext cx="4643470" cy="42148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 descr="angular-arch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5674" y="2229168"/>
            <a:ext cx="4815840" cy="3634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43" y="1"/>
            <a:ext cx="8192732" cy="5714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ER diagram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101" name="Picture 5" descr="C:\Users\user2\Desktop\ppppt\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1480"/>
            <a:ext cx="9144000" cy="6286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>
                <a:latin typeface="Arial Black" pitchFamily="34" charset="0"/>
              </a:rPr>
              <a:t>Tools Used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dirty="0" smtClean="0"/>
              <a:t>The Major Tools used in this project is:</a:t>
            </a:r>
          </a:p>
          <a:p>
            <a:pPr algn="l"/>
            <a:r>
              <a:rPr lang="en-IN" dirty="0" smtClean="0"/>
              <a:t>Eclipse</a:t>
            </a:r>
          </a:p>
          <a:p>
            <a:pPr algn="l"/>
            <a:r>
              <a:rPr lang="en-IN" dirty="0" smtClean="0"/>
              <a:t>Sublime Text</a:t>
            </a:r>
          </a:p>
          <a:p>
            <a:pPr algn="l"/>
            <a:r>
              <a:rPr lang="en-IN" dirty="0" err="1" smtClean="0"/>
              <a:t>Nodejs</a:t>
            </a:r>
            <a:endParaRPr lang="en-IN" dirty="0" smtClean="0"/>
          </a:p>
          <a:p>
            <a:pPr algn="l"/>
            <a:r>
              <a:rPr lang="en-IN" dirty="0" err="1" smtClean="0"/>
              <a:t>MySql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 Black" pitchFamily="34" charset="0"/>
              </a:rPr>
              <a:t>Work flow  of the applications</a:t>
            </a:r>
            <a:endParaRPr lang="en-IN" dirty="0">
              <a:latin typeface="Arial Black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THANK YOU UPASANA MAM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1073-wooden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263</TotalTime>
  <Words>97</Words>
  <Application>Microsoft Office PowerPoint</Application>
  <PresentationFormat>On-screen Show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161073-wooden-template-16x9</vt:lpstr>
      <vt:lpstr>COMFORT LIFE</vt:lpstr>
      <vt:lpstr>INTRODUCTION</vt:lpstr>
      <vt:lpstr>Problem Statement </vt:lpstr>
      <vt:lpstr>Architecture </vt:lpstr>
      <vt:lpstr>Slide 5</vt:lpstr>
      <vt:lpstr>ER diagram</vt:lpstr>
      <vt:lpstr>Tools Used </vt:lpstr>
      <vt:lpstr>Work flow  of the applications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Yathish</dc:creator>
  <cp:lastModifiedBy>Yathish</cp:lastModifiedBy>
  <cp:revision>19</cp:revision>
  <dcterms:created xsi:type="dcterms:W3CDTF">2020-03-25T06:51:19Z</dcterms:created>
  <dcterms:modified xsi:type="dcterms:W3CDTF">2020-03-25T15:41:12Z</dcterms:modified>
</cp:coreProperties>
</file>