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FEEE75-EBBC-4E25-81CA-265D1D88FFDA}" type="datetimeFigureOut">
              <a:rPr lang="en-US" smtClean="0"/>
              <a:t>3/24/2020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25D862-EC05-4C62-BE3A-44E1BAF270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EEE75-EBBC-4E25-81CA-265D1D88FFDA}" type="datetimeFigureOut">
              <a:rPr lang="en-US" smtClean="0"/>
              <a:t>3/24/2020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5D862-EC05-4C62-BE3A-44E1BAF270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EEE75-EBBC-4E25-81CA-265D1D88FFDA}" type="datetimeFigureOut">
              <a:rPr lang="en-US" smtClean="0"/>
              <a:t>3/24/2020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5D862-EC05-4C62-BE3A-44E1BAF270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EEE75-EBBC-4E25-81CA-265D1D88FFDA}" type="datetimeFigureOut">
              <a:rPr lang="en-US" smtClean="0"/>
              <a:t>3/24/2020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5D862-EC05-4C62-BE3A-44E1BAF2708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EEE75-EBBC-4E25-81CA-265D1D88FFDA}" type="datetimeFigureOut">
              <a:rPr lang="en-US" smtClean="0"/>
              <a:t>3/24/2020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5D862-EC05-4C62-BE3A-44E1BAF2708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EEE75-EBBC-4E25-81CA-265D1D88FFDA}" type="datetimeFigureOut">
              <a:rPr lang="en-US" smtClean="0"/>
              <a:t>3/24/2020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5D862-EC05-4C62-BE3A-44E1BAF2708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EEE75-EBBC-4E25-81CA-265D1D88FFDA}" type="datetimeFigureOut">
              <a:rPr lang="en-US" smtClean="0"/>
              <a:t>3/24/2020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5D862-EC05-4C62-BE3A-44E1BAF2708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EEE75-EBBC-4E25-81CA-265D1D88FFDA}" type="datetimeFigureOut">
              <a:rPr lang="en-US" smtClean="0"/>
              <a:t>3/24/2020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5D862-EC05-4C62-BE3A-44E1BAF2708C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EEE75-EBBC-4E25-81CA-265D1D88FFDA}" type="datetimeFigureOut">
              <a:rPr lang="en-US" smtClean="0"/>
              <a:t>3/24/2020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5D862-EC05-4C62-BE3A-44E1BAF270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5FEEE75-EBBC-4E25-81CA-265D1D88FFDA}" type="datetimeFigureOut">
              <a:rPr lang="en-US" smtClean="0"/>
              <a:t>3/24/2020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5D862-EC05-4C62-BE3A-44E1BAF2708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FEEE75-EBBC-4E25-81CA-265D1D88FFDA}" type="datetimeFigureOut">
              <a:rPr lang="en-US" smtClean="0"/>
              <a:t>3/24/2020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25D862-EC05-4C62-BE3A-44E1BAF2708C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5FEEE75-EBBC-4E25-81CA-265D1D88FFDA}" type="datetimeFigureOut">
              <a:rPr lang="en-US" smtClean="0"/>
              <a:t>3/24/2020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925D862-EC05-4C62-BE3A-44E1BAF2708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7772400" cy="2143140"/>
          </a:xfrm>
        </p:spPr>
        <p:txBody>
          <a:bodyPr>
            <a:normAutofit fontScale="90000"/>
          </a:bodyPr>
          <a:lstStyle/>
          <a:p>
            <a:r>
              <a:rPr lang="en-IN" sz="4900" dirty="0" smtClean="0">
                <a:solidFill>
                  <a:schemeClr val="accent3"/>
                </a:solidFill>
              </a:rPr>
              <a:t>Click Kart			  </a:t>
            </a:r>
            <a:r>
              <a:rPr lang="en-IN" dirty="0" smtClean="0">
                <a:solidFill>
                  <a:schemeClr val="accent3"/>
                </a:solidFill>
              </a:rPr>
              <a:t/>
            </a:r>
            <a:br>
              <a:rPr lang="en-IN" dirty="0" smtClean="0">
                <a:solidFill>
                  <a:schemeClr val="accent3"/>
                </a:solidFill>
              </a:rPr>
            </a:br>
            <a:r>
              <a:rPr lang="en-IN" dirty="0" smtClean="0">
                <a:solidFill>
                  <a:schemeClr val="accent3"/>
                </a:solidFill>
              </a:rPr>
              <a:t>The Modern Furniture Store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2571744"/>
            <a:ext cx="7267604" cy="3071834"/>
          </a:xfrm>
        </p:spPr>
        <p:txBody>
          <a:bodyPr/>
          <a:lstStyle/>
          <a:p>
            <a:r>
              <a:rPr lang="en-IN" dirty="0" smtClean="0"/>
              <a:t>				Presented By:	</a:t>
            </a:r>
          </a:p>
          <a:p>
            <a:r>
              <a:rPr lang="en-IN" sz="2000" dirty="0" err="1" smtClean="0"/>
              <a:t>Yathish</a:t>
            </a:r>
            <a:r>
              <a:rPr lang="en-IN" sz="2000" dirty="0" smtClean="0"/>
              <a:t> Kumar A		109537</a:t>
            </a:r>
          </a:p>
          <a:p>
            <a:r>
              <a:rPr lang="en-IN" sz="2000" dirty="0" err="1" smtClean="0"/>
              <a:t>Mustafeez</a:t>
            </a:r>
            <a:r>
              <a:rPr lang="en-IN" sz="2000" dirty="0" smtClean="0"/>
              <a:t>			109538</a:t>
            </a:r>
          </a:p>
          <a:p>
            <a:r>
              <a:rPr lang="en-IN" sz="2000" dirty="0" smtClean="0"/>
              <a:t>Joy </a:t>
            </a:r>
            <a:r>
              <a:rPr lang="en-IN" sz="2000" dirty="0" err="1" smtClean="0"/>
              <a:t>Kiran</a:t>
            </a:r>
            <a:r>
              <a:rPr lang="en-IN" sz="2000" dirty="0" smtClean="0"/>
              <a:t>			109533</a:t>
            </a:r>
          </a:p>
          <a:p>
            <a:r>
              <a:rPr lang="en-IN" sz="2000" dirty="0" err="1" smtClean="0"/>
              <a:t>Ranjitha</a:t>
            </a:r>
            <a:r>
              <a:rPr lang="en-IN" sz="2000" dirty="0" smtClean="0"/>
              <a:t>			1095....</a:t>
            </a:r>
          </a:p>
          <a:p>
            <a:r>
              <a:rPr lang="en-IN" sz="2000" dirty="0" err="1" smtClean="0"/>
              <a:t>Radha</a:t>
            </a:r>
            <a:r>
              <a:rPr lang="en-IN" sz="2000" dirty="0" smtClean="0"/>
              <a:t>				1095....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Old fashioned ways of buying </a:t>
            </a:r>
            <a:r>
              <a:rPr lang="en-IN" dirty="0" err="1" smtClean="0"/>
              <a:t>furnitures</a:t>
            </a:r>
            <a:r>
              <a:rPr lang="en-IN" dirty="0" smtClean="0"/>
              <a:t> was bit difficult and unsafe.</a:t>
            </a:r>
          </a:p>
          <a:p>
            <a:r>
              <a:rPr lang="en-IN" dirty="0" smtClean="0"/>
              <a:t>The new trend is online which provides flexibility and choices 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people are facing major problems in selecting the </a:t>
            </a:r>
            <a:r>
              <a:rPr lang="en-IN" dirty="0" err="1" smtClean="0"/>
              <a:t>furnitures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This app helps the consumers a wide variety of choices in selecting </a:t>
            </a:r>
            <a:r>
              <a:rPr lang="en-IN" dirty="0" err="1" smtClean="0"/>
              <a:t>thier</a:t>
            </a:r>
            <a:r>
              <a:rPr lang="en-IN" dirty="0" smtClean="0"/>
              <a:t> needs.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Architecture</a:t>
            </a:r>
            <a:endParaRPr lang="en-IN" dirty="0"/>
          </a:p>
        </p:txBody>
      </p:sp>
      <p:pic>
        <p:nvPicPr>
          <p:cNvPr id="1026" name="Picture 2" descr="C:\Users\user2\Desktop\KA.jf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6650" y="1390650"/>
            <a:ext cx="4330700" cy="4076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Major Tools used in this project is:</a:t>
            </a:r>
          </a:p>
          <a:p>
            <a:r>
              <a:rPr lang="en-IN" dirty="0" smtClean="0"/>
              <a:t>Eclipse</a:t>
            </a:r>
          </a:p>
          <a:p>
            <a:r>
              <a:rPr lang="en-IN" dirty="0" smtClean="0"/>
              <a:t>Angular</a:t>
            </a:r>
          </a:p>
          <a:p>
            <a:r>
              <a:rPr lang="en-IN" dirty="0" smtClean="0"/>
              <a:t>Sublime</a:t>
            </a:r>
          </a:p>
          <a:p>
            <a:r>
              <a:rPr lang="en-IN" dirty="0" err="1" smtClean="0"/>
              <a:t>Nodejs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Used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00108"/>
            <a:ext cx="7772400" cy="501969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70"/>
          </a:xfrm>
        </p:spPr>
        <p:txBody>
          <a:bodyPr>
            <a:normAutofit/>
          </a:bodyPr>
          <a:lstStyle/>
          <a:p>
            <a:r>
              <a:rPr lang="en-IN" dirty="0" smtClean="0"/>
              <a:t>W</a:t>
            </a:r>
            <a:r>
              <a:rPr lang="en-IN" dirty="0" smtClean="0"/>
              <a:t>ork flow  of the applications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u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2633122"/>
            <a:ext cx="5643602" cy="308189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pictures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Contributions and Conclusion</a:t>
            </a:r>
          </a:p>
          <a:p>
            <a:endParaRPr lang="en-IN" dirty="0" smtClean="0"/>
          </a:p>
          <a:p>
            <a:r>
              <a:rPr lang="en-IN" dirty="0" smtClean="0"/>
              <a:t>BUY FROM CLICK KART</a:t>
            </a:r>
          </a:p>
          <a:p>
            <a:r>
              <a:rPr lang="en-IN" dirty="0" smtClean="0"/>
              <a:t>ONE SOLUTION FOR ALL YOUR NEEDS...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106</TotalTime>
  <Words>92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Click Kart      The Modern Furniture Store   </vt:lpstr>
      <vt:lpstr>Introduction</vt:lpstr>
      <vt:lpstr>Problem Statement</vt:lpstr>
      <vt:lpstr>Project Architecture</vt:lpstr>
      <vt:lpstr>Tools Used</vt:lpstr>
      <vt:lpstr>Work flow  of the applications</vt:lpstr>
      <vt:lpstr>pictures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Kart     </dc:title>
  <dc:creator>Yathish</dc:creator>
  <cp:lastModifiedBy>Yathish</cp:lastModifiedBy>
  <cp:revision>18</cp:revision>
  <dcterms:created xsi:type="dcterms:W3CDTF">2020-03-24T09:59:37Z</dcterms:created>
  <dcterms:modified xsi:type="dcterms:W3CDTF">2020-03-24T11:45:53Z</dcterms:modified>
</cp:coreProperties>
</file>