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5" y="2477729"/>
            <a:ext cx="8030496" cy="15633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4065643"/>
            <a:ext cx="8001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69620"/>
            <a:ext cx="8192732" cy="101803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7" y="1759975"/>
            <a:ext cx="8244349" cy="4572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650205"/>
            <a:ext cx="6659711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1" y="1681316"/>
            <a:ext cx="6644149" cy="4678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93366"/>
            <a:ext cx="8093365" cy="1018033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5004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7990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05004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7990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3071810"/>
            <a:ext cx="8030496" cy="1563329"/>
          </a:xfrm>
        </p:spPr>
        <p:txBody>
          <a:bodyPr/>
          <a:lstStyle/>
          <a:p>
            <a:r>
              <a:rPr lang="en-IN" dirty="0" smtClean="0"/>
              <a:t>COMFORT LIFE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MODEN FURNITURE SHOP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Arial Black" pitchFamily="34" charset="0"/>
              </a:rPr>
              <a:t>INTRODUCTION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Old fashioned ways of buying </a:t>
            </a:r>
            <a:r>
              <a:rPr lang="en-IN" dirty="0" err="1" smtClean="0"/>
              <a:t>furnitures</a:t>
            </a:r>
            <a:r>
              <a:rPr lang="en-IN" dirty="0" smtClean="0"/>
              <a:t> was bit difficult and unsafe.</a:t>
            </a:r>
          </a:p>
          <a:p>
            <a:pPr algn="l"/>
            <a:r>
              <a:rPr lang="en-IN" dirty="0" smtClean="0"/>
              <a:t>The new trend is online which provides flexibility and choices 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C:\Users\user2\Desktop\ppppt\chair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746504"/>
            <a:ext cx="4643438" cy="3111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Problem Statement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people are facing major problems in selecting the </a:t>
            </a:r>
            <a:r>
              <a:rPr lang="en-IN" dirty="0" err="1" smtClean="0"/>
              <a:t>furnitures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This app helps the consumers a wide variety of choices in selecting </a:t>
            </a:r>
            <a:r>
              <a:rPr lang="en-IN" dirty="0" err="1" smtClean="0"/>
              <a:t>thier</a:t>
            </a:r>
            <a:r>
              <a:rPr lang="en-IN" dirty="0" smtClean="0"/>
              <a:t> needs.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dirty="0" smtClean="0"/>
              <a:t>Model View &amp;Control </a:t>
            </a:r>
            <a:r>
              <a:rPr lang="en-IN" dirty="0" smtClean="0"/>
              <a:t>method is used here.</a:t>
            </a:r>
            <a:endParaRPr lang="en-IN" dirty="0"/>
          </a:p>
        </p:txBody>
      </p:sp>
      <p:pic>
        <p:nvPicPr>
          <p:cNvPr id="7" name="Content Placeholder 3" descr="C:\Users\user2\Desktop\KA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464347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angular-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74" y="2229168"/>
            <a:ext cx="4815840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69620"/>
            <a:ext cx="8192732" cy="873363"/>
          </a:xfrm>
        </p:spPr>
        <p:txBody>
          <a:bodyPr>
            <a:normAutofit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2976" y="2357430"/>
            <a:ext cx="114300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test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Tools Used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Major Tools used in this project is:</a:t>
            </a:r>
          </a:p>
          <a:p>
            <a:pPr algn="l"/>
            <a:r>
              <a:rPr lang="en-IN" dirty="0" smtClean="0"/>
              <a:t>Eclipse</a:t>
            </a:r>
            <a:endParaRPr lang="en-IN" dirty="0" smtClean="0"/>
          </a:p>
          <a:p>
            <a:pPr algn="l"/>
            <a:r>
              <a:rPr lang="en-IN" dirty="0" smtClean="0"/>
              <a:t>Sublime Text</a:t>
            </a:r>
            <a:endParaRPr lang="en-IN" dirty="0" smtClean="0"/>
          </a:p>
          <a:p>
            <a:pPr algn="l"/>
            <a:r>
              <a:rPr lang="en-IN" dirty="0" err="1" smtClean="0"/>
              <a:t>Nodejs</a:t>
            </a:r>
            <a:endParaRPr lang="en-IN" dirty="0" smtClean="0"/>
          </a:p>
          <a:p>
            <a:pPr algn="l"/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Work flow  of the applications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073-wood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140</TotalTime>
  <Words>93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161073-wooden-template-16x9</vt:lpstr>
      <vt:lpstr>COMFORT LIFE</vt:lpstr>
      <vt:lpstr>INTRODUCTION</vt:lpstr>
      <vt:lpstr>Problem Statement </vt:lpstr>
      <vt:lpstr>Architecture </vt:lpstr>
      <vt:lpstr>Slide 5</vt:lpstr>
      <vt:lpstr>ER diagram</vt:lpstr>
      <vt:lpstr>Tools Used </vt:lpstr>
      <vt:lpstr>Work flow  of the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Yathish</dc:creator>
  <cp:lastModifiedBy>Yathish</cp:lastModifiedBy>
  <cp:revision>11</cp:revision>
  <dcterms:created xsi:type="dcterms:W3CDTF">2020-03-25T06:51:19Z</dcterms:created>
  <dcterms:modified xsi:type="dcterms:W3CDTF">2020-03-25T13:34:38Z</dcterms:modified>
</cp:coreProperties>
</file>