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EFBA3-3D18-4641-AC6E-6AD6CF6EEF4A}" v="118" dt="2022-03-07T12:06:56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69FD-C8BE-D043-B83F-E18BC50F6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47F37-00BE-0446-8AF2-DBB99EC84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D0CA-0D68-5140-ACB3-65B80848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BC87-58BC-D948-9194-8804DDFF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D3C8-6919-0242-8B60-467E4C64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3323-3BE7-E046-AE8B-78E50A79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5CA80-3C7A-7A4A-B6E6-B36EE36B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8231-C007-B549-B2DB-88D3D3FC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62A9-71FD-FD47-B196-D2C07E97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1217-C90A-964C-BAC1-501A3093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6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FA6B9-17A3-404D-96A2-1FBF2D018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1B4F8-5B82-8341-9F32-8F8E2B8DC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662E-D32D-1947-BCFD-00C18557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BC63-379C-6944-B1A2-D412072D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A0F1-0E27-B64E-8A2F-34C7F87D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C89D-EE9B-4048-B638-B400ADD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49E4-1A99-5644-BB99-6FF28A4F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D08E-F01C-8F4D-A99B-6267094F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4277-7EE0-594B-8278-CBBBD6EF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FBCE-DD85-8746-88A1-819933D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8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E80D-ADBF-F040-80A5-9511A85D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31ECD-C10E-3D49-8D84-4DD89848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6CBF-3188-3148-951C-0A10E352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C09B-0F5E-7149-A23B-47C12825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0765-FD91-0C4B-9C18-D2926E3A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9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FC48-1C51-8E40-8156-9AAD600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D310-6568-D345-A9D4-6085C8566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B49CB-3FFF-6940-BE77-6C528F6C1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AFEFC-BE72-0746-8B79-E071C822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194F7-56C7-6442-9E08-9D7E19B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EF09-FB89-8A42-B355-227B4206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6B8C-111E-5D42-948F-4C058B52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7D72-CB8E-8245-8FD2-45D6F100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65D58-8E29-8B49-8451-B42888031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C8F9C-EED0-0647-9A59-12E0C35A1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69D75-D241-1B4C-A294-F435DE58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14214-CFB5-CA4A-8C55-821DFDBB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21319-E6E3-234B-8D00-03643AAD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1B563-6657-EC4D-9A0F-D3B603FD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6CF2-F0AA-9B4F-B878-C316EF90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3784-014A-B249-8602-4D5EE2AA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4DD94-F5B1-6542-96E5-B631A146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DB339-2BDC-CE40-A10B-C006354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7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3FDEF-D288-AF4D-8201-919D7101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DB0AD-D563-7946-A0FE-94C47862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A4159-13B9-5649-B870-B6BA7480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B920-E3F6-D54D-9D21-6AE91CE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75A2-19CF-3A4B-8D16-F99903C25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5F116-E0B0-8747-B93A-C16D28147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983E-AA63-044C-999A-F9EF726E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69D8-A56F-FC44-BDAC-4B1049AB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1AF1E-4C73-4240-816B-87A1962A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3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7B18-CA7A-2940-B436-A5363AE5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BD025-3A58-4C42-917A-04579868D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E8BEA-E8BA-8E48-AABD-266BB047F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0D1B9-8EEA-1146-9D99-A8DA92EB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A9FF9-9656-0741-BDD4-0E3D33A0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4243D-2B06-DE4E-A1E0-1F2868D4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CAFF1A-0624-5C4A-848C-25E0F508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E1A4-6A52-6A45-AE2E-12AB89A6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2C762-DBD2-B34B-B9E0-B9C13D8D1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7934-E21D-1147-BCEE-D22A951230DA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2810-94F2-D740-891C-4D7DD3763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7D0F0-608A-B248-871C-C09D10E51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36F1-5611-2746-B405-5FB17905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AF80DF-8EA3-6C48-8882-C709C507478E}"/>
              </a:ext>
            </a:extLst>
          </p:cNvPr>
          <p:cNvGrpSpPr/>
          <p:nvPr/>
        </p:nvGrpSpPr>
        <p:grpSpPr>
          <a:xfrm>
            <a:off x="2329661" y="3553463"/>
            <a:ext cx="2243137" cy="1038999"/>
            <a:chOff x="4876851" y="2667000"/>
            <a:chExt cx="2243137" cy="1038999"/>
          </a:xfrm>
        </p:grpSpPr>
        <p:pic>
          <p:nvPicPr>
            <p:cNvPr id="2" name="Graphic 17">
              <a:extLst>
                <a:ext uri="{FF2B5EF4-FFF2-40B4-BE49-F238E27FC236}">
                  <a16:creationId xmlns:a16="http://schemas.microsoft.com/office/drawing/2014/main" id="{01055E34-E71C-8042-9456-85C4C5758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/>
          </p:blipFill>
          <p:spPr bwMode="auto">
            <a:xfrm>
              <a:off x="5615038" y="26670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5F0628AF-8604-7D4C-A100-BC1D75376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51" y="342900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D927AB-9371-E642-B22A-974A64B0CAA3}"/>
              </a:ext>
            </a:extLst>
          </p:cNvPr>
          <p:cNvGrpSpPr/>
          <p:nvPr/>
        </p:nvGrpSpPr>
        <p:grpSpPr>
          <a:xfrm>
            <a:off x="7563475" y="3554257"/>
            <a:ext cx="2261630" cy="1037411"/>
            <a:chOff x="5059266" y="4643767"/>
            <a:chExt cx="2261630" cy="1037411"/>
          </a:xfrm>
        </p:grpSpPr>
        <p:pic>
          <p:nvPicPr>
            <p:cNvPr id="5" name="Graphic 23">
              <a:extLst>
                <a:ext uri="{FF2B5EF4-FFF2-40B4-BE49-F238E27FC236}">
                  <a16:creationId xmlns:a16="http://schemas.microsoft.com/office/drawing/2014/main" id="{CA5827C8-189E-CA4C-B50A-178B87E5F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628" y="464376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34">
              <a:extLst>
                <a:ext uri="{FF2B5EF4-FFF2-40B4-BE49-F238E27FC236}">
                  <a16:creationId xmlns:a16="http://schemas.microsoft.com/office/drawing/2014/main" id="{A72AD9B4-3C58-584D-931A-9A73F152D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266" y="5404179"/>
              <a:ext cx="22616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Redshift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D0CE66-81CD-194A-BF21-DA2749305BBA}"/>
              </a:ext>
            </a:extLst>
          </p:cNvPr>
          <p:cNvSpPr/>
          <p:nvPr/>
        </p:nvSpPr>
        <p:spPr>
          <a:xfrm>
            <a:off x="2303464" y="1371600"/>
            <a:ext cx="7495444" cy="452869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E584D75-A8D2-444A-89BF-27CFB53AF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9893" y="1371600"/>
            <a:ext cx="381000" cy="381000"/>
          </a:xfrm>
          <a:prstGeom prst="rect">
            <a:avLst/>
          </a:prstGeom>
        </p:spPr>
      </p:pic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3A34074F-6DE5-944F-B81E-5FAE7A33A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7538" y="2585896"/>
            <a:ext cx="914400" cy="914400"/>
          </a:xfrm>
          <a:prstGeom prst="rect">
            <a:avLst/>
          </a:prstGeom>
        </p:spPr>
      </p:pic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7147066-44BA-AC48-8A6A-3BD2706381DA}"/>
              </a:ext>
            </a:extLst>
          </p:cNvPr>
          <p:cNvCxnSpPr>
            <a:cxnSpLocks/>
            <a:stCxn id="13" idx="3"/>
            <a:endCxn id="2" idx="0"/>
          </p:cNvCxnSpPr>
          <p:nvPr/>
        </p:nvCxnSpPr>
        <p:spPr>
          <a:xfrm>
            <a:off x="1531938" y="3043096"/>
            <a:ext cx="1916910" cy="51036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7F65EB-AF51-EC4B-AFE7-105B179DA631}"/>
              </a:ext>
            </a:extLst>
          </p:cNvPr>
          <p:cNvSpPr txBox="1"/>
          <p:nvPr/>
        </p:nvSpPr>
        <p:spPr>
          <a:xfrm>
            <a:off x="287929" y="3405895"/>
            <a:ext cx="177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collection </a:t>
            </a:r>
          </a:p>
          <a:p>
            <a:pPr algn="ctr"/>
            <a:r>
              <a:rPr lang="en-US" dirty="0"/>
              <a:t>Web app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34590F-D4EE-1348-9BCE-5179EAF4CDF2}"/>
              </a:ext>
            </a:extLst>
          </p:cNvPr>
          <p:cNvGrpSpPr/>
          <p:nvPr/>
        </p:nvGrpSpPr>
        <p:grpSpPr>
          <a:xfrm>
            <a:off x="-153762" y="4402632"/>
            <a:ext cx="2257528" cy="1222077"/>
            <a:chOff x="7898789" y="576704"/>
            <a:chExt cx="2257528" cy="1222077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45B5BB8-6E45-984E-90F3-57D1493CA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9625" y="57670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34">
              <a:extLst>
                <a:ext uri="{FF2B5EF4-FFF2-40B4-BE49-F238E27FC236}">
                  <a16:creationId xmlns:a16="http://schemas.microsoft.com/office/drawing/2014/main" id="{51A94F0D-104F-2D4D-A93C-7F68E1BC4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8789" y="1337116"/>
              <a:ext cx="22575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Kafka Image Stream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Form other web app</a:t>
              </a:r>
            </a:p>
          </p:txBody>
        </p: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04321EA-BBCC-4D45-8A66-E8DC1464E4E7}"/>
              </a:ext>
            </a:extLst>
          </p:cNvPr>
          <p:cNvCxnSpPr>
            <a:cxnSpLocks/>
            <a:stCxn id="17" idx="3"/>
            <a:endCxn id="3" idx="2"/>
          </p:cNvCxnSpPr>
          <p:nvPr/>
        </p:nvCxnSpPr>
        <p:spPr>
          <a:xfrm flipV="1">
            <a:off x="1359074" y="4592462"/>
            <a:ext cx="2092156" cy="19117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4FE5B2-7B59-BC45-BD13-87F3A9B4A7FF}"/>
              </a:ext>
            </a:extLst>
          </p:cNvPr>
          <p:cNvGrpSpPr/>
          <p:nvPr/>
        </p:nvGrpSpPr>
        <p:grpSpPr>
          <a:xfrm>
            <a:off x="3977297" y="3553860"/>
            <a:ext cx="2292350" cy="1038205"/>
            <a:chOff x="3931686" y="2534080"/>
            <a:chExt cx="2292350" cy="1038205"/>
          </a:xfrm>
        </p:grpSpPr>
        <p:pic>
          <p:nvPicPr>
            <p:cNvPr id="25" name="Graphic 10">
              <a:extLst>
                <a:ext uri="{FF2B5EF4-FFF2-40B4-BE49-F238E27FC236}">
                  <a16:creationId xmlns:a16="http://schemas.microsoft.com/office/drawing/2014/main" id="{B6876077-44AE-954A-9C22-0C0900C16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0511" y="253408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FD909F56-2D0B-504C-AE57-0DA496EE1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686" y="3295286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28" name="TextBox 20">
            <a:extLst>
              <a:ext uri="{FF2B5EF4-FFF2-40B4-BE49-F238E27FC236}">
                <a16:creationId xmlns:a16="http://schemas.microsoft.com/office/drawing/2014/main" id="{D4F07998-F91E-4A49-ACEE-8C00AA9C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738" y="5236280"/>
            <a:ext cx="145095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Bucket (Standard Tier)</a:t>
            </a:r>
          </a:p>
        </p:txBody>
      </p:sp>
      <p:pic>
        <p:nvPicPr>
          <p:cNvPr id="29" name="Graphic 31">
            <a:extLst>
              <a:ext uri="{FF2B5EF4-FFF2-40B4-BE49-F238E27FC236}">
                <a16:creationId xmlns:a16="http://schemas.microsoft.com/office/drawing/2014/main" id="{DF14EF3D-78B6-C04E-990B-542A4030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906108" y="52099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122E93-D195-AC45-857A-A59C18650200}"/>
              </a:ext>
            </a:extLst>
          </p:cNvPr>
          <p:cNvCxnSpPr>
            <a:cxnSpLocks/>
            <a:stCxn id="25" idx="3"/>
            <a:endCxn id="45" idx="1"/>
          </p:cNvCxnSpPr>
          <p:nvPr/>
        </p:nvCxnSpPr>
        <p:spPr>
          <a:xfrm>
            <a:off x="5498122" y="3934860"/>
            <a:ext cx="1136384" cy="45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82953D-9500-5C41-B600-E4EBA744F6E0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5123472" y="4592065"/>
            <a:ext cx="11236" cy="617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Computer outline">
            <a:extLst>
              <a:ext uri="{FF2B5EF4-FFF2-40B4-BE49-F238E27FC236}">
                <a16:creationId xmlns:a16="http://schemas.microsoft.com/office/drawing/2014/main" id="{B6A2DC2F-970A-5E49-8155-7315273689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9206" y="3488232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5D2A7E5-A998-314E-90E7-306DC35E7754}"/>
              </a:ext>
            </a:extLst>
          </p:cNvPr>
          <p:cNvSpPr txBox="1"/>
          <p:nvPr/>
        </p:nvSpPr>
        <p:spPr>
          <a:xfrm>
            <a:off x="10273842" y="4356566"/>
            <a:ext cx="93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 Users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56A583-A68B-7042-A252-4F2914AE352D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9089837" y="3935257"/>
            <a:ext cx="1239369" cy="10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A62DF1-0595-C242-82B0-C084B73296CE}"/>
              </a:ext>
            </a:extLst>
          </p:cNvPr>
          <p:cNvGrpSpPr/>
          <p:nvPr/>
        </p:nvGrpSpPr>
        <p:grpSpPr>
          <a:xfrm>
            <a:off x="5875681" y="3558380"/>
            <a:ext cx="2292350" cy="1225252"/>
            <a:chOff x="4487863" y="1182688"/>
            <a:chExt cx="2292350" cy="1225252"/>
          </a:xfrm>
        </p:grpSpPr>
        <p:pic>
          <p:nvPicPr>
            <p:cNvPr id="45" name="Graphic 9">
              <a:extLst>
                <a:ext uri="{FF2B5EF4-FFF2-40B4-BE49-F238E27FC236}">
                  <a16:creationId xmlns:a16="http://schemas.microsoft.com/office/drawing/2014/main" id="{7DAB67DA-B38E-A049-AE4C-3FB23E0FC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688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7">
              <a:extLst>
                <a:ext uri="{FF2B5EF4-FFF2-40B4-BE49-F238E27FC236}">
                  <a16:creationId xmlns:a16="http://schemas.microsoft.com/office/drawing/2014/main" id="{29785CE1-99D3-1B4D-8C97-D7C26F338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5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Streams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763EB5-C0B5-AF48-8EC9-A3472D206B3D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3829848" y="3934463"/>
            <a:ext cx="906274" cy="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8739BA-C216-1C4F-8A56-3CEDD094A992}"/>
              </a:ext>
            </a:extLst>
          </p:cNvPr>
          <p:cNvCxnSpPr>
            <a:stCxn id="45" idx="3"/>
            <a:endCxn id="5" idx="1"/>
          </p:cNvCxnSpPr>
          <p:nvPr/>
        </p:nvCxnSpPr>
        <p:spPr>
          <a:xfrm flipV="1">
            <a:off x="7396506" y="3935257"/>
            <a:ext cx="931331" cy="4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0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Kyaw Tun</dc:creator>
  <cp:lastModifiedBy>Kyaw Tun</cp:lastModifiedBy>
  <cp:revision>2</cp:revision>
  <dcterms:created xsi:type="dcterms:W3CDTF">2022-03-07T10:10:53Z</dcterms:created>
  <dcterms:modified xsi:type="dcterms:W3CDTF">2022-03-07T12:09:14Z</dcterms:modified>
</cp:coreProperties>
</file>