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148" autoAdjust="0"/>
  </p:normalViewPr>
  <p:slideViewPr>
    <p:cSldViewPr snapToGrid="0">
      <p:cViewPr varScale="1">
        <p:scale>
          <a:sx n="58" d="100"/>
          <a:sy n="58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thu shan" userId="73d84cd267e1bb57" providerId="LiveId" clId="{8134EA6C-4CA7-4A90-B5AA-0DEF768C3EAF}"/>
    <pc:docChg chg="custSel modSld">
      <pc:chgData name="Yathu shan" userId="73d84cd267e1bb57" providerId="LiveId" clId="{8134EA6C-4CA7-4A90-B5AA-0DEF768C3EAF}" dt="2020-02-19T18:30:34.581" v="0" actId="478"/>
      <pc:docMkLst>
        <pc:docMk/>
      </pc:docMkLst>
      <pc:sldChg chg="delSp">
        <pc:chgData name="Yathu shan" userId="73d84cd267e1bb57" providerId="LiveId" clId="{8134EA6C-4CA7-4A90-B5AA-0DEF768C3EAF}" dt="2020-02-19T18:30:34.581" v="0" actId="478"/>
        <pc:sldMkLst>
          <pc:docMk/>
          <pc:sldMk cId="1022462706" sldId="256"/>
        </pc:sldMkLst>
        <pc:spChg chg="del">
          <ac:chgData name="Yathu shan" userId="73d84cd267e1bb57" providerId="LiveId" clId="{8134EA6C-4CA7-4A90-B5AA-0DEF768C3EAF}" dt="2020-02-19T18:30:34.581" v="0" actId="478"/>
          <ac:spMkLst>
            <pc:docMk/>
            <pc:sldMk cId="1022462706" sldId="256"/>
            <ac:spMk id="3" creationId="{9EB963E2-1004-470B-9A01-2F296C29FF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4ABC-60D8-4752-9328-06A634A5BB3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688F1-1524-4679-B0EC-3C603287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688F1-1524-4679-B0EC-3C60328759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0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1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2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3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2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75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0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9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1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4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4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8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55447B-4D14-4761-87C3-A0AC963613A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98A1C7-F987-4E5B-A62C-52DAC31D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DD42-411A-462D-8A46-1D8C8F8C8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6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9F19-312D-430B-9B22-9E6C838F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B4CF-74A2-4E59-A488-7C2EC098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353014" cy="3124201"/>
          </a:xfrm>
        </p:spPr>
        <p:txBody>
          <a:bodyPr/>
          <a:lstStyle/>
          <a:p>
            <a:r>
              <a:rPr lang="en-US" sz="2800" dirty="0"/>
              <a:t>A market is a place where buyers and sellers can gather to facilitate the exchange of goods and services.</a:t>
            </a:r>
          </a:p>
          <a:p>
            <a:r>
              <a:rPr lang="en-US" sz="2800" dirty="0"/>
              <a:t>The market may be physical like a retail outlet, where people meet face-to-face, or virtual like an online market, where there is no direct physical contact between buyers and sellers.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6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EB5F-23E7-4F50-B63F-5761D650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sz="4400" dirty="0"/>
              <a:t>What is Demand?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2D07-0E00-4A2D-9944-5E2660076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87333"/>
            <a:ext cx="10018713" cy="3124201"/>
          </a:xfrm>
        </p:spPr>
        <p:txBody>
          <a:bodyPr/>
          <a:lstStyle/>
          <a:p>
            <a:r>
              <a:rPr lang="en-US" sz="2800" dirty="0"/>
              <a:t>Quantities  of a particular good or service consumers are willing and able to buy at different possible prices.</a:t>
            </a:r>
          </a:p>
          <a:p>
            <a:r>
              <a:rPr lang="en-US" sz="2800" dirty="0"/>
              <a:t>Consumers buy more of a good when its price decreases and less when its price increases.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F0F52AB-F47C-4323-8724-A5198982D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85" y="4002117"/>
            <a:ext cx="8005505" cy="27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2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28A3-4B50-48B0-9548-1E947B5B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dirty="0"/>
              <a:t>The Demand Curve</a:t>
            </a:r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18DA2B6F-BAAC-4F0D-B954-0211A58E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16" y="1687657"/>
            <a:ext cx="5831323" cy="469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2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51E5-854B-45DE-8A37-699DF401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What is Supply?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9E45-B1B7-4E4E-8467-0E127E26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35" y="1636221"/>
            <a:ext cx="10740043" cy="2969030"/>
          </a:xfrm>
        </p:spPr>
        <p:txBody>
          <a:bodyPr/>
          <a:lstStyle/>
          <a:p>
            <a:r>
              <a:rPr lang="en-US" sz="2800" dirty="0"/>
              <a:t>Supply is an economic term that refers to the amount of a given product or service that suppliers are willing to offer to consumers at a given price level at a given period.</a:t>
            </a:r>
          </a:p>
          <a:p>
            <a:r>
              <a:rPr lang="en-US" sz="2800" dirty="0"/>
              <a:t>When the price of a product is low, the supply is low. When the price of a product is high, the supply is high.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FF57980-C16F-47A9-8053-E34057772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3298"/>
          <a:stretch/>
        </p:blipFill>
        <p:spPr>
          <a:xfrm>
            <a:off x="2493412" y="4298373"/>
            <a:ext cx="9210908" cy="23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4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42A1-3D29-4BCC-A153-3676EE37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2256"/>
            <a:ext cx="10018713" cy="1752599"/>
          </a:xfrm>
        </p:spPr>
        <p:txBody>
          <a:bodyPr/>
          <a:lstStyle/>
          <a:p>
            <a:r>
              <a:rPr lang="en-US" dirty="0"/>
              <a:t>The Supply Curve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789173F-3ADE-4798-BBD9-412EA96B1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596" y="1794855"/>
            <a:ext cx="6867784" cy="4256810"/>
          </a:xfrm>
        </p:spPr>
      </p:pic>
    </p:spTree>
    <p:extLst>
      <p:ext uri="{BB962C8B-B14F-4D97-AF65-F5344CB8AC3E}">
        <p14:creationId xmlns:p14="http://schemas.microsoft.com/office/powerpoint/2010/main" val="146057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CF9B-DE2A-4085-BECF-B143FF7D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647" y="-152399"/>
            <a:ext cx="10018713" cy="1565564"/>
          </a:xfrm>
        </p:spPr>
        <p:txBody>
          <a:bodyPr>
            <a:normAutofit/>
          </a:bodyPr>
          <a:lstStyle/>
          <a:p>
            <a:r>
              <a:rPr lang="en-US" sz="4400" dirty="0"/>
              <a:t>Factors of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848A-0E23-4BAD-8684-7BF92C09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935" y="304799"/>
            <a:ext cx="10018713" cy="3124201"/>
          </a:xfrm>
        </p:spPr>
        <p:txBody>
          <a:bodyPr/>
          <a:lstStyle/>
          <a:p>
            <a:r>
              <a:rPr lang="en-US" sz="2800" dirty="0"/>
              <a:t>Cost of inputs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2C4379C9-408B-4982-A6E8-AD21D0B5D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24" y="1745675"/>
            <a:ext cx="7068536" cy="2320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DC18AB-49C2-4813-B4CA-173BE29B3C58}"/>
              </a:ext>
            </a:extLst>
          </p:cNvPr>
          <p:cNvSpPr txBox="1"/>
          <p:nvPr/>
        </p:nvSpPr>
        <p:spPr>
          <a:xfrm>
            <a:off x="1500934" y="4538749"/>
            <a:ext cx="9737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Change in the number of sellers in the market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800" dirty="0"/>
              <a:t>			More sellers in the market                        increase supply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800" dirty="0"/>
              <a:t>			Fewer sellers in the market                      decrease supply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A97847-EA6B-42B8-87AC-DE42E31EA3D5}"/>
              </a:ext>
            </a:extLst>
          </p:cNvPr>
          <p:cNvSpPr/>
          <p:nvPr/>
        </p:nvSpPr>
        <p:spPr>
          <a:xfrm>
            <a:off x="7140076" y="5108974"/>
            <a:ext cx="928532" cy="31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39F2FA6-C10D-43E6-AC51-0F7A8371D81B}"/>
              </a:ext>
            </a:extLst>
          </p:cNvPr>
          <p:cNvSpPr/>
          <p:nvPr/>
        </p:nvSpPr>
        <p:spPr>
          <a:xfrm>
            <a:off x="7140076" y="5516359"/>
            <a:ext cx="928532" cy="31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9A9E-6DC4-487B-8389-616EDB31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685" y="93496"/>
            <a:ext cx="10018713" cy="1752599"/>
          </a:xfrm>
        </p:spPr>
        <p:txBody>
          <a:bodyPr/>
          <a:lstStyle/>
          <a:p>
            <a:r>
              <a:rPr lang="en-US" sz="4400" dirty="0"/>
              <a:t>Market Equilibrium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9F082-72E9-4095-ACA2-F01041E366EB}"/>
              </a:ext>
            </a:extLst>
          </p:cNvPr>
          <p:cNvSpPr txBox="1"/>
          <p:nvPr/>
        </p:nvSpPr>
        <p:spPr>
          <a:xfrm>
            <a:off x="1812175" y="2194560"/>
            <a:ext cx="1001871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Market equilibrium is a market state where the supply in the market is equal to the demand in the market.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   </a:t>
            </a:r>
          </a:p>
        </p:txBody>
      </p:sp>
      <p:pic>
        <p:nvPicPr>
          <p:cNvPr id="6" name="Picture 5" descr="A star in the background&#10;&#10;Description automatically generated">
            <a:extLst>
              <a:ext uri="{FF2B5EF4-FFF2-40B4-BE49-F238E27FC236}">
                <a16:creationId xmlns:a16="http://schemas.microsoft.com/office/drawing/2014/main" id="{46C1A5D0-71C3-4964-886C-A57ABBFC3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72" y="3250228"/>
            <a:ext cx="3926292" cy="36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93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102</TotalTime>
  <Words>232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Parallax</vt:lpstr>
      <vt:lpstr>MARKET</vt:lpstr>
      <vt:lpstr>What is Market?</vt:lpstr>
      <vt:lpstr>What is Demand?</vt:lpstr>
      <vt:lpstr>The Demand Curve</vt:lpstr>
      <vt:lpstr>What is Supply?</vt:lpstr>
      <vt:lpstr>The Supply Curve</vt:lpstr>
      <vt:lpstr>Factors of Supply</vt:lpstr>
      <vt:lpstr>Market Equilibrium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</dc:title>
  <dc:creator>Yathu shan</dc:creator>
  <cp:lastModifiedBy>Yathu shan</cp:lastModifiedBy>
  <cp:revision>9</cp:revision>
  <dcterms:created xsi:type="dcterms:W3CDTF">2020-02-19T16:40:10Z</dcterms:created>
  <dcterms:modified xsi:type="dcterms:W3CDTF">2020-02-19T18:30:36Z</dcterms:modified>
</cp:coreProperties>
</file>