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73" r:id="rId5"/>
    <p:sldId id="374" r:id="rId6"/>
    <p:sldId id="382" r:id="rId7"/>
    <p:sldId id="379" r:id="rId8"/>
    <p:sldId id="383" r:id="rId9"/>
    <p:sldId id="378" r:id="rId10"/>
    <p:sldId id="375" r:id="rId11"/>
    <p:sldId id="381" r:id="rId12"/>
    <p:sldId id="380" r:id="rId13"/>
    <p:sldId id="376" r:id="rId14"/>
    <p:sldId id="37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373"/>
            <p14:sldId id="374"/>
            <p14:sldId id="382"/>
            <p14:sldId id="379"/>
            <p14:sldId id="383"/>
            <p14:sldId id="378"/>
            <p14:sldId id="375"/>
            <p14:sldId id="381"/>
            <p14:sldId id="380"/>
            <p14:sldId id="376"/>
            <p14:sldId id="377"/>
          </p14:sldIdLst>
        </p14:section>
        <p14:section name="Template slide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1CC"/>
    <a:srgbClr val="999490"/>
    <a:srgbClr val="962A8B"/>
    <a:srgbClr val="C8AE73"/>
    <a:srgbClr val="FBB800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987" autoAdjust="0"/>
    <p:restoredTop sz="95545" autoAdjust="0"/>
  </p:normalViewPr>
  <p:slideViewPr>
    <p:cSldViewPr showGuides="1">
      <p:cViewPr varScale="1">
        <p:scale>
          <a:sx n="83" d="100"/>
          <a:sy n="83" d="100"/>
        </p:scale>
        <p:origin x="13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kyler Yatian" userId="04310422652ffe44" providerId="LiveId" clId="{E8260DB6-35DB-4652-9A9A-9E4ACD69AE29}"/>
    <pc:docChg chg="custSel modSld">
      <pc:chgData name="Li Skyler Yatian" userId="04310422652ffe44" providerId="LiveId" clId="{E8260DB6-35DB-4652-9A9A-9E4ACD69AE29}" dt="2023-05-17T07:05:58.505" v="151" actId="20577"/>
      <pc:docMkLst>
        <pc:docMk/>
      </pc:docMkLst>
      <pc:sldChg chg="modSp mod">
        <pc:chgData name="Li Skyler Yatian" userId="04310422652ffe44" providerId="LiveId" clId="{E8260DB6-35DB-4652-9A9A-9E4ACD69AE29}" dt="2023-05-17T07:03:50.663" v="122" actId="20577"/>
        <pc:sldMkLst>
          <pc:docMk/>
          <pc:sldMk cId="1217444860" sldId="373"/>
        </pc:sldMkLst>
        <pc:spChg chg="mod">
          <ac:chgData name="Li Skyler Yatian" userId="04310422652ffe44" providerId="LiveId" clId="{E8260DB6-35DB-4652-9A9A-9E4ACD69AE29}" dt="2023-05-17T07:02:51.009" v="67" actId="20577"/>
          <ac:spMkLst>
            <pc:docMk/>
            <pc:sldMk cId="1217444860" sldId="373"/>
            <ac:spMk id="2" creationId="{0EA92987-6E68-47E6-931F-15CD6EAC4FB8}"/>
          </ac:spMkLst>
        </pc:spChg>
        <pc:spChg chg="mod">
          <ac:chgData name="Li Skyler Yatian" userId="04310422652ffe44" providerId="LiveId" clId="{E8260DB6-35DB-4652-9A9A-9E4ACD69AE29}" dt="2023-05-17T07:03:50.663" v="122" actId="20577"/>
          <ac:spMkLst>
            <pc:docMk/>
            <pc:sldMk cId="1217444860" sldId="373"/>
            <ac:spMk id="4" creationId="{3F91891B-CDDB-4FE8-9BA2-4CC0FB67BF9F}"/>
          </ac:spMkLst>
        </pc:spChg>
      </pc:sldChg>
      <pc:sldChg chg="modSp mod">
        <pc:chgData name="Li Skyler Yatian" userId="04310422652ffe44" providerId="LiveId" clId="{E8260DB6-35DB-4652-9A9A-9E4ACD69AE29}" dt="2023-05-17T07:05:58.505" v="151" actId="20577"/>
        <pc:sldMkLst>
          <pc:docMk/>
          <pc:sldMk cId="204808829" sldId="374"/>
        </pc:sldMkLst>
        <pc:spChg chg="mod">
          <ac:chgData name="Li Skyler Yatian" userId="04310422652ffe44" providerId="LiveId" clId="{E8260DB6-35DB-4652-9A9A-9E4ACD69AE29}" dt="2023-05-17T07:05:48.450" v="147" actId="20577"/>
          <ac:spMkLst>
            <pc:docMk/>
            <pc:sldMk cId="204808829" sldId="374"/>
            <ac:spMk id="8" creationId="{4B1AED59-1534-4921-AD20-402A6D186E67}"/>
          </ac:spMkLst>
        </pc:spChg>
        <pc:spChg chg="mod">
          <ac:chgData name="Li Skyler Yatian" userId="04310422652ffe44" providerId="LiveId" clId="{E8260DB6-35DB-4652-9A9A-9E4ACD69AE29}" dt="2023-05-17T07:05:58.505" v="151" actId="20577"/>
          <ac:spMkLst>
            <pc:docMk/>
            <pc:sldMk cId="204808829" sldId="374"/>
            <ac:spMk id="9" creationId="{67161B9B-054F-4E0F-BB79-944918A9A1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17/05/2023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17/05/2023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 hidden="1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stor.aarnet.edu.au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taff.uq.edu.au/app/support/p/1020" TargetMode="External"/><Relationship Id="rId2" Type="http://schemas.openxmlformats.org/officeDocument/2006/relationships/hyperlink" Target="https://staff.uq.edu.au/information-and-services/information-technology/working-remotely/accessing-it-systems-and-software-remotely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pport.staff.uq.edu.au/app/support/p/102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y.uq.edu.au/information-and-services/information-technology/audiovisual/audiovisual-user-guides/zoom-user-guide/organising-zoom-meet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y.uq.edu.au/information-and-services/information-technology/software-and-web-apps/software-uq/citrix" TargetMode="External"/><Relationship Id="rId2" Type="http://schemas.openxmlformats.org/officeDocument/2006/relationships/hyperlink" Target="https://portal.my.uq.edu.au/#/app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ortal.my.uq.edu.au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ffice.com/" TargetMode="External"/><Relationship Id="rId2" Type="http://schemas.openxmlformats.org/officeDocument/2006/relationships/hyperlink" Target="https://staff.uq.edu.au/information-and-services/information-technology/folders-and-file-storage/cloud-storage/onedrive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hyperlink" Target="https://guides.its.uq.edu.au/guides/vp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Internship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security intelligence from commit logs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Yatian Li</a:t>
            </a:r>
          </a:p>
          <a:p>
            <a:r>
              <a:rPr lang="en-AU" dirty="0"/>
              <a:t>Supervised by Dr. Guowei Yang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23AF7-6963-4DB1-A619-E71A0AD0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working remotely, staff should remain aware of the University’s legislative obligations and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Ensure confidential or private information is accessed and managed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not move UQ files to non-UQ storage solutions like Dropbox or USB drives. UQ files can be stored on UQ file shares, OneDrive and AARNET </a:t>
            </a:r>
            <a:r>
              <a:rPr lang="en-AU" dirty="0" err="1">
                <a:hlinkClick r:id="rId2"/>
              </a:rPr>
              <a:t>CloudStor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Ensure you have anti-virus software installed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Be mindful of cyber security risks such as phishing emails, particularly those relating to the COVID-19 pandemic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6B48-429E-4117-B6DE-349BF66CF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with University information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70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0F8AF-4814-4E97-A46E-92A298AA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6768826" cy="46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the </a:t>
            </a:r>
            <a:r>
              <a:rPr lang="en-US" dirty="0">
                <a:hlinkClick r:id="rId2"/>
              </a:rPr>
              <a:t>Accessing IT systems and software remotely </a:t>
            </a:r>
            <a:r>
              <a:rPr lang="en-US" dirty="0"/>
              <a:t>page for information and links to helpful user guides.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keep in mind that remote IT support can be limited. If possible, </a:t>
            </a:r>
            <a:r>
              <a:rPr lang="en-US" dirty="0">
                <a:hlinkClick r:id="rId3"/>
              </a:rPr>
              <a:t>submit your support requests </a:t>
            </a:r>
            <a:r>
              <a:rPr lang="en-US" dirty="0"/>
              <a:t>and queries before leaving campus.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urgent support contact the ITS Service Desk on </a:t>
            </a:r>
            <a:br>
              <a:rPr lang="en-US" dirty="0"/>
            </a:br>
            <a:r>
              <a:rPr lang="en-US" dirty="0"/>
              <a:t>(07) 3365 6000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283E-8F95-4EB8-8CC9-D9B405F79A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get help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836712"/>
            <a:ext cx="4328642" cy="3809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4742799"/>
            <a:ext cx="4328642" cy="1578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2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61B9B-054F-4E0F-BB79-944918A9A1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9433122" cy="460851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Progress</a:t>
            </a:r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61B9B-054F-4E0F-BB79-944918A9A1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657258" cy="4608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connect with your colleagues remotely via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access your UQ file shares remotely using the UQ 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should only connect to the VPN when it is </a:t>
            </a:r>
            <a:r>
              <a:rPr lang="en-AU" b="1" dirty="0"/>
              <a:t>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access a range of software applications at home including Office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take IT equipment from campus with appropriate authorisation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</a:t>
            </a:r>
            <a:r>
              <a:rPr lang="en-AU" b="1" dirty="0"/>
              <a:t>not</a:t>
            </a:r>
            <a:r>
              <a:rPr lang="en-AU" dirty="0"/>
              <a:t> take lab computers off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 </a:t>
            </a:r>
            <a:r>
              <a:rPr lang="en-AU" b="1" dirty="0"/>
              <a:t>not</a:t>
            </a:r>
            <a:r>
              <a:rPr lang="en-AU" dirty="0"/>
              <a:t> download UQ files to a USB or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Keep cyber security in mind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messages</a:t>
            </a:r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9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61B9B-054F-4E0F-BB79-944918A9A1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256658" cy="460851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Make sure you have approval to take any UQ IT equipment off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Staff should be working on UQ laptops or personal computers and should not take desktop or lab computers off-campus.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it is absolutely necessary to take a desktop computer to work remotely, first ensure you have:</a:t>
            </a:r>
          </a:p>
          <a:p>
            <a:pPr marL="465750" lvl="1" indent="-285750"/>
            <a:r>
              <a:rPr lang="en-AU" dirty="0"/>
              <a:t>Installed UQ’s VPN software</a:t>
            </a:r>
          </a:p>
          <a:p>
            <a:pPr marL="465750" lvl="1" indent="-285750"/>
            <a:r>
              <a:rPr lang="en-AU" dirty="0"/>
              <a:t>Have all the necessary components (e.g. mouse, keyboard, network cable, monitors, microphone and speakers) to work remotely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 that you have all the necessary software on your UQ computer before taking it from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Before you work from home</a:t>
            </a:r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42" y="1729303"/>
            <a:ext cx="5345070" cy="35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61B9B-054F-4E0F-BB79-944918A9A1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5544690" cy="4608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you’re using a personal computer:</a:t>
            </a:r>
          </a:p>
          <a:p>
            <a:pPr marL="465750" lvl="1" indent="-285750"/>
            <a:r>
              <a:rPr lang="en-AU" dirty="0"/>
              <a:t>Check that you’ve installed the most recent version of your operating system</a:t>
            </a:r>
          </a:p>
          <a:p>
            <a:pPr marL="465750" lvl="1" indent="-285750"/>
            <a:r>
              <a:rPr lang="en-AU" dirty="0"/>
              <a:t>Ensure anti-virus software is installed and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Ensure that your home internet connection is stable and fast enough to complete your work reliably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Submit a </a:t>
            </a:r>
            <a:r>
              <a:rPr lang="en-AU" dirty="0">
                <a:hlinkClick r:id="rId2"/>
              </a:rPr>
              <a:t>support request</a:t>
            </a:r>
            <a:r>
              <a:rPr lang="en-AU" dirty="0"/>
              <a:t> with any outstanding IT issues or queries you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Before you work from home</a:t>
            </a:r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2" y="1700213"/>
            <a:ext cx="5072888" cy="40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61B9B-054F-4E0F-BB79-944918A9A1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2"/>
            <a:ext cx="6408786" cy="468111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All staff and students can use Zoom to communicate with colleagues. </a:t>
            </a:r>
          </a:p>
          <a:p>
            <a:r>
              <a:rPr lang="en-AU" dirty="0"/>
              <a:t>You can use Zoom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Chat with colleagues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Organise and attend video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Schedule recurring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Dial into meetings via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Share your screen with others</a:t>
            </a:r>
          </a:p>
          <a:p>
            <a:endParaRPr lang="en-AU" dirty="0"/>
          </a:p>
          <a:p>
            <a:r>
              <a:rPr lang="en-AU" dirty="0"/>
              <a:t>Follow the </a:t>
            </a:r>
            <a:r>
              <a:rPr lang="en-AU" dirty="0">
                <a:hlinkClick r:id="rId2"/>
              </a:rPr>
              <a:t>Zoom guides </a:t>
            </a:r>
            <a:r>
              <a:rPr lang="en-AU" dirty="0"/>
              <a:t>to install and use Zoom.</a:t>
            </a:r>
            <a:br>
              <a:rPr lang="en-AU" dirty="0"/>
            </a:br>
            <a:endParaRPr lang="en-AU" dirty="0"/>
          </a:p>
          <a:p>
            <a:r>
              <a:rPr lang="en-AU" dirty="0"/>
              <a:t>If you experience performance issues with Zoom, consider swapping to audio only and ensuring you’re not connected to the VPN unless required.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Communicate with colleagues</a:t>
            </a:r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340768"/>
            <a:ext cx="4189660" cy="354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0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CC2AB-C755-4B7E-A33A-04C404B0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13031"/>
            <a:ext cx="4032448" cy="46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access most UQ systems over the Internet without the need for additional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find quick links to core UQ systems (e.g. Email, </a:t>
            </a:r>
            <a:r>
              <a:rPr lang="en-AU" dirty="0" err="1"/>
              <a:t>MyAurion</a:t>
            </a:r>
            <a:r>
              <a:rPr lang="en-AU" dirty="0"/>
              <a:t>, Office 365, ARCHIBUS and more) by visiting the </a:t>
            </a:r>
            <a:r>
              <a:rPr lang="en-AU" dirty="0" err="1">
                <a:hlinkClick r:id="rId2"/>
              </a:rPr>
              <a:t>my.UQ</a:t>
            </a:r>
            <a:r>
              <a:rPr lang="en-AU" dirty="0">
                <a:hlinkClick r:id="rId2"/>
              </a:rPr>
              <a:t> Apps page</a:t>
            </a:r>
            <a:r>
              <a:rPr lang="en-A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Staff can also access a range of Citrix applications from home (e.g. </a:t>
            </a:r>
            <a:r>
              <a:rPr lang="en-AU" dirty="0" err="1"/>
              <a:t>Aurion</a:t>
            </a:r>
            <a:r>
              <a:rPr lang="en-AU" dirty="0"/>
              <a:t>, Raisers Edge and </a:t>
            </a:r>
            <a:r>
              <a:rPr lang="en-AU" dirty="0" err="1"/>
              <a:t>SiPass</a:t>
            </a:r>
            <a:r>
              <a:rPr lang="en-AU" dirty="0"/>
              <a:t>), via web browser – see </a:t>
            </a:r>
            <a:r>
              <a:rPr lang="en-AU" dirty="0">
                <a:hlinkClick r:id="rId3"/>
              </a:rPr>
              <a:t>instructions</a:t>
            </a:r>
            <a:r>
              <a:rPr lang="en-A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BCE1-F254-4EF6-9A90-527F1A4E6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Remote access to UQ’s core systems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562"/>
          <a:stretch/>
        </p:blipFill>
        <p:spPr>
          <a:xfrm>
            <a:off x="5087888" y="1988839"/>
            <a:ext cx="6551781" cy="33714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2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CC2AB-C755-4B7E-A33A-04C404B0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13031"/>
            <a:ext cx="4032448" cy="4608515"/>
          </a:xfrm>
        </p:spPr>
        <p:txBody>
          <a:bodyPr>
            <a:normAutofit/>
          </a:bodyPr>
          <a:lstStyle/>
          <a:p>
            <a:r>
              <a:rPr lang="en-AU" dirty="0"/>
              <a:t>You can also download Office 365 to your home computer with the following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Log into the </a:t>
            </a:r>
            <a:r>
              <a:rPr lang="en-AU" dirty="0" err="1">
                <a:hlinkClick r:id="rId2"/>
              </a:rPr>
              <a:t>my.UQ</a:t>
            </a:r>
            <a:r>
              <a:rPr lang="en-AU" dirty="0">
                <a:hlinkClick r:id="rId2"/>
              </a:rPr>
              <a:t> portal </a:t>
            </a:r>
            <a:r>
              <a:rPr lang="en-AU" dirty="0"/>
              <a:t>with your staff username and password.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Click </a:t>
            </a:r>
            <a:r>
              <a:rPr lang="en-AU" b="1" dirty="0"/>
              <a:t>All apps</a:t>
            </a:r>
            <a:r>
              <a:rPr lang="en-AU" dirty="0"/>
              <a:t> in the bottom left corner of your screen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Click </a:t>
            </a:r>
            <a:r>
              <a:rPr lang="en-AU" b="1" dirty="0"/>
              <a:t>Office 365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Click </a:t>
            </a:r>
            <a:r>
              <a:rPr lang="en-AU" b="1" dirty="0"/>
              <a:t>Install Office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Click </a:t>
            </a:r>
            <a:r>
              <a:rPr lang="en-AU" b="1" dirty="0"/>
              <a:t>Office 365 apps</a:t>
            </a:r>
          </a:p>
          <a:p>
            <a:r>
              <a:rPr lang="en-AU" dirty="0"/>
              <a:t>Your download will start automatically, simply click the downloaded file and follow the instructions to install.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BCE1-F254-4EF6-9A90-527F1A4E6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Remote access to Office 365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670344"/>
            <a:ext cx="1684120" cy="2758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395" y="1670344"/>
            <a:ext cx="4531677" cy="183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3617246"/>
            <a:ext cx="5015681" cy="128096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655840" y="3933056"/>
            <a:ext cx="360427" cy="3604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9840416" y="2829282"/>
            <a:ext cx="360427" cy="3604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10943645" y="3380870"/>
            <a:ext cx="360427" cy="3604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10200843" y="3636165"/>
            <a:ext cx="360427" cy="3604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55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CC2AB-C755-4B7E-A33A-04C404B0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13031"/>
            <a:ext cx="5904656" cy="36601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All staff can use Microsoft OneDrive with 1TB of storage over the Internet. Follow the </a:t>
            </a:r>
            <a:r>
              <a:rPr lang="en-AU" dirty="0">
                <a:hlinkClick r:id="rId2"/>
              </a:rPr>
              <a:t>installation guide</a:t>
            </a:r>
            <a:r>
              <a:rPr lang="en-AU" dirty="0"/>
              <a:t> or simply access OneDrive via </a:t>
            </a:r>
            <a:r>
              <a:rPr lang="en-AU" dirty="0">
                <a:hlinkClick r:id="rId3"/>
              </a:rPr>
              <a:t>web browser</a:t>
            </a:r>
            <a:r>
              <a:rPr lang="en-AU" dirty="0"/>
              <a:t>. OneDrive does not require the 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connect to your home drive and UQ’s shared folders (network drives) remotely, you will first need to connect to the VPN.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 the </a:t>
            </a:r>
            <a:r>
              <a:rPr lang="en-AU" dirty="0">
                <a:hlinkClick r:id="rId4"/>
              </a:rPr>
              <a:t>user guides </a:t>
            </a:r>
            <a:r>
              <a:rPr lang="en-AU" dirty="0"/>
              <a:t>to connect to the Cisco AnyConnect VPN and access your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When you’ve finished accessing your UQ files please disconnect from the VPN by opening the Cisco AnyConnect software and clicking </a:t>
            </a:r>
            <a:r>
              <a:rPr lang="en-AU" b="1" dirty="0"/>
              <a:t>Disconnect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BCE1-F254-4EF6-9A90-527F1A4E60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1AED59-1534-4921-AD20-402A6D18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Remote access to UQ files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FF85628-2B5C-44F2-B05D-5E4B5455DB8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Working Remotely |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3677065"/>
            <a:ext cx="3711383" cy="1817121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3ECC2AB-C755-4B7E-A33A-04C404B0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83" y="5459536"/>
            <a:ext cx="5046793" cy="1179744"/>
          </a:xfrm>
        </p:spPr>
        <p:txBody>
          <a:bodyPr>
            <a:normAutofit/>
          </a:bodyPr>
          <a:lstStyle/>
          <a:p>
            <a:r>
              <a:rPr lang="en-AU" sz="1200" b="1" dirty="0"/>
              <a:t>Note</a:t>
            </a:r>
            <a:r>
              <a:rPr lang="en-AU" sz="1200" dirty="0"/>
              <a:t> – you should only be connected to the VPN when it is necessary. You </a:t>
            </a:r>
            <a:r>
              <a:rPr lang="en-AU" sz="1200" b="1" i="1" dirty="0"/>
              <a:t>do not </a:t>
            </a:r>
            <a:r>
              <a:rPr lang="en-AU" sz="1200" dirty="0"/>
              <a:t>need to be connected to the VPN to access UQ systems including Email, Office 365, Zoom and </a:t>
            </a:r>
            <a:r>
              <a:rPr lang="en-AU" sz="1200" dirty="0" err="1"/>
              <a:t>MyAurion</a:t>
            </a:r>
            <a:r>
              <a:rPr lang="en-AU" sz="1200" dirty="0"/>
              <a:t>.</a:t>
            </a:r>
            <a:endParaRPr lang="en-AU" sz="1200" b="1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3ECC2AB-C755-4B7E-A33A-04C404B0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2144" y="1553833"/>
            <a:ext cx="3711383" cy="20911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AU" sz="1600" b="1" u="sng" dirty="0"/>
              <a:t>VPN Tips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AU" sz="1200" dirty="0"/>
              <a:t>Make sure your connection address is </a:t>
            </a:r>
            <a:r>
              <a:rPr lang="en-AU" sz="1200" b="1" dirty="0"/>
              <a:t>vpn.uq.edu.au</a:t>
            </a:r>
            <a:r>
              <a:rPr lang="en-AU" sz="1200" dirty="0"/>
              <a:t> before clicking Connect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AU" sz="1200" dirty="0"/>
              <a:t>Log into the VPN with your staff username and password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AU" sz="1200" dirty="0"/>
              <a:t>Save your files regularly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AU" sz="1200" dirty="0"/>
              <a:t>You may need to disconnect from the VPN before you can print to your home printer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5102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298D6C7EA675478FF6AA4F223B8601" ma:contentTypeVersion="13" ma:contentTypeDescription="Create a new document." ma:contentTypeScope="" ma:versionID="565c9013a32a284231568f135631d9f7">
  <xsd:schema xmlns:xsd="http://www.w3.org/2001/XMLSchema" xmlns:xs="http://www.w3.org/2001/XMLSchema" xmlns:p="http://schemas.microsoft.com/office/2006/metadata/properties" xmlns:ns3="08a71cf8-e45a-4191-a904-11c747bb37dd" xmlns:ns4="f045f233-eff4-4c0e-a474-2e30638e095a" targetNamespace="http://schemas.microsoft.com/office/2006/metadata/properties" ma:root="true" ma:fieldsID="75df3a003fa5d851e480be33f5643036" ns3:_="" ns4:_="">
    <xsd:import namespace="08a71cf8-e45a-4191-a904-11c747bb37dd"/>
    <xsd:import namespace="f045f233-eff4-4c0e-a474-2e30638e09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71cf8-e45a-4191-a904-11c747bb3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5f233-eff4-4c0e-a474-2e30638e09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4DA2BF-9F5F-4277-A3F2-283A6C8F3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4993F-66DB-427B-86BE-E71FBEF1F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a71cf8-e45a-4191-a904-11c747bb37dd"/>
    <ds:schemaRef ds:uri="f045f233-eff4-4c0e-a474-2e30638e09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31901A-8F2A-496B-B552-688F3776054D}">
  <ds:schemaRefs>
    <ds:schemaRef ds:uri="f045f233-eff4-4c0e-a474-2e30638e095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08a71cf8-e45a-4191-a904-11c747bb37d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964</TotalTime>
  <Words>933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University of Queensland</vt:lpstr>
      <vt:lpstr>AI Internship</vt:lpstr>
      <vt:lpstr>Project Progress</vt:lpstr>
      <vt:lpstr>Key messages</vt:lpstr>
      <vt:lpstr>Before you work from home</vt:lpstr>
      <vt:lpstr>Before you work from home</vt:lpstr>
      <vt:lpstr>Communicate with colleagues</vt:lpstr>
      <vt:lpstr>Remote access to UQ’s core systems</vt:lpstr>
      <vt:lpstr>Remote access to Office 365</vt:lpstr>
      <vt:lpstr>Remote access to UQ files</vt:lpstr>
      <vt:lpstr>Working with University information</vt:lpstr>
      <vt:lpstr>Where to get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Li Skyler Yatian</cp:lastModifiedBy>
  <cp:revision>85</cp:revision>
  <dcterms:created xsi:type="dcterms:W3CDTF">2018-09-28T01:38:30Z</dcterms:created>
  <dcterms:modified xsi:type="dcterms:W3CDTF">2023-05-17T07:06:01Z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0x0101005C298D6C7EA675478FF6AA4F223B8601</vt:lpwstr>
  </property>
</Properties>
</file>