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53" r:id="rId3"/>
    <p:sldId id="350" r:id="rId4"/>
    <p:sldId id="283" r:id="rId5"/>
    <p:sldId id="354" r:id="rId6"/>
    <p:sldId id="264" r:id="rId7"/>
    <p:sldId id="267" r:id="rId8"/>
    <p:sldId id="268" r:id="rId9"/>
    <p:sldId id="259" r:id="rId10"/>
    <p:sldId id="345" r:id="rId11"/>
    <p:sldId id="355" r:id="rId12"/>
    <p:sldId id="344" r:id="rId13"/>
    <p:sldId id="358" r:id="rId14"/>
    <p:sldId id="359" r:id="rId15"/>
    <p:sldId id="360" r:id="rId16"/>
    <p:sldId id="361" r:id="rId17"/>
    <p:sldId id="357" r:id="rId18"/>
    <p:sldId id="3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6/16/2021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6/16/2021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6/16/2021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6/16/2021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Notes Assistant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TURBO CODING SQUAD</a:t>
            </a:r>
          </a:p>
          <a:p>
            <a:r>
              <a:rPr lang="en-US" dirty="0"/>
              <a:t>ECE-C</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AFF13C-58B1-439A-8EDC-0C2D8B7829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110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F9CB1C-4B26-4CF9-B3B9-195B868A1F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523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3500D5-1D26-4ED4-8AD7-0B894DD3BA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9449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553B79-5F32-4A67-A1BC-A35AD7FD0F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142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39D2D5-D673-4DF0-BC67-61217408E68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487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FD3360-7FDA-4982-AFAC-5982888354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4494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A58ACB-A393-4791-8E5E-1F89EBDF2CD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0415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67BD2-33DC-4259-94F1-A0A0E76F2A1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08438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DE00-8DBD-4F78-BDCF-ED75DF649E7A}"/>
              </a:ext>
            </a:extLst>
          </p:cNvPr>
          <p:cNvSpPr>
            <a:spLocks noGrp="1"/>
          </p:cNvSpPr>
          <p:nvPr>
            <p:ph type="ctrTitle"/>
          </p:nvPr>
        </p:nvSpPr>
        <p:spPr>
          <a:xfrm>
            <a:off x="1097280" y="1069848"/>
            <a:ext cx="10058400" cy="2683276"/>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F3D13190-095C-4731-B66D-A8A30BAC7108}"/>
              </a:ext>
            </a:extLst>
          </p:cNvPr>
          <p:cNvSpPr>
            <a:spLocks noGrp="1"/>
          </p:cNvSpPr>
          <p:nvPr>
            <p:ph type="subTitle" idx="1"/>
          </p:nvPr>
        </p:nvSpPr>
        <p:spPr>
          <a:xfrm>
            <a:off x="1097280" y="4369944"/>
            <a:ext cx="10058400" cy="1143000"/>
          </a:xfrm>
        </p:spPr>
        <p:txBody>
          <a:bodyPr numCol="2">
            <a:normAutofit/>
          </a:bodyPr>
          <a:lstStyle/>
          <a:p>
            <a:r>
              <a:rPr lang="en-US" dirty="0"/>
              <a:t>Utkarsh Goel</a:t>
            </a:r>
          </a:p>
          <a:p>
            <a:r>
              <a:rPr lang="en-US" dirty="0"/>
              <a:t>Sakshi Gupta</a:t>
            </a:r>
          </a:p>
          <a:p>
            <a:r>
              <a:rPr lang="en-US" dirty="0"/>
              <a:t>Ujjwal Tripathi</a:t>
            </a:r>
          </a:p>
          <a:p>
            <a:pPr>
              <a:lnSpc>
                <a:spcPct val="115000"/>
              </a:lnSpc>
              <a:spcBef>
                <a:spcPts val="1200"/>
              </a:spcBef>
              <a:spcAft>
                <a:spcPts val="1200"/>
              </a:spcAft>
            </a:pPr>
            <a:r>
              <a:rPr lang="en-US" dirty="0"/>
              <a:t>Yati Jaiswal</a:t>
            </a:r>
            <a:endParaRPr lang="en-IN" dirty="0"/>
          </a:p>
        </p:txBody>
      </p:sp>
    </p:spTree>
    <p:extLst>
      <p:ext uri="{BB962C8B-B14F-4D97-AF65-F5344CB8AC3E}">
        <p14:creationId xmlns:p14="http://schemas.microsoft.com/office/powerpoint/2010/main" val="327988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835980" y="801210"/>
            <a:ext cx="10520039" cy="4853866"/>
          </a:xfrm>
        </p:spPr>
        <p:txBody>
          <a:bodyPr numCol="1">
            <a:normAutofit fontScale="90000"/>
          </a:bodyPr>
          <a:lstStyle/>
          <a:p>
            <a:pPr>
              <a:lnSpc>
                <a:spcPct val="115000"/>
              </a:lnSpc>
              <a:spcAft>
                <a:spcPts val="1000"/>
              </a:spcAft>
            </a:pPr>
            <a:br>
              <a:rPr lang="en-US" sz="2800" dirty="0"/>
            </a:br>
            <a:r>
              <a:rPr lang="en-US" sz="2800" u="sng" dirty="0">
                <a:solidFill>
                  <a:schemeClr val="tx1"/>
                </a:solidFill>
              </a:rPr>
              <a:t>Team Name</a:t>
            </a:r>
            <a:r>
              <a:rPr lang="en-US" sz="2800" dirty="0">
                <a:solidFill>
                  <a:schemeClr val="tx1"/>
                </a:solidFill>
              </a:rPr>
              <a:t>: </a:t>
            </a:r>
            <a:br>
              <a:rPr lang="en-US" sz="2800" dirty="0"/>
            </a:br>
            <a:r>
              <a:rPr lang="en-US" sz="2200" dirty="0">
                <a:solidFill>
                  <a:schemeClr val="accent5">
                    <a:lumMod val="85000"/>
                    <a:lumOff val="15000"/>
                  </a:schemeClr>
                </a:solidFill>
                <a:latin typeface="+mn-lt"/>
              </a:rPr>
              <a:t>Turbo Coding Squad</a:t>
            </a:r>
            <a:br>
              <a:rPr lang="en-US" sz="2800" dirty="0">
                <a:latin typeface="+mn-lt"/>
              </a:rPr>
            </a:br>
            <a:br>
              <a:rPr lang="en-IN" sz="900" dirty="0"/>
            </a:br>
            <a:r>
              <a:rPr lang="en-US" sz="2800" u="sng" dirty="0">
                <a:solidFill>
                  <a:schemeClr val="tx1"/>
                </a:solidFill>
              </a:rPr>
              <a:t>Members Name:</a:t>
            </a:r>
            <a:br>
              <a:rPr lang="en-US" sz="2800" u="sng" dirty="0">
                <a:solidFill>
                  <a:schemeClr val="tx1"/>
                </a:solidFill>
              </a:rPr>
            </a:br>
            <a:r>
              <a:rPr lang="en-US" sz="2200" dirty="0">
                <a:solidFill>
                  <a:schemeClr val="accent5">
                    <a:lumMod val="85000"/>
                    <a:lumOff val="15000"/>
                  </a:schemeClr>
                </a:solidFill>
                <a:latin typeface="+mn-lt"/>
              </a:rPr>
              <a:t>Utkarsh Goel, Ujjwal Tripathi, Sakshi Gupta, Yati Jaiswal</a:t>
            </a:r>
            <a:br>
              <a:rPr lang="en-US" sz="2800" dirty="0"/>
            </a:br>
            <a:br>
              <a:rPr lang="en-IN" sz="900" dirty="0"/>
            </a:br>
            <a:r>
              <a:rPr lang="en-US" sz="2800" u="sng" dirty="0">
                <a:solidFill>
                  <a:schemeClr val="tx1"/>
                </a:solidFill>
              </a:rPr>
              <a:t>Team Representative: </a:t>
            </a:r>
            <a:br>
              <a:rPr lang="en-US" sz="2800" dirty="0"/>
            </a:br>
            <a:r>
              <a:rPr lang="en-US" sz="2200" dirty="0">
                <a:solidFill>
                  <a:schemeClr val="accent5">
                    <a:lumMod val="85000"/>
                    <a:lumOff val="15000"/>
                  </a:schemeClr>
                </a:solidFill>
                <a:latin typeface="+mn-lt"/>
              </a:rPr>
              <a:t>Utkarsh Goel</a:t>
            </a:r>
            <a:br>
              <a:rPr lang="en-US" sz="2800" dirty="0"/>
            </a:br>
            <a:br>
              <a:rPr lang="en-IN" sz="900" dirty="0"/>
            </a:br>
            <a:r>
              <a:rPr lang="en-US" sz="2800" u="sng" dirty="0">
                <a:solidFill>
                  <a:schemeClr val="tx1"/>
                </a:solidFill>
              </a:rPr>
              <a:t>Domain Name: </a:t>
            </a:r>
            <a:br>
              <a:rPr lang="en-US" sz="2800" dirty="0"/>
            </a:br>
            <a:r>
              <a:rPr lang="en-US" sz="2200" dirty="0">
                <a:solidFill>
                  <a:schemeClr val="accent5">
                    <a:lumMod val="85000"/>
                    <a:lumOff val="15000"/>
                  </a:schemeClr>
                </a:solidFill>
                <a:latin typeface="+mn-lt"/>
              </a:rPr>
              <a:t>Utility</a:t>
            </a:r>
            <a:br>
              <a:rPr lang="en-US" sz="2800" dirty="0"/>
            </a:br>
            <a:br>
              <a:rPr lang="en-IN" sz="900" dirty="0"/>
            </a:br>
            <a:r>
              <a:rPr lang="en-US" sz="2800" u="sng" dirty="0">
                <a:solidFill>
                  <a:schemeClr val="tx1"/>
                </a:solidFill>
              </a:rPr>
              <a:t>Project Title: </a:t>
            </a:r>
            <a:br>
              <a:rPr lang="en-US" sz="2800" dirty="0"/>
            </a:br>
            <a:r>
              <a:rPr lang="en-US" sz="2200" dirty="0">
                <a:solidFill>
                  <a:schemeClr val="accent5">
                    <a:lumMod val="85000"/>
                    <a:lumOff val="15000"/>
                  </a:schemeClr>
                </a:solidFill>
                <a:latin typeface="+mn-lt"/>
              </a:rPr>
              <a:t>Notes Assistant</a:t>
            </a:r>
            <a:br>
              <a:rPr lang="en-IN" sz="1800" dirty="0">
                <a:latin typeface="Calibri" panose="020F0502020204030204" pitchFamily="34" charset="0"/>
                <a:cs typeface="Mangal" panose="02040503050203030202" pitchFamily="18" charset="0"/>
              </a:rPr>
            </a:br>
            <a:endParaRPr lang="en-US" sz="900" dirty="0"/>
          </a:p>
        </p:txBody>
      </p:sp>
    </p:spTree>
    <p:extLst>
      <p:ext uri="{BB962C8B-B14F-4D97-AF65-F5344CB8AC3E}">
        <p14:creationId xmlns:p14="http://schemas.microsoft.com/office/powerpoint/2010/main" val="202810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description</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41299" y="1125078"/>
            <a:ext cx="4016206" cy="5195425"/>
          </a:xfrm>
        </p:spPr>
        <p:txBody>
          <a:bodyPr>
            <a:normAutofit/>
          </a:bodyPr>
          <a:lstStyle/>
          <a:p>
            <a:pPr marL="0" lvl="0" indent="0">
              <a:lnSpc>
                <a:spcPct val="115000"/>
              </a:lnSpc>
              <a:spcBef>
                <a:spcPts val="1200"/>
              </a:spcBef>
              <a:buNone/>
            </a:pPr>
            <a:r>
              <a:rPr lang="en-US" sz="1800" dirty="0">
                <a:effectLst/>
                <a:latin typeface="Calibri" panose="020F0502020204030204" pitchFamily="34" charset="0"/>
                <a:ea typeface="Times New Roman" panose="02020603050405020304" pitchFamily="18" charset="0"/>
                <a:cs typeface="Mangal" panose="02040503050203030202" pitchFamily="18" charset="0"/>
              </a:rPr>
              <a:t>It is a note keeper that can be accessed only through login credentials so that user data is protected.</a:t>
            </a:r>
            <a:r>
              <a:rPr lang="en-IN" sz="1800" dirty="0">
                <a:latin typeface="Calibri" panose="020F0502020204030204" pitchFamily="34" charset="0"/>
                <a:ea typeface="Times New Roman" panose="02020603050405020304" pitchFamily="18" charset="0"/>
                <a:cs typeface="Mangal" panose="02040503050203030202" pitchFamily="18" charset="0"/>
              </a:rPr>
              <a:t> </a:t>
            </a:r>
            <a:r>
              <a:rPr lang="en-US" sz="1800" dirty="0">
                <a:effectLst/>
                <a:latin typeface="Calibri" panose="020F0502020204030204" pitchFamily="34" charset="0"/>
                <a:ea typeface="Times New Roman" panose="02020603050405020304" pitchFamily="18" charset="0"/>
                <a:cs typeface="Mangal" panose="02040503050203030202" pitchFamily="18" charset="0"/>
              </a:rPr>
              <a:t>User can perform CRUD operations. After Users enter their details to create an account, we’ll verify their identity by sending an OTP to their provided email address. User also have an option to encrypt a particular note on which they want an extra layer of security.</a:t>
            </a:r>
            <a:r>
              <a:rPr lang="en-IN" sz="1800" dirty="0">
                <a:latin typeface="Calibri" panose="020F0502020204030204" pitchFamily="34" charset="0"/>
                <a:ea typeface="Times New Roman" panose="02020603050405020304" pitchFamily="18" charset="0"/>
                <a:cs typeface="Mangal" panose="02040503050203030202" pitchFamily="18" charset="0"/>
              </a:rPr>
              <a:t> </a:t>
            </a:r>
            <a:r>
              <a:rPr lang="en-US" sz="1800" dirty="0">
                <a:effectLst/>
                <a:latin typeface="Calibri" panose="020F0502020204030204" pitchFamily="34" charset="0"/>
                <a:ea typeface="Times New Roman" panose="02020603050405020304" pitchFamily="18" charset="0"/>
                <a:cs typeface="Mangal" panose="02040503050203030202" pitchFamily="18" charset="0"/>
              </a:rPr>
              <a:t>It has a feature of Assistant from whom user can ask a query about our notes management system.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Font typeface="Calibri" panose="020F0502020204030204" pitchFamily="34" charset="0"/>
              <a:buNone/>
            </a:pP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1066800" y="844350"/>
            <a:ext cx="10058400" cy="587584"/>
          </a:xfrm>
        </p:spPr>
        <p:txBody>
          <a:bodyPr>
            <a:noAutofit/>
          </a:bodyPr>
          <a:lstStyle/>
          <a:p>
            <a:pPr algn="ctr"/>
            <a:r>
              <a:rPr lang="en-US" sz="3600" dirty="0">
                <a:solidFill>
                  <a:schemeClr val="tx1">
                    <a:lumMod val="85000"/>
                    <a:lumOff val="15000"/>
                  </a:schemeClr>
                </a:solidFill>
              </a:rPr>
              <a:t>Entity-Relationship Diagram</a:t>
            </a:r>
          </a:p>
        </p:txBody>
      </p:sp>
      <p:pic>
        <p:nvPicPr>
          <p:cNvPr id="19" name="Picture 18">
            <a:extLst>
              <a:ext uri="{FF2B5EF4-FFF2-40B4-BE49-F238E27FC236}">
                <a16:creationId xmlns:a16="http://schemas.microsoft.com/office/drawing/2014/main" id="{1288B26B-E57C-4559-A6B2-40BEAB4203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23747" y="1728652"/>
            <a:ext cx="2479040" cy="2039620"/>
          </a:xfrm>
          <a:prstGeom prst="rect">
            <a:avLst/>
          </a:prstGeom>
        </p:spPr>
      </p:pic>
      <p:pic>
        <p:nvPicPr>
          <p:cNvPr id="20" name="Picture 19">
            <a:extLst>
              <a:ext uri="{FF2B5EF4-FFF2-40B4-BE49-F238E27FC236}">
                <a16:creationId xmlns:a16="http://schemas.microsoft.com/office/drawing/2014/main" id="{98CF6424-02D9-4288-ADF7-30BFEAB173C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64444" y="1910782"/>
            <a:ext cx="2817495" cy="1473200"/>
          </a:xfrm>
          <a:prstGeom prst="rect">
            <a:avLst/>
          </a:prstGeom>
        </p:spPr>
      </p:pic>
      <p:pic>
        <p:nvPicPr>
          <p:cNvPr id="21" name="Picture 20">
            <a:extLst>
              <a:ext uri="{FF2B5EF4-FFF2-40B4-BE49-F238E27FC236}">
                <a16:creationId xmlns:a16="http://schemas.microsoft.com/office/drawing/2014/main" id="{93D4F48D-464E-4D1E-AF71-BF238B54E3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591848" y="3768272"/>
            <a:ext cx="4674870" cy="1606550"/>
          </a:xfrm>
          <a:prstGeom prst="rect">
            <a:avLst/>
          </a:prstGeom>
        </p:spPr>
      </p:pic>
      <p:sp>
        <p:nvSpPr>
          <p:cNvPr id="11" name="TextBox 10">
            <a:extLst>
              <a:ext uri="{FF2B5EF4-FFF2-40B4-BE49-F238E27FC236}">
                <a16:creationId xmlns:a16="http://schemas.microsoft.com/office/drawing/2014/main" id="{D96C5723-28A9-4F54-8047-10BF8D7F8F2F}"/>
              </a:ext>
            </a:extLst>
          </p:cNvPr>
          <p:cNvSpPr txBox="1"/>
          <p:nvPr/>
        </p:nvSpPr>
        <p:spPr>
          <a:xfrm>
            <a:off x="2665254" y="3299638"/>
            <a:ext cx="615874" cy="369332"/>
          </a:xfrm>
          <a:prstGeom prst="rect">
            <a:avLst/>
          </a:prstGeom>
          <a:noFill/>
        </p:spPr>
        <p:txBody>
          <a:bodyPr wrap="none" rtlCol="0">
            <a:spAutoFit/>
          </a:bodyPr>
          <a:lstStyle/>
          <a:p>
            <a:r>
              <a:rPr lang="en-US" b="1" dirty="0"/>
              <a:t>BOT</a:t>
            </a:r>
            <a:endParaRPr lang="en-IN" b="1" dirty="0"/>
          </a:p>
        </p:txBody>
      </p:sp>
      <p:sp>
        <p:nvSpPr>
          <p:cNvPr id="12" name="TextBox 11">
            <a:extLst>
              <a:ext uri="{FF2B5EF4-FFF2-40B4-BE49-F238E27FC236}">
                <a16:creationId xmlns:a16="http://schemas.microsoft.com/office/drawing/2014/main" id="{DAF6B99F-FCCC-4998-AE9E-82DD88B3141D}"/>
              </a:ext>
            </a:extLst>
          </p:cNvPr>
          <p:cNvSpPr txBox="1"/>
          <p:nvPr/>
        </p:nvSpPr>
        <p:spPr>
          <a:xfrm>
            <a:off x="10270727" y="2563796"/>
            <a:ext cx="713657" cy="369332"/>
          </a:xfrm>
          <a:prstGeom prst="rect">
            <a:avLst/>
          </a:prstGeom>
          <a:noFill/>
        </p:spPr>
        <p:txBody>
          <a:bodyPr wrap="none" rtlCol="0">
            <a:spAutoFit/>
          </a:bodyPr>
          <a:lstStyle/>
          <a:p>
            <a:r>
              <a:rPr lang="en-US" b="1" dirty="0"/>
              <a:t>USER</a:t>
            </a:r>
            <a:endParaRPr lang="en-IN" b="1" dirty="0"/>
          </a:p>
        </p:txBody>
      </p:sp>
      <p:sp>
        <p:nvSpPr>
          <p:cNvPr id="23" name="TextBox 22">
            <a:extLst>
              <a:ext uri="{FF2B5EF4-FFF2-40B4-BE49-F238E27FC236}">
                <a16:creationId xmlns:a16="http://schemas.microsoft.com/office/drawing/2014/main" id="{C0816FD0-6090-420E-8C9D-60BF69B8DB62}"/>
              </a:ext>
            </a:extLst>
          </p:cNvPr>
          <p:cNvSpPr txBox="1"/>
          <p:nvPr/>
        </p:nvSpPr>
        <p:spPr>
          <a:xfrm>
            <a:off x="5760607" y="5374822"/>
            <a:ext cx="2364750" cy="369332"/>
          </a:xfrm>
          <a:prstGeom prst="rect">
            <a:avLst/>
          </a:prstGeom>
          <a:noFill/>
        </p:spPr>
        <p:txBody>
          <a:bodyPr wrap="none" rtlCol="0">
            <a:spAutoFit/>
          </a:bodyPr>
          <a:lstStyle/>
          <a:p>
            <a:r>
              <a:rPr lang="en-US" dirty="0"/>
              <a:t>BOT </a:t>
            </a:r>
            <a:r>
              <a:rPr lang="en-US" b="1" dirty="0"/>
              <a:t>SUPPORTS</a:t>
            </a:r>
            <a:r>
              <a:rPr lang="en-US" dirty="0"/>
              <a:t> USER</a:t>
            </a:r>
            <a:endParaRPr lang="en-IN" dirty="0"/>
          </a:p>
        </p:txBody>
      </p:sp>
    </p:spTree>
    <p:extLst>
      <p:ext uri="{BB962C8B-B14F-4D97-AF65-F5344CB8AC3E}">
        <p14:creationId xmlns:p14="http://schemas.microsoft.com/office/powerpoint/2010/main" val="7074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ctrTitle"/>
          </p:nvPr>
        </p:nvSpPr>
        <p:spPr/>
        <p:txBody>
          <a:bodyPr>
            <a:normAutofit/>
          </a:bodyPr>
          <a:lstStyle/>
          <a:p>
            <a:pPr>
              <a:tabLst>
                <a:tab pos="3308350" algn="l"/>
              </a:tabLst>
            </a:pPr>
            <a:r>
              <a:rPr lang="en-US" sz="7200" dirty="0">
                <a:solidFill>
                  <a:schemeClr val="tx1">
                    <a:lumMod val="85000"/>
                    <a:lumOff val="15000"/>
                  </a:schemeClr>
                </a:solidFill>
              </a:rPr>
              <a:t>screens</a:t>
            </a:r>
          </a:p>
        </p:txBody>
      </p:sp>
    </p:spTree>
    <p:extLst>
      <p:ext uri="{BB962C8B-B14F-4D97-AF65-F5344CB8AC3E}">
        <p14:creationId xmlns:p14="http://schemas.microsoft.com/office/powerpoint/2010/main" val="317064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9875D7-8005-45EB-8D7F-594B30FDE6F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9102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F9CB1C-4B26-4CF9-B3B9-195B868A1F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2862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0BB32C-1AB6-4B7C-9FFB-6D973CE450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02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9D9E232-C745-4DD5-BE05-501E7AAA24A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8205981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246</TotalTime>
  <Words>163</Words>
  <Application>Microsoft Office PowerPoint</Application>
  <PresentationFormat>Widescreen</PresentationFormat>
  <Paragraphs>16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RetrospectVTI</vt:lpstr>
      <vt:lpstr>Notes Assistant</vt:lpstr>
      <vt:lpstr> Team Name:  Turbo Coding Squad  Members Name: Utkarsh Goel, Ujjwal Tripathi, Sakshi Gupta, Yati Jaiswal  Team Representative:  Utkarsh Goel  Domain Name:  Utility  Project Title:  Notes Assistant </vt:lpstr>
      <vt:lpstr>description</vt:lpstr>
      <vt:lpstr>Entity-Relationship Diagram</vt:lpstr>
      <vt:lpstr>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dc:title>
  <dc:creator>Utkarsh Goel</dc:creator>
  <cp:lastModifiedBy>Utkarsh Goel</cp:lastModifiedBy>
  <cp:revision>13</cp:revision>
  <dcterms:created xsi:type="dcterms:W3CDTF">2021-06-16T00:00:16Z</dcterms:created>
  <dcterms:modified xsi:type="dcterms:W3CDTF">2021-06-16T05:55:48Z</dcterms:modified>
</cp:coreProperties>
</file>