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 Slab"/>
      <p:regular r:id="rId43"/>
      <p:bold r:id="rId44"/>
    </p:embeddedFon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Slab-bold.fntdata"/><Relationship Id="rId21" Type="http://schemas.openxmlformats.org/officeDocument/2006/relationships/slide" Target="slides/slide16.xml"/><Relationship Id="rId43" Type="http://schemas.openxmlformats.org/officeDocument/2006/relationships/font" Target="fonts/RobotoSlab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.fntdata"/><Relationship Id="rId23" Type="http://schemas.openxmlformats.org/officeDocument/2006/relationships/slide" Target="slides/slide18.xml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4a33743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a4a33743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4a33743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a4a33743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4a33743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a4a33743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a4a33743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a4a33743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a4a33743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a4a33743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4a33743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4a33743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4a3374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4a3374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4a3374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a4a3374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a4a3374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a4a3374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4a3374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4a3374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03ccab1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03ccab1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4a3374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4a3374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4a3374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a4a3374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4a33743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a4a3374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a4a3374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a4a3374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a4a33743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a4a33743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a4a33743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a4a33743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a4a33743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a4a33743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a4a3374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a4a3374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235668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235668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23105ae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23105ae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03ccab1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03ccab1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23105ae8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23105ae8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23105ae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23105ae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235668e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235668e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23105ae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23105ae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23105ae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23105ae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23105ae9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23105ae9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23105ae8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23105ae8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803ccab1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803ccab1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23105ae8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23105ae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03ccab1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803ccab1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a466746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a466746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4a3374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4a3374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4a33743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a4a33743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a4a33743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a4a33743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12275" y="693175"/>
            <a:ext cx="5610300" cy="14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Classification of price range of Mobile + GUI</a:t>
            </a:r>
            <a:endParaRPr sz="41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587250" y="2786275"/>
            <a:ext cx="59673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 : Runtime Error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: </a:t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Yatin Aggarwal (CSE)</a:t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Sandeep Singh (CSE)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Filling Null Values with 0</a:t>
            </a:r>
            <a:endParaRPr sz="18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274350"/>
            <a:ext cx="71247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272250"/>
            <a:ext cx="8368200" cy="5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values  (Yes/No to 1/0)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13" y="828675"/>
            <a:ext cx="6962775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type="title"/>
          </p:nvPr>
        </p:nvSpPr>
        <p:spPr>
          <a:xfrm>
            <a:off x="387900" y="1081725"/>
            <a:ext cx="14646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Changing the values for easy visualisation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272250"/>
            <a:ext cx="8368200" cy="5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the Column Data of ‘Display Size’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904950"/>
            <a:ext cx="5806939" cy="40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type="title"/>
          </p:nvPr>
        </p:nvSpPr>
        <p:spPr>
          <a:xfrm>
            <a:off x="387900" y="1081725"/>
            <a:ext cx="2398800" cy="36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Modifying the column data as per our requirement,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E.g.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7.0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700" y="2284938"/>
            <a:ext cx="1016550" cy="12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87900" y="272250"/>
            <a:ext cx="8368200" cy="5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the Column Data of ‘RAM’</a:t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387900" y="1081725"/>
            <a:ext cx="41841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Formatting the data of the column ‘RAM’ to make the datatype compatible for easy visualisation.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		</a:t>
            </a:r>
            <a:endParaRPr sz="1600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500" y="981150"/>
            <a:ext cx="3317585" cy="40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375" y="2049675"/>
            <a:ext cx="439475" cy="27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124150"/>
            <a:ext cx="439475" cy="2658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5"/>
          <p:cNvCxnSpPr>
            <a:endCxn id="154" idx="1"/>
          </p:cNvCxnSpPr>
          <p:nvPr/>
        </p:nvCxnSpPr>
        <p:spPr>
          <a:xfrm>
            <a:off x="1519800" y="3406458"/>
            <a:ext cx="1147200" cy="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5"/>
          <p:cNvCxnSpPr>
            <a:stCxn id="153" idx="3"/>
            <a:endCxn id="154" idx="1"/>
          </p:cNvCxnSpPr>
          <p:nvPr/>
        </p:nvCxnSpPr>
        <p:spPr>
          <a:xfrm>
            <a:off x="1519850" y="3406475"/>
            <a:ext cx="1147200" cy="47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87900" y="272250"/>
            <a:ext cx="8368200" cy="5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the Column ‘Display_resolution’</a:t>
            </a:r>
            <a:endParaRPr/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387900" y="1081725"/>
            <a:ext cx="41841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Changing the column of Display Resolution to Display PPI for better understanding.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981150"/>
            <a:ext cx="4267199" cy="3520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647" y="1934922"/>
            <a:ext cx="2777350" cy="28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87900" y="272250"/>
            <a:ext cx="8368200" cy="5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Datatypes</a:t>
            </a:r>
            <a:endParaRPr/>
          </a:p>
        </p:txBody>
      </p:sp>
      <p:sp>
        <p:nvSpPr>
          <p:cNvPr id="170" name="Google Shape;170;p27"/>
          <p:cNvSpPr txBox="1"/>
          <p:nvPr>
            <p:ph type="title"/>
          </p:nvPr>
        </p:nvSpPr>
        <p:spPr>
          <a:xfrm>
            <a:off x="387900" y="1081725"/>
            <a:ext cx="28941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Changing the datatypes for compatibility of columns with each other.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Now, all the columns have compatible datatypes and can be easily visualised.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Thus, our dataset is ready for Visualisation.</a:t>
            </a:r>
            <a:endParaRPr sz="16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841" y="981150"/>
            <a:ext cx="5563760" cy="36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87900" y="160700"/>
            <a:ext cx="83682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DATA VISUALISATION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 flipH="1" rot="10800000">
            <a:off x="1671650" y="3257725"/>
            <a:ext cx="27219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0" y="1144125"/>
            <a:ext cx="7736700" cy="38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87900" y="329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Describing the data of column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543050" y="4665350"/>
            <a:ext cx="5808000" cy="2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thickness can't be more than 50mm or less than 1mm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700" y="894575"/>
            <a:ext cx="6051949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72200" y="41874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thickness can’t be more than 50mm and not less than 1mm and approx_price should not be more than Rs 200000, and battery capacity should not be less than 500mAh</a:t>
            </a:r>
            <a:endParaRPr sz="1600"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0" y="909650"/>
            <a:ext cx="8368199" cy="30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153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REMOVING OUTLIERS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87900" y="229425"/>
            <a:ext cx="8368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Using Distplot to check the variation of thickness</a:t>
            </a:r>
            <a:endParaRPr sz="2700"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727825"/>
            <a:ext cx="8216750" cy="36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>
            <p:ph type="title"/>
          </p:nvPr>
        </p:nvSpPr>
        <p:spPr>
          <a:xfrm>
            <a:off x="387900" y="4343725"/>
            <a:ext cx="83682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can observe that most of the mobiles have thickness between 6mm and 11mm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144125"/>
            <a:ext cx="8368200" cy="3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Scientific Goal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Description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Preprocessing of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Visualisation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Splitting the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ML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Accuracy using ML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Decision Tree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GUI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Importing and checking the data in GUI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</a:t>
            </a:r>
            <a:endParaRPr sz="16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825" y="1355675"/>
            <a:ext cx="2584550" cy="25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87900" y="232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UNIVARIATE ANALYSIS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263550" y="4541025"/>
            <a:ext cx="86169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depicts that 1GB and 2GB RAM mobiles are larger in number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1475"/>
            <a:ext cx="8827300" cy="34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87900" y="1125150"/>
            <a:ext cx="8368200" cy="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87900" y="4573199"/>
            <a:ext cx="8368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depicts that 8MP and 13MP Primary Camera mobiles are larger in number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875"/>
            <a:ext cx="8677275" cy="43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34325" y="4569299"/>
            <a:ext cx="83682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depicts that 2MP and 5MP Secondary Camera mobiles are larger in number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8025"/>
            <a:ext cx="8741575" cy="41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152400" y="4369600"/>
            <a:ext cx="86037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25% quartile is near 2000, median is around 2500 and 75% quartile is around 3000.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025"/>
            <a:ext cx="8688000" cy="41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87900" y="4433899"/>
            <a:ext cx="83682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depicts that quad-core is the most demanded</a:t>
            </a:r>
            <a:r>
              <a:rPr lang="en"/>
              <a:t> 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600"/>
            <a:ext cx="8816576" cy="415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87900" y="200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BIVARIATE ANALYSIS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475775" y="952299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Analysis of RAM and n_cores                                Analysis of RAM and Price</a:t>
            </a: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8400"/>
            <a:ext cx="4273150" cy="33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950" y="1638400"/>
            <a:ext cx="4413651" cy="33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462925" y="-45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CORRELATION MATRIX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6407950" y="-152750"/>
            <a:ext cx="28221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                                        (In the form of Heat map) 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0" y="640500"/>
            <a:ext cx="8969046" cy="45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92850" y="125825"/>
            <a:ext cx="8958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This gives us the strong Co-Relation B/W Following:</a:t>
            </a:r>
            <a:endParaRPr sz="2300"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87900" y="857600"/>
            <a:ext cx="83682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GPRS and 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Weight and Display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Weight and Battery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Display Size and Battery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 txBox="1"/>
          <p:nvPr>
            <p:ph type="title"/>
          </p:nvPr>
        </p:nvSpPr>
        <p:spPr>
          <a:xfrm>
            <a:off x="92850" y="2277550"/>
            <a:ext cx="8958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 is weak relation between thickness and all other columns except weight(in grams)</a:t>
            </a:r>
            <a:endParaRPr sz="2000"/>
          </a:p>
        </p:txBody>
      </p:sp>
      <p:sp>
        <p:nvSpPr>
          <p:cNvPr id="258" name="Google Shape;258;p39"/>
          <p:cNvSpPr txBox="1"/>
          <p:nvPr>
            <p:ph type="title"/>
          </p:nvPr>
        </p:nvSpPr>
        <p:spPr>
          <a:xfrm>
            <a:off x="152400" y="2963650"/>
            <a:ext cx="89583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strongest co-relation is between Display Size and weight_g.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I.e. 0.92</a:t>
            </a:r>
            <a:endParaRPr sz="2000"/>
          </a:p>
        </p:txBody>
      </p:sp>
      <p:sp>
        <p:nvSpPr>
          <p:cNvPr id="259" name="Google Shape;259;p39"/>
          <p:cNvSpPr txBox="1"/>
          <p:nvPr>
            <p:ph type="title"/>
          </p:nvPr>
        </p:nvSpPr>
        <p:spPr>
          <a:xfrm>
            <a:off x="152400" y="3649750"/>
            <a:ext cx="89583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weakest co-relation is between thickness  and n_cores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I.e. -0.43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dataset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87900" y="3480475"/>
            <a:ext cx="85089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splitted the dataset into train and test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80% of our data is used as data_train for training and 20% of our data is used as data_test for testing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2364100"/>
            <a:ext cx="3429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8925"/>
            <a:ext cx="88011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ML Models</a:t>
            </a:r>
            <a:endParaRPr/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464100" y="3806425"/>
            <a:ext cx="81108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we have used Logistic Regression to predict the accuracy.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296525"/>
            <a:ext cx="6772668" cy="23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Nowadays, Mobile is an important device for every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competition in the mobile sector has been growing rapidly.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 of mobile heavily depends upon its specifications like RAM, battery, storage capacity, number of processors, Display Size, Screen Resolution, Camera Quality and many more things.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company wants a competitive price of it’s mobile in the market.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sing ML Models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464100" y="3806425"/>
            <a:ext cx="81108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we have used Decision Learning Algorithm to predict the accuracy.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50" y="1296525"/>
            <a:ext cx="6798173" cy="23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using ML models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1064875" y="1489825"/>
            <a:ext cx="2853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Accuracy is 77 using Decision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accuracy using Logistic-Regression is 26</a:t>
            </a:r>
            <a:endParaRPr/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425" y="1766888"/>
            <a:ext cx="16954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Decision Tree</a:t>
            </a:r>
            <a:endParaRPr/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1064875" y="1489825"/>
            <a:ext cx="2853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Decision tree, we take input of all the features of a mobile and classify them according to their predicted price.</a:t>
            </a:r>
            <a:endParaRPr/>
          </a:p>
        </p:txBody>
      </p:sp>
      <p:pic>
        <p:nvPicPr>
          <p:cNvPr id="295" name="Google Shape;2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275" y="1296525"/>
            <a:ext cx="4921326" cy="361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using Tkinter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387900" y="1489825"/>
            <a:ext cx="3901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Tkinter </a:t>
            </a:r>
            <a:r>
              <a:rPr lang="en"/>
              <a:t>is the standard GUI library for python.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when combined with Tkinter provides a fast and easy way to create GUI applications.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300" y="1067925"/>
            <a:ext cx="3632481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and checking the data in GUI</a:t>
            </a:r>
            <a:endParaRPr/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387900" y="1489825"/>
            <a:ext cx="3901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we have to enter the path of the CSV file and then click on the ‘Evaluate’ button to import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‘Show Head’ button we can confirm the data by checking its head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100" y="1296525"/>
            <a:ext cx="43910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387900" y="3554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1064875" y="1489825"/>
            <a:ext cx="28530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takes all the attributes and displays the price classification.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0 - Low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1 - Medium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2 - High</a:t>
            </a:r>
            <a:endParaRPr sz="1600"/>
          </a:p>
        </p:txBody>
      </p:sp>
      <p:pic>
        <p:nvPicPr>
          <p:cNvPr id="316" name="Google Shape;3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725" y="1041575"/>
            <a:ext cx="3451183" cy="3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025" y="3496925"/>
            <a:ext cx="3400025" cy="10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analyses the specifications of the mobiles.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gives us the classification of the price which a company should set according to the features of the mobile which the company wants to launch so as to minimize the loss and maximize the profit.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Goal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818300"/>
            <a:ext cx="50169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this project is to help the companies to </a:t>
            </a:r>
            <a:r>
              <a:rPr lang="en"/>
              <a:t>set an appropriate</a:t>
            </a:r>
            <a:r>
              <a:rPr lang="en"/>
              <a:t> Price of their mobile which will help them to maximize their profit on that mobile which they want to launch.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13" y="1485900"/>
            <a:ext cx="21050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295925"/>
            <a:ext cx="82113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has following  40 attributes (taken from kaggle.com)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brand, model, network_technology, 2G_bands, 3G_bands, 4G_bands, network_speed, GPRS, EDGE, announced, status, dimentions, weight_g, weight_oz, SIM, display_type, display_resolution, display_size, OS, CPU, Chipset, GPU, memory_card, internal_memory, RAM, primary_camera, secondary_camera, loud_speaker, audio_jack, WLAN, bluetotth, GPS, NFC, radio, USB, sensors, battery, colors, approx_price_EUR, img_url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is of JUNE 2017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000" y="318073"/>
            <a:ext cx="936375" cy="9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325025"/>
            <a:ext cx="8368200" cy="5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</a:t>
            </a:r>
            <a:r>
              <a:rPr lang="en"/>
              <a:t>Dataset Description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964400"/>
            <a:ext cx="83682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Dataset has following attributes :</a:t>
            </a:r>
            <a:endParaRPr b="1"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3G_bands : 3G support  (0 or 1)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4G_bands : 4G support  (0 or 1)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GPRS : GPRS support (0 or 1)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EDGE : Enhanced Data for Global Evolution (0 or 1)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thickness : thickness of the mobile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weight_g : weight of mobile in grams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display_size : display size (diagonal in inches)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display_ppi : pixels per inch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n_cores : number of cores (single core, dual core, quad core, hexa core, octa core, deca core)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internal_memory :  internal storage of mobile (in GB)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RAM : RAM of mobile (in GB)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primary_camera : primary camera of mobile (in MP)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secondary_camera : secondary camera of mobile (in MP)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battery : battery capacity (in mAh)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approx_price : approx price of mobile (in Rs)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of Data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5"/>
            <a:ext cx="1944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Print the first two rows of the dataset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875" y="1403600"/>
            <a:ext cx="5695749" cy="31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00" y="1318475"/>
            <a:ext cx="69818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475" y="2124075"/>
            <a:ext cx="70770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7950" y="2729650"/>
            <a:ext cx="70961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7475" y="3405925"/>
            <a:ext cx="70770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1200" y="3962400"/>
            <a:ext cx="70485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insignificant columns</a:t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483000" y="1577238"/>
            <a:ext cx="1498200" cy="29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Removing  those columns which are insignificant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Checking for missing values and removing rows with missing values</a:t>
            </a:r>
            <a:endParaRPr sz="18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25" y="1144125"/>
            <a:ext cx="2751279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204" y="1182225"/>
            <a:ext cx="23907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2204" y="2687175"/>
            <a:ext cx="3005688" cy="21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type="title"/>
          </p:nvPr>
        </p:nvSpPr>
        <p:spPr>
          <a:xfrm>
            <a:off x="6807600" y="1182225"/>
            <a:ext cx="1498200" cy="36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Removing those rows which have missing values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