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A8EF220E-A807-4B64-8248-38CA2FE74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Play</a:t>
            </a:r>
            <a:r>
              <a:rPr lang="en-US" dirty="0" smtClean="0"/>
              <a:t> </a:t>
            </a:r>
            <a:r>
              <a:rPr smtClean="0"/>
              <a:t>Store</a:t>
            </a:r>
            <a:r>
              <a:rPr lang="en-US" dirty="0" smtClean="0"/>
              <a:t> </a:t>
            </a:r>
            <a:r>
              <a:rPr smtClean="0"/>
              <a:t>Analysis</a:t>
            </a:r>
            <a:endParaRPr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AE87DF34-7BAC-4687-9630-B77559C37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– </a:t>
            </a:r>
            <a:r>
              <a:rPr lang="en-US" dirty="0" err="1" smtClean="0"/>
              <a:t>Yatin</a:t>
            </a:r>
            <a:r>
              <a:rPr lang="en-US" dirty="0" smtClean="0"/>
              <a:t> </a:t>
            </a:r>
            <a:r>
              <a:rPr lang="en-US" dirty="0" err="1" smtClean="0"/>
              <a:t>Aggarwal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ated_for vs Rating">
            <a:extLst>
              <a:ext uri="{FF2B5EF4-FFF2-40B4-BE49-F238E27FC236}">
                <a16:creationId xmlns:a16="http://schemas.microsoft.com/office/drawing/2014/main" xmlns="" id="{025FE38A-AB96-41C8-AA2D-E9611FB94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9845" y="0"/>
            <a:ext cx="547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pps Less than 50MB vs others">
            <a:extLst>
              <a:ext uri="{FF2B5EF4-FFF2-40B4-BE49-F238E27FC236}">
                <a16:creationId xmlns:a16="http://schemas.microsoft.com/office/drawing/2014/main" xmlns="" id="{03E5BC8E-0FB7-4438-BA45-0BACB8102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9625" y="457200"/>
            <a:ext cx="29527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layStore Analysis 1">
            <a:extLst>
              <a:ext uri="{FF2B5EF4-FFF2-40B4-BE49-F238E27FC236}">
                <a16:creationId xmlns:a16="http://schemas.microsoft.com/office/drawing/2014/main" xmlns="" id="{A617CAB5-7987-4A1A-9BF9-F752D81B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PlayStore Analysis 2">
            <a:extLst>
              <a:ext uri="{FF2B5EF4-FFF2-40B4-BE49-F238E27FC236}">
                <a16:creationId xmlns:a16="http://schemas.microsoft.com/office/drawing/2014/main" xmlns="" id="{D93F6F4A-47DE-44BE-A371-C0BC22D8F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07211"/>
            <a:ext cx="12192000" cy="604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stalls per Genre">
            <a:extLst>
              <a:ext uri="{FF2B5EF4-FFF2-40B4-BE49-F238E27FC236}">
                <a16:creationId xmlns:a16="http://schemas.microsoft.com/office/drawing/2014/main" xmlns="" id="{8B8FB694-4239-4D68-B1A0-304AD890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5794" y="0"/>
            <a:ext cx="8320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pps per Genre">
            <a:extLst>
              <a:ext uri="{FF2B5EF4-FFF2-40B4-BE49-F238E27FC236}">
                <a16:creationId xmlns:a16="http://schemas.microsoft.com/office/drawing/2014/main" xmlns="" id="{1D9F797E-F80E-4B9C-8652-79C2CEDC6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3000" y="0"/>
            <a:ext cx="846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% of Free Apps">
            <a:extLst>
              <a:ext uri="{FF2B5EF4-FFF2-40B4-BE49-F238E27FC236}">
                <a16:creationId xmlns:a16="http://schemas.microsoft.com/office/drawing/2014/main" xmlns="" id="{EA8EA9F9-97C2-481D-9CD9-09D580B8A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9625" y="223837"/>
            <a:ext cx="29527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views per Genre">
            <a:extLst>
              <a:ext uri="{FF2B5EF4-FFF2-40B4-BE49-F238E27FC236}">
                <a16:creationId xmlns:a16="http://schemas.microsoft.com/office/drawing/2014/main" xmlns="" id="{4305ABA5-0549-46FB-B616-84291FA16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978" y="0"/>
            <a:ext cx="1109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375" y="463550"/>
            <a:ext cx="9488488" cy="592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uthor vs Installs">
            <a:extLst>
              <a:ext uri="{FF2B5EF4-FFF2-40B4-BE49-F238E27FC236}">
                <a16:creationId xmlns:a16="http://schemas.microsoft.com/office/drawing/2014/main" xmlns="" id="{ED693EB9-BACD-423F-8548-F639A7754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1616" y="0"/>
            <a:ext cx="7828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&amp;gt;=80% of 1 Star Rating per Apps">
            <a:extLst>
              <a:ext uri="{FF2B5EF4-FFF2-40B4-BE49-F238E27FC236}">
                <a16:creationId xmlns:a16="http://schemas.microsoft.com/office/drawing/2014/main" xmlns="" id="{C03A0298-FEE9-42B1-828C-62DA484FB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0039"/>
            <a:ext cx="12192000" cy="66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vg_Size vs Genre">
            <a:extLst>
              <a:ext uri="{FF2B5EF4-FFF2-40B4-BE49-F238E27FC236}">
                <a16:creationId xmlns:a16="http://schemas.microsoft.com/office/drawing/2014/main" xmlns="" id="{8828BFAE-446A-4955-A197-70F547D9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7414" y="0"/>
            <a:ext cx="9777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Custom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Play Store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Store Analysis</dc:title>
  <dc:creator/>
  <cp:lastModifiedBy>Yatin Aggarwal</cp:lastModifiedBy>
  <cp:revision>1</cp:revision>
  <dcterms:created xsi:type="dcterms:W3CDTF">2020-10-08T07:29:09Z</dcterms:created>
  <dcterms:modified xsi:type="dcterms:W3CDTF">2020-10-08T07:31:13Z</dcterms:modified>
</cp:coreProperties>
</file>