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6B379-BCC4-4180-B4DD-B4A3981B2B7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602897-2473-4C56-A72C-4851B0A8DBBF}">
      <dgm:prSet/>
      <dgm:spPr/>
      <dgm:t>
        <a:bodyPr/>
        <a:lstStyle/>
        <a:p>
          <a:r>
            <a:rPr lang="en-US"/>
            <a:t>Fixed v/s Flexible training</a:t>
          </a:r>
        </a:p>
      </dgm:t>
    </dgm:pt>
    <dgm:pt modelId="{8483EE2C-21BA-49C9-99EE-284E269D5A9E}" type="parTrans" cxnId="{463B5E30-D13A-4AA3-9DA6-BD796ACD6CF3}">
      <dgm:prSet/>
      <dgm:spPr/>
      <dgm:t>
        <a:bodyPr/>
        <a:lstStyle/>
        <a:p>
          <a:endParaRPr lang="en-US"/>
        </a:p>
      </dgm:t>
    </dgm:pt>
    <dgm:pt modelId="{F32034DC-913B-4C2E-8B3B-FD18970D28B7}" type="sibTrans" cxnId="{463B5E30-D13A-4AA3-9DA6-BD796ACD6CF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A3DCF8C-27AC-40DF-A51B-2181375E7B99}">
      <dgm:prSet/>
      <dgm:spPr/>
      <dgm:t>
        <a:bodyPr/>
        <a:lstStyle/>
        <a:p>
          <a:r>
            <a:rPr lang="en-US"/>
            <a:t>Day v/s Night training effect on learning rate</a:t>
          </a:r>
        </a:p>
      </dgm:t>
    </dgm:pt>
    <dgm:pt modelId="{3ED05291-996F-40B8-816B-464D38657055}" type="parTrans" cxnId="{51C6F104-06FC-4603-9E75-84C30772DAB0}">
      <dgm:prSet/>
      <dgm:spPr/>
      <dgm:t>
        <a:bodyPr/>
        <a:lstStyle/>
        <a:p>
          <a:endParaRPr lang="en-US"/>
        </a:p>
      </dgm:t>
    </dgm:pt>
    <dgm:pt modelId="{5B08ACBB-B6ED-45E8-9389-1995D216A1EA}" type="sibTrans" cxnId="{51C6F104-06FC-4603-9E75-84C30772DAB0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5E879B21-EB0E-440F-8595-74F383CE270F}">
      <dgm:prSet/>
      <dgm:spPr/>
      <dgm:t>
        <a:bodyPr/>
        <a:lstStyle/>
        <a:p>
          <a:r>
            <a:rPr lang="en-US"/>
            <a:t>Across lab variability in training</a:t>
          </a:r>
        </a:p>
      </dgm:t>
    </dgm:pt>
    <dgm:pt modelId="{430EC9AE-7599-47C7-B958-410BF07BE863}" type="parTrans" cxnId="{15919549-7A4F-45F3-93B8-E32B9E996A70}">
      <dgm:prSet/>
      <dgm:spPr/>
      <dgm:t>
        <a:bodyPr/>
        <a:lstStyle/>
        <a:p>
          <a:endParaRPr lang="en-US"/>
        </a:p>
      </dgm:t>
    </dgm:pt>
    <dgm:pt modelId="{2210A549-5C79-4067-AF47-8C4B934BD838}" type="sibTrans" cxnId="{15919549-7A4F-45F3-93B8-E32B9E996A70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66A60A8F-F0E8-4F0C-B415-F7106DA25FFF}">
      <dgm:prSet/>
      <dgm:spPr/>
      <dgm:t>
        <a:bodyPr/>
        <a:lstStyle/>
        <a:p>
          <a:r>
            <a:rPr lang="en-US"/>
            <a:t>Male/ Female dissimilarities</a:t>
          </a:r>
        </a:p>
      </dgm:t>
    </dgm:pt>
    <dgm:pt modelId="{0B295F48-5CCA-4267-9EB2-5C1D232AAC25}" type="parTrans" cxnId="{8FA017B1-0563-4C9A-98C5-D5AB9B0B8804}">
      <dgm:prSet/>
      <dgm:spPr/>
      <dgm:t>
        <a:bodyPr/>
        <a:lstStyle/>
        <a:p>
          <a:endParaRPr lang="en-US"/>
        </a:p>
      </dgm:t>
    </dgm:pt>
    <dgm:pt modelId="{483648C2-00EA-4934-B642-38224F126193}" type="sibTrans" cxnId="{8FA017B1-0563-4C9A-98C5-D5AB9B0B8804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B9244070-4EE9-4AD1-8C7B-503A4568B9E8}" type="pres">
      <dgm:prSet presAssocID="{F2F6B379-BCC4-4180-B4DD-B4A3981B2B7A}" presName="Name0" presStyleCnt="0">
        <dgm:presLayoutVars>
          <dgm:animLvl val="lvl"/>
          <dgm:resizeHandles val="exact"/>
        </dgm:presLayoutVars>
      </dgm:prSet>
      <dgm:spPr/>
    </dgm:pt>
    <dgm:pt modelId="{E0DC4CC4-0F94-4205-9BC5-587431BF73B7}" type="pres">
      <dgm:prSet presAssocID="{0B602897-2473-4C56-A72C-4851B0A8DBBF}" presName="compositeNode" presStyleCnt="0">
        <dgm:presLayoutVars>
          <dgm:bulletEnabled val="1"/>
        </dgm:presLayoutVars>
      </dgm:prSet>
      <dgm:spPr/>
    </dgm:pt>
    <dgm:pt modelId="{3C52E261-AC8A-4561-9CCB-773989F00736}" type="pres">
      <dgm:prSet presAssocID="{0B602897-2473-4C56-A72C-4851B0A8DBBF}" presName="bgRect" presStyleLbl="bgAccFollowNode1" presStyleIdx="0" presStyleCnt="4"/>
      <dgm:spPr/>
    </dgm:pt>
    <dgm:pt modelId="{F8706E2D-F6BE-4E0F-A66D-7E309C8DB420}" type="pres">
      <dgm:prSet presAssocID="{F32034DC-913B-4C2E-8B3B-FD18970D28B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FA2ACEB-C5A7-4430-9296-9705FBC0B594}" type="pres">
      <dgm:prSet presAssocID="{0B602897-2473-4C56-A72C-4851B0A8DBBF}" presName="bottomLine" presStyleLbl="alignNode1" presStyleIdx="1" presStyleCnt="8">
        <dgm:presLayoutVars/>
      </dgm:prSet>
      <dgm:spPr/>
    </dgm:pt>
    <dgm:pt modelId="{F5C91051-2ED1-4328-9701-67A347687880}" type="pres">
      <dgm:prSet presAssocID="{0B602897-2473-4C56-A72C-4851B0A8DBBF}" presName="nodeText" presStyleLbl="bgAccFollowNode1" presStyleIdx="0" presStyleCnt="4">
        <dgm:presLayoutVars>
          <dgm:bulletEnabled val="1"/>
        </dgm:presLayoutVars>
      </dgm:prSet>
      <dgm:spPr/>
    </dgm:pt>
    <dgm:pt modelId="{5BB73EFF-ADAD-4D5F-8FA7-6D05F9B54048}" type="pres">
      <dgm:prSet presAssocID="{F32034DC-913B-4C2E-8B3B-FD18970D28B7}" presName="sibTrans" presStyleCnt="0"/>
      <dgm:spPr/>
    </dgm:pt>
    <dgm:pt modelId="{D898F70E-6075-46CE-AC15-55943800F857}" type="pres">
      <dgm:prSet presAssocID="{3A3DCF8C-27AC-40DF-A51B-2181375E7B99}" presName="compositeNode" presStyleCnt="0">
        <dgm:presLayoutVars>
          <dgm:bulletEnabled val="1"/>
        </dgm:presLayoutVars>
      </dgm:prSet>
      <dgm:spPr/>
    </dgm:pt>
    <dgm:pt modelId="{448B0776-A94D-434F-8F3D-B41E39DD4218}" type="pres">
      <dgm:prSet presAssocID="{3A3DCF8C-27AC-40DF-A51B-2181375E7B99}" presName="bgRect" presStyleLbl="bgAccFollowNode1" presStyleIdx="1" presStyleCnt="4"/>
      <dgm:spPr/>
    </dgm:pt>
    <dgm:pt modelId="{13F0C3E4-9E3F-4AEE-B449-34457E04812F}" type="pres">
      <dgm:prSet presAssocID="{5B08ACBB-B6ED-45E8-9389-1995D216A1E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C1B0A1F-BDEA-4CC1-B17C-B93D064FFB95}" type="pres">
      <dgm:prSet presAssocID="{3A3DCF8C-27AC-40DF-A51B-2181375E7B99}" presName="bottomLine" presStyleLbl="alignNode1" presStyleIdx="3" presStyleCnt="8">
        <dgm:presLayoutVars/>
      </dgm:prSet>
      <dgm:spPr/>
    </dgm:pt>
    <dgm:pt modelId="{151DD8B5-57F9-4C20-B2B6-45C3B7EDFB84}" type="pres">
      <dgm:prSet presAssocID="{3A3DCF8C-27AC-40DF-A51B-2181375E7B99}" presName="nodeText" presStyleLbl="bgAccFollowNode1" presStyleIdx="1" presStyleCnt="4">
        <dgm:presLayoutVars>
          <dgm:bulletEnabled val="1"/>
        </dgm:presLayoutVars>
      </dgm:prSet>
      <dgm:spPr/>
    </dgm:pt>
    <dgm:pt modelId="{163C6E81-8855-430A-9CC1-09D6C9A90D93}" type="pres">
      <dgm:prSet presAssocID="{5B08ACBB-B6ED-45E8-9389-1995D216A1EA}" presName="sibTrans" presStyleCnt="0"/>
      <dgm:spPr/>
    </dgm:pt>
    <dgm:pt modelId="{E65CE6B3-63B7-4DE2-BE8A-598DFF098892}" type="pres">
      <dgm:prSet presAssocID="{5E879B21-EB0E-440F-8595-74F383CE270F}" presName="compositeNode" presStyleCnt="0">
        <dgm:presLayoutVars>
          <dgm:bulletEnabled val="1"/>
        </dgm:presLayoutVars>
      </dgm:prSet>
      <dgm:spPr/>
    </dgm:pt>
    <dgm:pt modelId="{2E8489F5-99E5-43F3-A18F-D85CC6B82028}" type="pres">
      <dgm:prSet presAssocID="{5E879B21-EB0E-440F-8595-74F383CE270F}" presName="bgRect" presStyleLbl="bgAccFollowNode1" presStyleIdx="2" presStyleCnt="4"/>
      <dgm:spPr/>
    </dgm:pt>
    <dgm:pt modelId="{BBBD2CE2-4B50-423F-8D43-85F619B150F0}" type="pres">
      <dgm:prSet presAssocID="{2210A549-5C79-4067-AF47-8C4B934BD83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6A1CA36-2477-47F7-9164-CA7C8CA8AEA1}" type="pres">
      <dgm:prSet presAssocID="{5E879B21-EB0E-440F-8595-74F383CE270F}" presName="bottomLine" presStyleLbl="alignNode1" presStyleIdx="5" presStyleCnt="8">
        <dgm:presLayoutVars/>
      </dgm:prSet>
      <dgm:spPr/>
    </dgm:pt>
    <dgm:pt modelId="{C219774C-AE62-4BC2-8CBD-35692E100A1F}" type="pres">
      <dgm:prSet presAssocID="{5E879B21-EB0E-440F-8595-74F383CE270F}" presName="nodeText" presStyleLbl="bgAccFollowNode1" presStyleIdx="2" presStyleCnt="4">
        <dgm:presLayoutVars>
          <dgm:bulletEnabled val="1"/>
        </dgm:presLayoutVars>
      </dgm:prSet>
      <dgm:spPr/>
    </dgm:pt>
    <dgm:pt modelId="{7D02E5CD-A0FC-48F6-B994-D43598F5627F}" type="pres">
      <dgm:prSet presAssocID="{2210A549-5C79-4067-AF47-8C4B934BD838}" presName="sibTrans" presStyleCnt="0"/>
      <dgm:spPr/>
    </dgm:pt>
    <dgm:pt modelId="{076D0AA4-0E69-4575-B28B-035EE001E372}" type="pres">
      <dgm:prSet presAssocID="{66A60A8F-F0E8-4F0C-B415-F7106DA25FFF}" presName="compositeNode" presStyleCnt="0">
        <dgm:presLayoutVars>
          <dgm:bulletEnabled val="1"/>
        </dgm:presLayoutVars>
      </dgm:prSet>
      <dgm:spPr/>
    </dgm:pt>
    <dgm:pt modelId="{2C2E1E75-5C6A-40D6-A20B-D0D90C30F35A}" type="pres">
      <dgm:prSet presAssocID="{66A60A8F-F0E8-4F0C-B415-F7106DA25FFF}" presName="bgRect" presStyleLbl="bgAccFollowNode1" presStyleIdx="3" presStyleCnt="4"/>
      <dgm:spPr/>
    </dgm:pt>
    <dgm:pt modelId="{3467982D-F195-464A-A9AF-044577C9C983}" type="pres">
      <dgm:prSet presAssocID="{483648C2-00EA-4934-B642-38224F12619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58552E3-DE67-40FB-A8EF-D78FC07F4B83}" type="pres">
      <dgm:prSet presAssocID="{66A60A8F-F0E8-4F0C-B415-F7106DA25FFF}" presName="bottomLine" presStyleLbl="alignNode1" presStyleIdx="7" presStyleCnt="8">
        <dgm:presLayoutVars/>
      </dgm:prSet>
      <dgm:spPr/>
    </dgm:pt>
    <dgm:pt modelId="{6CE94A65-9BE6-44E8-B672-E9536C1ADF8B}" type="pres">
      <dgm:prSet presAssocID="{66A60A8F-F0E8-4F0C-B415-F7106DA25FF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1C6F104-06FC-4603-9E75-84C30772DAB0}" srcId="{F2F6B379-BCC4-4180-B4DD-B4A3981B2B7A}" destId="{3A3DCF8C-27AC-40DF-A51B-2181375E7B99}" srcOrd="1" destOrd="0" parTransId="{3ED05291-996F-40B8-816B-464D38657055}" sibTransId="{5B08ACBB-B6ED-45E8-9389-1995D216A1EA}"/>
    <dgm:cxn modelId="{6494B00E-3752-412E-BE9B-A82BB4285D21}" type="presOf" srcId="{2210A549-5C79-4067-AF47-8C4B934BD838}" destId="{BBBD2CE2-4B50-423F-8D43-85F619B150F0}" srcOrd="0" destOrd="0" presId="urn:microsoft.com/office/officeart/2016/7/layout/BasicLinearProcessNumbered"/>
    <dgm:cxn modelId="{BE0E9722-6F3C-479F-89C7-C70CCD0DDA29}" type="presOf" srcId="{66A60A8F-F0E8-4F0C-B415-F7106DA25FFF}" destId="{6CE94A65-9BE6-44E8-B672-E9536C1ADF8B}" srcOrd="1" destOrd="0" presId="urn:microsoft.com/office/officeart/2016/7/layout/BasicLinearProcessNumbered"/>
    <dgm:cxn modelId="{160C802E-56D5-48E0-A152-9E169B9CA5E0}" type="presOf" srcId="{3A3DCF8C-27AC-40DF-A51B-2181375E7B99}" destId="{448B0776-A94D-434F-8F3D-B41E39DD4218}" srcOrd="0" destOrd="0" presId="urn:microsoft.com/office/officeart/2016/7/layout/BasicLinearProcessNumbered"/>
    <dgm:cxn modelId="{463B5E30-D13A-4AA3-9DA6-BD796ACD6CF3}" srcId="{F2F6B379-BCC4-4180-B4DD-B4A3981B2B7A}" destId="{0B602897-2473-4C56-A72C-4851B0A8DBBF}" srcOrd="0" destOrd="0" parTransId="{8483EE2C-21BA-49C9-99EE-284E269D5A9E}" sibTransId="{F32034DC-913B-4C2E-8B3B-FD18970D28B7}"/>
    <dgm:cxn modelId="{F0E7CA35-F63F-44A0-B4D4-5DE4F7D8C11E}" type="presOf" srcId="{66A60A8F-F0E8-4F0C-B415-F7106DA25FFF}" destId="{2C2E1E75-5C6A-40D6-A20B-D0D90C30F35A}" srcOrd="0" destOrd="0" presId="urn:microsoft.com/office/officeart/2016/7/layout/BasicLinearProcessNumbered"/>
    <dgm:cxn modelId="{72F02B40-CEFD-43D3-889F-89E8E12C7624}" type="presOf" srcId="{5E879B21-EB0E-440F-8595-74F383CE270F}" destId="{2E8489F5-99E5-43F3-A18F-D85CC6B82028}" srcOrd="0" destOrd="0" presId="urn:microsoft.com/office/officeart/2016/7/layout/BasicLinearProcessNumbered"/>
    <dgm:cxn modelId="{07A23167-5978-4175-A171-DAFE42DA5976}" type="presOf" srcId="{483648C2-00EA-4934-B642-38224F126193}" destId="{3467982D-F195-464A-A9AF-044577C9C983}" srcOrd="0" destOrd="0" presId="urn:microsoft.com/office/officeart/2016/7/layout/BasicLinearProcessNumbered"/>
    <dgm:cxn modelId="{15919549-7A4F-45F3-93B8-E32B9E996A70}" srcId="{F2F6B379-BCC4-4180-B4DD-B4A3981B2B7A}" destId="{5E879B21-EB0E-440F-8595-74F383CE270F}" srcOrd="2" destOrd="0" parTransId="{430EC9AE-7599-47C7-B958-410BF07BE863}" sibTransId="{2210A549-5C79-4067-AF47-8C4B934BD838}"/>
    <dgm:cxn modelId="{6295F374-94E3-41A8-86E1-955659B6B180}" type="presOf" srcId="{0B602897-2473-4C56-A72C-4851B0A8DBBF}" destId="{F5C91051-2ED1-4328-9701-67A347687880}" srcOrd="1" destOrd="0" presId="urn:microsoft.com/office/officeart/2016/7/layout/BasicLinearProcessNumbered"/>
    <dgm:cxn modelId="{97A8157C-41E9-4986-84CD-40699AC347B8}" type="presOf" srcId="{0B602897-2473-4C56-A72C-4851B0A8DBBF}" destId="{3C52E261-AC8A-4561-9CCB-773989F00736}" srcOrd="0" destOrd="0" presId="urn:microsoft.com/office/officeart/2016/7/layout/BasicLinearProcessNumbered"/>
    <dgm:cxn modelId="{107FBB83-806E-4125-976F-E24CC1DAAECD}" type="presOf" srcId="{3A3DCF8C-27AC-40DF-A51B-2181375E7B99}" destId="{151DD8B5-57F9-4C20-B2B6-45C3B7EDFB84}" srcOrd="1" destOrd="0" presId="urn:microsoft.com/office/officeart/2016/7/layout/BasicLinearProcessNumbered"/>
    <dgm:cxn modelId="{0BF4B590-3073-4987-9759-F1BBA64B1BCA}" type="presOf" srcId="{5B08ACBB-B6ED-45E8-9389-1995D216A1EA}" destId="{13F0C3E4-9E3F-4AEE-B449-34457E04812F}" srcOrd="0" destOrd="0" presId="urn:microsoft.com/office/officeart/2016/7/layout/BasicLinearProcessNumbered"/>
    <dgm:cxn modelId="{410B04A4-F1E3-47E7-B744-6641D846DDC2}" type="presOf" srcId="{5E879B21-EB0E-440F-8595-74F383CE270F}" destId="{C219774C-AE62-4BC2-8CBD-35692E100A1F}" srcOrd="1" destOrd="0" presId="urn:microsoft.com/office/officeart/2016/7/layout/BasicLinearProcessNumbered"/>
    <dgm:cxn modelId="{04FEE5AC-68BD-4D2C-B0F1-CDAC827F6F58}" type="presOf" srcId="{F2F6B379-BCC4-4180-B4DD-B4A3981B2B7A}" destId="{B9244070-4EE9-4AD1-8C7B-503A4568B9E8}" srcOrd="0" destOrd="0" presId="urn:microsoft.com/office/officeart/2016/7/layout/BasicLinearProcessNumbered"/>
    <dgm:cxn modelId="{8FA017B1-0563-4C9A-98C5-D5AB9B0B8804}" srcId="{F2F6B379-BCC4-4180-B4DD-B4A3981B2B7A}" destId="{66A60A8F-F0E8-4F0C-B415-F7106DA25FFF}" srcOrd="3" destOrd="0" parTransId="{0B295F48-5CCA-4267-9EB2-5C1D232AAC25}" sibTransId="{483648C2-00EA-4934-B642-38224F126193}"/>
    <dgm:cxn modelId="{5A35D6DB-E493-4077-AD2A-722AD0FE5B92}" type="presOf" srcId="{F32034DC-913B-4C2E-8B3B-FD18970D28B7}" destId="{F8706E2D-F6BE-4E0F-A66D-7E309C8DB420}" srcOrd="0" destOrd="0" presId="urn:microsoft.com/office/officeart/2016/7/layout/BasicLinearProcessNumbered"/>
    <dgm:cxn modelId="{D4FEEC83-3BF1-47E9-BA79-4835D71F91AB}" type="presParOf" srcId="{B9244070-4EE9-4AD1-8C7B-503A4568B9E8}" destId="{E0DC4CC4-0F94-4205-9BC5-587431BF73B7}" srcOrd="0" destOrd="0" presId="urn:microsoft.com/office/officeart/2016/7/layout/BasicLinearProcessNumbered"/>
    <dgm:cxn modelId="{88933D62-7AF4-490D-AC36-78E477219CE1}" type="presParOf" srcId="{E0DC4CC4-0F94-4205-9BC5-587431BF73B7}" destId="{3C52E261-AC8A-4561-9CCB-773989F00736}" srcOrd="0" destOrd="0" presId="urn:microsoft.com/office/officeart/2016/7/layout/BasicLinearProcessNumbered"/>
    <dgm:cxn modelId="{CE7BB926-0D72-45EE-9819-58178D790533}" type="presParOf" srcId="{E0DC4CC4-0F94-4205-9BC5-587431BF73B7}" destId="{F8706E2D-F6BE-4E0F-A66D-7E309C8DB420}" srcOrd="1" destOrd="0" presId="urn:microsoft.com/office/officeart/2016/7/layout/BasicLinearProcessNumbered"/>
    <dgm:cxn modelId="{73B6AEBA-0C24-4134-8897-BAA67FCD8435}" type="presParOf" srcId="{E0DC4CC4-0F94-4205-9BC5-587431BF73B7}" destId="{6FA2ACEB-C5A7-4430-9296-9705FBC0B594}" srcOrd="2" destOrd="0" presId="urn:microsoft.com/office/officeart/2016/7/layout/BasicLinearProcessNumbered"/>
    <dgm:cxn modelId="{16A5F8B2-B9D2-415C-BEB1-D166177E8050}" type="presParOf" srcId="{E0DC4CC4-0F94-4205-9BC5-587431BF73B7}" destId="{F5C91051-2ED1-4328-9701-67A347687880}" srcOrd="3" destOrd="0" presId="urn:microsoft.com/office/officeart/2016/7/layout/BasicLinearProcessNumbered"/>
    <dgm:cxn modelId="{ED146CD2-2428-4511-99BB-A878F9E12214}" type="presParOf" srcId="{B9244070-4EE9-4AD1-8C7B-503A4568B9E8}" destId="{5BB73EFF-ADAD-4D5F-8FA7-6D05F9B54048}" srcOrd="1" destOrd="0" presId="urn:microsoft.com/office/officeart/2016/7/layout/BasicLinearProcessNumbered"/>
    <dgm:cxn modelId="{74BBB0C0-097B-466F-9B3C-BE546D2A19F3}" type="presParOf" srcId="{B9244070-4EE9-4AD1-8C7B-503A4568B9E8}" destId="{D898F70E-6075-46CE-AC15-55943800F857}" srcOrd="2" destOrd="0" presId="urn:microsoft.com/office/officeart/2016/7/layout/BasicLinearProcessNumbered"/>
    <dgm:cxn modelId="{71561D4C-3D68-4DA4-8602-04B38E6E3C9C}" type="presParOf" srcId="{D898F70E-6075-46CE-AC15-55943800F857}" destId="{448B0776-A94D-434F-8F3D-B41E39DD4218}" srcOrd="0" destOrd="0" presId="urn:microsoft.com/office/officeart/2016/7/layout/BasicLinearProcessNumbered"/>
    <dgm:cxn modelId="{BCA51C05-49AB-416A-A589-E676DCEC82AD}" type="presParOf" srcId="{D898F70E-6075-46CE-AC15-55943800F857}" destId="{13F0C3E4-9E3F-4AEE-B449-34457E04812F}" srcOrd="1" destOrd="0" presId="urn:microsoft.com/office/officeart/2016/7/layout/BasicLinearProcessNumbered"/>
    <dgm:cxn modelId="{E5BA775E-B02A-4FB2-8270-3CDDC4B1DFED}" type="presParOf" srcId="{D898F70E-6075-46CE-AC15-55943800F857}" destId="{AC1B0A1F-BDEA-4CC1-B17C-B93D064FFB95}" srcOrd="2" destOrd="0" presId="urn:microsoft.com/office/officeart/2016/7/layout/BasicLinearProcessNumbered"/>
    <dgm:cxn modelId="{AFFCEA53-B43C-49DA-9D23-2851B92E0B99}" type="presParOf" srcId="{D898F70E-6075-46CE-AC15-55943800F857}" destId="{151DD8B5-57F9-4C20-B2B6-45C3B7EDFB84}" srcOrd="3" destOrd="0" presId="urn:microsoft.com/office/officeart/2016/7/layout/BasicLinearProcessNumbered"/>
    <dgm:cxn modelId="{DBF61A3E-4CFB-49F6-AA68-D896FBC155B1}" type="presParOf" srcId="{B9244070-4EE9-4AD1-8C7B-503A4568B9E8}" destId="{163C6E81-8855-430A-9CC1-09D6C9A90D93}" srcOrd="3" destOrd="0" presId="urn:microsoft.com/office/officeart/2016/7/layout/BasicLinearProcessNumbered"/>
    <dgm:cxn modelId="{728634C2-28A0-48A0-9527-76DE3535563B}" type="presParOf" srcId="{B9244070-4EE9-4AD1-8C7B-503A4568B9E8}" destId="{E65CE6B3-63B7-4DE2-BE8A-598DFF098892}" srcOrd="4" destOrd="0" presId="urn:microsoft.com/office/officeart/2016/7/layout/BasicLinearProcessNumbered"/>
    <dgm:cxn modelId="{DF8E5804-1A1E-4E9D-AE5B-7E58D341EA5F}" type="presParOf" srcId="{E65CE6B3-63B7-4DE2-BE8A-598DFF098892}" destId="{2E8489F5-99E5-43F3-A18F-D85CC6B82028}" srcOrd="0" destOrd="0" presId="urn:microsoft.com/office/officeart/2016/7/layout/BasicLinearProcessNumbered"/>
    <dgm:cxn modelId="{E30C16AF-4E06-4DE5-8A38-97E3AA133786}" type="presParOf" srcId="{E65CE6B3-63B7-4DE2-BE8A-598DFF098892}" destId="{BBBD2CE2-4B50-423F-8D43-85F619B150F0}" srcOrd="1" destOrd="0" presId="urn:microsoft.com/office/officeart/2016/7/layout/BasicLinearProcessNumbered"/>
    <dgm:cxn modelId="{80DAE8EE-4DF8-4230-A61C-EF2DA3DFAFB2}" type="presParOf" srcId="{E65CE6B3-63B7-4DE2-BE8A-598DFF098892}" destId="{36A1CA36-2477-47F7-9164-CA7C8CA8AEA1}" srcOrd="2" destOrd="0" presId="urn:microsoft.com/office/officeart/2016/7/layout/BasicLinearProcessNumbered"/>
    <dgm:cxn modelId="{8600AA5A-0B65-4182-9454-B6F994E312DA}" type="presParOf" srcId="{E65CE6B3-63B7-4DE2-BE8A-598DFF098892}" destId="{C219774C-AE62-4BC2-8CBD-35692E100A1F}" srcOrd="3" destOrd="0" presId="urn:microsoft.com/office/officeart/2016/7/layout/BasicLinearProcessNumbered"/>
    <dgm:cxn modelId="{0A944FF6-285D-47A6-B9B6-1A133DA802C8}" type="presParOf" srcId="{B9244070-4EE9-4AD1-8C7B-503A4568B9E8}" destId="{7D02E5CD-A0FC-48F6-B994-D43598F5627F}" srcOrd="5" destOrd="0" presId="urn:microsoft.com/office/officeart/2016/7/layout/BasicLinearProcessNumbered"/>
    <dgm:cxn modelId="{13989D6E-9066-43DD-8884-3C4FB9330D50}" type="presParOf" srcId="{B9244070-4EE9-4AD1-8C7B-503A4568B9E8}" destId="{076D0AA4-0E69-4575-B28B-035EE001E372}" srcOrd="6" destOrd="0" presId="urn:microsoft.com/office/officeart/2016/7/layout/BasicLinearProcessNumbered"/>
    <dgm:cxn modelId="{71099B5D-8B12-4DEF-B45C-16F3740C646F}" type="presParOf" srcId="{076D0AA4-0E69-4575-B28B-035EE001E372}" destId="{2C2E1E75-5C6A-40D6-A20B-D0D90C30F35A}" srcOrd="0" destOrd="0" presId="urn:microsoft.com/office/officeart/2016/7/layout/BasicLinearProcessNumbered"/>
    <dgm:cxn modelId="{C1952D00-69FB-4771-AEB6-B181B6747F21}" type="presParOf" srcId="{076D0AA4-0E69-4575-B28B-035EE001E372}" destId="{3467982D-F195-464A-A9AF-044577C9C983}" srcOrd="1" destOrd="0" presId="urn:microsoft.com/office/officeart/2016/7/layout/BasicLinearProcessNumbered"/>
    <dgm:cxn modelId="{23763830-DED6-42F8-96A8-787445912574}" type="presParOf" srcId="{076D0AA4-0E69-4575-B28B-035EE001E372}" destId="{A58552E3-DE67-40FB-A8EF-D78FC07F4B83}" srcOrd="2" destOrd="0" presId="urn:microsoft.com/office/officeart/2016/7/layout/BasicLinearProcessNumbered"/>
    <dgm:cxn modelId="{BA19A1F2-0A53-4165-B8F2-1C637E2C528B}" type="presParOf" srcId="{076D0AA4-0E69-4575-B28B-035EE001E372}" destId="{6CE94A65-9BE6-44E8-B672-E9536C1ADF8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9D3C5-03B7-4084-9D59-641398B0DD4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C6091F-8E46-4EC4-99E7-B0AE8E05E256}">
      <dgm:prSet/>
      <dgm:spPr/>
      <dgm:t>
        <a:bodyPr/>
        <a:lstStyle/>
        <a:p>
          <a:r>
            <a:rPr lang="en-US" dirty="0"/>
            <a:t>Head-implant</a:t>
          </a:r>
        </a:p>
      </dgm:t>
    </dgm:pt>
    <dgm:pt modelId="{DF946C5D-A636-459F-AB6F-309DAFD54585}" type="parTrans" cxnId="{B2A064A9-6DB4-4636-B662-7C7A2929D0FF}">
      <dgm:prSet/>
      <dgm:spPr/>
      <dgm:t>
        <a:bodyPr/>
        <a:lstStyle/>
        <a:p>
          <a:endParaRPr lang="en-US"/>
        </a:p>
      </dgm:t>
    </dgm:pt>
    <dgm:pt modelId="{FB22C393-D4AA-4440-AD03-E3E207D77CA3}" type="sibTrans" cxnId="{B2A064A9-6DB4-4636-B662-7C7A2929D0FF}">
      <dgm:prSet/>
      <dgm:spPr/>
      <dgm:t>
        <a:bodyPr/>
        <a:lstStyle/>
        <a:p>
          <a:endParaRPr lang="en-US"/>
        </a:p>
      </dgm:t>
    </dgm:pt>
    <dgm:pt modelId="{634BE10D-16A8-4314-83D2-9A987DCC8DA7}">
      <dgm:prSet/>
      <dgm:spPr/>
      <dgm:t>
        <a:bodyPr/>
        <a:lstStyle/>
        <a:p>
          <a:r>
            <a:rPr lang="en-US"/>
            <a:t>Handling &amp; Recovery</a:t>
          </a:r>
        </a:p>
      </dgm:t>
    </dgm:pt>
    <dgm:pt modelId="{5A10CAA7-6089-4310-B697-FE18601CB2A3}" type="parTrans" cxnId="{84179632-FAF7-423D-A030-43B7D5AF5DA3}">
      <dgm:prSet/>
      <dgm:spPr/>
      <dgm:t>
        <a:bodyPr/>
        <a:lstStyle/>
        <a:p>
          <a:endParaRPr lang="en-US"/>
        </a:p>
      </dgm:t>
    </dgm:pt>
    <dgm:pt modelId="{EC67A940-DA88-437F-B0FF-1D6054706262}" type="sibTrans" cxnId="{84179632-FAF7-423D-A030-43B7D5AF5DA3}">
      <dgm:prSet/>
      <dgm:spPr/>
      <dgm:t>
        <a:bodyPr/>
        <a:lstStyle/>
        <a:p>
          <a:endParaRPr lang="en-US"/>
        </a:p>
      </dgm:t>
    </dgm:pt>
    <dgm:pt modelId="{25F9D5B0-0C9E-4922-B398-C6FDA4533A88}">
      <dgm:prSet/>
      <dgm:spPr/>
      <dgm:t>
        <a:bodyPr/>
        <a:lstStyle/>
        <a:p>
          <a:r>
            <a:rPr lang="en-US"/>
            <a:t>Water Restriction</a:t>
          </a:r>
        </a:p>
      </dgm:t>
    </dgm:pt>
    <dgm:pt modelId="{C608DAB8-86E3-4C7D-9BDF-DF5202F79B78}" type="parTrans" cxnId="{2744EF6C-6AA0-4EF5-9BDF-A0EBF6FF2409}">
      <dgm:prSet/>
      <dgm:spPr/>
      <dgm:t>
        <a:bodyPr/>
        <a:lstStyle/>
        <a:p>
          <a:endParaRPr lang="en-US"/>
        </a:p>
      </dgm:t>
    </dgm:pt>
    <dgm:pt modelId="{FD150C0F-3442-4B87-A122-22C6197F84CD}" type="sibTrans" cxnId="{2744EF6C-6AA0-4EF5-9BDF-A0EBF6FF2409}">
      <dgm:prSet/>
      <dgm:spPr/>
      <dgm:t>
        <a:bodyPr/>
        <a:lstStyle/>
        <a:p>
          <a:endParaRPr lang="en-US"/>
        </a:p>
      </dgm:t>
    </dgm:pt>
    <dgm:pt modelId="{87D451B9-F054-4E6C-8AFE-AFD3F6E9F0F1}">
      <dgm:prSet/>
      <dgm:spPr/>
      <dgm:t>
        <a:bodyPr/>
        <a:lstStyle/>
        <a:p>
          <a:r>
            <a:rPr lang="en-US"/>
            <a:t>Habituation behavior</a:t>
          </a:r>
        </a:p>
      </dgm:t>
    </dgm:pt>
    <dgm:pt modelId="{333FDBF7-A0CC-4FD9-985C-13F5B90BF3CE}" type="parTrans" cxnId="{BFA9A9ED-4C1E-48A7-A463-5285755CE28F}">
      <dgm:prSet/>
      <dgm:spPr/>
      <dgm:t>
        <a:bodyPr/>
        <a:lstStyle/>
        <a:p>
          <a:endParaRPr lang="en-US"/>
        </a:p>
      </dgm:t>
    </dgm:pt>
    <dgm:pt modelId="{3B275364-9ECC-45B6-AC95-BF643D7826AB}" type="sibTrans" cxnId="{BFA9A9ED-4C1E-48A7-A463-5285755CE28F}">
      <dgm:prSet/>
      <dgm:spPr/>
      <dgm:t>
        <a:bodyPr/>
        <a:lstStyle/>
        <a:p>
          <a:endParaRPr lang="en-US"/>
        </a:p>
      </dgm:t>
    </dgm:pt>
    <dgm:pt modelId="{7F107620-281B-4DFD-9B56-33B801E227B8}">
      <dgm:prSet/>
      <dgm:spPr/>
      <dgm:t>
        <a:bodyPr/>
        <a:lstStyle/>
        <a:p>
          <a:r>
            <a:rPr lang="en-US"/>
            <a:t>Training 1</a:t>
          </a:r>
        </a:p>
      </dgm:t>
    </dgm:pt>
    <dgm:pt modelId="{4C7C0797-0A22-48BB-AE4E-2AAA9ED3BB2E}" type="parTrans" cxnId="{39238BE1-CB5D-4261-9509-73E14D843066}">
      <dgm:prSet/>
      <dgm:spPr/>
      <dgm:t>
        <a:bodyPr/>
        <a:lstStyle/>
        <a:p>
          <a:endParaRPr lang="en-US"/>
        </a:p>
      </dgm:t>
    </dgm:pt>
    <dgm:pt modelId="{1C98BF32-41D6-49D1-8FE7-CFC0AB8C3F9C}" type="sibTrans" cxnId="{39238BE1-CB5D-4261-9509-73E14D843066}">
      <dgm:prSet/>
      <dgm:spPr/>
      <dgm:t>
        <a:bodyPr/>
        <a:lstStyle/>
        <a:p>
          <a:endParaRPr lang="en-US"/>
        </a:p>
      </dgm:t>
    </dgm:pt>
    <dgm:pt modelId="{C61CDE74-9124-46DD-8234-F985A71B5955}">
      <dgm:prSet/>
      <dgm:spPr/>
      <dgm:t>
        <a:bodyPr/>
        <a:lstStyle/>
        <a:p>
          <a:r>
            <a:rPr lang="en-US"/>
            <a:t>Training 2</a:t>
          </a:r>
        </a:p>
      </dgm:t>
    </dgm:pt>
    <dgm:pt modelId="{DA44738F-104E-4CEF-8CDA-3649549FCB52}" type="parTrans" cxnId="{4EF9976D-F978-4C61-8BF4-F81D28587D0A}">
      <dgm:prSet/>
      <dgm:spPr/>
      <dgm:t>
        <a:bodyPr/>
        <a:lstStyle/>
        <a:p>
          <a:endParaRPr lang="en-US"/>
        </a:p>
      </dgm:t>
    </dgm:pt>
    <dgm:pt modelId="{39EFDC8C-C07A-4CDC-AE1C-3161ABFB0B12}" type="sibTrans" cxnId="{4EF9976D-F978-4C61-8BF4-F81D28587D0A}">
      <dgm:prSet/>
      <dgm:spPr/>
      <dgm:t>
        <a:bodyPr/>
        <a:lstStyle/>
        <a:p>
          <a:endParaRPr lang="en-US"/>
        </a:p>
      </dgm:t>
    </dgm:pt>
    <dgm:pt modelId="{412317B3-6A29-4747-B722-7DB96E355B8D}">
      <dgm:prSet/>
      <dgm:spPr/>
      <dgm:t>
        <a:bodyPr/>
        <a:lstStyle/>
        <a:p>
          <a:r>
            <a:rPr lang="en-US"/>
            <a:t>Habituation (ephys)</a:t>
          </a:r>
        </a:p>
      </dgm:t>
    </dgm:pt>
    <dgm:pt modelId="{87E10980-08F9-42A2-845E-D5EA65668D81}" type="parTrans" cxnId="{D3A9DE79-87EB-4C5D-A751-5A907EBF50AE}">
      <dgm:prSet/>
      <dgm:spPr/>
      <dgm:t>
        <a:bodyPr/>
        <a:lstStyle/>
        <a:p>
          <a:endParaRPr lang="en-US"/>
        </a:p>
      </dgm:t>
    </dgm:pt>
    <dgm:pt modelId="{E34EF9D2-1BE5-412D-85E5-8216F5CA4CBB}" type="sibTrans" cxnId="{D3A9DE79-87EB-4C5D-A751-5A907EBF50AE}">
      <dgm:prSet/>
      <dgm:spPr/>
      <dgm:t>
        <a:bodyPr/>
        <a:lstStyle/>
        <a:p>
          <a:endParaRPr lang="en-US"/>
        </a:p>
      </dgm:t>
    </dgm:pt>
    <dgm:pt modelId="{31095CC5-BD66-4011-BDCB-BA2629BCB4EB}" type="pres">
      <dgm:prSet presAssocID="{6FA9D3C5-03B7-4084-9D59-641398B0DD41}" presName="Name0" presStyleCnt="0">
        <dgm:presLayoutVars>
          <dgm:dir/>
          <dgm:resizeHandles val="exact"/>
        </dgm:presLayoutVars>
      </dgm:prSet>
      <dgm:spPr/>
    </dgm:pt>
    <dgm:pt modelId="{3557591E-7869-4197-9CFD-5D381A369EFE}" type="pres">
      <dgm:prSet presAssocID="{8BC6091F-8E46-4EC4-99E7-B0AE8E05E256}" presName="node" presStyleLbl="node1" presStyleIdx="0" presStyleCnt="7">
        <dgm:presLayoutVars>
          <dgm:bulletEnabled val="1"/>
        </dgm:presLayoutVars>
      </dgm:prSet>
      <dgm:spPr/>
    </dgm:pt>
    <dgm:pt modelId="{A58EA275-2EAE-49C4-AB6E-E2B1B3E18C36}" type="pres">
      <dgm:prSet presAssocID="{FB22C393-D4AA-4440-AD03-E3E207D77CA3}" presName="sibTrans" presStyleLbl="sibTrans1D1" presStyleIdx="0" presStyleCnt="6"/>
      <dgm:spPr/>
    </dgm:pt>
    <dgm:pt modelId="{502F14D2-771E-4CE7-89FC-DE24259EFDCC}" type="pres">
      <dgm:prSet presAssocID="{FB22C393-D4AA-4440-AD03-E3E207D77CA3}" presName="connectorText" presStyleLbl="sibTrans1D1" presStyleIdx="0" presStyleCnt="6"/>
      <dgm:spPr/>
    </dgm:pt>
    <dgm:pt modelId="{75D521AD-4F2B-4012-8DEE-4F8481FB61E8}" type="pres">
      <dgm:prSet presAssocID="{634BE10D-16A8-4314-83D2-9A987DCC8DA7}" presName="node" presStyleLbl="node1" presStyleIdx="1" presStyleCnt="7">
        <dgm:presLayoutVars>
          <dgm:bulletEnabled val="1"/>
        </dgm:presLayoutVars>
      </dgm:prSet>
      <dgm:spPr/>
    </dgm:pt>
    <dgm:pt modelId="{FD7775C0-F996-4841-9B1D-DDE6ABB4A5DA}" type="pres">
      <dgm:prSet presAssocID="{EC67A940-DA88-437F-B0FF-1D6054706262}" presName="sibTrans" presStyleLbl="sibTrans1D1" presStyleIdx="1" presStyleCnt="6"/>
      <dgm:spPr/>
    </dgm:pt>
    <dgm:pt modelId="{BDF726D5-4E5F-478B-AE9D-4AC84D7F8BA4}" type="pres">
      <dgm:prSet presAssocID="{EC67A940-DA88-437F-B0FF-1D6054706262}" presName="connectorText" presStyleLbl="sibTrans1D1" presStyleIdx="1" presStyleCnt="6"/>
      <dgm:spPr/>
    </dgm:pt>
    <dgm:pt modelId="{F8955F97-DDBA-4357-89FF-EDF5CB881C1F}" type="pres">
      <dgm:prSet presAssocID="{25F9D5B0-0C9E-4922-B398-C6FDA4533A88}" presName="node" presStyleLbl="node1" presStyleIdx="2" presStyleCnt="7">
        <dgm:presLayoutVars>
          <dgm:bulletEnabled val="1"/>
        </dgm:presLayoutVars>
      </dgm:prSet>
      <dgm:spPr/>
    </dgm:pt>
    <dgm:pt modelId="{504ECD71-7B3F-42B4-84E1-79F7940827CB}" type="pres">
      <dgm:prSet presAssocID="{FD150C0F-3442-4B87-A122-22C6197F84CD}" presName="sibTrans" presStyleLbl="sibTrans1D1" presStyleIdx="2" presStyleCnt="6"/>
      <dgm:spPr/>
    </dgm:pt>
    <dgm:pt modelId="{2749D54F-6260-42EE-8A7F-B17539A20D4B}" type="pres">
      <dgm:prSet presAssocID="{FD150C0F-3442-4B87-A122-22C6197F84CD}" presName="connectorText" presStyleLbl="sibTrans1D1" presStyleIdx="2" presStyleCnt="6"/>
      <dgm:spPr/>
    </dgm:pt>
    <dgm:pt modelId="{C4D0235C-D101-470C-AD19-892C940936A8}" type="pres">
      <dgm:prSet presAssocID="{87D451B9-F054-4E6C-8AFE-AFD3F6E9F0F1}" presName="node" presStyleLbl="node1" presStyleIdx="3" presStyleCnt="7">
        <dgm:presLayoutVars>
          <dgm:bulletEnabled val="1"/>
        </dgm:presLayoutVars>
      </dgm:prSet>
      <dgm:spPr/>
    </dgm:pt>
    <dgm:pt modelId="{D602C1D4-0491-4D3F-8B20-23B3DA568991}" type="pres">
      <dgm:prSet presAssocID="{3B275364-9ECC-45B6-AC95-BF643D7826AB}" presName="sibTrans" presStyleLbl="sibTrans1D1" presStyleIdx="3" presStyleCnt="6"/>
      <dgm:spPr/>
    </dgm:pt>
    <dgm:pt modelId="{8B27A862-6742-43BD-A8EE-DF5553161DEF}" type="pres">
      <dgm:prSet presAssocID="{3B275364-9ECC-45B6-AC95-BF643D7826AB}" presName="connectorText" presStyleLbl="sibTrans1D1" presStyleIdx="3" presStyleCnt="6"/>
      <dgm:spPr/>
    </dgm:pt>
    <dgm:pt modelId="{CEFF5AE2-534C-4C9D-A7E6-933E9509CA38}" type="pres">
      <dgm:prSet presAssocID="{7F107620-281B-4DFD-9B56-33B801E227B8}" presName="node" presStyleLbl="node1" presStyleIdx="4" presStyleCnt="7">
        <dgm:presLayoutVars>
          <dgm:bulletEnabled val="1"/>
        </dgm:presLayoutVars>
      </dgm:prSet>
      <dgm:spPr/>
    </dgm:pt>
    <dgm:pt modelId="{77D583D0-948C-46E6-AF0C-C5D96C802DFE}" type="pres">
      <dgm:prSet presAssocID="{1C98BF32-41D6-49D1-8FE7-CFC0AB8C3F9C}" presName="sibTrans" presStyleLbl="sibTrans1D1" presStyleIdx="4" presStyleCnt="6"/>
      <dgm:spPr/>
    </dgm:pt>
    <dgm:pt modelId="{13F2620E-6A7D-44C8-84E0-A2604663DB66}" type="pres">
      <dgm:prSet presAssocID="{1C98BF32-41D6-49D1-8FE7-CFC0AB8C3F9C}" presName="connectorText" presStyleLbl="sibTrans1D1" presStyleIdx="4" presStyleCnt="6"/>
      <dgm:spPr/>
    </dgm:pt>
    <dgm:pt modelId="{3BA07FE3-EF72-4246-A46B-FBD6A880B7A6}" type="pres">
      <dgm:prSet presAssocID="{C61CDE74-9124-46DD-8234-F985A71B5955}" presName="node" presStyleLbl="node1" presStyleIdx="5" presStyleCnt="7">
        <dgm:presLayoutVars>
          <dgm:bulletEnabled val="1"/>
        </dgm:presLayoutVars>
      </dgm:prSet>
      <dgm:spPr/>
    </dgm:pt>
    <dgm:pt modelId="{5E296F3B-FCE5-4D09-9DD7-9293031098AB}" type="pres">
      <dgm:prSet presAssocID="{39EFDC8C-C07A-4CDC-AE1C-3161ABFB0B12}" presName="sibTrans" presStyleLbl="sibTrans1D1" presStyleIdx="5" presStyleCnt="6"/>
      <dgm:spPr/>
    </dgm:pt>
    <dgm:pt modelId="{694E1938-A804-4DCA-BC33-FB8BDF4B25FC}" type="pres">
      <dgm:prSet presAssocID="{39EFDC8C-C07A-4CDC-AE1C-3161ABFB0B12}" presName="connectorText" presStyleLbl="sibTrans1D1" presStyleIdx="5" presStyleCnt="6"/>
      <dgm:spPr/>
    </dgm:pt>
    <dgm:pt modelId="{D9DAC393-42AF-469F-87D8-18EC845D9FAC}" type="pres">
      <dgm:prSet presAssocID="{412317B3-6A29-4747-B722-7DB96E355B8D}" presName="node" presStyleLbl="node1" presStyleIdx="6" presStyleCnt="7">
        <dgm:presLayoutVars>
          <dgm:bulletEnabled val="1"/>
        </dgm:presLayoutVars>
      </dgm:prSet>
      <dgm:spPr/>
    </dgm:pt>
  </dgm:ptLst>
  <dgm:cxnLst>
    <dgm:cxn modelId="{FA4F2203-6DE8-4962-801D-26170B9F6EAB}" type="presOf" srcId="{87D451B9-F054-4E6C-8AFE-AFD3F6E9F0F1}" destId="{C4D0235C-D101-470C-AD19-892C940936A8}" srcOrd="0" destOrd="0" presId="urn:microsoft.com/office/officeart/2016/7/layout/RepeatingBendingProcessNew"/>
    <dgm:cxn modelId="{145D1018-9E7F-4533-89DE-CB17BFAD44F0}" type="presOf" srcId="{1C98BF32-41D6-49D1-8FE7-CFC0AB8C3F9C}" destId="{77D583D0-948C-46E6-AF0C-C5D96C802DFE}" srcOrd="0" destOrd="0" presId="urn:microsoft.com/office/officeart/2016/7/layout/RepeatingBendingProcessNew"/>
    <dgm:cxn modelId="{F9989A1A-1A8C-4846-8ADA-3C4F6D436E54}" type="presOf" srcId="{3B275364-9ECC-45B6-AC95-BF643D7826AB}" destId="{8B27A862-6742-43BD-A8EE-DF5553161DEF}" srcOrd="1" destOrd="0" presId="urn:microsoft.com/office/officeart/2016/7/layout/RepeatingBendingProcessNew"/>
    <dgm:cxn modelId="{68E5951E-5A18-4F5B-906C-2771E7CBE38D}" type="presOf" srcId="{39EFDC8C-C07A-4CDC-AE1C-3161ABFB0B12}" destId="{5E296F3B-FCE5-4D09-9DD7-9293031098AB}" srcOrd="0" destOrd="0" presId="urn:microsoft.com/office/officeart/2016/7/layout/RepeatingBendingProcessNew"/>
    <dgm:cxn modelId="{BD90762B-5FD4-4E23-85FF-688C2C2751BA}" type="presOf" srcId="{634BE10D-16A8-4314-83D2-9A987DCC8DA7}" destId="{75D521AD-4F2B-4012-8DEE-4F8481FB61E8}" srcOrd="0" destOrd="0" presId="urn:microsoft.com/office/officeart/2016/7/layout/RepeatingBendingProcessNew"/>
    <dgm:cxn modelId="{84179632-FAF7-423D-A030-43B7D5AF5DA3}" srcId="{6FA9D3C5-03B7-4084-9D59-641398B0DD41}" destId="{634BE10D-16A8-4314-83D2-9A987DCC8DA7}" srcOrd="1" destOrd="0" parTransId="{5A10CAA7-6089-4310-B697-FE18601CB2A3}" sibTransId="{EC67A940-DA88-437F-B0FF-1D6054706262}"/>
    <dgm:cxn modelId="{60936965-613B-4DB5-B4AA-47F9F99D71FD}" type="presOf" srcId="{3B275364-9ECC-45B6-AC95-BF643D7826AB}" destId="{D602C1D4-0491-4D3F-8B20-23B3DA568991}" srcOrd="0" destOrd="0" presId="urn:microsoft.com/office/officeart/2016/7/layout/RepeatingBendingProcessNew"/>
    <dgm:cxn modelId="{2744EF6C-6AA0-4EF5-9BDF-A0EBF6FF2409}" srcId="{6FA9D3C5-03B7-4084-9D59-641398B0DD41}" destId="{25F9D5B0-0C9E-4922-B398-C6FDA4533A88}" srcOrd="2" destOrd="0" parTransId="{C608DAB8-86E3-4C7D-9BDF-DF5202F79B78}" sibTransId="{FD150C0F-3442-4B87-A122-22C6197F84CD}"/>
    <dgm:cxn modelId="{4EF9976D-F978-4C61-8BF4-F81D28587D0A}" srcId="{6FA9D3C5-03B7-4084-9D59-641398B0DD41}" destId="{C61CDE74-9124-46DD-8234-F985A71B5955}" srcOrd="5" destOrd="0" parTransId="{DA44738F-104E-4CEF-8CDA-3649549FCB52}" sibTransId="{39EFDC8C-C07A-4CDC-AE1C-3161ABFB0B12}"/>
    <dgm:cxn modelId="{D3A9DE79-87EB-4C5D-A751-5A907EBF50AE}" srcId="{6FA9D3C5-03B7-4084-9D59-641398B0DD41}" destId="{412317B3-6A29-4747-B722-7DB96E355B8D}" srcOrd="6" destOrd="0" parTransId="{87E10980-08F9-42A2-845E-D5EA65668D81}" sibTransId="{E34EF9D2-1BE5-412D-85E5-8216F5CA4CBB}"/>
    <dgm:cxn modelId="{4E73F97D-6B63-4E96-9D0A-27DDF88881A0}" type="presOf" srcId="{39EFDC8C-C07A-4CDC-AE1C-3161ABFB0B12}" destId="{694E1938-A804-4DCA-BC33-FB8BDF4B25FC}" srcOrd="1" destOrd="0" presId="urn:microsoft.com/office/officeart/2016/7/layout/RepeatingBendingProcessNew"/>
    <dgm:cxn modelId="{1C28B47E-2B52-460A-AB4A-EA0F50E236EE}" type="presOf" srcId="{8BC6091F-8E46-4EC4-99E7-B0AE8E05E256}" destId="{3557591E-7869-4197-9CFD-5D381A369EFE}" srcOrd="0" destOrd="0" presId="urn:microsoft.com/office/officeart/2016/7/layout/RepeatingBendingProcessNew"/>
    <dgm:cxn modelId="{D5F9648C-3007-4335-A884-36721A41F152}" type="presOf" srcId="{FB22C393-D4AA-4440-AD03-E3E207D77CA3}" destId="{502F14D2-771E-4CE7-89FC-DE24259EFDCC}" srcOrd="1" destOrd="0" presId="urn:microsoft.com/office/officeart/2016/7/layout/RepeatingBendingProcessNew"/>
    <dgm:cxn modelId="{6D9F5399-2DB5-4439-AB21-4780AC5D7DC1}" type="presOf" srcId="{25F9D5B0-0C9E-4922-B398-C6FDA4533A88}" destId="{F8955F97-DDBA-4357-89FF-EDF5CB881C1F}" srcOrd="0" destOrd="0" presId="urn:microsoft.com/office/officeart/2016/7/layout/RepeatingBendingProcessNew"/>
    <dgm:cxn modelId="{87065C9B-4525-4988-85DA-2BB771E7888B}" type="presOf" srcId="{EC67A940-DA88-437F-B0FF-1D6054706262}" destId="{FD7775C0-F996-4841-9B1D-DDE6ABB4A5DA}" srcOrd="0" destOrd="0" presId="urn:microsoft.com/office/officeart/2016/7/layout/RepeatingBendingProcessNew"/>
    <dgm:cxn modelId="{B2A064A9-6DB4-4636-B662-7C7A2929D0FF}" srcId="{6FA9D3C5-03B7-4084-9D59-641398B0DD41}" destId="{8BC6091F-8E46-4EC4-99E7-B0AE8E05E256}" srcOrd="0" destOrd="0" parTransId="{DF946C5D-A636-459F-AB6F-309DAFD54585}" sibTransId="{FB22C393-D4AA-4440-AD03-E3E207D77CA3}"/>
    <dgm:cxn modelId="{7253A7B0-3365-4886-8C58-2CFC33AB05D0}" type="presOf" srcId="{FD150C0F-3442-4B87-A122-22C6197F84CD}" destId="{2749D54F-6260-42EE-8A7F-B17539A20D4B}" srcOrd="1" destOrd="0" presId="urn:microsoft.com/office/officeart/2016/7/layout/RepeatingBendingProcessNew"/>
    <dgm:cxn modelId="{80C48FC5-8EF9-4B16-BDAF-0836793CD1E6}" type="presOf" srcId="{7F107620-281B-4DFD-9B56-33B801E227B8}" destId="{CEFF5AE2-534C-4C9D-A7E6-933E9509CA38}" srcOrd="0" destOrd="0" presId="urn:microsoft.com/office/officeart/2016/7/layout/RepeatingBendingProcessNew"/>
    <dgm:cxn modelId="{BA3F4BC9-0534-4F4C-8414-F6897A6C530D}" type="presOf" srcId="{1C98BF32-41D6-49D1-8FE7-CFC0AB8C3F9C}" destId="{13F2620E-6A7D-44C8-84E0-A2604663DB66}" srcOrd="1" destOrd="0" presId="urn:microsoft.com/office/officeart/2016/7/layout/RepeatingBendingProcessNew"/>
    <dgm:cxn modelId="{1F4F44D4-D656-4396-8209-7B6AAC6A3DFE}" type="presOf" srcId="{EC67A940-DA88-437F-B0FF-1D6054706262}" destId="{BDF726D5-4E5F-478B-AE9D-4AC84D7F8BA4}" srcOrd="1" destOrd="0" presId="urn:microsoft.com/office/officeart/2016/7/layout/RepeatingBendingProcessNew"/>
    <dgm:cxn modelId="{5F22F9D6-0919-42B4-9ED2-15BF923619C1}" type="presOf" srcId="{FB22C393-D4AA-4440-AD03-E3E207D77CA3}" destId="{A58EA275-2EAE-49C4-AB6E-E2B1B3E18C36}" srcOrd="0" destOrd="0" presId="urn:microsoft.com/office/officeart/2016/7/layout/RepeatingBendingProcessNew"/>
    <dgm:cxn modelId="{E8145FD9-DEB6-46E2-BD42-9B2883A07CB4}" type="presOf" srcId="{6FA9D3C5-03B7-4084-9D59-641398B0DD41}" destId="{31095CC5-BD66-4011-BDCB-BA2629BCB4EB}" srcOrd="0" destOrd="0" presId="urn:microsoft.com/office/officeart/2016/7/layout/RepeatingBendingProcessNew"/>
    <dgm:cxn modelId="{303A5AE1-CDB3-4349-BAEE-98F8CA224BF3}" type="presOf" srcId="{C61CDE74-9124-46DD-8234-F985A71B5955}" destId="{3BA07FE3-EF72-4246-A46B-FBD6A880B7A6}" srcOrd="0" destOrd="0" presId="urn:microsoft.com/office/officeart/2016/7/layout/RepeatingBendingProcessNew"/>
    <dgm:cxn modelId="{39238BE1-CB5D-4261-9509-73E14D843066}" srcId="{6FA9D3C5-03B7-4084-9D59-641398B0DD41}" destId="{7F107620-281B-4DFD-9B56-33B801E227B8}" srcOrd="4" destOrd="0" parTransId="{4C7C0797-0A22-48BB-AE4E-2AAA9ED3BB2E}" sibTransId="{1C98BF32-41D6-49D1-8FE7-CFC0AB8C3F9C}"/>
    <dgm:cxn modelId="{BFA9A9ED-4C1E-48A7-A463-5285755CE28F}" srcId="{6FA9D3C5-03B7-4084-9D59-641398B0DD41}" destId="{87D451B9-F054-4E6C-8AFE-AFD3F6E9F0F1}" srcOrd="3" destOrd="0" parTransId="{333FDBF7-A0CC-4FD9-985C-13F5B90BF3CE}" sibTransId="{3B275364-9ECC-45B6-AC95-BF643D7826AB}"/>
    <dgm:cxn modelId="{71F670F8-D5F1-4917-9FC1-B4D9DB7D07EA}" type="presOf" srcId="{412317B3-6A29-4747-B722-7DB96E355B8D}" destId="{D9DAC393-42AF-469F-87D8-18EC845D9FAC}" srcOrd="0" destOrd="0" presId="urn:microsoft.com/office/officeart/2016/7/layout/RepeatingBendingProcessNew"/>
    <dgm:cxn modelId="{42D1ACFE-B165-4CB1-8F65-2123E94AB194}" type="presOf" srcId="{FD150C0F-3442-4B87-A122-22C6197F84CD}" destId="{504ECD71-7B3F-42B4-84E1-79F7940827CB}" srcOrd="0" destOrd="0" presId="urn:microsoft.com/office/officeart/2016/7/layout/RepeatingBendingProcessNew"/>
    <dgm:cxn modelId="{1C998D90-E775-42A8-8F8B-FCD66FF20B02}" type="presParOf" srcId="{31095CC5-BD66-4011-BDCB-BA2629BCB4EB}" destId="{3557591E-7869-4197-9CFD-5D381A369EFE}" srcOrd="0" destOrd="0" presId="urn:microsoft.com/office/officeart/2016/7/layout/RepeatingBendingProcessNew"/>
    <dgm:cxn modelId="{1402BD57-9233-423E-AB50-13FC2D898F0B}" type="presParOf" srcId="{31095CC5-BD66-4011-BDCB-BA2629BCB4EB}" destId="{A58EA275-2EAE-49C4-AB6E-E2B1B3E18C36}" srcOrd="1" destOrd="0" presId="urn:microsoft.com/office/officeart/2016/7/layout/RepeatingBendingProcessNew"/>
    <dgm:cxn modelId="{9BBEA569-2FAA-4AAB-80FF-23FC2FE22D02}" type="presParOf" srcId="{A58EA275-2EAE-49C4-AB6E-E2B1B3E18C36}" destId="{502F14D2-771E-4CE7-89FC-DE24259EFDCC}" srcOrd="0" destOrd="0" presId="urn:microsoft.com/office/officeart/2016/7/layout/RepeatingBendingProcessNew"/>
    <dgm:cxn modelId="{60C97408-2AFD-4001-A973-CF465C70CC52}" type="presParOf" srcId="{31095CC5-BD66-4011-BDCB-BA2629BCB4EB}" destId="{75D521AD-4F2B-4012-8DEE-4F8481FB61E8}" srcOrd="2" destOrd="0" presId="urn:microsoft.com/office/officeart/2016/7/layout/RepeatingBendingProcessNew"/>
    <dgm:cxn modelId="{105F5CBA-8782-41D3-97AA-8258C2E407E4}" type="presParOf" srcId="{31095CC5-BD66-4011-BDCB-BA2629BCB4EB}" destId="{FD7775C0-F996-4841-9B1D-DDE6ABB4A5DA}" srcOrd="3" destOrd="0" presId="urn:microsoft.com/office/officeart/2016/7/layout/RepeatingBendingProcessNew"/>
    <dgm:cxn modelId="{112F2C2E-8A1B-41A7-B2FB-6AC760E0E9CF}" type="presParOf" srcId="{FD7775C0-F996-4841-9B1D-DDE6ABB4A5DA}" destId="{BDF726D5-4E5F-478B-AE9D-4AC84D7F8BA4}" srcOrd="0" destOrd="0" presId="urn:microsoft.com/office/officeart/2016/7/layout/RepeatingBendingProcessNew"/>
    <dgm:cxn modelId="{5268ACCE-F999-42FF-809E-CF8D3A26863E}" type="presParOf" srcId="{31095CC5-BD66-4011-BDCB-BA2629BCB4EB}" destId="{F8955F97-DDBA-4357-89FF-EDF5CB881C1F}" srcOrd="4" destOrd="0" presId="urn:microsoft.com/office/officeart/2016/7/layout/RepeatingBendingProcessNew"/>
    <dgm:cxn modelId="{04963F44-2D10-436D-88C3-51D80FD9B8A5}" type="presParOf" srcId="{31095CC5-BD66-4011-BDCB-BA2629BCB4EB}" destId="{504ECD71-7B3F-42B4-84E1-79F7940827CB}" srcOrd="5" destOrd="0" presId="urn:microsoft.com/office/officeart/2016/7/layout/RepeatingBendingProcessNew"/>
    <dgm:cxn modelId="{7AB9F7E2-5366-4DA1-9638-151483BDBA05}" type="presParOf" srcId="{504ECD71-7B3F-42B4-84E1-79F7940827CB}" destId="{2749D54F-6260-42EE-8A7F-B17539A20D4B}" srcOrd="0" destOrd="0" presId="urn:microsoft.com/office/officeart/2016/7/layout/RepeatingBendingProcessNew"/>
    <dgm:cxn modelId="{776726A8-58D5-48A3-BF51-7119104C240A}" type="presParOf" srcId="{31095CC5-BD66-4011-BDCB-BA2629BCB4EB}" destId="{C4D0235C-D101-470C-AD19-892C940936A8}" srcOrd="6" destOrd="0" presId="urn:microsoft.com/office/officeart/2016/7/layout/RepeatingBendingProcessNew"/>
    <dgm:cxn modelId="{B173A9D1-DEB2-4B95-ACF7-87C3B31F49AB}" type="presParOf" srcId="{31095CC5-BD66-4011-BDCB-BA2629BCB4EB}" destId="{D602C1D4-0491-4D3F-8B20-23B3DA568991}" srcOrd="7" destOrd="0" presId="urn:microsoft.com/office/officeart/2016/7/layout/RepeatingBendingProcessNew"/>
    <dgm:cxn modelId="{2A1B21E4-C00D-4B61-92F5-C755EC70345C}" type="presParOf" srcId="{D602C1D4-0491-4D3F-8B20-23B3DA568991}" destId="{8B27A862-6742-43BD-A8EE-DF5553161DEF}" srcOrd="0" destOrd="0" presId="urn:microsoft.com/office/officeart/2016/7/layout/RepeatingBendingProcessNew"/>
    <dgm:cxn modelId="{2C2CA736-594A-45EC-B6D7-1DCD24CB8AA9}" type="presParOf" srcId="{31095CC5-BD66-4011-BDCB-BA2629BCB4EB}" destId="{CEFF5AE2-534C-4C9D-A7E6-933E9509CA38}" srcOrd="8" destOrd="0" presId="urn:microsoft.com/office/officeart/2016/7/layout/RepeatingBendingProcessNew"/>
    <dgm:cxn modelId="{FD91EB7F-7520-480D-929B-DA207218BED5}" type="presParOf" srcId="{31095CC5-BD66-4011-BDCB-BA2629BCB4EB}" destId="{77D583D0-948C-46E6-AF0C-C5D96C802DFE}" srcOrd="9" destOrd="0" presId="urn:microsoft.com/office/officeart/2016/7/layout/RepeatingBendingProcessNew"/>
    <dgm:cxn modelId="{266C54CC-2A41-4FC8-931E-EF927D8DB3C6}" type="presParOf" srcId="{77D583D0-948C-46E6-AF0C-C5D96C802DFE}" destId="{13F2620E-6A7D-44C8-84E0-A2604663DB66}" srcOrd="0" destOrd="0" presId="urn:microsoft.com/office/officeart/2016/7/layout/RepeatingBendingProcessNew"/>
    <dgm:cxn modelId="{667AA4B0-381C-4ED3-A1DC-CABA27FAA66D}" type="presParOf" srcId="{31095CC5-BD66-4011-BDCB-BA2629BCB4EB}" destId="{3BA07FE3-EF72-4246-A46B-FBD6A880B7A6}" srcOrd="10" destOrd="0" presId="urn:microsoft.com/office/officeart/2016/7/layout/RepeatingBendingProcessNew"/>
    <dgm:cxn modelId="{3019B8E9-1DAA-4683-9305-86C68309F450}" type="presParOf" srcId="{31095CC5-BD66-4011-BDCB-BA2629BCB4EB}" destId="{5E296F3B-FCE5-4D09-9DD7-9293031098AB}" srcOrd="11" destOrd="0" presId="urn:microsoft.com/office/officeart/2016/7/layout/RepeatingBendingProcessNew"/>
    <dgm:cxn modelId="{73C53531-F702-4D98-A289-3B991A9DCA12}" type="presParOf" srcId="{5E296F3B-FCE5-4D09-9DD7-9293031098AB}" destId="{694E1938-A804-4DCA-BC33-FB8BDF4B25FC}" srcOrd="0" destOrd="0" presId="urn:microsoft.com/office/officeart/2016/7/layout/RepeatingBendingProcessNew"/>
    <dgm:cxn modelId="{63F30BDC-1048-46AA-851D-E3411CC1EC51}" type="presParOf" srcId="{31095CC5-BD66-4011-BDCB-BA2629BCB4EB}" destId="{D9DAC393-42AF-469F-87D8-18EC845D9FAC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2E261-AC8A-4561-9CCB-773989F00736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Fixed v/s Flexible training</a:t>
          </a:r>
        </a:p>
      </dsp:txBody>
      <dsp:txXfrm>
        <a:off x="3080" y="1765067"/>
        <a:ext cx="2444055" cy="2053006"/>
      </dsp:txXfrm>
    </dsp:sp>
    <dsp:sp modelId="{F8706E2D-F6BE-4E0F-A66D-7E309C8DB420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6FA2ACEB-C5A7-4430-9296-9705FBC0B594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B0776-A94D-434F-8F3D-B41E39DD4218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Day v/s Night training effect on learning rate</a:t>
          </a:r>
        </a:p>
      </dsp:txBody>
      <dsp:txXfrm>
        <a:off x="2691541" y="1765067"/>
        <a:ext cx="2444055" cy="2053006"/>
      </dsp:txXfrm>
    </dsp:sp>
    <dsp:sp modelId="{13F0C3E4-9E3F-4AEE-B449-34457E04812F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AC1B0A1F-BDEA-4CC1-B17C-B93D064FFB95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489F5-99E5-43F3-A18F-D85CC6B82028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Across lab variability in training</a:t>
          </a:r>
        </a:p>
      </dsp:txBody>
      <dsp:txXfrm>
        <a:off x="5380002" y="1765067"/>
        <a:ext cx="2444055" cy="2053006"/>
      </dsp:txXfrm>
    </dsp:sp>
    <dsp:sp modelId="{BBBD2CE2-4B50-423F-8D43-85F619B150F0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36A1CA36-2477-47F7-9164-CA7C8CA8AEA1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E1E75-5C6A-40D6-A20B-D0D90C30F35A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Male/ Female dissimilarities</a:t>
          </a:r>
        </a:p>
      </dsp:txBody>
      <dsp:txXfrm>
        <a:off x="8068463" y="1765067"/>
        <a:ext cx="2444055" cy="2053006"/>
      </dsp:txXfrm>
    </dsp:sp>
    <dsp:sp modelId="{3467982D-F195-464A-A9AF-044577C9C98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A58552E3-DE67-40FB-A8EF-D78FC07F4B83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EA275-2EAE-49C4-AB6E-E2B1B3E18C36}">
      <dsp:nvSpPr>
        <dsp:cNvPr id="0" name=""/>
        <dsp:cNvSpPr/>
      </dsp:nvSpPr>
      <dsp:spPr>
        <a:xfrm>
          <a:off x="1810526" y="1206378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2698" y="1250019"/>
        <a:ext cx="20786" cy="4157"/>
      </dsp:txXfrm>
    </dsp:sp>
    <dsp:sp modelId="{3557591E-7869-4197-9CFD-5D381A369EFE}">
      <dsp:nvSpPr>
        <dsp:cNvPr id="0" name=""/>
        <dsp:cNvSpPr/>
      </dsp:nvSpPr>
      <dsp:spPr>
        <a:xfrm>
          <a:off x="4801" y="709840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Head-implant</a:t>
          </a:r>
        </a:p>
      </dsp:txBody>
      <dsp:txXfrm>
        <a:off x="4801" y="709840"/>
        <a:ext cx="1807525" cy="1084515"/>
      </dsp:txXfrm>
    </dsp:sp>
    <dsp:sp modelId="{FD7775C0-F996-4841-9B1D-DDE6ABB4A5DA}">
      <dsp:nvSpPr>
        <dsp:cNvPr id="0" name=""/>
        <dsp:cNvSpPr/>
      </dsp:nvSpPr>
      <dsp:spPr>
        <a:xfrm>
          <a:off x="4033782" y="1206378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5954" y="1250019"/>
        <a:ext cx="20786" cy="4157"/>
      </dsp:txXfrm>
    </dsp:sp>
    <dsp:sp modelId="{75D521AD-4F2B-4012-8DEE-4F8481FB61E8}">
      <dsp:nvSpPr>
        <dsp:cNvPr id="0" name=""/>
        <dsp:cNvSpPr/>
      </dsp:nvSpPr>
      <dsp:spPr>
        <a:xfrm>
          <a:off x="2228057" y="709840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Handling &amp; Recovery</a:t>
          </a:r>
        </a:p>
      </dsp:txBody>
      <dsp:txXfrm>
        <a:off x="2228057" y="709840"/>
        <a:ext cx="1807525" cy="1084515"/>
      </dsp:txXfrm>
    </dsp:sp>
    <dsp:sp modelId="{504ECD71-7B3F-42B4-84E1-79F7940827CB}">
      <dsp:nvSpPr>
        <dsp:cNvPr id="0" name=""/>
        <dsp:cNvSpPr/>
      </dsp:nvSpPr>
      <dsp:spPr>
        <a:xfrm>
          <a:off x="908564" y="1792555"/>
          <a:ext cx="4446511" cy="385130"/>
        </a:xfrm>
        <a:custGeom>
          <a:avLst/>
          <a:gdLst/>
          <a:ahLst/>
          <a:cxnLst/>
          <a:rect l="0" t="0" r="0" b="0"/>
          <a:pathLst>
            <a:path>
              <a:moveTo>
                <a:pt x="4446511" y="0"/>
              </a:moveTo>
              <a:lnTo>
                <a:pt x="4446511" y="209665"/>
              </a:lnTo>
              <a:lnTo>
                <a:pt x="0" y="209665"/>
              </a:lnTo>
              <a:lnTo>
                <a:pt x="0" y="38513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172" y="1983042"/>
        <a:ext cx="223295" cy="4157"/>
      </dsp:txXfrm>
    </dsp:sp>
    <dsp:sp modelId="{F8955F97-DDBA-4357-89FF-EDF5CB881C1F}">
      <dsp:nvSpPr>
        <dsp:cNvPr id="0" name=""/>
        <dsp:cNvSpPr/>
      </dsp:nvSpPr>
      <dsp:spPr>
        <a:xfrm>
          <a:off x="4451313" y="709840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Water Restriction</a:t>
          </a:r>
        </a:p>
      </dsp:txBody>
      <dsp:txXfrm>
        <a:off x="4451313" y="709840"/>
        <a:ext cx="1807525" cy="1084515"/>
      </dsp:txXfrm>
    </dsp:sp>
    <dsp:sp modelId="{D602C1D4-0491-4D3F-8B20-23B3DA568991}">
      <dsp:nvSpPr>
        <dsp:cNvPr id="0" name=""/>
        <dsp:cNvSpPr/>
      </dsp:nvSpPr>
      <dsp:spPr>
        <a:xfrm>
          <a:off x="1810526" y="2706624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2698" y="2750265"/>
        <a:ext cx="20786" cy="4157"/>
      </dsp:txXfrm>
    </dsp:sp>
    <dsp:sp modelId="{C4D0235C-D101-470C-AD19-892C940936A8}">
      <dsp:nvSpPr>
        <dsp:cNvPr id="0" name=""/>
        <dsp:cNvSpPr/>
      </dsp:nvSpPr>
      <dsp:spPr>
        <a:xfrm>
          <a:off x="4801" y="2210086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Habituation behavior</a:t>
          </a:r>
        </a:p>
      </dsp:txBody>
      <dsp:txXfrm>
        <a:off x="4801" y="2210086"/>
        <a:ext cx="1807525" cy="1084515"/>
      </dsp:txXfrm>
    </dsp:sp>
    <dsp:sp modelId="{77D583D0-948C-46E6-AF0C-C5D96C802DFE}">
      <dsp:nvSpPr>
        <dsp:cNvPr id="0" name=""/>
        <dsp:cNvSpPr/>
      </dsp:nvSpPr>
      <dsp:spPr>
        <a:xfrm>
          <a:off x="4033782" y="2706624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5954" y="2750265"/>
        <a:ext cx="20786" cy="4157"/>
      </dsp:txXfrm>
    </dsp:sp>
    <dsp:sp modelId="{CEFF5AE2-534C-4C9D-A7E6-933E9509CA38}">
      <dsp:nvSpPr>
        <dsp:cNvPr id="0" name=""/>
        <dsp:cNvSpPr/>
      </dsp:nvSpPr>
      <dsp:spPr>
        <a:xfrm>
          <a:off x="2228057" y="2210086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Training 1</a:t>
          </a:r>
        </a:p>
      </dsp:txBody>
      <dsp:txXfrm>
        <a:off x="2228057" y="2210086"/>
        <a:ext cx="1807525" cy="1084515"/>
      </dsp:txXfrm>
    </dsp:sp>
    <dsp:sp modelId="{5E296F3B-FCE5-4D09-9DD7-9293031098AB}">
      <dsp:nvSpPr>
        <dsp:cNvPr id="0" name=""/>
        <dsp:cNvSpPr/>
      </dsp:nvSpPr>
      <dsp:spPr>
        <a:xfrm>
          <a:off x="908564" y="3292801"/>
          <a:ext cx="4446511" cy="385130"/>
        </a:xfrm>
        <a:custGeom>
          <a:avLst/>
          <a:gdLst/>
          <a:ahLst/>
          <a:cxnLst/>
          <a:rect l="0" t="0" r="0" b="0"/>
          <a:pathLst>
            <a:path>
              <a:moveTo>
                <a:pt x="4446511" y="0"/>
              </a:moveTo>
              <a:lnTo>
                <a:pt x="4446511" y="209665"/>
              </a:lnTo>
              <a:lnTo>
                <a:pt x="0" y="209665"/>
              </a:lnTo>
              <a:lnTo>
                <a:pt x="0" y="38513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172" y="3483288"/>
        <a:ext cx="223295" cy="4157"/>
      </dsp:txXfrm>
    </dsp:sp>
    <dsp:sp modelId="{3BA07FE3-EF72-4246-A46B-FBD6A880B7A6}">
      <dsp:nvSpPr>
        <dsp:cNvPr id="0" name=""/>
        <dsp:cNvSpPr/>
      </dsp:nvSpPr>
      <dsp:spPr>
        <a:xfrm>
          <a:off x="4451313" y="2210086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Training 2</a:t>
          </a:r>
        </a:p>
      </dsp:txBody>
      <dsp:txXfrm>
        <a:off x="4451313" y="2210086"/>
        <a:ext cx="1807525" cy="1084515"/>
      </dsp:txXfrm>
    </dsp:sp>
    <dsp:sp modelId="{D9DAC393-42AF-469F-87D8-18EC845D9FAC}">
      <dsp:nvSpPr>
        <dsp:cNvPr id="0" name=""/>
        <dsp:cNvSpPr/>
      </dsp:nvSpPr>
      <dsp:spPr>
        <a:xfrm>
          <a:off x="4801" y="3710332"/>
          <a:ext cx="1807525" cy="108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Habituation (ephys)</a:t>
          </a:r>
        </a:p>
      </dsp:txBody>
      <dsp:txXfrm>
        <a:off x="4801" y="3710332"/>
        <a:ext cx="1807525" cy="1084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55DF-F8B2-4075-A240-ECE0CF905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46EA4-D002-4288-9A8B-9C031B67B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08B0-36D3-4CAE-959C-49013A1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A43E-4631-4A18-841F-DDFCB3C6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DE2D1-4F8F-4A00-9721-44556DFE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9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8309-5E13-444E-AFD2-9A599994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E2685-7060-4252-BF06-079908D30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BD89-52EA-47C5-A98F-E3923964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58A2-4399-4C19-BF33-2E38E943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EBA1-287D-48ED-9F60-47B071B1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DA17F-D01E-4249-A479-CCFA5CD7C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2BBDE-9F36-429B-AF51-463C28CA2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8A27-6227-4BE8-A5BF-4678D3C9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08FF2-301F-4FA6-B01B-8088A758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7865-526E-46C5-AB56-11A6F397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5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2BC1-F142-4285-81FF-89D1D9FC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0D81-C5ED-4E34-A603-E2483166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5349-BD8B-4AAC-A20D-3D899CCC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DE43-5F8D-4FA7-BE46-D9F39009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C71AC-1158-4665-A286-8138DE6A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3B6C-14B6-4C0C-BC2A-AC741C0B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EC7B-566E-43E7-BAA9-A85F20E1D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C6BF6-67AF-432B-88C6-5698A0E9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DE5A-46FD-4CDA-927A-F2C0E191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1067-83AA-4423-8367-F5DE7753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94D0-B5C5-4B6F-9707-AE8E40D5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A884-EC20-43EB-881E-83B12343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249E-1754-4F10-B46F-C65DB0CE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49019-AC46-480B-BD25-3A5F09F3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98A2-67B8-4110-A7F9-77061E20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6335-BA0B-445A-A29C-64DED785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2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BA06-C996-400D-B08C-F05E9191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4B541-5737-435E-822A-E12C040B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8FF4-2575-434D-9B7E-5DFAB2EA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BC71A-553E-4F11-BEE6-54988C02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5CA48-1929-4307-868A-E5B6E3C21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B3C3F-5326-4D0E-85DD-DC07980D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0DE2F-22D4-4F39-AFA0-62DB52DE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DE089-E97A-46AF-AE7A-A1E27D15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6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F3E7-6EE3-4FF6-B641-0A8E4DD0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72D3C-4126-4E85-AC04-6A05F4B4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7D410-D73A-46E4-9D2A-A6333894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0C56F-0678-4B57-AD41-489F2B98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DFB3-A3D0-4EFB-BF99-27DEC4B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452BA-9476-4FAD-9241-AA436910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15C00-469E-45B0-8071-54C79AA7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27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FD10-CDA0-405F-8192-F95E42B9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A629-0761-4113-95E5-F54866A6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71CE7-B514-4F18-95C4-82ED4FD62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901F0-673E-4AB9-9B93-9F3EA4A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03D4-7283-49C3-B8B3-05B36492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6B542-25A3-4BDB-BF98-044AF26B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9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B343-409D-497D-BC21-E8B8B0C6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A13F4-5F5F-45DA-9A42-CA5D07990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7BF4C-BE5B-4DA6-BA0F-897663D09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7D5B0-3F77-493C-9632-C6DE6D43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09F40-32C4-4893-98CE-01F42342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343AB-4E91-46F1-883F-B0730539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17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E70F7-2E2A-4B2B-9377-BAB4730F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3268-9128-4202-8127-B296A38F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4828-A47D-42E2-8878-7586FB869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F8B8-7657-4627-8BD7-819FEE850271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F3AF-4F77-4056-80AB-C65212E22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DDFB5-92F1-4591-AA69-6C70CCB03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96F4-138E-4C1F-A4BE-CEEC839DC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2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F2EF6-804F-4565-8B64-180BF665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What is the impact of circadian rhythm on task performance in mice?</a:t>
            </a:r>
          </a:p>
        </p:txBody>
      </p:sp>
      <p:pic>
        <p:nvPicPr>
          <p:cNvPr id="13" name="Graphic 12" descr="Rat">
            <a:extLst>
              <a:ext uri="{FF2B5EF4-FFF2-40B4-BE49-F238E27FC236}">
                <a16:creationId xmlns:a16="http://schemas.microsoft.com/office/drawing/2014/main" id="{32D01846-B537-45DE-B808-6E353A8EC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6545" y="913503"/>
            <a:ext cx="1075860" cy="1075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41180A-B513-4A3E-850E-212957043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1122" y="5377343"/>
            <a:ext cx="2885571" cy="1049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498FA-39EA-4075-B28A-8596CC5874F7}"/>
              </a:ext>
            </a:extLst>
          </p:cNvPr>
          <p:cNvSpPr txBox="1"/>
          <p:nvPr/>
        </p:nvSpPr>
        <p:spPr>
          <a:xfrm>
            <a:off x="855676" y="5377343"/>
            <a:ext cx="524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presented by: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Reema Gupta,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Vinsea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AV Singh,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Yatin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Azad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8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29CE-6171-4100-B42D-90246D66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152249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determine an optimal training schedule to maximize learning based on certain known parameters about the mouse, for e.g., age, sex, and eating/ sleeping habits.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2400" dirty="0"/>
              <a:t>Implications of circadian rhythm on task performance. Impact on cognitive performance. And, can we derive an optimal schedule for any animal based on certain known pointers about their routine?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37F6E-E10E-4E2A-9559-2EF9971F5B0F}"/>
              </a:ext>
            </a:extLst>
          </p:cNvPr>
          <p:cNvSpPr txBox="1"/>
          <p:nvPr/>
        </p:nvSpPr>
        <p:spPr>
          <a:xfrm>
            <a:off x="838200" y="734014"/>
            <a:ext cx="2716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Immediate Goal-: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3F608-2FCD-4507-BE19-BF384ECE706C}"/>
              </a:ext>
            </a:extLst>
          </p:cNvPr>
          <p:cNvSpPr txBox="1"/>
          <p:nvPr/>
        </p:nvSpPr>
        <p:spPr>
          <a:xfrm>
            <a:off x="848239" y="2917236"/>
            <a:ext cx="216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Arial" panose="020B0604020202020204" pitchFamily="34" charset="0"/>
              </a:rPr>
              <a:t>Overall Goal-: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195FD-6265-4AA5-99E2-24465FFDFF09}"/>
              </a:ext>
            </a:extLst>
          </p:cNvPr>
          <p:cNvSpPr txBox="1"/>
          <p:nvPr/>
        </p:nvSpPr>
        <p:spPr>
          <a:xfrm>
            <a:off x="2597426" y="5326569"/>
            <a:ext cx="730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set: The International Brain Laboratory (IBL)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0007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0056-6C26-4D78-96F4-CF738E15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Parameters currently looking into: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80B99910-79C7-4D5A-BF23-FF8C46A79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4534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52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1C59D-E98D-4599-9313-2DA9315F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286" y="272582"/>
            <a:ext cx="3374136" cy="556789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Training Procedure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FB09ADFE-BFD4-47B1-8858-5D9B374A4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042874"/>
              </p:ext>
            </p:extLst>
          </p:nvPr>
        </p:nvGraphicFramePr>
        <p:xfrm>
          <a:off x="5168709" y="357307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85D7168-9EE8-4C06-8FC6-88EFB82A930E}"/>
              </a:ext>
            </a:extLst>
          </p:cNvPr>
          <p:cNvSpPr txBox="1"/>
          <p:nvPr/>
        </p:nvSpPr>
        <p:spPr>
          <a:xfrm>
            <a:off x="2179717" y="5634527"/>
            <a:ext cx="782951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Slowly the contrast were gradually introduced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5541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602A-CD4B-4944-9A11-1811FA9C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Trial Dynamics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FF372-F4D0-4C0A-ADE1-53D5E1D0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421402"/>
            <a:ext cx="102393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is the impact of circadian rhythm on task performance in mice?</vt:lpstr>
      <vt:lpstr>PowerPoint Presentation</vt:lpstr>
      <vt:lpstr>Parameters currently looking into:</vt:lpstr>
      <vt:lpstr>Training Procedure</vt:lpstr>
      <vt:lpstr>Trial Dynamics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impact of circadian rhythm on task performance in mice?</dc:title>
  <dc:creator>Dipanjan Roy</dc:creator>
  <cp:lastModifiedBy>Dipanjan Roy</cp:lastModifiedBy>
  <cp:revision>6</cp:revision>
  <dcterms:created xsi:type="dcterms:W3CDTF">2020-07-22T05:17:19Z</dcterms:created>
  <dcterms:modified xsi:type="dcterms:W3CDTF">2020-07-22T07:03:36Z</dcterms:modified>
</cp:coreProperties>
</file>