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Data Warehousing Architecture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IN"/>
              <a:t>Deepika Chaudhary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 rotWithShape="1">
          <a:blip r:embed="rId3">
            <a:alphaModFix/>
          </a:blip>
          <a:srcRect b="43359" l="19801" r="19802" t="15625"/>
          <a:stretch/>
        </p:blipFill>
        <p:spPr>
          <a:xfrm>
            <a:off x="0" y="0"/>
            <a:ext cx="9144000" cy="4643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 rotWithShape="1">
          <a:blip r:embed="rId3">
            <a:alphaModFix/>
          </a:blip>
          <a:srcRect b="30482" l="20315" r="19839" t="34151"/>
          <a:stretch/>
        </p:blipFill>
        <p:spPr>
          <a:xfrm>
            <a:off x="0" y="0"/>
            <a:ext cx="9144000" cy="5715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 rotWithShape="1">
          <a:blip r:embed="rId3">
            <a:alphaModFix/>
          </a:blip>
          <a:srcRect b="19726" l="20351" r="19801" t="14844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 rotWithShape="1">
          <a:blip r:embed="rId3">
            <a:alphaModFix/>
          </a:blip>
          <a:srcRect b="9179" l="18667" r="18191" t="15625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70" name="Google Shape;170;p26"/>
          <p:cNvPicPr preferRelativeResize="0"/>
          <p:nvPr/>
        </p:nvPicPr>
        <p:blipFill rotWithShape="1">
          <a:blip r:embed="rId3">
            <a:alphaModFix/>
          </a:blip>
          <a:srcRect b="6250" l="19766" r="19838" t="24413"/>
          <a:stretch/>
        </p:blipFill>
        <p:spPr>
          <a:xfrm>
            <a:off x="-1" y="0"/>
            <a:ext cx="9961083" cy="6429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77" name="Google Shape;177;p27"/>
          <p:cNvPicPr preferRelativeResize="0"/>
          <p:nvPr/>
        </p:nvPicPr>
        <p:blipFill rotWithShape="1">
          <a:blip r:embed="rId3">
            <a:alphaModFix/>
          </a:blip>
          <a:srcRect b="34570" l="19217" r="19288" t="28320"/>
          <a:stretch/>
        </p:blipFill>
        <p:spPr>
          <a:xfrm>
            <a:off x="0" y="0"/>
            <a:ext cx="9144000" cy="5429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84" name="Google Shape;184;p28"/>
          <p:cNvPicPr preferRelativeResize="0"/>
          <p:nvPr/>
        </p:nvPicPr>
        <p:blipFill rotWithShape="1">
          <a:blip r:embed="rId3">
            <a:alphaModFix/>
          </a:blip>
          <a:srcRect b="16015" l="19766" r="19838" t="30272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Data Staging and ETL</a:t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91" name="Google Shape;191;p29"/>
          <p:cNvPicPr preferRelativeResize="0"/>
          <p:nvPr/>
        </p:nvPicPr>
        <p:blipFill rotWithShape="1">
          <a:blip r:embed="rId3">
            <a:alphaModFix/>
          </a:blip>
          <a:srcRect b="44336" l="28646" r="17931" t="23437"/>
          <a:stretch/>
        </p:blipFill>
        <p:spPr>
          <a:xfrm>
            <a:off x="-1" y="1214422"/>
            <a:ext cx="9265687" cy="564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Properties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The following architecture properties are essential for a data ware house architecture.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Separation- Analytical and transactional processing should be kept as much apart as possible.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Scalability – H/W and S/W arch should be easy to upgrade as the data volume which has to be managed and processed and the number of user requirements.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Extensibility – The architecture should be able to host new applications and technologies without redesigning whole system.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Security – Monitoring access is essential because of the strategic data stored in warehouse.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Administer ability -  Data warehouse mgt should not be overly difficult.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Goals of data warehouse System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The DW/BI system must make information easily accessible.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The DW/BI system must present information consistently – “Single Version of Truth”.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The DW/BI system must adapt to change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The DW/BI system must present information in timely way.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The DW/BI system must be secure.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The DW/BI system must support for more fact based decision making.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The DW/BI system must serve as the authoritative and trust worthy foundation for improved decision making.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The business community must accept the DW/BI system to deem it successful.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 b="5208" l="22941" r="22294" t="9375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 rotWithShape="1">
          <a:blip r:embed="rId3">
            <a:alphaModFix/>
          </a:blip>
          <a:srcRect b="6250" l="10981" r="10504" t="20508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 b="6250" l="11530" r="12151" t="16601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3">
            <a:alphaModFix/>
          </a:blip>
          <a:srcRect b="6250" l="19215" r="18741" t="8789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