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69" r:id="rId3"/>
    <p:sldId id="270" r:id="rId4"/>
    <p:sldId id="278" r:id="rId5"/>
    <p:sldId id="258" r:id="rId6"/>
    <p:sldId id="259" r:id="rId8"/>
    <p:sldId id="261" r:id="rId9"/>
    <p:sldId id="264" r:id="rId10"/>
    <p:sldId id="272" r:id="rId11"/>
    <p:sldId id="273" r:id="rId12"/>
    <p:sldId id="274" r:id="rId13"/>
    <p:sldId id="275" r:id="rId14"/>
    <p:sldId id="276" r:id="rId15"/>
    <p:sldId id="277" r:id="rId16"/>
    <p:sldId id="267" r:id="rId17"/>
    <p:sldId id="268" r:id="rId18"/>
    <p:sldId id="271" r:id="rId19"/>
  </p:sldIdLst>
  <p:sldSz cx="9144000" cy="5143500" type="screen16x9"/>
  <p:notesSz cx="6858000" cy="9144000"/>
  <p:embeddedFontLst>
    <p:embeddedFont>
      <p:font typeface="Raleway"/>
      <p:regular r:id="rId23"/>
    </p:embeddedFont>
    <p:embeddedFont>
      <p:font typeface="Lato" panose="020F0502020204030203"/>
      <p:regular r:id="rId24"/>
      <p:bold r:id="rId25"/>
      <p:italic r:id="rId26"/>
      <p:boldItalic r:id="rId27"/>
    </p:embeddedFont>
    <p:embeddedFont>
      <p:font typeface="Roboto" panose="0200000000000000000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font" Target="fonts/font9.fntdata"/><Relationship Id="rId30" Type="http://schemas.openxmlformats.org/officeDocument/2006/relationships/font" Target="fonts/font8.fntdata"/><Relationship Id="rId3" Type="http://schemas.openxmlformats.org/officeDocument/2006/relationships/slide" Target="slides/slide1.xml"/><Relationship Id="rId29" Type="http://schemas.openxmlformats.org/officeDocument/2006/relationships/font" Target="fonts/font7.fntdata"/><Relationship Id="rId28" Type="http://schemas.openxmlformats.org/officeDocument/2006/relationships/font" Target="fonts/font6.fntdata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20d0f539c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20d0f539c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20d0f539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20d0f539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20d0f539c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20d0f539c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20d0f539c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20d0f539c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20d0f539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20d0f539c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20d0f539c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20d0f539c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 panose="020F0502020204030203"/>
              <a:buChar char="●"/>
              <a:defRPr sz="13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dirty="0"/>
              <a:t>E-Commerce Website</a:t>
            </a:r>
            <a:endParaRPr lang="en-IN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7465" y="2324385"/>
            <a:ext cx="2952750" cy="2400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780" y="645427"/>
            <a:ext cx="8092440" cy="38526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304" y="0"/>
            <a:ext cx="8080616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                                          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1680" y="411480"/>
            <a:ext cx="4472940" cy="4732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                                    </a:t>
            </a:r>
            <a:r>
              <a:rPr lang="en-IN" dirty="0" err="1"/>
              <a:t>vfvfb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1000" y="0"/>
            <a:ext cx="389524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-GB" sz="2285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Future Work</a:t>
            </a:r>
            <a:endParaRPr sz="2285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140"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 panose="02000000000000000000"/>
              <a:buChar char="●"/>
            </a:pPr>
            <a:r>
              <a:rPr lang="en-US" sz="2000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 future we will add more products to the website for customers so they can easily buy from there.</a:t>
            </a:r>
            <a:endParaRPr lang="en-US" sz="2000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21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build="p"/>
      <p:bldP spid="153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803791" y="141529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-IN" sz="2285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Conclusion</a:t>
            </a:r>
            <a:br>
              <a:rPr lang="en-IN" sz="2285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br>
              <a:rPr lang="en-IN" sz="2285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endParaRPr lang="en-IN" sz="2285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lang="en-IN" sz="3140" dirty="0"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 panose="02000000000000000000"/>
              <a:buChar char="●"/>
            </a:pPr>
            <a:r>
              <a:rPr lang="en-US" sz="2000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People can create account on website, they can login or logout any time on the website.</a:t>
            </a:r>
            <a:endParaRPr lang="en-US" sz="2000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indent="-355600">
              <a:buClr>
                <a:srgbClr val="000000"/>
              </a:buClr>
              <a:buSzPts val="2000"/>
              <a:buFont typeface="Roboto" panose="02000000000000000000"/>
              <a:buChar char="●"/>
            </a:pPr>
            <a:r>
              <a:rPr lang="en-US" sz="2000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People are able to buy products which are available on website.</a:t>
            </a:r>
            <a:endParaRPr lang="en-US" sz="2000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indent="-355600">
              <a:buClr>
                <a:srgbClr val="000000"/>
              </a:buClr>
              <a:buSzPts val="2000"/>
              <a:buFont typeface="Roboto" panose="02000000000000000000"/>
              <a:buChar char="●"/>
            </a:pPr>
            <a:r>
              <a:rPr lang="en-US" sz="2000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People are able to add product to the cart for buy later.</a:t>
            </a:r>
            <a:endParaRPr lang="en-US" sz="2000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lang="en-US" sz="2000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en-US" sz="21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build="p"/>
      <p:bldP spid="159" grpI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639" y="0"/>
            <a:ext cx="8566721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Group Member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Yogesh Chauhan</a:t>
            </a:r>
            <a:endParaRPr lang="en-IN" dirty="0"/>
          </a:p>
          <a:p>
            <a:r>
              <a:rPr lang="en-IN" dirty="0"/>
              <a:t>Akash Rajput</a:t>
            </a:r>
            <a:endParaRPr lang="en-IN" dirty="0"/>
          </a:p>
          <a:p>
            <a:r>
              <a:rPr lang="en-IN" dirty="0"/>
              <a:t>Yash Kumar Singh</a:t>
            </a:r>
            <a:endParaRPr lang="en-IN" dirty="0"/>
          </a:p>
          <a:p>
            <a:r>
              <a:rPr lang="en-IN" dirty="0"/>
              <a:t>Yatin Sisodia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Introduction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1400" dirty="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r>
              <a:rPr lang="en-US" sz="14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It is a website that allow people to buy product over the internet through this website, a business can process orders, accept payments , manage shipping and provide customer service.</a:t>
            </a:r>
            <a:endParaRPr lang="en-US" sz="14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r>
              <a:rPr lang="en-US" sz="14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There is a lot of competition among multiple e-commerce website</a:t>
            </a:r>
            <a:endParaRPr lang="en-US" sz="14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r>
              <a:rPr lang="en-US" sz="14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Many customers nowadays search for their product on Google rather than visiting specific e-commerce sites.</a:t>
            </a:r>
            <a:endParaRPr lang="en-US" sz="14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r>
              <a:rPr lang="en-US" sz="14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Public can expect various product like all types </a:t>
            </a:r>
            <a:r>
              <a:rPr lang="en-US" sz="140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of watch.</a:t>
            </a:r>
            <a:endParaRPr lang="en-US" sz="14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endParaRPr lang="en-US" sz="12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endParaRPr lang="en-US" sz="12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-GB" sz="2185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Objectives</a:t>
            </a:r>
            <a:endParaRPr sz="2185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04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 panose="02000000000000000000"/>
              <a:buChar char="●"/>
            </a:pPr>
            <a:r>
              <a:rPr lang="en-GB" sz="1900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main object of e-commerce website to sell or buy product,improving custumer service and building more custumer base</a:t>
            </a:r>
            <a:endParaRPr sz="1900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 panose="02000000000000000000"/>
              <a:buChar char="●"/>
            </a:pPr>
            <a:r>
              <a:rPr lang="en-US" sz="1900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aim of the e-commerce website is to increase the conversion rates.</a:t>
            </a:r>
            <a:endParaRPr lang="en-US" sz="1900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uild="p"/>
      <p:bldP spid="99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-GB" sz="2085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Problem Statement</a:t>
            </a:r>
            <a:endParaRPr sz="2085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294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 panose="02000000000000000000"/>
              <a:buChar char="●"/>
            </a:pPr>
            <a:r>
              <a:rPr lang="en-GB" sz="1800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E-commerce provide an easy way to sell products to a large custumer base.However , there is a lot of competition among multiple e-commerce websites.</a:t>
            </a:r>
            <a:endParaRPr lang="en-GB" sz="1800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 panose="02000000000000000000"/>
              <a:buChar char="●"/>
            </a:pPr>
            <a:r>
              <a:rPr lang="en-GB" sz="1800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Users are not sure about the brand.</a:t>
            </a:r>
            <a:endParaRPr lang="en-GB" sz="1800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 panose="02000000000000000000"/>
              <a:buChar char="●"/>
            </a:pPr>
            <a:endParaRPr sz="1800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 panose="02000000000000000000"/>
              <a:buChar char="●"/>
            </a:pPr>
            <a:endParaRPr sz="1800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19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build="p"/>
      <p:bldP spid="105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-GB" sz="2185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Methodology</a:t>
            </a:r>
            <a:endParaRPr sz="2185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04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 panose="02000000000000000000"/>
              <a:buChar char="●"/>
            </a:pPr>
            <a:r>
              <a:rPr lang="en-US" sz="1900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 this project We use HTML , CSS , NodeJS ,Express ,React ,  </a:t>
            </a:r>
            <a:r>
              <a:rPr lang="en-US" sz="1900" dirty="0" err="1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MangoDB</a:t>
            </a:r>
            <a:r>
              <a:rPr lang="en-US" sz="1900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</a:t>
            </a:r>
            <a:endParaRPr lang="en-US" sz="1900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build="p"/>
      <p:bldP spid="117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-GB" sz="2085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Features</a:t>
            </a:r>
            <a:endParaRPr sz="2085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2940"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 panose="02000000000000000000"/>
              <a:buChar char="●"/>
            </a:pPr>
            <a:r>
              <a:rPr lang="en-IN" sz="1800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Home page</a:t>
            </a:r>
            <a:endParaRPr lang="en-IN" sz="1800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 panose="02000000000000000000"/>
              <a:buChar char="●"/>
            </a:pPr>
            <a:r>
              <a:rPr lang="en-IN" sz="1800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Register</a:t>
            </a:r>
            <a:endParaRPr lang="en-IN" sz="1800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 panose="02000000000000000000"/>
              <a:buChar char="●"/>
            </a:pPr>
            <a:r>
              <a:rPr lang="en-IN" sz="1800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Login</a:t>
            </a:r>
            <a:endParaRPr lang="en-IN" sz="1800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 panose="02000000000000000000"/>
              <a:buChar char="●"/>
            </a:pPr>
            <a:r>
              <a:rPr lang="en-IN" sz="1800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Cart </a:t>
            </a:r>
            <a:endParaRPr lang="en-IN" sz="1800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 panose="02000000000000000000"/>
              <a:buChar char="●"/>
            </a:pPr>
            <a:r>
              <a:rPr lang="en-IN" sz="1800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Payment gateway</a:t>
            </a:r>
            <a:endParaRPr lang="en-IN" sz="1800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 panose="02000000000000000000"/>
              <a:buChar char="●"/>
            </a:pPr>
            <a:r>
              <a:rPr lang="en-IN" sz="1800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Filters</a:t>
            </a:r>
            <a:endParaRPr lang="en-IN" sz="1800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sz="1800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19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build="p"/>
      <p:bldP spid="135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0" y="372801"/>
            <a:ext cx="8557260" cy="43978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645549"/>
            <a:ext cx="7886700" cy="385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1461</Words>
  <Application>WPS Presentation</Application>
  <PresentationFormat>On-screen Show (16:9)</PresentationFormat>
  <Paragraphs>73</Paragraphs>
  <Slides>16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Arial</vt:lpstr>
      <vt:lpstr>Raleway</vt:lpstr>
      <vt:lpstr>Lato</vt:lpstr>
      <vt:lpstr>Roboto</vt:lpstr>
      <vt:lpstr>Microsoft YaHei</vt:lpstr>
      <vt:lpstr>Arial Unicode MS</vt:lpstr>
      <vt:lpstr>Streamline</vt:lpstr>
      <vt:lpstr>E-Commerce Website</vt:lpstr>
      <vt:lpstr>Group Member</vt:lpstr>
      <vt:lpstr>Introduction </vt:lpstr>
      <vt:lpstr>Objectives</vt:lpstr>
      <vt:lpstr>Problem Statement</vt:lpstr>
      <vt:lpstr>Methodology</vt:lpstr>
      <vt:lpstr>Features</vt:lpstr>
      <vt:lpstr>PowerPoint 演示文稿</vt:lpstr>
      <vt:lpstr>PowerPoint 演示文稿</vt:lpstr>
      <vt:lpstr>PowerPoint 演示文稿</vt:lpstr>
      <vt:lpstr>PowerPoint 演示文稿</vt:lpstr>
      <vt:lpstr>                                           s</vt:lpstr>
      <vt:lpstr>                                     vfvfb</vt:lpstr>
      <vt:lpstr>Future Work</vt:lpstr>
      <vt:lpstr>Conclusion 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</dc:title>
  <dc:creator>Akash Rajput</dc:creator>
  <cp:lastModifiedBy>Yash Kumar Singh</cp:lastModifiedBy>
  <cp:revision>5</cp:revision>
  <dcterms:created xsi:type="dcterms:W3CDTF">2023-11-27T18:55:32Z</dcterms:created>
  <dcterms:modified xsi:type="dcterms:W3CDTF">2023-11-27T18:59:21Z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1D1525E4ED924E60B7BCD50B52997580</vt:lpwstr>
  </property>
  <property fmtid="{D5CDD505-2E9C-101B-9397-08002B2CF9AE}" pid="3" name="KSOProductBuildVer">
    <vt:lpwstr>1033-11.2.0.11225</vt:lpwstr>
  </property>
</Properties>
</file>