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  <p:sldId id="277" r:id="rId20"/>
    <p:sldId id="274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sh Kelkar" initials="YK" lastIdx="1" clrIdx="0">
    <p:extLst>
      <p:ext uri="{19B8F6BF-5375-455C-9EA6-DF929625EA0E}">
        <p15:presenceInfo xmlns:p15="http://schemas.microsoft.com/office/powerpoint/2012/main" userId="49a5712ee45817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0T10:16:08.292" idx="1">
    <p:pos x="10" y="10"/>
    <p:text>Create github account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3FA17-EA58-4D19-9F80-2C0BE42A535E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5EE7-9984-4A6A-B4FD-2D97F4A07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8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github</a:t>
            </a:r>
            <a:r>
              <a:rPr lang="en-IN" dirty="0"/>
              <a:t>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F5EE7-9984-4A6A-B4FD-2D97F4A07E2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6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Create a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F5EE7-9984-4A6A-B4FD-2D97F4A07E2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7053-DC98-4696-A837-8C5700D5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93CE7-3749-4ED6-8D85-705D35C51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E1A9-C3F3-489E-9CDD-E2F8420F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F535-64E4-40E0-B6EB-57121C1C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768A-DD1D-4A6D-B133-F705872E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3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F2AA-512E-4669-AE24-ABA6235A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741C2-9A76-4DCF-BA13-54C92ADA3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2684-6FF2-4F3A-ABB7-C508C408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EA1E-7A01-41A7-8D88-427433C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C808-778E-4293-A961-623C417D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1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05314-347D-46F6-AC0B-F49BA22D8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003B9-6838-4A9F-B45E-22F6A042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A7B0-6468-42CF-8662-A524D802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30FC-A053-4538-94DB-E09DA23F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3EED-4FD4-4772-A178-913CE4A3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7F46-A157-4D6E-A92F-5478BE51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3284-D4DE-4191-8B59-BED51598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3D60-9145-4752-BBC0-CAB0705B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8C56-7DCB-469C-9CD4-C5B9FD2E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DBFD-7C8E-4238-8760-B6CCA13F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1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F54C-AFFB-4B42-995F-D6B4F2D0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DB422-D1B0-4262-B661-EB03D221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4C56-9BB0-49B8-8605-BD031C56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714F-A15B-4199-A744-15657312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1B30-ED26-4851-9A6E-263C61EE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6DE4-4860-4BFE-A18E-401473A6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26F0-3A24-41A0-B3B4-EA9ACCA9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69C80-9A24-4549-A8B6-7AAFC6679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6726-0744-4E58-B4F8-C4080B95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2562D-7133-41A3-997F-ABE68C3F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33365-DA92-4FFA-824F-16D7C674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5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E663-9494-4EE0-B779-A34D339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D9EC9-0992-44E9-8190-18A7D42A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EE79E-B630-491E-B34C-F80F82414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C6396-4747-494E-AD45-7D8D8FFF9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33529-7566-43D2-B984-D68BF2103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7145D-26C7-41DD-9B9D-1F63647B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EB7DA-1B43-422F-8F4B-F153326F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EF60A-005C-43BE-B30C-18429932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4C8C-88F4-415D-983D-7B8F60EC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A6DB2-CCC7-4BA6-A048-6C600CE7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2532C-E113-47EB-A736-8426CCF3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D4D02-EDE5-4090-BD94-D4B42982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9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B6E85-BBF8-452C-97CA-97183158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CA5BB-5C2E-4798-BD3D-F28ADC78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4C71C-F351-4907-BC38-DB008F0D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9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1CAF-7D06-4148-A0DD-57C98C29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6357-A051-40A8-8D80-A2D9C2DA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E60F-9627-4448-8692-C38C06382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A8BC8-F84C-4B9C-A1F6-93A0BA85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1208-CCE1-45A6-9B28-C08DDB2A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36BF-E2C9-4F84-B75E-A7CF5CE1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0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A6BB-AEFF-43E5-8395-44A50A06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DF766-1C35-4970-8BB2-8D8341BB0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19C66-732C-4CDA-97C0-35B5CE44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7C6F-8E06-4AEC-A171-32E4F6AC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8AF00-AA57-4F67-AA30-FB881075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44D25-9E9D-4DDC-8CAA-24B7DEEE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2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1B1AA-43DA-403D-92A6-7105E0EC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EC68-47BA-42A5-A299-10DD7267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D7EC-1947-4775-B448-C200D63EF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FDDF-B9FE-41D5-9290-80AE721D34CB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E533-D14D-4DE4-9AA6-643E99D8F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7BF2-F9C1-4BCC-A65B-4DAA524FD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C2F2-C969-4F74-8D2A-19E055F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2B6D87-9FC4-4B75-9DE8-4EFB83754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4" y="1802689"/>
            <a:ext cx="3252621" cy="3252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17EAC-5531-4337-A25C-BE4B03C1CD6D}"/>
              </a:ext>
            </a:extLst>
          </p:cNvPr>
          <p:cNvSpPr txBox="1"/>
          <p:nvPr/>
        </p:nvSpPr>
        <p:spPr>
          <a:xfrm>
            <a:off x="4176211" y="2875001"/>
            <a:ext cx="7368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17040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 VS GITHUB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6871F-7C7E-4D96-BA29-C8BC9C8014A5}"/>
              </a:ext>
            </a:extLst>
          </p:cNvPr>
          <p:cNvSpPr txBox="1"/>
          <p:nvPr/>
        </p:nvSpPr>
        <p:spPr>
          <a:xfrm>
            <a:off x="2622525" y="1696719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0EF0F-AD3B-4550-8602-79994601754F}"/>
              </a:ext>
            </a:extLst>
          </p:cNvPr>
          <p:cNvSpPr txBox="1"/>
          <p:nvPr/>
        </p:nvSpPr>
        <p:spPr>
          <a:xfrm>
            <a:off x="8290560" y="1696720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FB133-801F-4BA9-8FDE-00474A8B17CF}"/>
              </a:ext>
            </a:extLst>
          </p:cNvPr>
          <p:cNvSpPr txBox="1"/>
          <p:nvPr/>
        </p:nvSpPr>
        <p:spPr>
          <a:xfrm>
            <a:off x="1631612" y="2528708"/>
            <a:ext cx="3667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Version control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0E64E-D319-4777-8811-D74BFFB0753D}"/>
              </a:ext>
            </a:extLst>
          </p:cNvPr>
          <p:cNvSpPr txBox="1"/>
          <p:nvPr/>
        </p:nvSpPr>
        <p:spPr>
          <a:xfrm>
            <a:off x="7351692" y="2528708"/>
            <a:ext cx="355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Cloud Hosting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22DF9-D93E-42ED-B591-6291D01EB7EC}"/>
              </a:ext>
            </a:extLst>
          </p:cNvPr>
          <p:cNvSpPr txBox="1"/>
          <p:nvPr/>
        </p:nvSpPr>
        <p:spPr>
          <a:xfrm>
            <a:off x="1631612" y="3198167"/>
            <a:ext cx="3410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Tool to manage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B9820-66B0-4962-951E-95DDC5337F3B}"/>
              </a:ext>
            </a:extLst>
          </p:cNvPr>
          <p:cNvSpPr txBox="1"/>
          <p:nvPr/>
        </p:nvSpPr>
        <p:spPr>
          <a:xfrm>
            <a:off x="7351692" y="3198167"/>
            <a:ext cx="312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Place to store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E2CE6-45FE-4354-AC25-48058DBA0E3D}"/>
              </a:ext>
            </a:extLst>
          </p:cNvPr>
          <p:cNvSpPr txBox="1"/>
          <p:nvPr/>
        </p:nvSpPr>
        <p:spPr>
          <a:xfrm>
            <a:off x="1631612" y="386762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Uses command line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260E3-8B68-4B0B-BD6F-401DE1CA768F}"/>
              </a:ext>
            </a:extLst>
          </p:cNvPr>
          <p:cNvSpPr txBox="1"/>
          <p:nvPr/>
        </p:nvSpPr>
        <p:spPr>
          <a:xfrm>
            <a:off x="7351692" y="3925133"/>
            <a:ext cx="472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Uses a graphical user interface</a:t>
            </a:r>
          </a:p>
          <a:p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  (website)</a:t>
            </a:r>
          </a:p>
        </p:txBody>
      </p:sp>
    </p:spTree>
    <p:extLst>
      <p:ext uri="{BB962C8B-B14F-4D97-AF65-F5344CB8AC3E}">
        <p14:creationId xmlns:p14="http://schemas.microsoft.com/office/powerpoint/2010/main" val="123273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7C51B-AA72-450B-9A63-C53850A2C38A}"/>
              </a:ext>
            </a:extLst>
          </p:cNvPr>
          <p:cNvSpPr txBox="1"/>
          <p:nvPr/>
        </p:nvSpPr>
        <p:spPr>
          <a:xfrm>
            <a:off x="731520" y="1798320"/>
            <a:ext cx="372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Collection of your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37A44D-0112-4798-A056-4AC916F1A86E}"/>
              </a:ext>
            </a:extLst>
          </p:cNvPr>
          <p:cNvSpPr/>
          <p:nvPr/>
        </p:nvSpPr>
        <p:spPr>
          <a:xfrm>
            <a:off x="683581" y="2663597"/>
            <a:ext cx="1836099" cy="2619603"/>
          </a:xfrm>
          <a:prstGeom prst="roundRect">
            <a:avLst>
              <a:gd name="adj" fmla="val 570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&lt;html&gt;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&lt;head&gt; 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&lt;/head&gt;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&lt;body&gt;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&lt;/body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&lt;/html&gt;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B7D58-42B4-44BE-AE02-BD44EDC39CF8}"/>
              </a:ext>
            </a:extLst>
          </p:cNvPr>
          <p:cNvSpPr/>
          <p:nvPr/>
        </p:nvSpPr>
        <p:spPr>
          <a:xfrm>
            <a:off x="2766381" y="2663597"/>
            <a:ext cx="2130739" cy="2619603"/>
          </a:xfrm>
          <a:prstGeom prst="roundRect">
            <a:avLst>
              <a:gd name="adj" fmla="val 570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.container {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margin : 0px;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padding : 0px;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}</a:t>
            </a:r>
          </a:p>
          <a:p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.body {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font-size : 15px;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88CBB-F282-42DD-AAC9-648D9DB8AD32}"/>
              </a:ext>
            </a:extLst>
          </p:cNvPr>
          <p:cNvSpPr txBox="1"/>
          <p:nvPr/>
        </p:nvSpPr>
        <p:spPr>
          <a:xfrm>
            <a:off x="952253" y="534137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0D280-E320-4967-9618-D6901DA7ABA7}"/>
              </a:ext>
            </a:extLst>
          </p:cNvPr>
          <p:cNvSpPr txBox="1"/>
          <p:nvPr/>
        </p:nvSpPr>
        <p:spPr>
          <a:xfrm>
            <a:off x="3265729" y="53413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styles.css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6AC32C-2D41-4B91-9A5C-840F47242816}"/>
              </a:ext>
            </a:extLst>
          </p:cNvPr>
          <p:cNvSpPr/>
          <p:nvPr/>
        </p:nvSpPr>
        <p:spPr>
          <a:xfrm>
            <a:off x="7426963" y="2214265"/>
            <a:ext cx="3196106" cy="3239363"/>
          </a:xfrm>
          <a:prstGeom prst="roundRect">
            <a:avLst>
              <a:gd name="adj" fmla="val 570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B4AC4-4A7C-4335-989F-F48DE2003EB2}"/>
              </a:ext>
            </a:extLst>
          </p:cNvPr>
          <p:cNvSpPr txBox="1"/>
          <p:nvPr/>
        </p:nvSpPr>
        <p:spPr>
          <a:xfrm>
            <a:off x="7535933" y="295377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1B0D-DF4D-43C4-A1F7-470931948093}"/>
              </a:ext>
            </a:extLst>
          </p:cNvPr>
          <p:cNvSpPr txBox="1"/>
          <p:nvPr/>
        </p:nvSpPr>
        <p:spPr>
          <a:xfrm>
            <a:off x="7535933" y="332310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styles.css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0557E-928D-4C25-B2C9-67C549C90294}"/>
              </a:ext>
            </a:extLst>
          </p:cNvPr>
          <p:cNvSpPr txBox="1"/>
          <p:nvPr/>
        </p:nvSpPr>
        <p:spPr>
          <a:xfrm>
            <a:off x="8266635" y="179832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MY WEBSITE</a:t>
            </a:r>
          </a:p>
        </p:txBody>
      </p:sp>
    </p:spTree>
    <p:extLst>
      <p:ext uri="{BB962C8B-B14F-4D97-AF65-F5344CB8AC3E}">
        <p14:creationId xmlns:p14="http://schemas.microsoft.com/office/powerpoint/2010/main" val="38201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/>
      <p:bldP spid="9" grpId="0"/>
      <p:bldP spid="10" grpId="0" animBg="1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1ADB5-2E16-4404-BFA4-7001523F1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93" y="4683797"/>
            <a:ext cx="1326166" cy="132616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EB7914-31B5-4E50-B36E-7300063C4146}"/>
              </a:ext>
            </a:extLst>
          </p:cNvPr>
          <p:cNvSpPr/>
          <p:nvPr/>
        </p:nvSpPr>
        <p:spPr>
          <a:xfrm>
            <a:off x="5086895" y="4984098"/>
            <a:ext cx="1532335" cy="1097106"/>
          </a:xfrm>
          <a:prstGeom prst="roundRect">
            <a:avLst>
              <a:gd name="adj" fmla="val 570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215301-7B27-4970-BB25-3F0920C410DE}"/>
              </a:ext>
            </a:extLst>
          </p:cNvPr>
          <p:cNvSpPr txBox="1"/>
          <p:nvPr/>
        </p:nvSpPr>
        <p:spPr>
          <a:xfrm>
            <a:off x="5086895" y="5213042"/>
            <a:ext cx="1532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D9F1AC-97FF-41D4-88FD-3F1681A078AA}"/>
              </a:ext>
            </a:extLst>
          </p:cNvPr>
          <p:cNvSpPr txBox="1"/>
          <p:nvPr/>
        </p:nvSpPr>
        <p:spPr>
          <a:xfrm>
            <a:off x="5087875" y="5438485"/>
            <a:ext cx="1532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styles.css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7B0AF2-1D00-4C7B-BCDD-B54ADB2B0AB9}"/>
              </a:ext>
            </a:extLst>
          </p:cNvPr>
          <p:cNvSpPr txBox="1"/>
          <p:nvPr/>
        </p:nvSpPr>
        <p:spPr>
          <a:xfrm>
            <a:off x="5380839" y="4701768"/>
            <a:ext cx="1532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MY WEBSITE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F85976-F1B9-48F8-8DC0-4636EA6AC14B}"/>
              </a:ext>
            </a:extLst>
          </p:cNvPr>
          <p:cNvSpPr/>
          <p:nvPr/>
        </p:nvSpPr>
        <p:spPr>
          <a:xfrm>
            <a:off x="5088375" y="1212560"/>
            <a:ext cx="1532335" cy="1097106"/>
          </a:xfrm>
          <a:prstGeom prst="roundRect">
            <a:avLst>
              <a:gd name="adj" fmla="val 570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77225-1AB9-4474-9809-FFA39884CF81}"/>
              </a:ext>
            </a:extLst>
          </p:cNvPr>
          <p:cNvSpPr txBox="1"/>
          <p:nvPr/>
        </p:nvSpPr>
        <p:spPr>
          <a:xfrm>
            <a:off x="5088375" y="1441504"/>
            <a:ext cx="1532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14866-6253-476B-9327-0DF532D5A4C5}"/>
              </a:ext>
            </a:extLst>
          </p:cNvPr>
          <p:cNvSpPr txBox="1"/>
          <p:nvPr/>
        </p:nvSpPr>
        <p:spPr>
          <a:xfrm>
            <a:off x="5089355" y="1666947"/>
            <a:ext cx="1532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styles.css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E7B7B8-3589-4A68-9066-8C126590EED2}"/>
              </a:ext>
            </a:extLst>
          </p:cNvPr>
          <p:cNvSpPr txBox="1"/>
          <p:nvPr/>
        </p:nvSpPr>
        <p:spPr>
          <a:xfrm>
            <a:off x="5382319" y="930230"/>
            <a:ext cx="1532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MY WEBSITE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636838-6151-4A0C-83BD-F2B14A766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93" y="1161062"/>
            <a:ext cx="1325427" cy="13254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15CF19-0981-448F-BBD8-D75BF3B3C53C}"/>
              </a:ext>
            </a:extLst>
          </p:cNvPr>
          <p:cNvSpPr txBox="1"/>
          <p:nvPr/>
        </p:nvSpPr>
        <p:spPr>
          <a:xfrm>
            <a:off x="4121837" y="6063810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Local repository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19A60-7E13-400E-B4AE-97388AAA40BA}"/>
              </a:ext>
            </a:extLst>
          </p:cNvPr>
          <p:cNvSpPr txBox="1"/>
          <p:nvPr/>
        </p:nvSpPr>
        <p:spPr>
          <a:xfrm>
            <a:off x="3986896" y="53573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Remote repository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65B317-6320-4EF6-AC99-695AC6B59461}"/>
              </a:ext>
            </a:extLst>
          </p:cNvPr>
          <p:cNvSpPr txBox="1"/>
          <p:nvPr/>
        </p:nvSpPr>
        <p:spPr>
          <a:xfrm>
            <a:off x="8125370" y="5369235"/>
            <a:ext cx="13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Your laptop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AFAF49-123E-44AC-BF02-5BC1B9EDB502}"/>
              </a:ext>
            </a:extLst>
          </p:cNvPr>
          <p:cNvSpPr txBox="1"/>
          <p:nvPr/>
        </p:nvSpPr>
        <p:spPr>
          <a:xfrm>
            <a:off x="8375726" y="148228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endParaRPr lang="en-IN" dirty="0">
              <a:solidFill>
                <a:schemeClr val="bg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CA4FA3-5765-4983-BC82-874E3D8AAF1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780064" y="1666947"/>
            <a:ext cx="159566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9C4DBD-5891-4E13-89EB-13B5C68728D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780064" y="5553901"/>
            <a:ext cx="1345306" cy="830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56267C19-DF4C-4CE4-B071-6F2674272E3D}"/>
              </a:ext>
            </a:extLst>
          </p:cNvPr>
          <p:cNvSpPr/>
          <p:nvPr/>
        </p:nvSpPr>
        <p:spPr>
          <a:xfrm rot="5400000">
            <a:off x="4218303" y="3338719"/>
            <a:ext cx="1592641" cy="45824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71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760F7-37E7-4061-B464-9F0D0E7348E9}"/>
              </a:ext>
            </a:extLst>
          </p:cNvPr>
          <p:cNvSpPr txBox="1"/>
          <p:nvPr/>
        </p:nvSpPr>
        <p:spPr>
          <a:xfrm>
            <a:off x="914400" y="1667133"/>
            <a:ext cx="10850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600" b="1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git </a:t>
            </a:r>
            <a:r>
              <a:rPr lang="en-US" sz="3600" b="1" i="0" dirty="0" err="1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init</a:t>
            </a:r>
            <a:endParaRPr lang="en-US" sz="3600" b="1" i="0" dirty="0"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 fontAlgn="base"/>
            <a:endParaRPr lang="en-US" sz="3600" b="1" i="0" dirty="0"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This command turns a directory into an empty Git repository. This is the first step in creating a repository. After running git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init</a:t>
            </a:r>
            <a:r>
              <a:rPr lang="en-US" b="0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, adding and committing files/directories is possible.</a:t>
            </a: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4E1F23-E8B7-4293-ACAA-3E86B6733253}"/>
              </a:ext>
            </a:extLst>
          </p:cNvPr>
          <p:cNvSpPr/>
          <p:nvPr/>
        </p:nvSpPr>
        <p:spPr>
          <a:xfrm>
            <a:off x="955040" y="4318000"/>
            <a:ext cx="6969760" cy="14122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4E5A1-62FB-4816-AEF1-2ED3DC5716AA}"/>
              </a:ext>
            </a:extLst>
          </p:cNvPr>
          <p:cNvSpPr txBox="1"/>
          <p:nvPr/>
        </p:nvSpPr>
        <p:spPr>
          <a:xfrm>
            <a:off x="1098689" y="4624010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C:\Users\UserName&gt; cd </a:t>
            </a:r>
            <a:r>
              <a:rPr lang="en-IN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myWebsite</a:t>
            </a:r>
            <a:endParaRPr lang="en-IN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63207-93BB-4DD6-B647-7F634896E9FB}"/>
              </a:ext>
            </a:extLst>
          </p:cNvPr>
          <p:cNvSpPr txBox="1"/>
          <p:nvPr/>
        </p:nvSpPr>
        <p:spPr>
          <a:xfrm>
            <a:off x="1098689" y="5024120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</a:t>
            </a:r>
            <a:r>
              <a:rPr lang="en-IN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init</a:t>
            </a:r>
            <a:endParaRPr lang="en-IN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760F7-37E7-4061-B464-9F0D0E7348E9}"/>
              </a:ext>
            </a:extLst>
          </p:cNvPr>
          <p:cNvSpPr txBox="1"/>
          <p:nvPr/>
        </p:nvSpPr>
        <p:spPr>
          <a:xfrm>
            <a:off x="914400" y="1667133"/>
            <a:ext cx="10850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it add</a:t>
            </a:r>
          </a:p>
          <a:p>
            <a:pPr algn="l" fontAlgn="base"/>
            <a:endParaRPr lang="en-US" sz="3600" b="1" i="0" dirty="0"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Adds files in the to the staging area for Git. </a:t>
            </a:r>
          </a:p>
          <a:p>
            <a:pPr algn="just" fontAlgn="base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Staging area  ==  putting all your code and files into one box ( bringing it together ) </a:t>
            </a:r>
            <a:endParaRPr lang="en-IN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4E1F23-E8B7-4293-ACAA-3E86B6733253}"/>
              </a:ext>
            </a:extLst>
          </p:cNvPr>
          <p:cNvSpPr/>
          <p:nvPr/>
        </p:nvSpPr>
        <p:spPr>
          <a:xfrm>
            <a:off x="955040" y="4318000"/>
            <a:ext cx="8368978" cy="14122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4E5A1-62FB-4816-AEF1-2ED3DC5716AA}"/>
              </a:ext>
            </a:extLst>
          </p:cNvPr>
          <p:cNvSpPr txBox="1"/>
          <p:nvPr/>
        </p:nvSpPr>
        <p:spPr>
          <a:xfrm>
            <a:off x="1098689" y="4624010"/>
            <a:ext cx="6814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add index.html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63207-93BB-4DD6-B647-7F634896E9FB}"/>
              </a:ext>
            </a:extLst>
          </p:cNvPr>
          <p:cNvSpPr txBox="1"/>
          <p:nvPr/>
        </p:nvSpPr>
        <p:spPr>
          <a:xfrm>
            <a:off x="1098689" y="5024120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add .</a:t>
            </a:r>
          </a:p>
        </p:txBody>
      </p:sp>
    </p:spTree>
    <p:extLst>
      <p:ext uri="{BB962C8B-B14F-4D97-AF65-F5344CB8AC3E}">
        <p14:creationId xmlns:p14="http://schemas.microsoft.com/office/powerpoint/2010/main" val="154061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760F7-37E7-4061-B464-9F0D0E7348E9}"/>
              </a:ext>
            </a:extLst>
          </p:cNvPr>
          <p:cNvSpPr txBox="1"/>
          <p:nvPr/>
        </p:nvSpPr>
        <p:spPr>
          <a:xfrm>
            <a:off x="914400" y="1667133"/>
            <a:ext cx="10850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it commit</a:t>
            </a:r>
          </a:p>
          <a:p>
            <a:pPr algn="l" fontAlgn="base"/>
            <a:endParaRPr lang="en-US" sz="3600" b="1" i="0" dirty="0"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Record the changes made to the files to a local repository. For easy reference, each commit has a unique ID.</a:t>
            </a:r>
          </a:p>
          <a:p>
            <a:pPr algn="just" fontAlgn="base"/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Commit == putting a label on the box, telling where to deliver it and what is in 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4E1F23-E8B7-4293-ACAA-3E86B6733253}"/>
              </a:ext>
            </a:extLst>
          </p:cNvPr>
          <p:cNvSpPr/>
          <p:nvPr/>
        </p:nvSpPr>
        <p:spPr>
          <a:xfrm>
            <a:off x="955040" y="4318000"/>
            <a:ext cx="8615680" cy="14122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4E5A1-62FB-4816-AEF1-2ED3DC5716AA}"/>
              </a:ext>
            </a:extLst>
          </p:cNvPr>
          <p:cNvSpPr txBox="1"/>
          <p:nvPr/>
        </p:nvSpPr>
        <p:spPr>
          <a:xfrm>
            <a:off x="1098689" y="462401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commit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63207-93BB-4DD6-B647-7F634896E9FB}"/>
              </a:ext>
            </a:extLst>
          </p:cNvPr>
          <p:cNvSpPr txBox="1"/>
          <p:nvPr/>
        </p:nvSpPr>
        <p:spPr>
          <a:xfrm>
            <a:off x="1098689" y="5024120"/>
            <a:ext cx="836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commit –m “first commit”</a:t>
            </a:r>
          </a:p>
        </p:txBody>
      </p:sp>
    </p:spTree>
    <p:extLst>
      <p:ext uri="{BB962C8B-B14F-4D97-AF65-F5344CB8AC3E}">
        <p14:creationId xmlns:p14="http://schemas.microsoft.com/office/powerpoint/2010/main" val="348033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760F7-37E7-4061-B464-9F0D0E7348E9}"/>
              </a:ext>
            </a:extLst>
          </p:cNvPr>
          <p:cNvSpPr txBox="1"/>
          <p:nvPr/>
        </p:nvSpPr>
        <p:spPr>
          <a:xfrm>
            <a:off x="914400" y="1667133"/>
            <a:ext cx="108508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it push</a:t>
            </a:r>
          </a:p>
          <a:p>
            <a:pPr algn="l" fontAlgn="base"/>
            <a:endParaRPr lang="en-US" sz="2000" b="1" i="0" dirty="0"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 fontAlgn="base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</a:t>
            </a:r>
            <a:r>
              <a:rPr lang="en-US" b="0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pload local repository content to a remote repository</a:t>
            </a:r>
          </a:p>
          <a:p>
            <a:pPr algn="just" fontAlgn="base"/>
            <a:endParaRPr lang="en-US" b="0" i="0" dirty="0"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 fontAlgn="base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 repository == your laptop</a:t>
            </a:r>
          </a:p>
          <a:p>
            <a:pPr algn="just" fontAlgn="base"/>
            <a:r>
              <a:rPr lang="en-US" b="0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Remote repository == you repository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 fontAlgn="base"/>
            <a:endParaRPr lang="en-US" b="0" i="0" dirty="0"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Push == send the package/box for delivery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4E1F23-E8B7-4293-ACAA-3E86B6733253}"/>
              </a:ext>
            </a:extLst>
          </p:cNvPr>
          <p:cNvSpPr/>
          <p:nvPr/>
        </p:nvSpPr>
        <p:spPr>
          <a:xfrm>
            <a:off x="955040" y="4318000"/>
            <a:ext cx="8615680" cy="14122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4E5A1-62FB-4816-AEF1-2ED3DC5716AA}"/>
              </a:ext>
            </a:extLst>
          </p:cNvPr>
          <p:cNvSpPr txBox="1"/>
          <p:nvPr/>
        </p:nvSpPr>
        <p:spPr>
          <a:xfrm>
            <a:off x="1098689" y="4624010"/>
            <a:ext cx="7378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push origin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63207-93BB-4DD6-B647-7F634896E9FB}"/>
              </a:ext>
            </a:extLst>
          </p:cNvPr>
          <p:cNvSpPr txBox="1"/>
          <p:nvPr/>
        </p:nvSpPr>
        <p:spPr>
          <a:xfrm>
            <a:off x="1098689" y="5024120"/>
            <a:ext cx="780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2973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760F7-37E7-4061-B464-9F0D0E7348E9}"/>
              </a:ext>
            </a:extLst>
          </p:cNvPr>
          <p:cNvSpPr txBox="1"/>
          <p:nvPr/>
        </p:nvSpPr>
        <p:spPr>
          <a:xfrm>
            <a:off x="914400" y="1667133"/>
            <a:ext cx="108508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it remote add</a:t>
            </a:r>
          </a:p>
          <a:p>
            <a:pPr algn="l" fontAlgn="base"/>
            <a:endParaRPr lang="en-US" sz="2000" b="1" i="0" dirty="0"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Connect your local repository with the one on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endParaRPr lang="en-US" sz="2000" b="1" i="0" dirty="0"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4E1F23-E8B7-4293-ACAA-3E86B6733253}"/>
              </a:ext>
            </a:extLst>
          </p:cNvPr>
          <p:cNvSpPr/>
          <p:nvPr/>
        </p:nvSpPr>
        <p:spPr>
          <a:xfrm>
            <a:off x="955040" y="4318000"/>
            <a:ext cx="8615680" cy="14122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4E5A1-62FB-4816-AEF1-2ED3DC5716AA}"/>
              </a:ext>
            </a:extLst>
          </p:cNvPr>
          <p:cNvSpPr txBox="1"/>
          <p:nvPr/>
        </p:nvSpPr>
        <p:spPr>
          <a:xfrm>
            <a:off x="1098689" y="4828197"/>
            <a:ext cx="822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remote add origin &lt;link&gt;</a:t>
            </a:r>
          </a:p>
        </p:txBody>
      </p:sp>
    </p:spTree>
    <p:extLst>
      <p:ext uri="{BB962C8B-B14F-4D97-AF65-F5344CB8AC3E}">
        <p14:creationId xmlns:p14="http://schemas.microsoft.com/office/powerpoint/2010/main" val="34520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760F7-37E7-4061-B464-9F0D0E7348E9}"/>
              </a:ext>
            </a:extLst>
          </p:cNvPr>
          <p:cNvSpPr txBox="1"/>
          <p:nvPr/>
        </p:nvSpPr>
        <p:spPr>
          <a:xfrm>
            <a:off x="914400" y="1667133"/>
            <a:ext cx="108508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600" b="1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git pull</a:t>
            </a:r>
          </a:p>
          <a:p>
            <a:pPr algn="l" fontAlgn="base"/>
            <a:endParaRPr lang="en-US" sz="2000" b="1" i="0" dirty="0"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opposite of git push. Copy code from your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repository to your local repository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4E1F23-E8B7-4293-ACAA-3E86B6733253}"/>
              </a:ext>
            </a:extLst>
          </p:cNvPr>
          <p:cNvSpPr/>
          <p:nvPr/>
        </p:nvSpPr>
        <p:spPr>
          <a:xfrm>
            <a:off x="955040" y="4318000"/>
            <a:ext cx="8615680" cy="14122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4E5A1-62FB-4816-AEF1-2ED3DC5716AA}"/>
              </a:ext>
            </a:extLst>
          </p:cNvPr>
          <p:cNvSpPr txBox="1"/>
          <p:nvPr/>
        </p:nvSpPr>
        <p:spPr>
          <a:xfrm>
            <a:off x="1098689" y="4828197"/>
            <a:ext cx="7378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0373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7E969-E369-45EC-9879-5ADDD022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423" y="1042993"/>
            <a:ext cx="1331918" cy="1331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35A71-1E39-429D-A0DF-8439074F0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9" y="1042993"/>
            <a:ext cx="1331918" cy="1331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007FA-3D95-47C7-9895-E39CD355F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41" y="1042993"/>
            <a:ext cx="1331918" cy="133191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D3AE85-8F6C-4070-B3F0-9A7320332E1B}"/>
              </a:ext>
            </a:extLst>
          </p:cNvPr>
          <p:cNvSpPr/>
          <p:nvPr/>
        </p:nvSpPr>
        <p:spPr>
          <a:xfrm>
            <a:off x="570162" y="4767309"/>
            <a:ext cx="2618912" cy="13319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index.html</a:t>
            </a:r>
          </a:p>
          <a:p>
            <a:pPr algn="ctr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styles.css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39F13-8775-47D1-9CE1-2ABC2B749376}"/>
              </a:ext>
            </a:extLst>
          </p:cNvPr>
          <p:cNvSpPr txBox="1"/>
          <p:nvPr/>
        </p:nvSpPr>
        <p:spPr>
          <a:xfrm>
            <a:off x="1055104" y="6099227"/>
            <a:ext cx="1649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Staging area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37069B-96CA-4543-92BC-A975B3496070}"/>
              </a:ext>
            </a:extLst>
          </p:cNvPr>
          <p:cNvCxnSpPr>
            <a:cxnSpLocks/>
          </p:cNvCxnSpPr>
          <p:nvPr/>
        </p:nvCxnSpPr>
        <p:spPr>
          <a:xfrm>
            <a:off x="2769833" y="1708952"/>
            <a:ext cx="2521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E9071F-27A0-4289-A13C-AB960A58F79B}"/>
              </a:ext>
            </a:extLst>
          </p:cNvPr>
          <p:cNvCxnSpPr>
            <a:cxnSpLocks/>
          </p:cNvCxnSpPr>
          <p:nvPr/>
        </p:nvCxnSpPr>
        <p:spPr>
          <a:xfrm>
            <a:off x="6917184" y="1708952"/>
            <a:ext cx="2521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09FC0E-3926-4DB2-A390-935C12EBBB45}"/>
              </a:ext>
            </a:extLst>
          </p:cNvPr>
          <p:cNvGrpSpPr/>
          <p:nvPr/>
        </p:nvGrpSpPr>
        <p:grpSpPr>
          <a:xfrm>
            <a:off x="4521446" y="4767309"/>
            <a:ext cx="3149107" cy="1003176"/>
            <a:chOff x="5743523" y="4261282"/>
            <a:chExt cx="5770484" cy="183823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F8DD04-5C0B-48C6-8577-426AEFE9450B}"/>
                </a:ext>
              </a:extLst>
            </p:cNvPr>
            <p:cNvSpPr/>
            <p:nvPr/>
          </p:nvSpPr>
          <p:spPr>
            <a:xfrm>
              <a:off x="5743523" y="4261282"/>
              <a:ext cx="5726097" cy="1838239"/>
            </a:xfrm>
            <a:prstGeom prst="roundRect">
              <a:avLst>
                <a:gd name="adj" fmla="val 744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90E31-2CAD-4964-A766-92D8C6FC3FA3}"/>
                </a:ext>
              </a:extLst>
            </p:cNvPr>
            <p:cNvSpPr txBox="1"/>
            <p:nvPr/>
          </p:nvSpPr>
          <p:spPr>
            <a:xfrm>
              <a:off x="5787910" y="4570756"/>
              <a:ext cx="5726097" cy="507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Version 3            034rd9    	     1 second ago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8E54BD-CB9B-4992-A8B2-0FA6916DDB77}"/>
                </a:ext>
              </a:extLst>
            </p:cNvPr>
            <p:cNvSpPr txBox="1"/>
            <p:nvPr/>
          </p:nvSpPr>
          <p:spPr>
            <a:xfrm>
              <a:off x="5787912" y="4970249"/>
              <a:ext cx="5655074" cy="507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Version 2	     03db16    	     55 days ago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FDFB8A8-F78B-49C2-952E-0CF900C84310}"/>
              </a:ext>
            </a:extLst>
          </p:cNvPr>
          <p:cNvSpPr txBox="1"/>
          <p:nvPr/>
        </p:nvSpPr>
        <p:spPr>
          <a:xfrm>
            <a:off x="4545670" y="5382084"/>
            <a:ext cx="3086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Version 1	     03dn46    	     65 days ago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56211C-70FC-46C2-9C58-CCCCB206BE78}"/>
              </a:ext>
            </a:extLst>
          </p:cNvPr>
          <p:cNvSpPr txBox="1"/>
          <p:nvPr/>
        </p:nvSpPr>
        <p:spPr>
          <a:xfrm>
            <a:off x="5112932" y="5827971"/>
            <a:ext cx="1649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Added to version control system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4F86B3D-8A15-4D75-BB48-84270CE40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5" y="4668329"/>
            <a:ext cx="812733" cy="81273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6603563-A7C6-4739-A342-B9BAE90D6E22}"/>
              </a:ext>
            </a:extLst>
          </p:cNvPr>
          <p:cNvSpPr txBox="1"/>
          <p:nvPr/>
        </p:nvSpPr>
        <p:spPr>
          <a:xfrm>
            <a:off x="9488883" y="5770485"/>
            <a:ext cx="1649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Code is now on </a:t>
            </a:r>
            <a:r>
              <a:rPr lang="en-IN" dirty="0" err="1">
                <a:solidFill>
                  <a:schemeClr val="bg1"/>
                </a:solidFill>
              </a:rPr>
              <a:t>github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8437C-9B14-4D7D-959F-2A7E3A9BAEF4}"/>
              </a:ext>
            </a:extLst>
          </p:cNvPr>
          <p:cNvSpPr txBox="1"/>
          <p:nvPr/>
        </p:nvSpPr>
        <p:spPr>
          <a:xfrm>
            <a:off x="1055103" y="3146227"/>
            <a:ext cx="1649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 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85E993-6474-4ED8-9341-50917613779D}"/>
              </a:ext>
            </a:extLst>
          </p:cNvPr>
          <p:cNvSpPr txBox="1"/>
          <p:nvPr/>
        </p:nvSpPr>
        <p:spPr>
          <a:xfrm>
            <a:off x="5080919" y="3144529"/>
            <a:ext cx="2030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 commit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BAB3C8-82A7-4E2D-A22C-419EEDED167B}"/>
              </a:ext>
            </a:extLst>
          </p:cNvPr>
          <p:cNvSpPr txBox="1"/>
          <p:nvPr/>
        </p:nvSpPr>
        <p:spPr>
          <a:xfrm>
            <a:off x="9219393" y="3144529"/>
            <a:ext cx="2030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 push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36362-ECE5-4943-BF18-8E56EBFECB4C}"/>
              </a:ext>
            </a:extLst>
          </p:cNvPr>
          <p:cNvCxnSpPr>
            <a:cxnSpLocks/>
          </p:cNvCxnSpPr>
          <p:nvPr/>
        </p:nvCxnSpPr>
        <p:spPr>
          <a:xfrm>
            <a:off x="3506679" y="5352493"/>
            <a:ext cx="81873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A1CE1A-05DC-4B80-BBA9-BAAC83E7AF71}"/>
              </a:ext>
            </a:extLst>
          </p:cNvPr>
          <p:cNvCxnSpPr>
            <a:cxnSpLocks/>
          </p:cNvCxnSpPr>
          <p:nvPr/>
        </p:nvCxnSpPr>
        <p:spPr>
          <a:xfrm>
            <a:off x="7831584" y="5268897"/>
            <a:ext cx="146333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38" grpId="0"/>
      <p:bldP spid="39" grpId="0"/>
      <p:bldP spid="42" grpId="0"/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IS GIT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ACA8F-D7AF-4ADF-A226-9A60EBB1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78" y="2336098"/>
            <a:ext cx="2185803" cy="218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C2068B-6C4D-4D98-8DD4-EBC052EA25E2}"/>
              </a:ext>
            </a:extLst>
          </p:cNvPr>
          <p:cNvSpPr txBox="1"/>
          <p:nvPr/>
        </p:nvSpPr>
        <p:spPr>
          <a:xfrm>
            <a:off x="4705164" y="2074488"/>
            <a:ext cx="626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Version Control System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7A430-5E2A-460C-AAA8-6E44CF256933}"/>
              </a:ext>
            </a:extLst>
          </p:cNvPr>
          <p:cNvCxnSpPr/>
          <p:nvPr/>
        </p:nvCxnSpPr>
        <p:spPr>
          <a:xfrm>
            <a:off x="4785064" y="2672175"/>
            <a:ext cx="2086253" cy="0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4176E-D9E7-4E06-9531-407626FD727C}"/>
              </a:ext>
            </a:extLst>
          </p:cNvPr>
          <p:cNvCxnSpPr>
            <a:cxnSpLocks/>
          </p:cNvCxnSpPr>
          <p:nvPr/>
        </p:nvCxnSpPr>
        <p:spPr>
          <a:xfrm>
            <a:off x="5828190" y="2672175"/>
            <a:ext cx="0" cy="1429308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DB4F21-09C2-4A72-A130-1FAB22FAC2D2}"/>
              </a:ext>
            </a:extLst>
          </p:cNvPr>
          <p:cNvSpPr txBox="1"/>
          <p:nvPr/>
        </p:nvSpPr>
        <p:spPr>
          <a:xfrm>
            <a:off x="5052872" y="4079292"/>
            <a:ext cx="4931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source code is freely available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92054E-E431-4643-9739-C9E32D49C125}"/>
              </a:ext>
            </a:extLst>
          </p:cNvPr>
          <p:cNvCxnSpPr>
            <a:cxnSpLocks/>
          </p:cNvCxnSpPr>
          <p:nvPr/>
        </p:nvCxnSpPr>
        <p:spPr>
          <a:xfrm>
            <a:off x="7013363" y="2672175"/>
            <a:ext cx="3799639" cy="0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912650-2826-4CD5-836D-D981B71CEFE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913182" y="2672175"/>
            <a:ext cx="0" cy="2325953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67304E-7899-42CD-B39C-147C407465F5}"/>
              </a:ext>
            </a:extLst>
          </p:cNvPr>
          <p:cNvSpPr txBox="1"/>
          <p:nvPr/>
        </p:nvSpPr>
        <p:spPr>
          <a:xfrm>
            <a:off x="8650129" y="49981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086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2" grpId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1A527-20F9-4B3B-B4BF-12058F301ACD}"/>
              </a:ext>
            </a:extLst>
          </p:cNvPr>
          <p:cNvSpPr txBox="1"/>
          <p:nvPr/>
        </p:nvSpPr>
        <p:spPr>
          <a:xfrm>
            <a:off x="2207580" y="79899"/>
            <a:ext cx="7776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 PUSH AND PULL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51D30B-8D30-4B3D-967F-597DCFC41282}"/>
              </a:ext>
            </a:extLst>
          </p:cNvPr>
          <p:cNvGrpSpPr/>
          <p:nvPr/>
        </p:nvGrpSpPr>
        <p:grpSpPr>
          <a:xfrm>
            <a:off x="2290438" y="5328362"/>
            <a:ext cx="2225762" cy="1235865"/>
            <a:chOff x="1819180" y="4923495"/>
            <a:chExt cx="3309580" cy="18376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4C12A0-2AB7-4DD4-BFFC-1FBFB327E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180" y="4923495"/>
              <a:ext cx="1326166" cy="132616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6A480B-D1F9-46B5-A39E-9C59F00272FC}"/>
                </a:ext>
              </a:extLst>
            </p:cNvPr>
            <p:cNvSpPr/>
            <p:nvPr/>
          </p:nvSpPr>
          <p:spPr>
            <a:xfrm>
              <a:off x="3302482" y="5223796"/>
              <a:ext cx="1532335" cy="1097106"/>
            </a:xfrm>
            <a:prstGeom prst="roundRect">
              <a:avLst>
                <a:gd name="adj" fmla="val 570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51B6CC-8753-4C8C-BC9D-53E064616692}"/>
                </a:ext>
              </a:extLst>
            </p:cNvPr>
            <p:cNvSpPr txBox="1"/>
            <p:nvPr/>
          </p:nvSpPr>
          <p:spPr>
            <a:xfrm>
              <a:off x="3302482" y="5452740"/>
              <a:ext cx="1532334" cy="297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rgbClr val="0070C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index.html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36AE93-7149-4F47-94A9-94928B288C2C}"/>
                </a:ext>
              </a:extLst>
            </p:cNvPr>
            <p:cNvSpPr txBox="1"/>
            <p:nvPr/>
          </p:nvSpPr>
          <p:spPr>
            <a:xfrm>
              <a:off x="3303462" y="5678182"/>
              <a:ext cx="1532334" cy="297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rgbClr val="0070C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styles.css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4195E1-CF5B-4737-A572-59CAC9F056ED}"/>
                </a:ext>
              </a:extLst>
            </p:cNvPr>
            <p:cNvSpPr txBox="1"/>
            <p:nvPr/>
          </p:nvSpPr>
          <p:spPr>
            <a:xfrm>
              <a:off x="2337424" y="6303509"/>
              <a:ext cx="2285942" cy="457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Local repository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161263-4E33-48F7-99C6-496388B7AAB4}"/>
                </a:ext>
              </a:extLst>
            </p:cNvPr>
            <p:cNvSpPr txBox="1"/>
            <p:nvPr/>
          </p:nvSpPr>
          <p:spPr>
            <a:xfrm>
              <a:off x="3596426" y="4941466"/>
              <a:ext cx="1532334" cy="297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MY WEBSITE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A56DC-B6F4-45F1-8471-CE3A4F18D8FC}"/>
              </a:ext>
            </a:extLst>
          </p:cNvPr>
          <p:cNvGrpSpPr/>
          <p:nvPr/>
        </p:nvGrpSpPr>
        <p:grpSpPr>
          <a:xfrm>
            <a:off x="2329529" y="1206298"/>
            <a:ext cx="2156222" cy="1270365"/>
            <a:chOff x="3603593" y="535737"/>
            <a:chExt cx="3311060" cy="19507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C6E55DF-40DB-436D-B0DD-2D56A80405EB}"/>
                </a:ext>
              </a:extLst>
            </p:cNvPr>
            <p:cNvSpPr/>
            <p:nvPr/>
          </p:nvSpPr>
          <p:spPr>
            <a:xfrm>
              <a:off x="5088375" y="1212560"/>
              <a:ext cx="1532335" cy="1097106"/>
            </a:xfrm>
            <a:prstGeom prst="roundRect">
              <a:avLst>
                <a:gd name="adj" fmla="val 570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5CB5A3-A774-4A03-B58F-8601713520E6}"/>
                </a:ext>
              </a:extLst>
            </p:cNvPr>
            <p:cNvSpPr txBox="1"/>
            <p:nvPr/>
          </p:nvSpPr>
          <p:spPr>
            <a:xfrm>
              <a:off x="5088375" y="1441504"/>
              <a:ext cx="1532335" cy="307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rgbClr val="0070C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index.html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743444-2464-439D-A060-77F955B6EC1C}"/>
                </a:ext>
              </a:extLst>
            </p:cNvPr>
            <p:cNvSpPr txBox="1"/>
            <p:nvPr/>
          </p:nvSpPr>
          <p:spPr>
            <a:xfrm>
              <a:off x="5089355" y="1666946"/>
              <a:ext cx="1532335" cy="307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rgbClr val="0070C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styles.css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0CC26B-C317-44CB-AB5F-A5BC2CD3E36C}"/>
                </a:ext>
              </a:extLst>
            </p:cNvPr>
            <p:cNvSpPr txBox="1"/>
            <p:nvPr/>
          </p:nvSpPr>
          <p:spPr>
            <a:xfrm>
              <a:off x="5382318" y="930230"/>
              <a:ext cx="1532335" cy="307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MY WEBSITE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8949683-A38C-41BC-924E-10DAD1D6E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593" y="1161062"/>
              <a:ext cx="1325427" cy="132542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D36E2C-A149-43BF-89B0-249E01051A5E}"/>
                </a:ext>
              </a:extLst>
            </p:cNvPr>
            <p:cNvSpPr txBox="1"/>
            <p:nvPr/>
          </p:nvSpPr>
          <p:spPr>
            <a:xfrm>
              <a:off x="3986896" y="535737"/>
              <a:ext cx="2681707" cy="47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Remote repository </a:t>
              </a:r>
            </a:p>
          </p:txBody>
        </p:sp>
      </p:grpSp>
      <p:sp>
        <p:nvSpPr>
          <p:cNvPr id="19" name="Arrow: Up 18">
            <a:extLst>
              <a:ext uri="{FF2B5EF4-FFF2-40B4-BE49-F238E27FC236}">
                <a16:creationId xmlns:a16="http://schemas.microsoft.com/office/drawing/2014/main" id="{4F3CF914-9C7C-4A35-82F7-B41399873984}"/>
              </a:ext>
            </a:extLst>
          </p:cNvPr>
          <p:cNvSpPr/>
          <p:nvPr/>
        </p:nvSpPr>
        <p:spPr>
          <a:xfrm>
            <a:off x="3192671" y="2782748"/>
            <a:ext cx="360023" cy="2194636"/>
          </a:xfrm>
          <a:prstGeom prst="upArrow">
            <a:avLst>
              <a:gd name="adj1" fmla="val 50000"/>
              <a:gd name="adj2" fmla="val 746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1F71B6-F732-438A-88CC-46DE38457A26}"/>
              </a:ext>
            </a:extLst>
          </p:cNvPr>
          <p:cNvGrpSpPr/>
          <p:nvPr/>
        </p:nvGrpSpPr>
        <p:grpSpPr>
          <a:xfrm>
            <a:off x="7636711" y="5328362"/>
            <a:ext cx="2225762" cy="1235865"/>
            <a:chOff x="1819180" y="4923495"/>
            <a:chExt cx="3309580" cy="183766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D1205A-B093-4527-BDED-DC6A11EA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180" y="4923495"/>
              <a:ext cx="1326166" cy="1326166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E86CA00-C150-4688-BF34-65BA49FFC542}"/>
                </a:ext>
              </a:extLst>
            </p:cNvPr>
            <p:cNvSpPr/>
            <p:nvPr/>
          </p:nvSpPr>
          <p:spPr>
            <a:xfrm>
              <a:off x="3302482" y="5223796"/>
              <a:ext cx="1532335" cy="1097106"/>
            </a:xfrm>
            <a:prstGeom prst="roundRect">
              <a:avLst>
                <a:gd name="adj" fmla="val 570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128990-9A69-4EB4-8F72-614878E66203}"/>
                </a:ext>
              </a:extLst>
            </p:cNvPr>
            <p:cNvSpPr txBox="1"/>
            <p:nvPr/>
          </p:nvSpPr>
          <p:spPr>
            <a:xfrm>
              <a:off x="3302482" y="5452740"/>
              <a:ext cx="1532334" cy="297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rgbClr val="0070C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index.html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787035-98A2-4768-A3CC-313B0EEF0561}"/>
                </a:ext>
              </a:extLst>
            </p:cNvPr>
            <p:cNvSpPr txBox="1"/>
            <p:nvPr/>
          </p:nvSpPr>
          <p:spPr>
            <a:xfrm>
              <a:off x="3303462" y="5678182"/>
              <a:ext cx="1532334" cy="297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rgbClr val="0070C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styles.css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D8BD2E-720C-4AB8-A435-33FA7EB4CA75}"/>
                </a:ext>
              </a:extLst>
            </p:cNvPr>
            <p:cNvSpPr txBox="1"/>
            <p:nvPr/>
          </p:nvSpPr>
          <p:spPr>
            <a:xfrm>
              <a:off x="2337424" y="6303509"/>
              <a:ext cx="2285942" cy="457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Local repository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509813-3F48-44AD-8BAD-B385B0B1B80E}"/>
                </a:ext>
              </a:extLst>
            </p:cNvPr>
            <p:cNvSpPr txBox="1"/>
            <p:nvPr/>
          </p:nvSpPr>
          <p:spPr>
            <a:xfrm>
              <a:off x="3596426" y="4941466"/>
              <a:ext cx="1532334" cy="297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MY WEBSITE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9799E4-0D6B-4124-ADFE-F7500AFC1410}"/>
              </a:ext>
            </a:extLst>
          </p:cNvPr>
          <p:cNvGrpSpPr/>
          <p:nvPr/>
        </p:nvGrpSpPr>
        <p:grpSpPr>
          <a:xfrm>
            <a:off x="7675802" y="1206298"/>
            <a:ext cx="2156222" cy="1270365"/>
            <a:chOff x="3603593" y="535737"/>
            <a:chExt cx="3311060" cy="195075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63A7904-6E69-416F-B11E-3B51A5CB5AD6}"/>
                </a:ext>
              </a:extLst>
            </p:cNvPr>
            <p:cNvSpPr/>
            <p:nvPr/>
          </p:nvSpPr>
          <p:spPr>
            <a:xfrm>
              <a:off x="5088375" y="1212560"/>
              <a:ext cx="1532335" cy="1097106"/>
            </a:xfrm>
            <a:prstGeom prst="roundRect">
              <a:avLst>
                <a:gd name="adj" fmla="val 570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IN" sz="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B4DD4C-4FD2-4DB1-B362-38C6869C3B6A}"/>
                </a:ext>
              </a:extLst>
            </p:cNvPr>
            <p:cNvSpPr txBox="1"/>
            <p:nvPr/>
          </p:nvSpPr>
          <p:spPr>
            <a:xfrm>
              <a:off x="5088375" y="1441504"/>
              <a:ext cx="1532335" cy="307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rgbClr val="0070C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index.html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7A1D33-DBF6-4F6B-946E-241BC8EEAD5A}"/>
                </a:ext>
              </a:extLst>
            </p:cNvPr>
            <p:cNvSpPr txBox="1"/>
            <p:nvPr/>
          </p:nvSpPr>
          <p:spPr>
            <a:xfrm>
              <a:off x="5089355" y="1666946"/>
              <a:ext cx="1532335" cy="307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rgbClr val="0070C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styles.css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2555B2-F36D-4877-970D-4E9FD0E69594}"/>
                </a:ext>
              </a:extLst>
            </p:cNvPr>
            <p:cNvSpPr txBox="1"/>
            <p:nvPr/>
          </p:nvSpPr>
          <p:spPr>
            <a:xfrm>
              <a:off x="5382318" y="930230"/>
              <a:ext cx="1532335" cy="307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MY WEBSITE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08B9FA2-58C1-4AB5-BB95-FC04A813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593" y="1161062"/>
              <a:ext cx="1325427" cy="132542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CBC744-137B-4AD0-BB37-4025CD84C7EE}"/>
                </a:ext>
              </a:extLst>
            </p:cNvPr>
            <p:cNvSpPr txBox="1"/>
            <p:nvPr/>
          </p:nvSpPr>
          <p:spPr>
            <a:xfrm>
              <a:off x="3986896" y="535737"/>
              <a:ext cx="2681707" cy="47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Remote repository </a:t>
              </a:r>
            </a:p>
          </p:txBody>
        </p:sp>
      </p:grpSp>
      <p:sp>
        <p:nvSpPr>
          <p:cNvPr id="34" name="Arrow: Up 33">
            <a:extLst>
              <a:ext uri="{FF2B5EF4-FFF2-40B4-BE49-F238E27FC236}">
                <a16:creationId xmlns:a16="http://schemas.microsoft.com/office/drawing/2014/main" id="{143BE555-84ED-40D2-B9D2-A9E69E00FCD4}"/>
              </a:ext>
            </a:extLst>
          </p:cNvPr>
          <p:cNvSpPr/>
          <p:nvPr/>
        </p:nvSpPr>
        <p:spPr>
          <a:xfrm rot="10800000">
            <a:off x="8538944" y="2782748"/>
            <a:ext cx="360023" cy="2194636"/>
          </a:xfrm>
          <a:prstGeom prst="upArrow">
            <a:avLst>
              <a:gd name="adj1" fmla="val 50000"/>
              <a:gd name="adj2" fmla="val 746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4F7A02-98B0-48E9-94E0-2A04D35F2D4F}"/>
              </a:ext>
            </a:extLst>
          </p:cNvPr>
          <p:cNvSpPr txBox="1"/>
          <p:nvPr/>
        </p:nvSpPr>
        <p:spPr>
          <a:xfrm>
            <a:off x="1487752" y="3610125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 push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6BD23E-1E2A-4D72-B3B5-4A3631169161}"/>
              </a:ext>
            </a:extLst>
          </p:cNvPr>
          <p:cNvSpPr txBox="1"/>
          <p:nvPr/>
        </p:nvSpPr>
        <p:spPr>
          <a:xfrm>
            <a:off x="8890237" y="3375939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68140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 animBg="1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ERRORS IN GIT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4E5A1-62FB-4816-AEF1-2ED3DC5716AA}"/>
              </a:ext>
            </a:extLst>
          </p:cNvPr>
          <p:cNvSpPr txBox="1"/>
          <p:nvPr/>
        </p:nvSpPr>
        <p:spPr>
          <a:xfrm>
            <a:off x="1826658" y="1792032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BAC24-C3BE-4BFC-A9AF-2A3A0F58F423}"/>
              </a:ext>
            </a:extLst>
          </p:cNvPr>
          <p:cNvSpPr txBox="1"/>
          <p:nvPr/>
        </p:nvSpPr>
        <p:spPr>
          <a:xfrm>
            <a:off x="8449400" y="1792033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 log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1EF777-1A78-47F3-A7E0-38CA86DDA4D4}"/>
              </a:ext>
            </a:extLst>
          </p:cNvPr>
          <p:cNvSpPr/>
          <p:nvPr/>
        </p:nvSpPr>
        <p:spPr>
          <a:xfrm>
            <a:off x="266178" y="4255857"/>
            <a:ext cx="5829821" cy="14122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A7E8E-63E8-49F9-9377-57307493438A}"/>
              </a:ext>
            </a:extLst>
          </p:cNvPr>
          <p:cNvSpPr txBox="1"/>
          <p:nvPr/>
        </p:nvSpPr>
        <p:spPr>
          <a:xfrm>
            <a:off x="338002" y="4761922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status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1C800B-FE5E-4FEB-9CF6-DD10A2EDF96B}"/>
              </a:ext>
            </a:extLst>
          </p:cNvPr>
          <p:cNvSpPr/>
          <p:nvPr/>
        </p:nvSpPr>
        <p:spPr>
          <a:xfrm>
            <a:off x="6167823" y="4255857"/>
            <a:ext cx="5829821" cy="14122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83DB4-D68C-4F18-8D62-50AF08CB7DB5}"/>
              </a:ext>
            </a:extLst>
          </p:cNvPr>
          <p:cNvSpPr txBox="1"/>
          <p:nvPr/>
        </p:nvSpPr>
        <p:spPr>
          <a:xfrm>
            <a:off x="6239647" y="4761922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C:\Users\UserName\myWebsite&gt; git log</a:t>
            </a:r>
          </a:p>
        </p:txBody>
      </p:sp>
    </p:spTree>
    <p:extLst>
      <p:ext uri="{BB962C8B-B14F-4D97-AF65-F5344CB8AC3E}">
        <p14:creationId xmlns:p14="http://schemas.microsoft.com/office/powerpoint/2010/main" val="194211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B3515-0B58-47C4-B289-69F229026E4A}"/>
              </a:ext>
            </a:extLst>
          </p:cNvPr>
          <p:cNvSpPr txBox="1"/>
          <p:nvPr/>
        </p:nvSpPr>
        <p:spPr>
          <a:xfrm>
            <a:off x="2207580" y="139420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9194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081C9-C46F-45D6-9F6A-9D1D5A8554DB}"/>
              </a:ext>
            </a:extLst>
          </p:cNvPr>
          <p:cNvSpPr txBox="1"/>
          <p:nvPr/>
        </p:nvSpPr>
        <p:spPr>
          <a:xfrm>
            <a:off x="3009193" y="1412634"/>
            <a:ext cx="617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System that records changes to a 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1FAEB-16B8-42BD-9023-FE04784D62B0}"/>
              </a:ext>
            </a:extLst>
          </p:cNvPr>
          <p:cNvSpPr/>
          <p:nvPr/>
        </p:nvSpPr>
        <p:spPr>
          <a:xfrm>
            <a:off x="5743523" y="2344268"/>
            <a:ext cx="5726097" cy="3755254"/>
          </a:xfrm>
          <a:prstGeom prst="roundRect">
            <a:avLst>
              <a:gd name="adj" fmla="val 744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44F2E-4B43-40BA-A76B-F745DCE368CA}"/>
              </a:ext>
            </a:extLst>
          </p:cNvPr>
          <p:cNvSpPr txBox="1"/>
          <p:nvPr/>
        </p:nvSpPr>
        <p:spPr>
          <a:xfrm>
            <a:off x="5814544" y="2583402"/>
            <a:ext cx="56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Version 8	                  03ebdc    		       2 minutes ago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E424A9-AF54-4BE1-B305-E626C2DB2CD5}"/>
              </a:ext>
            </a:extLst>
          </p:cNvPr>
          <p:cNvCxnSpPr/>
          <p:nvPr/>
        </p:nvCxnSpPr>
        <p:spPr>
          <a:xfrm>
            <a:off x="5879541" y="2937123"/>
            <a:ext cx="537099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00CCDD-14FB-4ADE-A86E-E01DE7A743F4}"/>
              </a:ext>
            </a:extLst>
          </p:cNvPr>
          <p:cNvSpPr txBox="1"/>
          <p:nvPr/>
        </p:nvSpPr>
        <p:spPr>
          <a:xfrm>
            <a:off x="5798265" y="2984378"/>
            <a:ext cx="56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Version 7		03rbnc    		       yesterday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16C56-E604-4B36-B1D9-C4F8091EAD6C}"/>
              </a:ext>
            </a:extLst>
          </p:cNvPr>
          <p:cNvCxnSpPr/>
          <p:nvPr/>
        </p:nvCxnSpPr>
        <p:spPr>
          <a:xfrm>
            <a:off x="5871854" y="3336095"/>
            <a:ext cx="537099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76EBD5-DCE1-4F50-B0F9-6214CDDD69ED}"/>
              </a:ext>
            </a:extLst>
          </p:cNvPr>
          <p:cNvSpPr txBox="1"/>
          <p:nvPr/>
        </p:nvSpPr>
        <p:spPr>
          <a:xfrm>
            <a:off x="5798267" y="3383871"/>
            <a:ext cx="56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Version 6		035bvc    		       2 days ago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E4325E-7ECE-4FE6-8042-429C5417812A}"/>
              </a:ext>
            </a:extLst>
          </p:cNvPr>
          <p:cNvCxnSpPr/>
          <p:nvPr/>
        </p:nvCxnSpPr>
        <p:spPr>
          <a:xfrm>
            <a:off x="5880734" y="3735588"/>
            <a:ext cx="537099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33494A-FE63-497D-9A73-2DEC156C29D6}"/>
              </a:ext>
            </a:extLst>
          </p:cNvPr>
          <p:cNvSpPr txBox="1"/>
          <p:nvPr/>
        </p:nvSpPr>
        <p:spPr>
          <a:xfrm>
            <a:off x="5807145" y="3774492"/>
            <a:ext cx="56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Version 5		037b0c    		       20 days ago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87C826-AFCF-45E3-B416-BC5F0CBB2B24}"/>
              </a:ext>
            </a:extLst>
          </p:cNvPr>
          <p:cNvCxnSpPr/>
          <p:nvPr/>
        </p:nvCxnSpPr>
        <p:spPr>
          <a:xfrm>
            <a:off x="5880734" y="4126209"/>
            <a:ext cx="537099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0BF10B-2315-4077-B719-585A1F233A27}"/>
              </a:ext>
            </a:extLst>
          </p:cNvPr>
          <p:cNvSpPr txBox="1"/>
          <p:nvPr/>
        </p:nvSpPr>
        <p:spPr>
          <a:xfrm>
            <a:off x="5804189" y="4169779"/>
            <a:ext cx="56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Version 4		03egdc    		       35 days ago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1B87A6-DA78-4F5C-B182-AC2AB4876A61}"/>
              </a:ext>
            </a:extLst>
          </p:cNvPr>
          <p:cNvCxnSpPr/>
          <p:nvPr/>
        </p:nvCxnSpPr>
        <p:spPr>
          <a:xfrm>
            <a:off x="5877778" y="4521496"/>
            <a:ext cx="537099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8B53FA-2D7B-410D-8F8F-2E1E2D82F176}"/>
              </a:ext>
            </a:extLst>
          </p:cNvPr>
          <p:cNvSpPr txBox="1"/>
          <p:nvPr/>
        </p:nvSpPr>
        <p:spPr>
          <a:xfrm>
            <a:off x="5787910" y="4570755"/>
            <a:ext cx="56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Version 3		034rd9    		       50 days ago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726446-FF16-4BE2-A6E4-8E4F557330D7}"/>
              </a:ext>
            </a:extLst>
          </p:cNvPr>
          <p:cNvCxnSpPr/>
          <p:nvPr/>
        </p:nvCxnSpPr>
        <p:spPr>
          <a:xfrm>
            <a:off x="5861499" y="4922472"/>
            <a:ext cx="537099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EB4454-5454-4C80-AB7D-BA14B5FF2259}"/>
              </a:ext>
            </a:extLst>
          </p:cNvPr>
          <p:cNvSpPr txBox="1"/>
          <p:nvPr/>
        </p:nvSpPr>
        <p:spPr>
          <a:xfrm>
            <a:off x="5787912" y="4970248"/>
            <a:ext cx="56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Version 2		03db16    		       55 days ago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914625-65F7-40F7-845D-EF99CFD157DB}"/>
              </a:ext>
            </a:extLst>
          </p:cNvPr>
          <p:cNvCxnSpPr/>
          <p:nvPr/>
        </p:nvCxnSpPr>
        <p:spPr>
          <a:xfrm>
            <a:off x="5870379" y="5321965"/>
            <a:ext cx="537099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2C7E36-7D4A-48BB-BEF3-94859530B87B}"/>
              </a:ext>
            </a:extLst>
          </p:cNvPr>
          <p:cNvSpPr txBox="1"/>
          <p:nvPr/>
        </p:nvSpPr>
        <p:spPr>
          <a:xfrm>
            <a:off x="5796790" y="5360869"/>
            <a:ext cx="56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Version 1		03vbrc    		       2 months ago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58A947-0707-4A7E-B953-734D1EC8CE68}"/>
              </a:ext>
            </a:extLst>
          </p:cNvPr>
          <p:cNvSpPr/>
          <p:nvPr/>
        </p:nvSpPr>
        <p:spPr>
          <a:xfrm>
            <a:off x="683581" y="2450237"/>
            <a:ext cx="1695635" cy="2219417"/>
          </a:xfrm>
          <a:prstGeom prst="roundRect">
            <a:avLst>
              <a:gd name="adj" fmla="val 570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&lt;html&gt;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&lt;head&gt; 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&lt;/head&gt;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&lt;body&gt;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&lt;/body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&lt;/html&gt;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A7B952-19C0-45C5-B869-2250DBDCFB29}"/>
              </a:ext>
            </a:extLst>
          </p:cNvPr>
          <p:cNvSpPr txBox="1"/>
          <p:nvPr/>
        </p:nvSpPr>
        <p:spPr>
          <a:xfrm>
            <a:off x="7771618" y="6130294"/>
            <a:ext cx="17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Record History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0E8D6C6-86A6-40DD-8B7F-7150A4C8B1F9}"/>
              </a:ext>
            </a:extLst>
          </p:cNvPr>
          <p:cNvSpPr/>
          <p:nvPr/>
        </p:nvSpPr>
        <p:spPr>
          <a:xfrm>
            <a:off x="2558250" y="2450237"/>
            <a:ext cx="1695635" cy="2219417"/>
          </a:xfrm>
          <a:prstGeom prst="roundRect">
            <a:avLst>
              <a:gd name="adj" fmla="val 570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&lt;html&gt;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&lt;head&gt; 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&lt;/head&gt;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&lt;body&gt;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&lt;div&gt;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&lt;/div&gt;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&lt;/body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&lt;/html&gt;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7210560-3F99-426F-8AF4-62ECF0C28C6A}"/>
              </a:ext>
            </a:extLst>
          </p:cNvPr>
          <p:cNvCxnSpPr>
            <a:cxnSpLocks/>
            <a:stCxn id="16" idx="2"/>
            <a:endCxn id="30" idx="1"/>
          </p:cNvCxnSpPr>
          <p:nvPr/>
        </p:nvCxnSpPr>
        <p:spPr>
          <a:xfrm rot="16200000" flipH="1">
            <a:off x="3241542" y="2959510"/>
            <a:ext cx="845104" cy="4265391"/>
          </a:xfrm>
          <a:prstGeom prst="curvedConnector2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CE24A10-4D45-4EB5-B6BE-128002078846}"/>
              </a:ext>
            </a:extLst>
          </p:cNvPr>
          <p:cNvCxnSpPr>
            <a:cxnSpLocks/>
            <a:stCxn id="33" idx="2"/>
            <a:endCxn id="28" idx="1"/>
          </p:cNvCxnSpPr>
          <p:nvPr/>
        </p:nvCxnSpPr>
        <p:spPr>
          <a:xfrm rot="16200000" flipH="1">
            <a:off x="4369749" y="3705973"/>
            <a:ext cx="454483" cy="2381844"/>
          </a:xfrm>
          <a:prstGeom prst="curvedConnector2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9519E1-3D8B-4222-B05D-23879A476025}"/>
              </a:ext>
            </a:extLst>
          </p:cNvPr>
          <p:cNvSpPr txBox="1"/>
          <p:nvPr/>
        </p:nvSpPr>
        <p:spPr>
          <a:xfrm>
            <a:off x="1334068" y="215960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DF7EB5-C0D3-4A48-AA19-B302EA68BA47}"/>
              </a:ext>
            </a:extLst>
          </p:cNvPr>
          <p:cNvSpPr txBox="1"/>
          <p:nvPr/>
        </p:nvSpPr>
        <p:spPr>
          <a:xfrm>
            <a:off x="3207070" y="215960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9386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  <p:bldP spid="17" grpId="0"/>
      <p:bldP spid="20" grpId="0"/>
      <p:bldP spid="22" grpId="0"/>
      <p:bldP spid="24" grpId="0"/>
      <p:bldP spid="26" grpId="0"/>
      <p:bldP spid="28" grpId="0"/>
      <p:bldP spid="30" grpId="0"/>
      <p:bldP spid="16" grpId="0" animBg="1"/>
      <p:bldP spid="32" grpId="0"/>
      <p:bldP spid="33" grpId="0" animBg="1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060595-56C6-46CA-8BFE-BCBE7564D9BD}"/>
              </a:ext>
            </a:extLst>
          </p:cNvPr>
          <p:cNvCxnSpPr>
            <a:cxnSpLocks/>
          </p:cNvCxnSpPr>
          <p:nvPr/>
        </p:nvCxnSpPr>
        <p:spPr>
          <a:xfrm>
            <a:off x="751687" y="3429000"/>
            <a:ext cx="544591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186432" y="79899"/>
            <a:ext cx="1170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 VERSION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97C06-154E-4A89-BC90-DEB30B203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8" y="3014563"/>
            <a:ext cx="914094" cy="914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A35C4-13CC-453B-B2A2-D49355BCB2F9}"/>
              </a:ext>
            </a:extLst>
          </p:cNvPr>
          <p:cNvSpPr txBox="1"/>
          <p:nvPr/>
        </p:nvSpPr>
        <p:spPr>
          <a:xfrm>
            <a:off x="294640" y="3928657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Books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5C4669-DB74-4DBB-8CD1-7E2694108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26" y="2957172"/>
            <a:ext cx="929330" cy="9293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AAAC3D9-5209-4322-A6B4-1A3BBB45ED22}"/>
              </a:ext>
            </a:extLst>
          </p:cNvPr>
          <p:cNvSpPr txBox="1"/>
          <p:nvPr/>
        </p:nvSpPr>
        <p:spPr>
          <a:xfrm>
            <a:off x="2281542" y="302889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E6F16F-7638-41AE-99FA-AB79D790AA29}"/>
              </a:ext>
            </a:extLst>
          </p:cNvPr>
          <p:cNvSpPr txBox="1"/>
          <p:nvPr/>
        </p:nvSpPr>
        <p:spPr>
          <a:xfrm>
            <a:off x="4745338" y="3021727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522D10-FFBC-4D74-85E8-32B13D1AB549}"/>
              </a:ext>
            </a:extLst>
          </p:cNvPr>
          <p:cNvSpPr txBox="1"/>
          <p:nvPr/>
        </p:nvSpPr>
        <p:spPr>
          <a:xfrm>
            <a:off x="6292886" y="3244334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ERROR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DDACD-D0B3-4521-94D7-2EBEA00B5E0D}"/>
              </a:ext>
            </a:extLst>
          </p:cNvPr>
          <p:cNvSpPr txBox="1"/>
          <p:nvPr/>
        </p:nvSpPr>
        <p:spPr>
          <a:xfrm>
            <a:off x="7904480" y="3148444"/>
            <a:ext cx="172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Try to delete new code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6869AA-BC49-494C-887C-6713841B9DAA}"/>
              </a:ext>
            </a:extLst>
          </p:cNvPr>
          <p:cNvCxnSpPr>
            <a:cxnSpLocks/>
          </p:cNvCxnSpPr>
          <p:nvPr/>
        </p:nvCxnSpPr>
        <p:spPr>
          <a:xfrm>
            <a:off x="7274560" y="3436049"/>
            <a:ext cx="70496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DA250B-0490-4718-A32B-8B447BB72016}"/>
              </a:ext>
            </a:extLst>
          </p:cNvPr>
          <p:cNvSpPr txBox="1"/>
          <p:nvPr/>
        </p:nvSpPr>
        <p:spPr>
          <a:xfrm>
            <a:off x="10331551" y="3098671"/>
            <a:ext cx="172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Broke everything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BA1BC6-5C97-410B-9B5C-39823E6D03E5}"/>
              </a:ext>
            </a:extLst>
          </p:cNvPr>
          <p:cNvCxnSpPr>
            <a:cxnSpLocks/>
          </p:cNvCxnSpPr>
          <p:nvPr/>
        </p:nvCxnSpPr>
        <p:spPr>
          <a:xfrm>
            <a:off x="9626589" y="3421836"/>
            <a:ext cx="70496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D0A3B6-A7B1-4266-B263-2EFC8E6AAD78}"/>
              </a:ext>
            </a:extLst>
          </p:cNvPr>
          <p:cNvCxnSpPr>
            <a:cxnSpLocks/>
          </p:cNvCxnSpPr>
          <p:nvPr/>
        </p:nvCxnSpPr>
        <p:spPr>
          <a:xfrm>
            <a:off x="11194382" y="3856361"/>
            <a:ext cx="0" cy="8413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BED815E-8C36-467F-8796-BDAB47510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478" y="4932985"/>
            <a:ext cx="1213808" cy="12138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92919FE-9A6F-4C77-A678-7EB19B75CC8F}"/>
              </a:ext>
            </a:extLst>
          </p:cNvPr>
          <p:cNvSpPr txBox="1"/>
          <p:nvPr/>
        </p:nvSpPr>
        <p:spPr>
          <a:xfrm>
            <a:off x="3390009" y="387690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CA92C8B4-5CFC-4B33-83C5-95CA4C4D48E1}"/>
              </a:ext>
            </a:extLst>
          </p:cNvPr>
          <p:cNvSpPr/>
          <p:nvPr/>
        </p:nvSpPr>
        <p:spPr>
          <a:xfrm>
            <a:off x="3211294" y="1661777"/>
            <a:ext cx="1879600" cy="837894"/>
          </a:xfrm>
          <a:prstGeom prst="wedgeRoundRectCallout">
            <a:avLst>
              <a:gd name="adj1" fmla="val -20833"/>
              <a:gd name="adj2" fmla="val 8917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electronic gadgets too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A997FB-1540-45FF-8833-8B39C6860808}"/>
              </a:ext>
            </a:extLst>
          </p:cNvPr>
          <p:cNvSpPr txBox="1"/>
          <p:nvPr/>
        </p:nvSpPr>
        <p:spPr>
          <a:xfrm>
            <a:off x="405961" y="5850953"/>
            <a:ext cx="416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FALLBACK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68FCDB6-3B1F-43B3-93CE-0E0DF6F5CE20}"/>
              </a:ext>
            </a:extLst>
          </p:cNvPr>
          <p:cNvSpPr/>
          <p:nvPr/>
        </p:nvSpPr>
        <p:spPr>
          <a:xfrm>
            <a:off x="294640" y="5767820"/>
            <a:ext cx="812599" cy="812599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5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/>
      <p:bldP spid="37" grpId="0"/>
      <p:bldP spid="38" grpId="0"/>
      <p:bldP spid="39" grpId="0"/>
      <p:bldP spid="43" grpId="0"/>
      <p:bldP spid="47" grpId="0"/>
      <p:bldP spid="48" grpId="0" animBg="1"/>
      <p:bldP spid="49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060595-56C6-46CA-8BFE-BCBE7564D9BD}"/>
              </a:ext>
            </a:extLst>
          </p:cNvPr>
          <p:cNvCxnSpPr>
            <a:cxnSpLocks/>
          </p:cNvCxnSpPr>
          <p:nvPr/>
        </p:nvCxnSpPr>
        <p:spPr>
          <a:xfrm flipV="1">
            <a:off x="751687" y="3421380"/>
            <a:ext cx="4744873" cy="76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186432" y="79899"/>
            <a:ext cx="1170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 VERSION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97C06-154E-4A89-BC90-DEB30B203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8" y="3014563"/>
            <a:ext cx="914094" cy="914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A35C4-13CC-453B-B2A2-D49355BCB2F9}"/>
              </a:ext>
            </a:extLst>
          </p:cNvPr>
          <p:cNvSpPr txBox="1"/>
          <p:nvPr/>
        </p:nvSpPr>
        <p:spPr>
          <a:xfrm>
            <a:off x="294640" y="3928657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Books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5C4669-DB74-4DBB-8CD1-7E2694108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26" y="2957172"/>
            <a:ext cx="929330" cy="9293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AAAC3D9-5209-4322-A6B4-1A3BBB45ED22}"/>
              </a:ext>
            </a:extLst>
          </p:cNvPr>
          <p:cNvSpPr txBox="1"/>
          <p:nvPr/>
        </p:nvSpPr>
        <p:spPr>
          <a:xfrm>
            <a:off x="2281542" y="302889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E6F16F-7638-41AE-99FA-AB79D790AA29}"/>
              </a:ext>
            </a:extLst>
          </p:cNvPr>
          <p:cNvSpPr txBox="1"/>
          <p:nvPr/>
        </p:nvSpPr>
        <p:spPr>
          <a:xfrm>
            <a:off x="5357175" y="4805769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522D10-FFBC-4D74-85E8-32B13D1AB549}"/>
              </a:ext>
            </a:extLst>
          </p:cNvPr>
          <p:cNvSpPr txBox="1"/>
          <p:nvPr/>
        </p:nvSpPr>
        <p:spPr>
          <a:xfrm>
            <a:off x="6197600" y="5118854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ERROR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DDACD-D0B3-4521-94D7-2EBEA00B5E0D}"/>
              </a:ext>
            </a:extLst>
          </p:cNvPr>
          <p:cNvSpPr txBox="1"/>
          <p:nvPr/>
        </p:nvSpPr>
        <p:spPr>
          <a:xfrm>
            <a:off x="7904480" y="4969737"/>
            <a:ext cx="172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Try to delete new code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6869AA-BC49-494C-887C-6713841B9DAA}"/>
              </a:ext>
            </a:extLst>
          </p:cNvPr>
          <p:cNvCxnSpPr>
            <a:cxnSpLocks/>
          </p:cNvCxnSpPr>
          <p:nvPr/>
        </p:nvCxnSpPr>
        <p:spPr>
          <a:xfrm>
            <a:off x="7199518" y="5303063"/>
            <a:ext cx="70496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DA250B-0490-4718-A32B-8B447BB72016}"/>
              </a:ext>
            </a:extLst>
          </p:cNvPr>
          <p:cNvSpPr txBox="1"/>
          <p:nvPr/>
        </p:nvSpPr>
        <p:spPr>
          <a:xfrm>
            <a:off x="10170415" y="5005824"/>
            <a:ext cx="172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Broke everything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BA1BC6-5C97-410B-9B5C-39823E6D03E5}"/>
              </a:ext>
            </a:extLst>
          </p:cNvPr>
          <p:cNvCxnSpPr>
            <a:cxnSpLocks/>
          </p:cNvCxnSpPr>
          <p:nvPr/>
        </p:nvCxnSpPr>
        <p:spPr>
          <a:xfrm>
            <a:off x="9626589" y="5303063"/>
            <a:ext cx="70496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2919FE-9A6F-4C77-A678-7EB19B75CC8F}"/>
              </a:ext>
            </a:extLst>
          </p:cNvPr>
          <p:cNvSpPr txBox="1"/>
          <p:nvPr/>
        </p:nvSpPr>
        <p:spPr>
          <a:xfrm>
            <a:off x="3390009" y="387690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CA92C8B4-5CFC-4B33-83C5-95CA4C4D48E1}"/>
              </a:ext>
            </a:extLst>
          </p:cNvPr>
          <p:cNvSpPr/>
          <p:nvPr/>
        </p:nvSpPr>
        <p:spPr>
          <a:xfrm>
            <a:off x="3211294" y="1661777"/>
            <a:ext cx="1879600" cy="837894"/>
          </a:xfrm>
          <a:prstGeom prst="wedgeRoundRectCallout">
            <a:avLst>
              <a:gd name="adj1" fmla="val -20833"/>
              <a:gd name="adj2" fmla="val 8917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electronic gadgets too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08160A-AB2E-479A-8859-E0BBFECA2703}"/>
              </a:ext>
            </a:extLst>
          </p:cNvPr>
          <p:cNvCxnSpPr>
            <a:cxnSpLocks/>
          </p:cNvCxnSpPr>
          <p:nvPr/>
        </p:nvCxnSpPr>
        <p:spPr>
          <a:xfrm>
            <a:off x="4973926" y="3421380"/>
            <a:ext cx="0" cy="188168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07F9A8-712F-4132-8C23-64B29AF1D74A}"/>
              </a:ext>
            </a:extLst>
          </p:cNvPr>
          <p:cNvCxnSpPr>
            <a:cxnSpLocks/>
          </p:cNvCxnSpPr>
          <p:nvPr/>
        </p:nvCxnSpPr>
        <p:spPr>
          <a:xfrm>
            <a:off x="4973926" y="5292903"/>
            <a:ext cx="122367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E5A144-D663-4747-9258-D27D18031103}"/>
              </a:ext>
            </a:extLst>
          </p:cNvPr>
          <p:cNvSpPr txBox="1"/>
          <p:nvPr/>
        </p:nvSpPr>
        <p:spPr>
          <a:xfrm>
            <a:off x="5525859" y="3221325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v1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1735D63-6450-4595-8490-3B9516E15AC1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7752023" y="1724599"/>
            <a:ext cx="1584444" cy="4978005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AC1841-5A91-4C71-BC05-A3D038DAE942}"/>
              </a:ext>
            </a:extLst>
          </p:cNvPr>
          <p:cNvSpPr txBox="1"/>
          <p:nvPr/>
        </p:nvSpPr>
        <p:spPr>
          <a:xfrm>
            <a:off x="8444752" y="3221325"/>
            <a:ext cx="172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Revert to v1</a:t>
            </a:r>
          </a:p>
        </p:txBody>
      </p:sp>
    </p:spTree>
    <p:extLst>
      <p:ext uri="{BB962C8B-B14F-4D97-AF65-F5344CB8AC3E}">
        <p14:creationId xmlns:p14="http://schemas.microsoft.com/office/powerpoint/2010/main" val="191489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/>
      <p:bldP spid="37" grpId="0"/>
      <p:bldP spid="38" grpId="0"/>
      <p:bldP spid="39" grpId="0"/>
      <p:bldP spid="43" grpId="0"/>
      <p:bldP spid="47" grpId="0"/>
      <p:bldP spid="48" grpId="0" animBg="1"/>
      <p:bldP spid="23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186432" y="79899"/>
            <a:ext cx="1170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 VERSION CONTROL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A997FB-1540-45FF-8833-8B39C6860808}"/>
              </a:ext>
            </a:extLst>
          </p:cNvPr>
          <p:cNvSpPr txBox="1"/>
          <p:nvPr/>
        </p:nvSpPr>
        <p:spPr>
          <a:xfrm>
            <a:off x="405961" y="5850953"/>
            <a:ext cx="73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WORKING WITH TEAMS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68FCDB6-3B1F-43B3-93CE-0E0DF6F5CE20}"/>
              </a:ext>
            </a:extLst>
          </p:cNvPr>
          <p:cNvSpPr/>
          <p:nvPr/>
        </p:nvSpPr>
        <p:spPr>
          <a:xfrm>
            <a:off x="294640" y="5767820"/>
            <a:ext cx="812599" cy="812599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A86FD-136C-49BA-BA69-BA6F622E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93" y="1615097"/>
            <a:ext cx="918796" cy="9187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A4F29E-4E8D-43EA-8D44-2F81C2BE3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5" y="2777195"/>
            <a:ext cx="1303609" cy="13036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7A57CD-C94C-4D93-9EA0-FD026F4F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69" y="4244730"/>
            <a:ext cx="918796" cy="9187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394093-1B24-41B1-B53B-FA63DD26C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33" y="4744377"/>
            <a:ext cx="918796" cy="9187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5542E1-1400-488B-A5E1-739500826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95" y="3426027"/>
            <a:ext cx="918796" cy="918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EF785E-E0C6-48A3-A672-E578777AA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39" y="2368238"/>
            <a:ext cx="918796" cy="9187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560377-BF17-4085-B5F3-08CB7725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6" y="1105334"/>
            <a:ext cx="918796" cy="9187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9DFA66-35F2-4204-953A-5709EE0F3B63}"/>
              </a:ext>
            </a:extLst>
          </p:cNvPr>
          <p:cNvCxnSpPr>
            <a:cxnSpLocks/>
            <a:stCxn id="25" idx="3"/>
            <a:endCxn id="12" idx="2"/>
          </p:cNvCxnSpPr>
          <p:nvPr/>
        </p:nvCxnSpPr>
        <p:spPr>
          <a:xfrm flipV="1">
            <a:off x="3751391" y="3412559"/>
            <a:ext cx="1397378" cy="47286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F92AFCE-86DD-4548-8F66-3BF75AA9CE80}"/>
              </a:ext>
            </a:extLst>
          </p:cNvPr>
          <p:cNvSpPr/>
          <p:nvPr/>
        </p:nvSpPr>
        <p:spPr>
          <a:xfrm>
            <a:off x="5148769" y="2559119"/>
            <a:ext cx="1706880" cy="17068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B5968A-4508-43F2-88CB-7AD640019D0A}"/>
              </a:ext>
            </a:extLst>
          </p:cNvPr>
          <p:cNvCxnSpPr>
            <a:cxnSpLocks/>
            <a:stCxn id="24" idx="0"/>
            <a:endCxn id="12" idx="3"/>
          </p:cNvCxnSpPr>
          <p:nvPr/>
        </p:nvCxnSpPr>
        <p:spPr>
          <a:xfrm flipV="1">
            <a:off x="5316031" y="4016032"/>
            <a:ext cx="82705" cy="7283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B933E8-CDC8-4BE4-85D8-DBF5A1834E7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905989" y="2074495"/>
            <a:ext cx="1492747" cy="73459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0E93ED-67BA-4BB0-8218-A15CBCBE576C}"/>
              </a:ext>
            </a:extLst>
          </p:cNvPr>
          <p:cNvCxnSpPr>
            <a:cxnSpLocks/>
            <a:stCxn id="12" idx="7"/>
            <a:endCxn id="27" idx="2"/>
          </p:cNvCxnSpPr>
          <p:nvPr/>
        </p:nvCxnSpPr>
        <p:spPr>
          <a:xfrm flipV="1">
            <a:off x="6605682" y="2024130"/>
            <a:ext cx="142122" cy="7849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026040-D9A0-4A0A-89D7-2F5E24D9791B}"/>
              </a:ext>
            </a:extLst>
          </p:cNvPr>
          <p:cNvCxnSpPr>
            <a:cxnSpLocks/>
            <a:stCxn id="12" idx="6"/>
            <a:endCxn id="31" idx="2"/>
          </p:cNvCxnSpPr>
          <p:nvPr/>
        </p:nvCxnSpPr>
        <p:spPr>
          <a:xfrm flipV="1">
            <a:off x="6855649" y="2768600"/>
            <a:ext cx="1445071" cy="64395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61C660A-B5E6-4C12-A089-7FC9B2A5FF84}"/>
              </a:ext>
            </a:extLst>
          </p:cNvPr>
          <p:cNvCxnSpPr>
            <a:cxnSpLocks/>
            <a:stCxn id="12" idx="5"/>
            <a:endCxn id="23" idx="1"/>
          </p:cNvCxnSpPr>
          <p:nvPr/>
        </p:nvCxnSpPr>
        <p:spPr>
          <a:xfrm>
            <a:off x="6605682" y="4016032"/>
            <a:ext cx="1191587" cy="68809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B7CC5D-16F9-4E64-96D2-EB321E32E81A}"/>
              </a:ext>
            </a:extLst>
          </p:cNvPr>
          <p:cNvSpPr txBox="1"/>
          <p:nvPr/>
        </p:nvSpPr>
        <p:spPr>
          <a:xfrm>
            <a:off x="3701096" y="146390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0D96A7-6991-4C1F-AFA2-D58B725A9D60}"/>
              </a:ext>
            </a:extLst>
          </p:cNvPr>
          <p:cNvSpPr txBox="1"/>
          <p:nvPr/>
        </p:nvSpPr>
        <p:spPr>
          <a:xfrm>
            <a:off x="3038238" y="4384515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9614C6-F4A1-4212-94D4-644CBCC56165}"/>
              </a:ext>
            </a:extLst>
          </p:cNvPr>
          <p:cNvSpPr txBox="1"/>
          <p:nvPr/>
        </p:nvSpPr>
        <p:spPr>
          <a:xfrm>
            <a:off x="9341435" y="2189217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C74010-ED47-41F7-B08C-CD4D5DCFFC63}"/>
              </a:ext>
            </a:extLst>
          </p:cNvPr>
          <p:cNvSpPr txBox="1"/>
          <p:nvPr/>
        </p:nvSpPr>
        <p:spPr>
          <a:xfrm>
            <a:off x="8882037" y="5163526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2FCC8F-EB2F-4178-804B-D2B6437B4AC2}"/>
              </a:ext>
            </a:extLst>
          </p:cNvPr>
          <p:cNvSpPr txBox="1"/>
          <p:nvPr/>
        </p:nvSpPr>
        <p:spPr>
          <a:xfrm>
            <a:off x="5854875" y="5141395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456B83-DD92-4562-98E1-AA0C5685B661}"/>
              </a:ext>
            </a:extLst>
          </p:cNvPr>
          <p:cNvSpPr txBox="1"/>
          <p:nvPr/>
        </p:nvSpPr>
        <p:spPr>
          <a:xfrm>
            <a:off x="7365458" y="1209644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84F1AB-E782-4BE5-8878-E0FE454D19AF}"/>
              </a:ext>
            </a:extLst>
          </p:cNvPr>
          <p:cNvSpPr/>
          <p:nvPr/>
        </p:nvSpPr>
        <p:spPr>
          <a:xfrm>
            <a:off x="8300720" y="1828800"/>
            <a:ext cx="1879600" cy="1879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12" grpId="0" animBg="1"/>
      <p:bldP spid="53" grpId="0"/>
      <p:bldP spid="54" grpId="0"/>
      <p:bldP spid="55" grpId="0"/>
      <p:bldP spid="56" grpId="0"/>
      <p:bldP spid="57" grpId="0"/>
      <p:bldP spid="58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IS GITHUB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43CDD-1190-4512-AB72-3DFC2C0B0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9" y="2336098"/>
            <a:ext cx="2788611" cy="278861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E11F8F-7AA0-4744-A07B-4FD69421AFE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095562"/>
            <a:ext cx="12496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1D4ABA-7A8D-4F28-9288-E4D1654C1D3A}"/>
              </a:ext>
            </a:extLst>
          </p:cNvPr>
          <p:cNvCxnSpPr>
            <a:cxnSpLocks/>
          </p:cNvCxnSpPr>
          <p:nvPr/>
        </p:nvCxnSpPr>
        <p:spPr>
          <a:xfrm>
            <a:off x="7457439" y="1085402"/>
            <a:ext cx="15951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D88EDA-6675-4966-B7C9-2B496F843EE0}"/>
              </a:ext>
            </a:extLst>
          </p:cNvPr>
          <p:cNvSpPr txBox="1"/>
          <p:nvPr/>
        </p:nvSpPr>
        <p:spPr>
          <a:xfrm>
            <a:off x="4176836" y="3468793"/>
            <a:ext cx="4094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place where you 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321EC-F285-4152-BBF3-4C635D5190B8}"/>
              </a:ext>
            </a:extLst>
          </p:cNvPr>
          <p:cNvSpPr txBox="1"/>
          <p:nvPr/>
        </p:nvSpPr>
        <p:spPr>
          <a:xfrm>
            <a:off x="8138160" y="3476423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code using </a:t>
            </a:r>
            <a:r>
              <a:rPr lang="en-IN" sz="28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</a:t>
            </a:r>
            <a:endParaRPr lang="en-IN" sz="2800" dirty="0">
              <a:solidFill>
                <a:schemeClr val="accent2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B8DC9F-4F71-4046-BDE3-722C2CDDA840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6066238" y="1263613"/>
            <a:ext cx="2363070" cy="2047291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FA1CC40-F6D3-488A-BE68-1A62C2CFBF7E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7038316" y="1126075"/>
            <a:ext cx="2383391" cy="231730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IS GITHUB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7C51B-AA72-450B-9A63-C53850A2C38A}"/>
              </a:ext>
            </a:extLst>
          </p:cNvPr>
          <p:cNvSpPr txBox="1"/>
          <p:nvPr/>
        </p:nvSpPr>
        <p:spPr>
          <a:xfrm>
            <a:off x="731520" y="1798320"/>
            <a:ext cx="465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Hosting for software using 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28C07-F4EE-4940-A685-A5B04653A0AB}"/>
              </a:ext>
            </a:extLst>
          </p:cNvPr>
          <p:cNvSpPr txBox="1"/>
          <p:nvPr/>
        </p:nvSpPr>
        <p:spPr>
          <a:xfrm>
            <a:off x="731519" y="250107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6BE91-2C1A-4823-B817-3117CD8400A1}"/>
              </a:ext>
            </a:extLst>
          </p:cNvPr>
          <p:cNvSpPr txBox="1"/>
          <p:nvPr/>
        </p:nvSpPr>
        <p:spPr>
          <a:xfrm>
            <a:off x="731519" y="3203836"/>
            <a:ext cx="5827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Your code is stored in </a:t>
            </a:r>
            <a:r>
              <a:rPr lang="en-IN" sz="2400" dirty="0" err="1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6078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8592-0D9D-46E5-A105-0B27AD2C0824}"/>
              </a:ext>
            </a:extLst>
          </p:cNvPr>
          <p:cNvSpPr txBox="1"/>
          <p:nvPr/>
        </p:nvSpPr>
        <p:spPr>
          <a:xfrm>
            <a:off x="2207580" y="79899"/>
            <a:ext cx="777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 GITHUB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7C51B-AA72-450B-9A63-C53850A2C38A}"/>
              </a:ext>
            </a:extLst>
          </p:cNvPr>
          <p:cNvSpPr txBox="1"/>
          <p:nvPr/>
        </p:nvSpPr>
        <p:spPr>
          <a:xfrm>
            <a:off x="731520" y="1798320"/>
            <a:ext cx="26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Because its free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28C07-F4EE-4940-A685-A5B04653A0AB}"/>
              </a:ext>
            </a:extLst>
          </p:cNvPr>
          <p:cNvSpPr txBox="1"/>
          <p:nvPr/>
        </p:nvSpPr>
        <p:spPr>
          <a:xfrm>
            <a:off x="731519" y="2501078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Collaboration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6BE91-2C1A-4823-B817-3117CD8400A1}"/>
              </a:ext>
            </a:extLst>
          </p:cNvPr>
          <p:cNvSpPr txBox="1"/>
          <p:nvPr/>
        </p:nvSpPr>
        <p:spPr>
          <a:xfrm>
            <a:off x="731519" y="3203836"/>
            <a:ext cx="2632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Version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BDB66-274D-4FC1-9F33-9DC11A23247D}"/>
              </a:ext>
            </a:extLst>
          </p:cNvPr>
          <p:cNvSpPr txBox="1"/>
          <p:nvPr/>
        </p:nvSpPr>
        <p:spPr>
          <a:xfrm>
            <a:off x="731518" y="3906594"/>
            <a:ext cx="3280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Open sourcing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CD99B-F6A3-4C85-B635-E3570E1D11BA}"/>
              </a:ext>
            </a:extLst>
          </p:cNvPr>
          <p:cNvSpPr txBox="1"/>
          <p:nvPr/>
        </p:nvSpPr>
        <p:spPr>
          <a:xfrm>
            <a:off x="731518" y="5312110"/>
            <a:ext cx="218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30F7B-2F60-42E5-837E-1398FB5471DA}"/>
              </a:ext>
            </a:extLst>
          </p:cNvPr>
          <p:cNvSpPr txBox="1"/>
          <p:nvPr/>
        </p:nvSpPr>
        <p:spPr>
          <a:xfrm>
            <a:off x="731518" y="460935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Showcase your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112B5-DD6C-4E8F-820D-97D2A23CA38D}"/>
              </a:ext>
            </a:extLst>
          </p:cNvPr>
          <p:cNvSpPr txBox="1"/>
          <p:nvPr/>
        </p:nvSpPr>
        <p:spPr>
          <a:xfrm>
            <a:off x="731518" y="6014868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Because its easy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195F6B-077E-4B04-A010-50F15DD0B52F}"/>
              </a:ext>
            </a:extLst>
          </p:cNvPr>
          <p:cNvGrpSpPr/>
          <p:nvPr/>
        </p:nvGrpSpPr>
        <p:grpSpPr>
          <a:xfrm>
            <a:off x="5598160" y="2029152"/>
            <a:ext cx="5326604" cy="3453838"/>
            <a:chOff x="4498835" y="1290882"/>
            <a:chExt cx="6966016" cy="4557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6FB79A-2BC6-47FC-9B87-027DA316C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433" y="1800645"/>
              <a:ext cx="918796" cy="9187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8420D5-FD4B-4C23-8009-A5675355E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435" y="2962743"/>
              <a:ext cx="1303609" cy="130360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0C5F6A-EB8F-46DC-8B6D-2CBB1C463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3509" y="4430278"/>
              <a:ext cx="918796" cy="9187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9A04AF-F80E-4209-AF40-4FF915F7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73" y="4929925"/>
              <a:ext cx="918796" cy="9187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FB609B7-944D-4E88-BAB3-8B7EB6FE3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835" y="3611575"/>
              <a:ext cx="918796" cy="9187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30FB23-3355-4265-A33D-2E70D59FD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8879" y="2553786"/>
              <a:ext cx="918796" cy="91879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02CC852-E2E9-4CE2-9CD2-BC8958C3A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4646" y="1290882"/>
              <a:ext cx="918796" cy="91879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060E7-3EF5-4241-BF46-5AE23A78E2C4}"/>
                </a:ext>
              </a:extLst>
            </p:cNvPr>
            <p:cNvCxnSpPr>
              <a:cxnSpLocks/>
              <a:stCxn id="16" idx="3"/>
              <a:endCxn id="20" idx="2"/>
            </p:cNvCxnSpPr>
            <p:nvPr/>
          </p:nvCxnSpPr>
          <p:spPr>
            <a:xfrm flipV="1">
              <a:off x="5417631" y="3598107"/>
              <a:ext cx="1397378" cy="47286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35C5FF-9E9C-43FD-9FDD-A5D7E4148FBF}"/>
                </a:ext>
              </a:extLst>
            </p:cNvPr>
            <p:cNvSpPr/>
            <p:nvPr/>
          </p:nvSpPr>
          <p:spPr>
            <a:xfrm>
              <a:off x="6815009" y="2744667"/>
              <a:ext cx="1706880" cy="17068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9A1ADA-B606-40BA-BD14-432825CBBC0E}"/>
                </a:ext>
              </a:extLst>
            </p:cNvPr>
            <p:cNvCxnSpPr>
              <a:cxnSpLocks/>
              <a:stCxn id="15" idx="0"/>
              <a:endCxn id="20" idx="3"/>
            </p:cNvCxnSpPr>
            <p:nvPr/>
          </p:nvCxnSpPr>
          <p:spPr>
            <a:xfrm flipV="1">
              <a:off x="6982271" y="4201580"/>
              <a:ext cx="82705" cy="72834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7F9C66-89C9-4FEB-924F-37902B517C72}"/>
                </a:ext>
              </a:extLst>
            </p:cNvPr>
            <p:cNvCxnSpPr>
              <a:cxnSpLocks/>
              <a:stCxn id="10" idx="3"/>
              <a:endCxn id="20" idx="1"/>
            </p:cNvCxnSpPr>
            <p:nvPr/>
          </p:nvCxnSpPr>
          <p:spPr>
            <a:xfrm>
              <a:off x="5572229" y="2260043"/>
              <a:ext cx="1492747" cy="7345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3088FA-B114-41C9-AFB9-B8A014CA30EF}"/>
                </a:ext>
              </a:extLst>
            </p:cNvPr>
            <p:cNvCxnSpPr>
              <a:cxnSpLocks/>
              <a:stCxn id="20" idx="7"/>
              <a:endCxn id="18" idx="2"/>
            </p:cNvCxnSpPr>
            <p:nvPr/>
          </p:nvCxnSpPr>
          <p:spPr>
            <a:xfrm flipV="1">
              <a:off x="8271922" y="2209678"/>
              <a:ext cx="142122" cy="78495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18EA17-90A3-4D89-8462-F7B2BB49D0DA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 flipV="1">
              <a:off x="8521889" y="2954148"/>
              <a:ext cx="1445071" cy="64395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775698-4CEC-4E6E-A1F9-9657D6B33AA0}"/>
                </a:ext>
              </a:extLst>
            </p:cNvPr>
            <p:cNvCxnSpPr>
              <a:cxnSpLocks/>
              <a:stCxn id="20" idx="5"/>
              <a:endCxn id="14" idx="1"/>
            </p:cNvCxnSpPr>
            <p:nvPr/>
          </p:nvCxnSpPr>
          <p:spPr>
            <a:xfrm>
              <a:off x="8271922" y="4201580"/>
              <a:ext cx="1191587" cy="68809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B38A98-E59C-406F-90D0-E6D46413DB22}"/>
                </a:ext>
              </a:extLst>
            </p:cNvPr>
            <p:cNvSpPr txBox="1"/>
            <p:nvPr/>
          </p:nvSpPr>
          <p:spPr>
            <a:xfrm>
              <a:off x="5367336" y="164945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chemeClr val="bg1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690AA1-5A7F-4A05-B420-BC90843E248C}"/>
                </a:ext>
              </a:extLst>
            </p:cNvPr>
            <p:cNvSpPr txBox="1"/>
            <p:nvPr/>
          </p:nvSpPr>
          <p:spPr>
            <a:xfrm>
              <a:off x="4704478" y="457006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chemeClr val="bg1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4CD687-8E40-476D-B477-3948D31B7FE4}"/>
                </a:ext>
              </a:extLst>
            </p:cNvPr>
            <p:cNvSpPr txBox="1"/>
            <p:nvPr/>
          </p:nvSpPr>
          <p:spPr>
            <a:xfrm>
              <a:off x="11007675" y="2374765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chemeClr val="bg1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733644-5E71-4A81-99AC-DCEA97649FF3}"/>
                </a:ext>
              </a:extLst>
            </p:cNvPr>
            <p:cNvSpPr txBox="1"/>
            <p:nvPr/>
          </p:nvSpPr>
          <p:spPr>
            <a:xfrm>
              <a:off x="10548277" y="5349074"/>
              <a:ext cx="461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chemeClr val="bg1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80374F-39AD-45EA-9A6B-1CDCC8397FC0}"/>
                </a:ext>
              </a:extLst>
            </p:cNvPr>
            <p:cNvSpPr txBox="1"/>
            <p:nvPr/>
          </p:nvSpPr>
          <p:spPr>
            <a:xfrm>
              <a:off x="7521115" y="532694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chemeClr val="bg1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45B77F-7A7E-4942-A723-7901CB3A3B80}"/>
                </a:ext>
              </a:extLst>
            </p:cNvPr>
            <p:cNvSpPr txBox="1"/>
            <p:nvPr/>
          </p:nvSpPr>
          <p:spPr>
            <a:xfrm>
              <a:off x="9031698" y="1395192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chemeClr val="bg1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v2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A7D39C8-4C1B-4FC5-AB6A-BC456B54D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10" y="1828394"/>
            <a:ext cx="2688930" cy="2688930"/>
          </a:xfrm>
          <a:prstGeom prst="rect">
            <a:avLst/>
          </a:prstGeom>
        </p:spPr>
      </p:pic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4E361DE9-F3BF-45D0-875E-F97E297CC81C}"/>
              </a:ext>
            </a:extLst>
          </p:cNvPr>
          <p:cNvSpPr/>
          <p:nvPr/>
        </p:nvSpPr>
        <p:spPr>
          <a:xfrm flipH="1" flipV="1">
            <a:off x="5894728" y="4729773"/>
            <a:ext cx="2797135" cy="1074076"/>
          </a:xfrm>
          <a:prstGeom prst="wedgeRoundRectCallout">
            <a:avLst>
              <a:gd name="adj1" fmla="val -30640"/>
              <a:gd name="adj2" fmla="val 79124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CD2541-580F-4BA4-A34A-E992F00E99D5}"/>
              </a:ext>
            </a:extLst>
          </p:cNvPr>
          <p:cNvSpPr txBox="1"/>
          <p:nvPr/>
        </p:nvSpPr>
        <p:spPr>
          <a:xfrm>
            <a:off x="6154102" y="5071017"/>
            <a:ext cx="232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Your </a:t>
            </a:r>
            <a:r>
              <a:rPr lang="en-IN" dirty="0" err="1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profile ?</a:t>
            </a:r>
          </a:p>
        </p:txBody>
      </p:sp>
    </p:spTree>
    <p:extLst>
      <p:ext uri="{BB962C8B-B14F-4D97-AF65-F5344CB8AC3E}">
        <p14:creationId xmlns:p14="http://schemas.microsoft.com/office/powerpoint/2010/main" val="29311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6" grpId="0"/>
      <p:bldP spid="7" grpId="0"/>
      <p:bldP spid="8" grpId="0"/>
      <p:bldP spid="9" grpId="0"/>
      <p:bldP spid="34" grpId="0" animBg="1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Widescreen</PresentationFormat>
  <Paragraphs>214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 Black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Yatish Kelkar</dc:creator>
  <cp:lastModifiedBy>Yatish Kelkar</cp:lastModifiedBy>
  <cp:revision>96</cp:revision>
  <dcterms:created xsi:type="dcterms:W3CDTF">2020-07-09T12:40:57Z</dcterms:created>
  <dcterms:modified xsi:type="dcterms:W3CDTF">2020-07-10T06:45:05Z</dcterms:modified>
</cp:coreProperties>
</file>