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05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58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86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64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48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8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55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4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91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7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AC9E-99B3-4DF8-8BA3-2C9F360BE0FE}" type="datetimeFigureOut">
              <a:rPr kumimoji="1" lang="ja-JP" altLang="en-US" smtClean="0"/>
              <a:t>2015/8/12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7896F-3EF1-4C04-ABF3-6B2F0FDF24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m-tam.co.j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フリーペーパー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と健康。」について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kumimoji="1" lang="ja-JP" altLang="en-US" dirty="0" smtClean="0"/>
              <a:t>矢口 泰介</a:t>
            </a:r>
            <a:r>
              <a:rPr lang="ja-JP" altLang="en-US" dirty="0" smtClean="0"/>
              <a:t>（株式会社</a:t>
            </a:r>
            <a:r>
              <a:rPr lang="en-US" altLang="ja-JP" dirty="0" smtClean="0"/>
              <a:t>TAM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450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なぜフリーペーパーを企画したのか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6850"/>
            <a:ext cx="10642600" cy="4904921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私は、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ディレクターとして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の世界の片隅で働きながら、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というものが単にブラウザ等を通して見るものだけではなく、生き方や思想として生活に入り込んでいるのではないか、と考えるようになりました。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そこで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」というキーワードに、一見異質なものを掛けあわせてテーマを設定し、どんな風景が見えてくるのか、を考えてみようと思い、今回のフリーペーパー制作を思い立ちました。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テーマが「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なのに最終的なアウトプットが「紙」になる理由は、以下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点です。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・テーマについて批評性が出る。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・ある程度のボリュームのテキストについて読みやすい。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・モノとして残したい。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14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なぜ「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と健康。」なのか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」というキーワードに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、掛け合わせるキーワードとして、今回選んだ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のが「健康」です。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現在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ヘルスケアが盛り上がりを見せています（見せているように見えます）。それは政治や経済の情勢の変化という要因もありながら、テクノロジーや情報技術の発達とも強い関連があると思います。その流れの中で「健康」というものの意味合いが、変わってきているのでは？と思いまし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は様々な方々にお話を聞くことで、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その点を探っていきたいと考えています。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また、「健康」というテーマがカバーする範囲は非常に大きく、私たちの生活とも密着していることから、その点でも「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」というキーワードと似ている、また近接すると考えています。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8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内容について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6850"/>
            <a:ext cx="10915650" cy="4904921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テーマに関連すると私が考えた方々に（なるべく多く）お話を聞いて掲載したいと考えています。編集者があらかじめ意見を設定するのではなく、読む人がめいめいそれぞれに考えを持ってくれればいいな、と考えています。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838200" y="2819400"/>
            <a:ext cx="109156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現在、お話を聴きたいと考えている方々は以下のとおりです。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38200" y="3428999"/>
            <a:ext cx="5105400" cy="438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すでにお話を聞いた皆さま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7313" indent="-873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ウンログ株式会社　田口さん（ヘルスケアアプリスタートアップ）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7313" indent="-873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「あなたのスイッチを押すブログ」主催　高田さん（ライフハック系アルファブロガー）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7313" indent="-873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お茶の水内科　五十嵐さん（医師・ヘルスケアアプリ開発者）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7313" indent="-87313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マインドフルネス実践会代表　小西さん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ja-JP" altLang="en-US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ja-JP" altLang="en-US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48400" y="3428999"/>
            <a:ext cx="5105400" cy="438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これからお話を伺いたい皆さま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HealthTech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News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吉澤さん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クックパッド ヘルスケア事業部　野尻さん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グッドネイバーズカンパニー代表　清水さん</a:t>
            </a:r>
            <a:endParaRPr lang="ja-JP" altLang="en-US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ja-JP" altLang="en-US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139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と健康。」を作りたいと考えている人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9" y="1690688"/>
            <a:ext cx="3371850" cy="3276600"/>
          </a:xfrm>
          <a:prstGeom prst="rect">
            <a:avLst/>
          </a:prstGeom>
        </p:spPr>
      </p:pic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4365171" y="1690688"/>
            <a:ext cx="728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矢口 泰介（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歳）　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左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TAM</a:t>
            </a:r>
            <a:r>
              <a:rPr lang="ja-JP" altLang="en-US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にて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ディレクターとして</a:t>
            </a:r>
            <a:r>
              <a:rPr lang="en-US" altLang="ja-JP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BtoB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サイトを中心に様々な案件を担当。時おり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ライティングも担当。</a:t>
            </a:r>
          </a:p>
          <a:p>
            <a:pPr marL="0" indent="0">
              <a:buNone/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プライベートでは、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2004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年からサイト「ヤトミックカフェ」を運用。ポッドキャストを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2005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年から配信。イベントも開催。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近年関心のある分野は「ストレングスファインダー」。個々人の資質を活かしてどう強みとし、活かしていくかについて。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株式会社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TAM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http://www.tam-tam.co.jp/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ヤトミックカフェ：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http://www.yatomiccafe.com/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3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フリーペーパー制作後の活用について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6850"/>
            <a:ext cx="10700657" cy="4904921"/>
          </a:xfrm>
        </p:spPr>
        <p:txBody>
          <a:bodyPr>
            <a:normAutofit/>
          </a:bodyPr>
          <a:lstStyle/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の「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と健康。」の発刊は、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月ごろを予定しています。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お話を伺った皆さまに配布するほか、置いてくれる場所を開拓していきます。今回のフリーペーパーは個人のプロジェクトとして制作するものです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、協賛として現在の所属である株式会社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TAM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の宣伝を入れるため、広報ツールと</a:t>
            </a:r>
            <a:r>
              <a:rPr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しても各種展示会等で配布するなど、活用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する予定</a:t>
            </a:r>
            <a:r>
              <a:rPr lang="ja-JP" altLang="en-US" sz="20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です。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ts val="2600"/>
              </a:lnSpc>
              <a:spcBef>
                <a:spcPts val="1200"/>
              </a:spcBef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また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、継続して制作するかどうか、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サイトへの展開等は今のところ未定です。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5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ja-JP" altLang="en-US" sz="2400" dirty="0" smtClean="0"/>
              <a:t>ぜひご協力のほどよろしくお願いいたします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0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561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Calibri Light</vt:lpstr>
      <vt:lpstr>Office テーマ</vt:lpstr>
      <vt:lpstr>フリーペーパー 「Webと健康。」について</vt:lpstr>
      <vt:lpstr>なぜフリーペーパーを企画したのか</vt:lpstr>
      <vt:lpstr>なぜ「Webと健康。」なのか</vt:lpstr>
      <vt:lpstr>内容について</vt:lpstr>
      <vt:lpstr>「Webと健康。」を作りたいと考えている人</vt:lpstr>
      <vt:lpstr>フリーペーパー制作後の活用について</vt:lpstr>
      <vt:lpstr>ぜひご協力のほどよろしくお願いいたします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フリーペーパー 「Webと健康。」について</dc:title>
  <dc:creator>矢口泰介</dc:creator>
  <cp:lastModifiedBy>矢口泰介</cp:lastModifiedBy>
  <cp:revision>21</cp:revision>
  <cp:lastPrinted>2015-08-12T13:23:40Z</cp:lastPrinted>
  <dcterms:created xsi:type="dcterms:W3CDTF">2015-08-12T12:37:13Z</dcterms:created>
  <dcterms:modified xsi:type="dcterms:W3CDTF">2015-08-12T13:29:08Z</dcterms:modified>
</cp:coreProperties>
</file>