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1D1A1D"/>
    <a:srgbClr val="CC6699"/>
    <a:srgbClr val="47A248"/>
    <a:srgbClr val="007ACC"/>
    <a:srgbClr val="61DAFB"/>
    <a:srgbClr val="003050"/>
    <a:srgbClr val="43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961" y="511728"/>
            <a:ext cx="5310230" cy="1959452"/>
          </a:xfrm>
        </p:spPr>
        <p:txBody>
          <a:bodyPr>
            <a:normAutofit/>
          </a:bodyPr>
          <a:lstStyle/>
          <a:p>
            <a:r>
              <a:rPr lang="en-US" sz="4400" i="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Elias Bracaval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794" y="1702965"/>
            <a:ext cx="3900512" cy="526409"/>
          </a:xfrm>
        </p:spPr>
        <p:txBody>
          <a:bodyPr/>
          <a:lstStyle/>
          <a:p>
            <a:r>
              <a:rPr lang="en-US" sz="2400" i="0" dirty="0"/>
              <a:t>Developer </a:t>
            </a:r>
            <a:r>
              <a:rPr lang="en-US" sz="2400" i="0" dirty="0" err="1"/>
              <a:t>FullStack</a:t>
            </a:r>
            <a:r>
              <a:rPr lang="en-US" sz="2400" i="0" dirty="0"/>
              <a:t> 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03013-1C8A-4DFF-8B37-DE2D4F25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94" y="4206841"/>
            <a:ext cx="372306" cy="372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CB4DB-10D4-4F60-A393-024D6EE9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94" y="4669462"/>
            <a:ext cx="372306" cy="372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AE2AF-416A-41BF-9C5F-86C07722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594" y="5184397"/>
            <a:ext cx="372306" cy="372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B24288-C495-4129-B926-45D0E9623EDB}"/>
              </a:ext>
            </a:extLst>
          </p:cNvPr>
          <p:cNvSpPr txBox="1"/>
          <p:nvPr/>
        </p:nvSpPr>
        <p:spPr>
          <a:xfrm>
            <a:off x="3905076" y="4200668"/>
            <a:ext cx="1350627" cy="37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</a:t>
            </a:r>
            <a:r>
              <a:rPr lang="fr-FR" dirty="0" err="1"/>
              <a:t>BracavalE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15FF2-83F2-4A0E-9CDC-13C28CFC748D}"/>
              </a:ext>
            </a:extLst>
          </p:cNvPr>
          <p:cNvSpPr txBox="1"/>
          <p:nvPr/>
        </p:nvSpPr>
        <p:spPr>
          <a:xfrm>
            <a:off x="3800213" y="4669462"/>
            <a:ext cx="147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Elias Bracaval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02CA3-E5CD-465F-BE52-5E4150D31B1B}"/>
              </a:ext>
            </a:extLst>
          </p:cNvPr>
          <p:cNvSpPr txBox="1"/>
          <p:nvPr/>
        </p:nvSpPr>
        <p:spPr>
          <a:xfrm>
            <a:off x="3992791" y="5184397"/>
            <a:ext cx="1350627" cy="37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yatoogamii</a:t>
            </a:r>
            <a:endParaRPr lang="fr-FR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576119C-7F13-4931-8AC3-ED7E61487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109" y="1248766"/>
            <a:ext cx="1124387" cy="126932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D496847-57A4-4A3D-BA5B-1C29DE25C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102" y="1262671"/>
            <a:ext cx="1269329" cy="126932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7F10AFF-2437-48D9-AF24-1A8469A470F4}"/>
              </a:ext>
            </a:extLst>
          </p:cNvPr>
          <p:cNvSpPr/>
          <p:nvPr/>
        </p:nvSpPr>
        <p:spPr>
          <a:xfrm>
            <a:off x="10235046" y="1577130"/>
            <a:ext cx="1269328" cy="968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51DDC58-0A52-4FA0-9685-0BDCF7BAD7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35046" y="1276577"/>
            <a:ext cx="1269330" cy="12693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EB8AB28-C5AC-4CAF-B2AD-098F5917F9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3600" y="2908958"/>
            <a:ext cx="1154706" cy="11547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772339-1370-49B2-9992-1EC2249572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5783" y="2880032"/>
            <a:ext cx="2064837" cy="9991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DF389F-1F61-47B3-86EE-22DBB987AC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8168" y="4550991"/>
            <a:ext cx="1269328" cy="12693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E14E9B-215D-459D-A5E0-0D44B15207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8466" y="4534504"/>
            <a:ext cx="1269328" cy="126932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3BE0BC9-ADD0-40ED-B589-48740333B2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25030" y="2924050"/>
            <a:ext cx="1154706" cy="11547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8B7196-F23F-4DBA-B745-071F9F0FE6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48764" y="4595151"/>
            <a:ext cx="1269331" cy="12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37B887D-518A-4FDE-A4B5-F909B36A4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black</a:t>
            </a:r>
            <a:r>
              <a:rPr lang="fr-FR" dirty="0">
                <a:solidFill>
                  <a:srgbClr val="00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fr-FR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belt</a:t>
            </a:r>
            <a:endParaRPr lang="fr-FR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5AB6AC6-EECC-4DB8-9B99-52E37C6BB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/>
              <a:t>Match with a Top Talent Faster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96E7F-C903-4D47-814C-493E94601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5607050"/>
            <a:ext cx="407987" cy="365125"/>
          </a:xfrm>
        </p:spPr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66A7-308F-4C8A-937E-BBF7BC7F0C24}"/>
              </a:ext>
            </a:extLst>
          </p:cNvPr>
          <p:cNvSpPr/>
          <p:nvPr/>
        </p:nvSpPr>
        <p:spPr>
          <a:xfrm>
            <a:off x="3006142" y="1035698"/>
            <a:ext cx="2295330" cy="229533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BFFE8-36B5-459C-89EF-B9DF4C595CA5}"/>
              </a:ext>
            </a:extLst>
          </p:cNvPr>
          <p:cNvSpPr txBox="1"/>
          <p:nvPr/>
        </p:nvSpPr>
        <p:spPr>
          <a:xfrm>
            <a:off x="3541809" y="1583198"/>
            <a:ext cx="1223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</a:t>
            </a:r>
            <a:r>
              <a:rPr lang="fr-FR" sz="7200" dirty="0">
                <a:solidFill>
                  <a:srgbClr val="00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656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3E06693-4C22-4D9F-BE9A-02298642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black</a:t>
            </a:r>
            <a:r>
              <a:rPr lang="fr-FR" dirty="0">
                <a:solidFill>
                  <a:srgbClr val="00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fr-FR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belt</a:t>
            </a:r>
            <a:endParaRPr lang="fr-FR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913CB2-BC90-4545-A0AD-BA7BB3C306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9791" y="1917441"/>
            <a:ext cx="1944000" cy="2700000"/>
          </a:xfrm>
        </p:spPr>
        <p:txBody>
          <a:bodyPr/>
          <a:lstStyle/>
          <a:p>
            <a:r>
              <a:rPr lang="fr-FR" dirty="0"/>
              <a:t>Fichiers différents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519F51F-F886-4713-B340-BA0A18D7B3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2597" y="1917441"/>
            <a:ext cx="1944000" cy="2700000"/>
          </a:xfrm>
        </p:spPr>
        <p:txBody>
          <a:bodyPr/>
          <a:lstStyle/>
          <a:p>
            <a:r>
              <a:rPr lang="fr-FR" dirty="0"/>
              <a:t>Lignes de codes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FE6266-ACE4-450F-A5AD-F9AF1DDA60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45404" y="1917441"/>
            <a:ext cx="1944000" cy="2700000"/>
          </a:xfrm>
        </p:spPr>
        <p:txBody>
          <a:bodyPr/>
          <a:lstStyle/>
          <a:p>
            <a:r>
              <a:rPr lang="fr-FR" dirty="0" err="1"/>
              <a:t>Commits</a:t>
            </a:r>
            <a:endParaRPr lang="fr-F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AC2DEC-CBB1-4DA8-811D-9F38CFEC4059}"/>
              </a:ext>
            </a:extLst>
          </p:cNvPr>
          <p:cNvSpPr/>
          <p:nvPr/>
        </p:nvSpPr>
        <p:spPr>
          <a:xfrm>
            <a:off x="5962261" y="2071396"/>
            <a:ext cx="989045" cy="989045"/>
          </a:xfrm>
          <a:prstGeom prst="ellipse">
            <a:avLst/>
          </a:prstGeom>
          <a:solidFill>
            <a:srgbClr val="1D1A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6252D1-A8B6-42CF-84D3-2B9EECED8F29}"/>
              </a:ext>
            </a:extLst>
          </p:cNvPr>
          <p:cNvSpPr/>
          <p:nvPr/>
        </p:nvSpPr>
        <p:spPr>
          <a:xfrm>
            <a:off x="8090074" y="2071396"/>
            <a:ext cx="989045" cy="989045"/>
          </a:xfrm>
          <a:prstGeom prst="ellipse">
            <a:avLst/>
          </a:prstGeom>
          <a:solidFill>
            <a:srgbClr val="1D1A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C27656-8987-4510-A25A-1DA97327BFF2}"/>
              </a:ext>
            </a:extLst>
          </p:cNvPr>
          <p:cNvSpPr/>
          <p:nvPr/>
        </p:nvSpPr>
        <p:spPr>
          <a:xfrm>
            <a:off x="10222881" y="2071396"/>
            <a:ext cx="989045" cy="989045"/>
          </a:xfrm>
          <a:prstGeom prst="ellipse">
            <a:avLst/>
          </a:prstGeom>
          <a:solidFill>
            <a:srgbClr val="1D1A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16D76-E1DF-46EE-A527-5060D5089372}"/>
              </a:ext>
            </a:extLst>
          </p:cNvPr>
          <p:cNvSpPr txBox="1"/>
          <p:nvPr/>
        </p:nvSpPr>
        <p:spPr>
          <a:xfrm>
            <a:off x="1808977" y="2967335"/>
            <a:ext cx="308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Quelques chiffres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8212A-10D4-4C6D-8F15-D335F127253C}"/>
              </a:ext>
            </a:extLst>
          </p:cNvPr>
          <p:cNvSpPr txBox="1"/>
          <p:nvPr/>
        </p:nvSpPr>
        <p:spPr>
          <a:xfrm>
            <a:off x="6134219" y="2411968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EEB7A-CD3B-4468-88E6-3C1C6976E361}"/>
              </a:ext>
            </a:extLst>
          </p:cNvPr>
          <p:cNvSpPr txBox="1"/>
          <p:nvPr/>
        </p:nvSpPr>
        <p:spPr>
          <a:xfrm>
            <a:off x="8082312" y="2411968"/>
            <a:ext cx="126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29 390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F5951-76DE-4A0D-8160-F65B9E67C261}"/>
              </a:ext>
            </a:extLst>
          </p:cNvPr>
          <p:cNvSpPr txBox="1"/>
          <p:nvPr/>
        </p:nvSpPr>
        <p:spPr>
          <a:xfrm>
            <a:off x="10309919" y="2411968"/>
            <a:ext cx="126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1000~</a:t>
            </a:r>
          </a:p>
        </p:txBody>
      </p:sp>
    </p:spTree>
    <p:extLst>
      <p:ext uri="{BB962C8B-B14F-4D97-AF65-F5344CB8AC3E}">
        <p14:creationId xmlns:p14="http://schemas.microsoft.com/office/powerpoint/2010/main" val="249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3E06693-4C22-4D9F-BE9A-02298642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black</a:t>
            </a:r>
            <a:r>
              <a:rPr lang="fr-FR" dirty="0">
                <a:solidFill>
                  <a:srgbClr val="00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fr-FR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belt</a:t>
            </a:r>
            <a:endParaRPr lang="fr-FR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16D76-E1DF-46EE-A527-5060D5089372}"/>
              </a:ext>
            </a:extLst>
          </p:cNvPr>
          <p:cNvSpPr txBox="1"/>
          <p:nvPr/>
        </p:nvSpPr>
        <p:spPr>
          <a:xfrm>
            <a:off x="2635403" y="2967335"/>
            <a:ext cx="226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Les technos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75FB611-38FD-409D-8FC8-3E8E01FE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109" y="1248766"/>
            <a:ext cx="1124387" cy="126932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AE70722-9673-4218-8F2C-C460544B0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1102" y="1262671"/>
            <a:ext cx="1269329" cy="126932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2AEC398-BA71-4596-AF1D-D9D9B85FB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5046" y="1276577"/>
            <a:ext cx="1269330" cy="1269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8DF863A-76BB-493E-A0CF-14C842359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3600" y="2908958"/>
            <a:ext cx="1154706" cy="11547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29A2EA-2A23-4C4B-8728-F03C5C3E8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783" y="2880032"/>
            <a:ext cx="2064837" cy="9991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814AA-B6BE-466F-BC46-AEA8C2BB72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168" y="4550991"/>
            <a:ext cx="1269328" cy="1269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A7CF5E-EF3D-48B8-96F0-195845927C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8466" y="4534504"/>
            <a:ext cx="1269328" cy="1269328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5655F76-9C08-4C68-85AF-CCD8E48D24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25030" y="2924050"/>
            <a:ext cx="1154706" cy="11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2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DejaVu Sans</vt:lpstr>
      <vt:lpstr>Headlines</vt:lpstr>
      <vt:lpstr>Elias Bracaval</vt:lpstr>
      <vt:lpstr>black-belt</vt:lpstr>
      <vt:lpstr>black-belt</vt:lpstr>
      <vt:lpstr>black-belt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2019-11-13T03:31:09Z</dcterms:created>
  <dcterms:modified xsi:type="dcterms:W3CDTF">2019-11-13T10:25:20Z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