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8" r:id="rId4"/>
    <p:sldId id="269" r:id="rId5"/>
    <p:sldId id="258" r:id="rId6"/>
    <p:sldId id="263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4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as Bracaval" initials="EB" lastIdx="1" clrIdx="0">
    <p:extLst>
      <p:ext uri="{19B8F6BF-5375-455C-9EA6-DF929625EA0E}">
        <p15:presenceInfo xmlns:p15="http://schemas.microsoft.com/office/powerpoint/2012/main" userId="2d611e3697dd4e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C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8" d="100"/>
          <a:sy n="108" d="100"/>
        </p:scale>
        <p:origin x="660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AE09-6F42-4362-8FF0-A8C4E8AD4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A2B36-1429-47B8-8A08-46C284382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31270-B0F8-44F3-8EFD-3C48DBC5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E1DE8-EC15-4403-B168-B4F70630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BC531-F696-41F8-93C4-E560647C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54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8838-766F-4CE4-998F-2DDD16F9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35BB9-1897-4B39-9389-58D17EE76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0275D-128D-47D9-9303-40A73C2A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DA7E7-B6D2-4873-988B-E82C83FC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87D97-C8E7-45FE-94A3-A442C9BA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7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4EE48-DC49-41D9-A47E-3644B79E6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0D452-1686-48AD-A77F-275639E9D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8FA90-E3AF-4C25-8AAF-55EFD64B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3ABB6-F335-4D02-98F6-8075E8E5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CA90-F428-4926-9C17-22849DEC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2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B860-9AAF-44A2-AB03-F278CEBE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7F89-2A9F-4181-A17F-A943AB49F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3B5EE-4221-44A6-9966-CCF853F6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E5641-DEEF-407E-963B-D9FB57C0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BD3B5-F4C8-46AB-AF46-8F08F349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3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4C97-7AD4-4FE0-9CFA-1EA84365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A8147-F995-41C3-AE6C-929A252FE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924E5-C0C5-494D-99C9-C262DAF9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32255-D635-4111-8E8A-722CF8F8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34D35-F24B-4655-B146-03C783F9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50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39A6-65FD-49C9-96F2-E3473CF8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DE14-39FE-4B14-A708-609F6BDDB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0B5C9-9592-43EB-B455-F3698B415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D5B50-3AFA-4B5C-9E5D-36F70EA8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9F717-C7B6-408C-B5A0-B422E46D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94780-AD9E-48D5-969C-D4182FBE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18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F274-DFA0-419A-B710-F25B4CAC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017C-2D36-4B2B-B723-13C4B5A4D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2A25E-6923-4093-8A84-F496F033A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D4D95-4BB7-4A10-80E7-37725746C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94FCA-9916-4D6F-BD3A-05FEB15DD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F0F3D-8EB6-4838-AE76-A79CC854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08E81-B5F4-4E22-B5C0-E83249C9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96F80-B8D2-4166-8C04-6275865D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30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1781-CF0B-4E2B-A7D7-BD070B34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D8664-76D2-45AE-AD28-2D4E870B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D8F85-5949-4C25-9ECA-419C5313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5BD3C-C122-4A1D-B004-B3687EAA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51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65264-9341-4ED0-892C-988B620C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265D8-D17E-4CBA-AD38-94558DDC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4C057-A5FC-4849-BCC8-A451D20B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80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D55A-2094-4C92-8D02-53001533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DD4D-83F9-4994-90BA-798DA990E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BF1FE-8179-4F4B-B6E5-D8C4CA651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6AAEB-E16E-4B88-9773-243B7B98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74D69-2450-43D7-8E0F-8EFE66C9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8576B-3688-4D57-A942-61C3FB40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55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4552-616F-4D4C-957D-4AD40695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D79D3-E78A-4B2E-9BBC-4386C060F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3D8D7-31F7-4F31-8881-9F4C3E0C6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18A7B-2D63-4347-90AD-BAF1A712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CDFC-36E6-4391-9E12-60600832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ED3E-DE15-4AD1-A4BE-E63BBF0B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71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17387-E887-4FE8-9292-0571F419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75BFA-C64A-4A99-8173-57A89539D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F4B3-420E-4716-8811-F89C7FCE4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EE3C4-3811-4276-9822-04A0934B77EA}" type="datetimeFigureOut">
              <a:rPr lang="fr-FR" smtClean="0"/>
              <a:t>09/11/2019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DF6F9-39D3-4D17-AD48-A6496661D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D458F-A389-47D0-BAEF-129673FD4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D99AC-ABFB-45BB-BBAC-04F42781FF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72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8AF53-5945-4368-A5B7-50BA5B2AE77A}"/>
              </a:ext>
            </a:extLst>
          </p:cNvPr>
          <p:cNvSpPr txBox="1"/>
          <p:nvPr/>
        </p:nvSpPr>
        <p:spPr>
          <a:xfrm>
            <a:off x="1029477" y="261257"/>
            <a:ext cx="10133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Talk Open Camp #2 : TypeScript 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9A46A6-FCFC-413E-A67F-E2379595A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4208" y="2549433"/>
            <a:ext cx="2438400" cy="24384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B6B8DD0-6EDD-45B1-B972-B659B78FA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1959" y="3173320"/>
            <a:ext cx="48768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9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1" y="304799"/>
            <a:ext cx="707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D9DF5-AD49-4CAD-B9E1-8158DE94A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7555" y="533126"/>
            <a:ext cx="16073935" cy="446369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770BC3B1-FE32-4408-B0D3-CEF291644DF6}"/>
              </a:ext>
            </a:extLst>
          </p:cNvPr>
          <p:cNvSpPr/>
          <p:nvPr/>
        </p:nvSpPr>
        <p:spPr>
          <a:xfrm rot="5400000">
            <a:off x="4591213" y="2365528"/>
            <a:ext cx="322217" cy="142309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F6D366E-A91D-4718-889D-C5BE1497F2AC}"/>
              </a:ext>
            </a:extLst>
          </p:cNvPr>
          <p:cNvSpPr/>
          <p:nvPr/>
        </p:nvSpPr>
        <p:spPr>
          <a:xfrm rot="5400000">
            <a:off x="6181583" y="2459222"/>
            <a:ext cx="322217" cy="1235701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C1631EA-81A2-4373-8C35-B8BFED36E546}"/>
              </a:ext>
            </a:extLst>
          </p:cNvPr>
          <p:cNvSpPr/>
          <p:nvPr/>
        </p:nvSpPr>
        <p:spPr>
          <a:xfrm rot="5400000">
            <a:off x="8110835" y="2410657"/>
            <a:ext cx="322217" cy="133282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F7866D-A518-4790-81B0-BCE61ED7FF19}"/>
              </a:ext>
            </a:extLst>
          </p:cNvPr>
          <p:cNvCxnSpPr>
            <a:cxnSpLocks/>
          </p:cNvCxnSpPr>
          <p:nvPr/>
        </p:nvCxnSpPr>
        <p:spPr>
          <a:xfrm flipH="1">
            <a:off x="3089429" y="3645622"/>
            <a:ext cx="1662893" cy="7019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DF94B5-0379-4A54-A2C6-D35F9DA16A7D}"/>
              </a:ext>
            </a:extLst>
          </p:cNvPr>
          <p:cNvSpPr txBox="1"/>
          <p:nvPr/>
        </p:nvSpPr>
        <p:spPr>
          <a:xfrm>
            <a:off x="1982693" y="4468429"/>
            <a:ext cx="111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B050"/>
                </a:solidFill>
              </a:rPr>
              <a:t>Nom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FF9BF3-5C0B-4C6F-90BC-BA8CEA51F088}"/>
              </a:ext>
            </a:extLst>
          </p:cNvPr>
          <p:cNvCxnSpPr>
            <a:cxnSpLocks/>
          </p:cNvCxnSpPr>
          <p:nvPr/>
        </p:nvCxnSpPr>
        <p:spPr>
          <a:xfrm flipH="1">
            <a:off x="6354369" y="3619820"/>
            <a:ext cx="1" cy="8486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291788-C28E-4A0F-BB13-0F480B4B5373}"/>
              </a:ext>
            </a:extLst>
          </p:cNvPr>
          <p:cNvSpPr txBox="1"/>
          <p:nvPr/>
        </p:nvSpPr>
        <p:spPr>
          <a:xfrm>
            <a:off x="5785365" y="4469651"/>
            <a:ext cx="111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</a:rPr>
              <a:t>Type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2BF040-21B5-48EF-8FFD-976E9158B278}"/>
              </a:ext>
            </a:extLst>
          </p:cNvPr>
          <p:cNvCxnSpPr>
            <a:cxnSpLocks/>
          </p:cNvCxnSpPr>
          <p:nvPr/>
        </p:nvCxnSpPr>
        <p:spPr>
          <a:xfrm>
            <a:off x="8271943" y="3677706"/>
            <a:ext cx="1582271" cy="6698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7F3949-72AF-4479-A8BD-85B834DFDB72}"/>
              </a:ext>
            </a:extLst>
          </p:cNvPr>
          <p:cNvSpPr txBox="1"/>
          <p:nvPr/>
        </p:nvSpPr>
        <p:spPr>
          <a:xfrm>
            <a:off x="9151855" y="4463918"/>
            <a:ext cx="1404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C00000"/>
                </a:solidFill>
              </a:rPr>
              <a:t>Valeur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C0A28FE-B3B7-4464-84A2-0C79E95F6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9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9" grpId="0"/>
      <p:bldP spid="22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– variables simple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4B17C0-4AEF-4D41-80C7-037A97986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78" y="304799"/>
            <a:ext cx="10406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4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9779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– variables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array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 and tuple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CC8986-6693-40C8-88B3-DF84E6CCA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" y="221192"/>
            <a:ext cx="12192000" cy="4245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E3D98F-BBF9-4184-8E21-7B28EAA01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" y="2585459"/>
            <a:ext cx="12192000" cy="454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3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– variables 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enum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F491D2-0E8E-41A5-AD68-DDF7CFA9C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13" y="555383"/>
            <a:ext cx="8095794" cy="59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1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DFEFB-F6EF-4586-BAF4-6EC3BF2B3876}"/>
              </a:ext>
            </a:extLst>
          </p:cNvPr>
          <p:cNvSpPr txBox="1"/>
          <p:nvPr/>
        </p:nvSpPr>
        <p:spPr>
          <a:xfrm>
            <a:off x="335589" y="3013501"/>
            <a:ext cx="11520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3200">
                <a:solidFill>
                  <a:srgbClr val="DDDDDD"/>
                </a:solidFill>
              </a:defRPr>
            </a:pPr>
            <a:r>
              <a:rPr lang="fr-F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fonctions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A38A8D4-D963-43E1-A16C-A3F85C255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4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fonctions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2009AD-1FB1-42C5-B06F-DADE310F2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732"/>
            <a:ext cx="12192000" cy="5586536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C97157F6-503F-48C9-AC8B-96787CF73125}"/>
              </a:ext>
            </a:extLst>
          </p:cNvPr>
          <p:cNvSpPr/>
          <p:nvPr/>
        </p:nvSpPr>
        <p:spPr>
          <a:xfrm rot="5400000">
            <a:off x="2681807" y="2256971"/>
            <a:ext cx="135288" cy="47026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265B2-1CE0-4F78-9F68-C33F729095F7}"/>
              </a:ext>
            </a:extLst>
          </p:cNvPr>
          <p:cNvSpPr txBox="1"/>
          <p:nvPr/>
        </p:nvSpPr>
        <p:spPr>
          <a:xfrm>
            <a:off x="3215669" y="4180115"/>
            <a:ext cx="199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B050"/>
                </a:solidFill>
              </a:rPr>
              <a:t>a = nom 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A8EC0F1-A6C4-4788-A4F0-EDA262279BE8}"/>
              </a:ext>
            </a:extLst>
          </p:cNvPr>
          <p:cNvSpPr/>
          <p:nvPr/>
        </p:nvSpPr>
        <p:spPr>
          <a:xfrm rot="5400000">
            <a:off x="3148026" y="2346945"/>
            <a:ext cx="135286" cy="26996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BF95064-65BC-42C9-854E-3A24953B87BC}"/>
              </a:ext>
            </a:extLst>
          </p:cNvPr>
          <p:cNvSpPr/>
          <p:nvPr/>
        </p:nvSpPr>
        <p:spPr>
          <a:xfrm rot="5400000">
            <a:off x="4826885" y="2351307"/>
            <a:ext cx="135286" cy="26996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A503A-813C-4603-B7C6-733BC2099FDB}"/>
              </a:ext>
            </a:extLst>
          </p:cNvPr>
          <p:cNvSpPr txBox="1"/>
          <p:nvPr/>
        </p:nvSpPr>
        <p:spPr>
          <a:xfrm>
            <a:off x="5640652" y="4180115"/>
            <a:ext cx="199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7ACC"/>
                </a:solidFill>
              </a:rPr>
              <a:t>b = type 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61969574-2644-4BBE-98E6-78B99D4A7F91}"/>
              </a:ext>
            </a:extLst>
          </p:cNvPr>
          <p:cNvSpPr/>
          <p:nvPr/>
        </p:nvSpPr>
        <p:spPr>
          <a:xfrm rot="5400000">
            <a:off x="3998494" y="1968824"/>
            <a:ext cx="135287" cy="1046554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03495B0-D2F3-4439-8C0C-FBCF8317E6FD}"/>
              </a:ext>
            </a:extLst>
          </p:cNvPr>
          <p:cNvSpPr/>
          <p:nvPr/>
        </p:nvSpPr>
        <p:spPr>
          <a:xfrm rot="5400000">
            <a:off x="5677353" y="1963013"/>
            <a:ext cx="135287" cy="1046554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E688CEA8-B1AF-42C6-8E52-7A9ED02A3AB1}"/>
              </a:ext>
            </a:extLst>
          </p:cNvPr>
          <p:cNvSpPr/>
          <p:nvPr/>
        </p:nvSpPr>
        <p:spPr>
          <a:xfrm rot="5400000">
            <a:off x="7094848" y="1963013"/>
            <a:ext cx="135287" cy="1046554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6BEECD-B10C-4389-8A80-E67589345462}"/>
              </a:ext>
            </a:extLst>
          </p:cNvPr>
          <p:cNvSpPr txBox="1"/>
          <p:nvPr/>
        </p:nvSpPr>
        <p:spPr>
          <a:xfrm>
            <a:off x="2605604" y="2547262"/>
            <a:ext cx="31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B48DF7-9C5C-4CE2-A9D0-CA98061FF6C5}"/>
              </a:ext>
            </a:extLst>
          </p:cNvPr>
          <p:cNvSpPr txBox="1"/>
          <p:nvPr/>
        </p:nvSpPr>
        <p:spPr>
          <a:xfrm>
            <a:off x="3071663" y="2556501"/>
            <a:ext cx="31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709574-BE16-4490-9F4A-8C2B2815610B}"/>
              </a:ext>
            </a:extLst>
          </p:cNvPr>
          <p:cNvSpPr txBox="1"/>
          <p:nvPr/>
        </p:nvSpPr>
        <p:spPr>
          <a:xfrm>
            <a:off x="4766631" y="2556501"/>
            <a:ext cx="31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633492-FA49-401E-9635-1DBC94D9A5BF}"/>
              </a:ext>
            </a:extLst>
          </p:cNvPr>
          <p:cNvSpPr txBox="1"/>
          <p:nvPr/>
        </p:nvSpPr>
        <p:spPr>
          <a:xfrm>
            <a:off x="5631460" y="2594497"/>
            <a:ext cx="31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ACC"/>
                </a:solidFill>
              </a:rPr>
              <a:t>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E95A0D-BAF8-49D2-B708-DF491DE5739A}"/>
              </a:ext>
            </a:extLst>
          </p:cNvPr>
          <p:cNvSpPr txBox="1"/>
          <p:nvPr/>
        </p:nvSpPr>
        <p:spPr>
          <a:xfrm>
            <a:off x="3945347" y="2593135"/>
            <a:ext cx="31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ACC"/>
                </a:solidFill>
              </a:rPr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8C33E3-959E-4127-BE93-63C6D8CA17EF}"/>
              </a:ext>
            </a:extLst>
          </p:cNvPr>
          <p:cNvSpPr txBox="1"/>
          <p:nvPr/>
        </p:nvSpPr>
        <p:spPr>
          <a:xfrm>
            <a:off x="7038395" y="2594497"/>
            <a:ext cx="31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ACC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4998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5" grpId="0" animBg="1"/>
      <p:bldP spid="16" grpId="0" animBg="1"/>
      <p:bldP spid="19" grpId="0"/>
      <p:bldP spid="22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fonctions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B38E0A-34FC-4D81-BE97-41D700BA9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977"/>
            <a:ext cx="12192000" cy="520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8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DFEFB-F6EF-4586-BAF4-6EC3BF2B3876}"/>
              </a:ext>
            </a:extLst>
          </p:cNvPr>
          <p:cNvSpPr txBox="1"/>
          <p:nvPr/>
        </p:nvSpPr>
        <p:spPr>
          <a:xfrm>
            <a:off x="335589" y="3013501"/>
            <a:ext cx="11520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3200">
                <a:solidFill>
                  <a:srgbClr val="DDDDDD"/>
                </a:solidFill>
              </a:defRPr>
            </a:pPr>
            <a:r>
              <a:rPr lang="fr-F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interfaces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A38A8D4-D963-43E1-A16C-A3F85C255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28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interfaces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3099A1-46A9-4729-92AA-3D344530C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7" y="1280159"/>
            <a:ext cx="5757023" cy="4528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1F8C11-D6B1-447C-91AC-E37D96118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79" y="970579"/>
            <a:ext cx="12192000" cy="51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8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interfaces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6A2AD2-D0DB-4FD6-86E1-28C6724DB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08" y="889574"/>
            <a:ext cx="12192000" cy="5147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792569-FECE-4018-8BA7-AC8571DE0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7" y="1199153"/>
            <a:ext cx="5757023" cy="4528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0A0CD7-82F7-4498-AB7F-AC358182A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42" y="3742135"/>
            <a:ext cx="7605977" cy="229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A0BF7-E169-438A-BE66-223E4CF55A01}"/>
              </a:ext>
            </a:extLst>
          </p:cNvPr>
          <p:cNvSpPr txBox="1"/>
          <p:nvPr/>
        </p:nvSpPr>
        <p:spPr>
          <a:xfrm>
            <a:off x="531843" y="2010437"/>
            <a:ext cx="702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Langage de programmation open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F7A27-864F-4A1B-853A-FD6E91438544}"/>
              </a:ext>
            </a:extLst>
          </p:cNvPr>
          <p:cNvSpPr txBox="1"/>
          <p:nvPr/>
        </p:nvSpPr>
        <p:spPr>
          <a:xfrm>
            <a:off x="531844" y="2702935"/>
            <a:ext cx="660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Développé par Microsoft en 2012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994FA-CF50-4016-8022-68EB60A4D7EE}"/>
              </a:ext>
            </a:extLst>
          </p:cNvPr>
          <p:cNvSpPr txBox="1"/>
          <p:nvPr/>
        </p:nvSpPr>
        <p:spPr>
          <a:xfrm>
            <a:off x="531843" y="3395433"/>
            <a:ext cx="830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Sur-ensemble de JavaScript compilé en JavaScript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EBA41-9A55-486C-A528-018E4C9CAE23}"/>
              </a:ext>
            </a:extLst>
          </p:cNvPr>
          <p:cNvSpPr txBox="1"/>
          <p:nvPr/>
        </p:nvSpPr>
        <p:spPr>
          <a:xfrm>
            <a:off x="531843" y="304799"/>
            <a:ext cx="255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C’est quoi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E4779-F23D-4F79-B6F8-717B0C4A9429}"/>
              </a:ext>
            </a:extLst>
          </p:cNvPr>
          <p:cNvSpPr txBox="1"/>
          <p:nvPr/>
        </p:nvSpPr>
        <p:spPr>
          <a:xfrm>
            <a:off x="531842" y="4087931"/>
            <a:ext cx="830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Utilisé pour développer Visual studio code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67AC774-ABA6-4EF9-BC0F-8C781135B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5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interfaces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B77106-302F-4588-9765-4C0FD6015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4823" y="977248"/>
            <a:ext cx="12192000" cy="5147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2E6C15-736B-43CD-AF48-D9B8E8600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43" y="977247"/>
            <a:ext cx="12192000" cy="51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4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A0BF7-E169-438A-BE66-223E4CF55A01}"/>
              </a:ext>
            </a:extLst>
          </p:cNvPr>
          <p:cNvSpPr txBox="1"/>
          <p:nvPr/>
        </p:nvSpPr>
        <p:spPr>
          <a:xfrm>
            <a:off x="5395606" y="2092267"/>
            <a:ext cx="702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Langage de programmation open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F7A27-864F-4A1B-853A-FD6E91438544}"/>
              </a:ext>
            </a:extLst>
          </p:cNvPr>
          <p:cNvSpPr txBox="1"/>
          <p:nvPr/>
        </p:nvSpPr>
        <p:spPr>
          <a:xfrm>
            <a:off x="5395606" y="4862661"/>
            <a:ext cx="660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Développé par Microsoft en 2012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EBA41-9A55-486C-A528-018E4C9CAE23}"/>
              </a:ext>
            </a:extLst>
          </p:cNvPr>
          <p:cNvSpPr txBox="1"/>
          <p:nvPr/>
        </p:nvSpPr>
        <p:spPr>
          <a:xfrm>
            <a:off x="531843" y="304799"/>
            <a:ext cx="255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C’est quoi 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67AC774-ABA6-4EF9-BC0F-8C781135B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B3126F-7425-4B43-8B90-5D67430A7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93" y="3756626"/>
            <a:ext cx="2088585" cy="2088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8ED528-9F66-43F7-AA0A-C8427F42A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30" y="1188841"/>
            <a:ext cx="4858763" cy="18068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919050-7696-4AFA-A862-A30C96FA8C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58" y="2874561"/>
            <a:ext cx="110505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9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4EBA41-9A55-486C-A528-018E4C9CAE23}"/>
              </a:ext>
            </a:extLst>
          </p:cNvPr>
          <p:cNvSpPr txBox="1"/>
          <p:nvPr/>
        </p:nvSpPr>
        <p:spPr>
          <a:xfrm>
            <a:off x="531843" y="304799"/>
            <a:ext cx="2551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C’est quoi ?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67AC774-ABA6-4EF9-BC0F-8C781135B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A9AA8E-3B57-4F69-B541-FF42D3DDD197}"/>
              </a:ext>
            </a:extLst>
          </p:cNvPr>
          <p:cNvSpPr txBox="1"/>
          <p:nvPr/>
        </p:nvSpPr>
        <p:spPr>
          <a:xfrm>
            <a:off x="5300927" y="2092267"/>
            <a:ext cx="830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Sur-ensemble de JavaScript compilé en JavaScript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E592C-E397-4102-B712-F4DEBD83ECE2}"/>
              </a:ext>
            </a:extLst>
          </p:cNvPr>
          <p:cNvSpPr txBox="1"/>
          <p:nvPr/>
        </p:nvSpPr>
        <p:spPr>
          <a:xfrm>
            <a:off x="5300927" y="4570085"/>
            <a:ext cx="830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Utilisé pour développer Visual studio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B5C09-2A99-41B4-9DB6-7BD3716CC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125" y="1885550"/>
            <a:ext cx="668382" cy="66838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A34EB1A-9C1C-4FC4-8126-6DCA17FF0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764" y="1885550"/>
            <a:ext cx="668382" cy="6683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91749E-267A-4813-A19E-59EE51BD8A26}"/>
              </a:ext>
            </a:extLst>
          </p:cNvPr>
          <p:cNvCxnSpPr/>
          <p:nvPr/>
        </p:nvCxnSpPr>
        <p:spPr>
          <a:xfrm>
            <a:off x="1588168" y="2219741"/>
            <a:ext cx="11357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1311836-A0D2-42DF-AE3E-1FC909C2B3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24" y="4216490"/>
            <a:ext cx="1371101" cy="136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4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D0B5C6-CD6C-423A-A020-FE915A596642}"/>
              </a:ext>
            </a:extLst>
          </p:cNvPr>
          <p:cNvSpPr txBox="1"/>
          <p:nvPr/>
        </p:nvSpPr>
        <p:spPr>
          <a:xfrm>
            <a:off x="531842" y="304799"/>
            <a:ext cx="318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A quoi ça sert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AD05B-74E0-4C0B-B6A8-3FEE6870E611}"/>
              </a:ext>
            </a:extLst>
          </p:cNvPr>
          <p:cNvSpPr txBox="1"/>
          <p:nvPr/>
        </p:nvSpPr>
        <p:spPr>
          <a:xfrm>
            <a:off x="531843" y="2010437"/>
            <a:ext cx="964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Simplifie le code, le rendant plus facile à lire et a </a:t>
            </a:r>
            <a:r>
              <a:rPr lang="fr-FR" sz="2400" dirty="0">
                <a:solidFill>
                  <a:srgbClr val="262626"/>
                </a:solidFill>
              </a:rPr>
              <a:t>débuguer ( typage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138C5-8EAD-4337-84D1-D6D5A936C692}"/>
              </a:ext>
            </a:extLst>
          </p:cNvPr>
          <p:cNvSpPr txBox="1"/>
          <p:nvPr/>
        </p:nvSpPr>
        <p:spPr>
          <a:xfrm>
            <a:off x="531842" y="2715942"/>
            <a:ext cx="10266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262626"/>
                </a:solidFill>
              </a:rPr>
              <a:t>- Augmente la productivité dans les IDE notamment grâce au </a:t>
            </a:r>
            <a:r>
              <a:rPr lang="fr-FR" sz="2400" dirty="0" err="1">
                <a:solidFill>
                  <a:srgbClr val="262626"/>
                </a:solidFill>
              </a:rPr>
              <a:t>static</a:t>
            </a:r>
            <a:r>
              <a:rPr lang="fr-FR" sz="2400" dirty="0">
                <a:solidFill>
                  <a:srgbClr val="262626"/>
                </a:solidFill>
              </a:rPr>
              <a:t> checking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0035070-6B16-4D1A-A397-872F08E40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8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DFEFB-F6EF-4586-BAF4-6EC3BF2B3876}"/>
              </a:ext>
            </a:extLst>
          </p:cNvPr>
          <p:cNvSpPr txBox="1"/>
          <p:nvPr/>
        </p:nvSpPr>
        <p:spPr>
          <a:xfrm>
            <a:off x="335589" y="3013501"/>
            <a:ext cx="11520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3200">
                <a:solidFill>
                  <a:srgbClr val="DDDDDD"/>
                </a:solidFill>
              </a:defRPr>
            </a:pPr>
            <a:r>
              <a:rPr lang="fr-FR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variables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A38A8D4-D963-43E1-A16C-A3F85C255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2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865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C08530-4FC0-4999-BA6B-9AC2B312F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862"/>
            <a:ext cx="12192000" cy="494541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8BCEFB8-E205-4279-A848-8204F2FF7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9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727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7CE353-9FFE-4537-8169-536ADBC2D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685"/>
            <a:ext cx="12192000" cy="4806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B515CA-FFCD-47BB-B51F-0A5447EF7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68" y="3659039"/>
            <a:ext cx="7275478" cy="127872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A3BCCA9-D728-4FD6-A888-F666CA3EE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1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61519-C832-457A-BD1B-0E208D4A50CD}"/>
              </a:ext>
            </a:extLst>
          </p:cNvPr>
          <p:cNvSpPr txBox="1"/>
          <p:nvPr/>
        </p:nvSpPr>
        <p:spPr>
          <a:xfrm>
            <a:off x="531842" y="304799"/>
            <a:ext cx="6826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defRPr sz="3200">
                <a:solidFill>
                  <a:srgbClr val="DDDDDD"/>
                </a:solidFill>
              </a:defRPr>
            </a:pP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iberation Sans" pitchFamily="18"/>
                <a:ea typeface="Droid Sans Fallback" pitchFamily="2"/>
                <a:cs typeface="Droid Sans Devanagari" pitchFamily="2"/>
              </a:rPr>
              <a:t>Comment ça marche ? -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53590-7479-48F8-A70E-318C225FF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685"/>
            <a:ext cx="12192000" cy="480663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11CC25D-01FF-444E-85F0-13A43E89E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42766" y="221192"/>
            <a:ext cx="668382" cy="6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3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1842</TotalTime>
  <Words>212</Words>
  <Application>Microsoft Office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Liberation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Bracaval</dc:creator>
  <cp:lastModifiedBy>Elias Bracaval</cp:lastModifiedBy>
  <cp:revision>42</cp:revision>
  <dcterms:created xsi:type="dcterms:W3CDTF">2019-10-19T02:36:13Z</dcterms:created>
  <dcterms:modified xsi:type="dcterms:W3CDTF">2019-11-09T12:40:33Z</dcterms:modified>
</cp:coreProperties>
</file>