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B2F90-E4D6-4FD4-91B8-12D25993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2BBE9A-AAAB-465F-949B-A05FD46B6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7D19B-4FBF-420B-9246-0E641586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F28BD-03EF-428F-8CAA-EE324470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C4F8F-AF16-4BFC-AA5A-3BE53C02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1FF65-9540-4EB5-9F4F-8C1343A8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04619-41A9-4B97-8C96-2A29644BC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B7BC7-F4A9-45D5-ADA0-AF9B1671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E7930-E7FB-443F-B0D0-0292A74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F63CF-250D-485E-96F7-49BA9593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97E01D-8C60-402E-BE63-BE3158D16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4E17F-E6BB-4357-8181-7DA252AA7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EDAB1-C212-4579-BD09-8C068103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D4ECC-6370-4A92-B035-88774612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1F0B3-3082-46DB-B893-1C8C85C0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0F9D6-6043-422B-AFC0-5E8600D0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CA9B5-7819-460C-9913-A62635EA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A380C-C0A8-4D37-8183-C0EB279D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35253-ED96-49D4-B53B-AA5F8A3E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AE038-CC45-4F33-A1F8-34B8C10E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99590-D1A6-48A8-8231-8E8CA52C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133C4-EB67-4DA6-B3C0-F58732740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05A5D-BB94-4BE7-AC0E-2F80E99B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46C34-51BF-42A8-BBB2-72F001CF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3A3AB-8707-4D5B-A28D-CD39F780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414B4-381C-442C-9A48-AC512B8A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47AC3-22D5-41E4-9C62-BDFCCA36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947C0-01E1-45D9-87EA-EF55DEBE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3BF45-5E7B-4C2B-A2F7-0C74E691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08302-07CA-491A-833A-60F6B026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D3E31-8CD2-4B32-9AF2-886BD789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9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7E69-DD9A-4585-A652-DE15A27F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55A22-E351-4368-9F3D-A1D8BC612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D6016-F041-4D0F-ABE0-B3BA1DF46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CE0FDD-A6B5-4139-8E8A-9323648D3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795C1-4F8D-491A-9BCF-506A1A87D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D989C-F447-4AC3-96BC-57BB7E27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47FDA4-CB57-4CDE-A175-36984843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762A8-0133-4177-8498-D8B0F98A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B97A-0288-42DC-BE8B-47B57A08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3AE5CB-5818-46EE-93D9-B8DF6186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2521C1-0BA8-4F6C-9E7E-5A152A01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37F031-0A9E-41AD-9275-3059AE5B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33C2ED-54F3-4D92-ADCA-6CE0A56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1CD613-5438-4C95-AD6E-047BC66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F21B5-863A-4F82-A83D-8B66057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2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4FC4F-E244-4F04-957C-CF1FEB02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CCBEB-9CC7-4233-80AE-077C90F6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F516C-94DC-40C6-9C0E-B9246353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3C4F3-3517-4299-BC0F-15B03FDC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B3734-1765-47F4-9D62-4F427322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81A11-0853-464C-A329-C29FA0C1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CA83B-9833-4508-9D27-2965A748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4D4B66-66C4-4DDE-823B-55BD79156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AC1987-ABA3-4F5D-B5B0-EB4887A67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72B24-410A-4521-A511-A63C91D7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D24EB-AC7F-4A88-B621-7DFEF80C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57097-2CC2-41B1-93C4-201C362E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A6E206-58EB-47CD-9694-853A1836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7647F-95D5-480B-89A8-A014A2A41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2E4F5-FFA1-4653-A237-11208E828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9CE2-FF8D-4334-AFC8-A131F7CCB9D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3C0D5-35BA-45C7-B1C1-C8D1A2EFB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C8771-BAE4-4651-8D8E-F3D269AFB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577C-B040-4725-A3AB-1BF43AEEC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8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CBCB0D6-5C15-4330-9475-D6F92AEDD5C7}"/>
              </a:ext>
            </a:extLst>
          </p:cNvPr>
          <p:cNvSpPr txBox="1"/>
          <p:nvPr/>
        </p:nvSpPr>
        <p:spPr>
          <a:xfrm>
            <a:off x="1096162" y="1535185"/>
            <a:ext cx="103352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report of license plate recognition based on </a:t>
            </a:r>
            <a:r>
              <a:rPr lang="zh-CN" altLang="en-US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CRNN</a:t>
            </a:r>
            <a:r>
              <a:rPr lang="zh-CN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zh-CN" altLang="en-US" sz="4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CTC</a:t>
            </a:r>
            <a:endParaRPr lang="zh-CN" altLang="en-US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A93F3D-6F2E-4141-ABCC-BB58F8A69457}"/>
              </a:ext>
            </a:extLst>
          </p:cNvPr>
          <p:cNvSpPr txBox="1"/>
          <p:nvPr/>
        </p:nvSpPr>
        <p:spPr>
          <a:xfrm>
            <a:off x="7065627" y="50416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team member：王威虎 杨世博 杨镇宇 邓京雨</a:t>
            </a:r>
          </a:p>
        </p:txBody>
      </p:sp>
    </p:spTree>
    <p:extLst>
      <p:ext uri="{BB962C8B-B14F-4D97-AF65-F5344CB8AC3E}">
        <p14:creationId xmlns:p14="http://schemas.microsoft.com/office/powerpoint/2010/main" val="153050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C66B6-F87C-4245-AEDD-7ED26889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768612"/>
            <a:ext cx="10515600" cy="4351338"/>
          </a:xfrm>
        </p:spPr>
        <p:txBody>
          <a:bodyPr/>
          <a:lstStyle/>
          <a:p>
            <a:r>
              <a:rPr lang="en-US" altLang="zh-CN" dirty="0"/>
              <a:t>Introduction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78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Yatorho ㅤ</dc:creator>
  <cp:lastModifiedBy>Yatorho ㅤ</cp:lastModifiedBy>
  <cp:revision>4</cp:revision>
  <dcterms:created xsi:type="dcterms:W3CDTF">2022-09-15T08:51:15Z</dcterms:created>
  <dcterms:modified xsi:type="dcterms:W3CDTF">2022-09-15T12:24:12Z</dcterms:modified>
</cp:coreProperties>
</file>