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c38742fee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c38742fee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c38742fee_0_2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c38742fee_0_2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c38742fee_0_2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c38742fee_0_2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c38742fee_0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c38742fee_0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c38742fee_0_2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c38742fee_0_2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4480"/>
              <a:t>Applications of Data Science in Various Industries</a:t>
            </a:r>
            <a:endParaRPr sz="28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Presented by : yatri dave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84857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care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47250" y="1307850"/>
            <a:ext cx="7038900" cy="23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cases 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Predictive Analytics for  Disease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Early</a:t>
            </a:r>
            <a:r>
              <a:rPr lang="en" sz="2000"/>
              <a:t> diagnosis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Personalized medicine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Drug discovery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Remote patient monitoring (RPM)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Disease tracking and </a:t>
            </a:r>
            <a:r>
              <a:rPr lang="en" sz="2000"/>
              <a:t>prevention</a:t>
            </a:r>
            <a:endParaRPr sz="2000"/>
          </a:p>
        </p:txBody>
      </p:sp>
      <p:pic>
        <p:nvPicPr>
          <p:cNvPr id="142" name="Google Shape;142;p14" title="healthca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50" y="393750"/>
            <a:ext cx="518725" cy="5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2267800" y="43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28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 cases 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Fraud detection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Stock market forecasting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Predicting share price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Risk management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Algorithmic trading</a:t>
            </a:r>
            <a:endParaRPr sz="1700"/>
          </a:p>
        </p:txBody>
      </p:sp>
      <p:pic>
        <p:nvPicPr>
          <p:cNvPr id="149" name="Google Shape;149;p15" title="bar-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477075"/>
            <a:ext cx="716250" cy="58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9071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- commerce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 cases 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Enhancing customer experience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Optimizing operations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Revenue growth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Personalized recommendation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Supply chain optimizing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Marketing strategies</a:t>
            </a:r>
            <a:endParaRPr sz="1700"/>
          </a:p>
        </p:txBody>
      </p:sp>
      <p:pic>
        <p:nvPicPr>
          <p:cNvPr id="156" name="Google Shape;156;p16" title="ecommerce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850" y="393750"/>
            <a:ext cx="700250" cy="7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9833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Agriculture 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Use cases 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Enhanced crop monitoring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Lower cost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Improved sustainability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Yielding prediction </a:t>
            </a:r>
            <a:endParaRPr sz="1700"/>
          </a:p>
        </p:txBody>
      </p:sp>
      <p:pic>
        <p:nvPicPr>
          <p:cNvPr id="163" name="Google Shape;163;p17" title="t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050" y="393750"/>
            <a:ext cx="730550" cy="7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347150" y="552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77650" y="1269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To conclude , we can say that data science can be used in almost each and every industry. By using different techniques of data science , we can improve condition of specific industry 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