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1"/>
  </p:notesMasterIdLst>
  <p:handoutMasterIdLst>
    <p:handoutMasterId r:id="rId12"/>
  </p:handoutMasterIdLst>
  <p:sldIdLst>
    <p:sldId id="344" r:id="rId5"/>
    <p:sldId id="345" r:id="rId6"/>
    <p:sldId id="339" r:id="rId7"/>
    <p:sldId id="342" r:id="rId8"/>
    <p:sldId id="343" r:id="rId9"/>
    <p:sldId id="34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F39E5B-BAF3-460E-95DF-D71130085169}">
          <p14:sldIdLst>
            <p14:sldId id="344"/>
            <p14:sldId id="345"/>
            <p14:sldId id="339"/>
            <p14:sldId id="342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16" autoAdjust="0"/>
  </p:normalViewPr>
  <p:slideViewPr>
    <p:cSldViewPr snapToGrid="0">
      <p:cViewPr>
        <p:scale>
          <a:sx n="57" d="100"/>
          <a:sy n="57" d="100"/>
        </p:scale>
        <p:origin x="10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6C582-1F6C-4774-ADCA-D3884E31B49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C02A858-1977-4A82-A869-785A29AB1CA4}">
      <dgm:prSet/>
      <dgm:spPr/>
      <dgm:t>
        <a:bodyPr/>
        <a:lstStyle/>
        <a:p>
          <a:r>
            <a:rPr lang="en-IN" baseline="0"/>
            <a:t>Software</a:t>
          </a:r>
          <a:endParaRPr lang="en-IN"/>
        </a:p>
      </dgm:t>
    </dgm:pt>
    <dgm:pt modelId="{453CCDCB-9472-4980-9CF6-204805183437}" type="parTrans" cxnId="{E02F17D6-4133-49FE-AA28-69A277F67C15}">
      <dgm:prSet/>
      <dgm:spPr/>
      <dgm:t>
        <a:bodyPr/>
        <a:lstStyle/>
        <a:p>
          <a:endParaRPr lang="en-IN"/>
        </a:p>
      </dgm:t>
    </dgm:pt>
    <dgm:pt modelId="{CA014BE2-29D6-43D0-90DF-D67B1260A093}" type="sibTrans" cxnId="{E02F17D6-4133-49FE-AA28-69A277F67C15}">
      <dgm:prSet/>
      <dgm:spPr/>
      <dgm:t>
        <a:bodyPr/>
        <a:lstStyle/>
        <a:p>
          <a:endParaRPr lang="en-IN"/>
        </a:p>
      </dgm:t>
    </dgm:pt>
    <dgm:pt modelId="{AFECFBF7-788D-4936-BF66-A94296427580}">
      <dgm:prSet/>
      <dgm:spPr/>
      <dgm:t>
        <a:bodyPr/>
        <a:lstStyle/>
        <a:p>
          <a:r>
            <a:rPr lang="en-IN" baseline="0"/>
            <a:t>Designing </a:t>
          </a:r>
          <a:endParaRPr lang="en-IN"/>
        </a:p>
      </dgm:t>
    </dgm:pt>
    <dgm:pt modelId="{7A972B7C-62D5-4472-8A0E-365ECC3E9085}" type="parTrans" cxnId="{BA6247C2-A4AF-456B-9E28-347DAA3A2427}">
      <dgm:prSet/>
      <dgm:spPr/>
      <dgm:t>
        <a:bodyPr/>
        <a:lstStyle/>
        <a:p>
          <a:endParaRPr lang="en-IN"/>
        </a:p>
      </dgm:t>
    </dgm:pt>
    <dgm:pt modelId="{228C6D48-85AC-4DB5-82D5-B3942EFBB329}" type="sibTrans" cxnId="{BA6247C2-A4AF-456B-9E28-347DAA3A2427}">
      <dgm:prSet/>
      <dgm:spPr/>
      <dgm:t>
        <a:bodyPr/>
        <a:lstStyle/>
        <a:p>
          <a:endParaRPr lang="en-IN"/>
        </a:p>
      </dgm:t>
    </dgm:pt>
    <dgm:pt modelId="{5D226EA9-3E57-4383-AC03-D08D52D2A879}">
      <dgm:prSet/>
      <dgm:spPr/>
      <dgm:t>
        <a:bodyPr/>
        <a:lstStyle/>
        <a:p>
          <a:r>
            <a:rPr lang="en-IN" baseline="0"/>
            <a:t>Hardware</a:t>
          </a:r>
          <a:endParaRPr lang="en-IN"/>
        </a:p>
      </dgm:t>
    </dgm:pt>
    <dgm:pt modelId="{66825441-2C8B-4B5C-8047-25C0EA273EAE}" type="parTrans" cxnId="{799978EC-A628-4AA8-B8D3-050C3AE29DE8}">
      <dgm:prSet/>
      <dgm:spPr/>
      <dgm:t>
        <a:bodyPr/>
        <a:lstStyle/>
        <a:p>
          <a:endParaRPr lang="en-IN"/>
        </a:p>
      </dgm:t>
    </dgm:pt>
    <dgm:pt modelId="{ECFF5C23-37F5-486B-9DD1-FD7C90912BD1}" type="sibTrans" cxnId="{799978EC-A628-4AA8-B8D3-050C3AE29DE8}">
      <dgm:prSet/>
      <dgm:spPr/>
      <dgm:t>
        <a:bodyPr/>
        <a:lstStyle/>
        <a:p>
          <a:endParaRPr lang="en-IN"/>
        </a:p>
      </dgm:t>
    </dgm:pt>
    <dgm:pt modelId="{A6964672-3AF8-4EDB-8A4B-8E5E46880523}">
      <dgm:prSet/>
      <dgm:spPr/>
      <dgm:t>
        <a:bodyPr/>
        <a:lstStyle/>
        <a:p>
          <a:r>
            <a:rPr lang="en-IN" baseline="0"/>
            <a:t>Marketing</a:t>
          </a:r>
          <a:endParaRPr lang="en-IN"/>
        </a:p>
      </dgm:t>
    </dgm:pt>
    <dgm:pt modelId="{C56803C4-CEAC-4301-9C8D-CCAACC6063AC}" type="parTrans" cxnId="{3B494B40-D7C7-458F-AD24-44C77F3E3E58}">
      <dgm:prSet/>
      <dgm:spPr/>
      <dgm:t>
        <a:bodyPr/>
        <a:lstStyle/>
        <a:p>
          <a:endParaRPr lang="en-IN"/>
        </a:p>
      </dgm:t>
    </dgm:pt>
    <dgm:pt modelId="{2E45F7DE-0C13-4BF7-89AD-3032751EF48A}" type="sibTrans" cxnId="{3B494B40-D7C7-458F-AD24-44C77F3E3E58}">
      <dgm:prSet/>
      <dgm:spPr/>
      <dgm:t>
        <a:bodyPr/>
        <a:lstStyle/>
        <a:p>
          <a:endParaRPr lang="en-IN"/>
        </a:p>
      </dgm:t>
    </dgm:pt>
    <dgm:pt modelId="{3A5608C3-84F8-461D-B995-B9F21BAAAA7D}" type="pres">
      <dgm:prSet presAssocID="{2F56C582-1F6C-4774-ADCA-D3884E31B4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83C358-B0A0-45F5-92A4-B8FF26CA87BB}" type="pres">
      <dgm:prSet presAssocID="{CC02A858-1977-4A82-A869-785A29AB1CA4}" presName="vertOne" presStyleCnt="0"/>
      <dgm:spPr/>
    </dgm:pt>
    <dgm:pt modelId="{019F8E28-5364-456F-BA84-D9B3E5A5A3AD}" type="pres">
      <dgm:prSet presAssocID="{CC02A858-1977-4A82-A869-785A29AB1CA4}" presName="txOne" presStyleLbl="node0" presStyleIdx="0" presStyleCnt="4">
        <dgm:presLayoutVars>
          <dgm:chPref val="3"/>
        </dgm:presLayoutVars>
      </dgm:prSet>
      <dgm:spPr/>
    </dgm:pt>
    <dgm:pt modelId="{40F26043-6B89-434B-8093-F0A7732C70FE}" type="pres">
      <dgm:prSet presAssocID="{CC02A858-1977-4A82-A869-785A29AB1CA4}" presName="horzOne" presStyleCnt="0"/>
      <dgm:spPr/>
    </dgm:pt>
    <dgm:pt modelId="{048B09E1-024C-4784-A1C1-A6E36A852A51}" type="pres">
      <dgm:prSet presAssocID="{CA014BE2-29D6-43D0-90DF-D67B1260A093}" presName="sibSpaceOne" presStyleCnt="0"/>
      <dgm:spPr/>
    </dgm:pt>
    <dgm:pt modelId="{6320E144-60EB-41CC-830E-8BDA513ADB2D}" type="pres">
      <dgm:prSet presAssocID="{AFECFBF7-788D-4936-BF66-A94296427580}" presName="vertOne" presStyleCnt="0"/>
      <dgm:spPr/>
    </dgm:pt>
    <dgm:pt modelId="{B7CC8E3C-0CF2-4521-90CA-7D2E58A8B1EA}" type="pres">
      <dgm:prSet presAssocID="{AFECFBF7-788D-4936-BF66-A94296427580}" presName="txOne" presStyleLbl="node0" presStyleIdx="1" presStyleCnt="4">
        <dgm:presLayoutVars>
          <dgm:chPref val="3"/>
        </dgm:presLayoutVars>
      </dgm:prSet>
      <dgm:spPr/>
    </dgm:pt>
    <dgm:pt modelId="{BC19D7D2-EB7A-49C4-8FC9-08137B0817B4}" type="pres">
      <dgm:prSet presAssocID="{AFECFBF7-788D-4936-BF66-A94296427580}" presName="horzOne" presStyleCnt="0"/>
      <dgm:spPr/>
    </dgm:pt>
    <dgm:pt modelId="{CD704226-D398-4DBE-9483-003B07420F32}" type="pres">
      <dgm:prSet presAssocID="{228C6D48-85AC-4DB5-82D5-B3942EFBB329}" presName="sibSpaceOne" presStyleCnt="0"/>
      <dgm:spPr/>
    </dgm:pt>
    <dgm:pt modelId="{B7ED7041-CB32-4519-847C-2E099F9635F9}" type="pres">
      <dgm:prSet presAssocID="{5D226EA9-3E57-4383-AC03-D08D52D2A879}" presName="vertOne" presStyleCnt="0"/>
      <dgm:spPr/>
    </dgm:pt>
    <dgm:pt modelId="{E44E72C6-E0F0-4B96-BBB1-F1404AB4E1A6}" type="pres">
      <dgm:prSet presAssocID="{5D226EA9-3E57-4383-AC03-D08D52D2A879}" presName="txOne" presStyleLbl="node0" presStyleIdx="2" presStyleCnt="4">
        <dgm:presLayoutVars>
          <dgm:chPref val="3"/>
        </dgm:presLayoutVars>
      </dgm:prSet>
      <dgm:spPr/>
    </dgm:pt>
    <dgm:pt modelId="{02E089AF-6502-4CFF-B977-89B22FEB8910}" type="pres">
      <dgm:prSet presAssocID="{5D226EA9-3E57-4383-AC03-D08D52D2A879}" presName="horzOne" presStyleCnt="0"/>
      <dgm:spPr/>
    </dgm:pt>
    <dgm:pt modelId="{7970D270-F2C1-470B-9406-CED7C7FED574}" type="pres">
      <dgm:prSet presAssocID="{ECFF5C23-37F5-486B-9DD1-FD7C90912BD1}" presName="sibSpaceOne" presStyleCnt="0"/>
      <dgm:spPr/>
    </dgm:pt>
    <dgm:pt modelId="{39FBAF26-7E19-40C5-9A64-43B2B2AF588C}" type="pres">
      <dgm:prSet presAssocID="{A6964672-3AF8-4EDB-8A4B-8E5E46880523}" presName="vertOne" presStyleCnt="0"/>
      <dgm:spPr/>
    </dgm:pt>
    <dgm:pt modelId="{AD14964D-6583-40B8-B37A-612AC408E5C9}" type="pres">
      <dgm:prSet presAssocID="{A6964672-3AF8-4EDB-8A4B-8E5E46880523}" presName="txOne" presStyleLbl="node0" presStyleIdx="3" presStyleCnt="4">
        <dgm:presLayoutVars>
          <dgm:chPref val="3"/>
        </dgm:presLayoutVars>
      </dgm:prSet>
      <dgm:spPr/>
    </dgm:pt>
    <dgm:pt modelId="{63FBA727-4E86-4648-A4AD-43C810C0A0B5}" type="pres">
      <dgm:prSet presAssocID="{A6964672-3AF8-4EDB-8A4B-8E5E46880523}" presName="horzOne" presStyleCnt="0"/>
      <dgm:spPr/>
    </dgm:pt>
  </dgm:ptLst>
  <dgm:cxnLst>
    <dgm:cxn modelId="{7C9CCB3B-2FAC-46D2-8EC1-637A1F87783E}" type="presOf" srcId="{AFECFBF7-788D-4936-BF66-A94296427580}" destId="{B7CC8E3C-0CF2-4521-90CA-7D2E58A8B1EA}" srcOrd="0" destOrd="0" presId="urn:microsoft.com/office/officeart/2005/8/layout/hierarchy4"/>
    <dgm:cxn modelId="{3B494B40-D7C7-458F-AD24-44C77F3E3E58}" srcId="{2F56C582-1F6C-4774-ADCA-D3884E31B499}" destId="{A6964672-3AF8-4EDB-8A4B-8E5E46880523}" srcOrd="3" destOrd="0" parTransId="{C56803C4-CEAC-4301-9C8D-CCAACC6063AC}" sibTransId="{2E45F7DE-0C13-4BF7-89AD-3032751EF48A}"/>
    <dgm:cxn modelId="{672A3585-7F7E-443D-B953-9DE0B1F670AE}" type="presOf" srcId="{CC02A858-1977-4A82-A869-785A29AB1CA4}" destId="{019F8E28-5364-456F-BA84-D9B3E5A5A3AD}" srcOrd="0" destOrd="0" presId="urn:microsoft.com/office/officeart/2005/8/layout/hierarchy4"/>
    <dgm:cxn modelId="{A9D01B8A-33AC-4D33-A541-71B59957CCD1}" type="presOf" srcId="{2F56C582-1F6C-4774-ADCA-D3884E31B499}" destId="{3A5608C3-84F8-461D-B995-B9F21BAAAA7D}" srcOrd="0" destOrd="0" presId="urn:microsoft.com/office/officeart/2005/8/layout/hierarchy4"/>
    <dgm:cxn modelId="{BA6247C2-A4AF-456B-9E28-347DAA3A2427}" srcId="{2F56C582-1F6C-4774-ADCA-D3884E31B499}" destId="{AFECFBF7-788D-4936-BF66-A94296427580}" srcOrd="1" destOrd="0" parTransId="{7A972B7C-62D5-4472-8A0E-365ECC3E9085}" sibTransId="{228C6D48-85AC-4DB5-82D5-B3942EFBB329}"/>
    <dgm:cxn modelId="{2B0B42CB-391F-402D-BA3C-E67380F254CF}" type="presOf" srcId="{5D226EA9-3E57-4383-AC03-D08D52D2A879}" destId="{E44E72C6-E0F0-4B96-BBB1-F1404AB4E1A6}" srcOrd="0" destOrd="0" presId="urn:microsoft.com/office/officeart/2005/8/layout/hierarchy4"/>
    <dgm:cxn modelId="{E02F17D6-4133-49FE-AA28-69A277F67C15}" srcId="{2F56C582-1F6C-4774-ADCA-D3884E31B499}" destId="{CC02A858-1977-4A82-A869-785A29AB1CA4}" srcOrd="0" destOrd="0" parTransId="{453CCDCB-9472-4980-9CF6-204805183437}" sibTransId="{CA014BE2-29D6-43D0-90DF-D67B1260A093}"/>
    <dgm:cxn modelId="{B901DBE2-1B98-40CE-8F58-D8B8D347E0D8}" type="presOf" srcId="{A6964672-3AF8-4EDB-8A4B-8E5E46880523}" destId="{AD14964D-6583-40B8-B37A-612AC408E5C9}" srcOrd="0" destOrd="0" presId="urn:microsoft.com/office/officeart/2005/8/layout/hierarchy4"/>
    <dgm:cxn modelId="{799978EC-A628-4AA8-B8D3-050C3AE29DE8}" srcId="{2F56C582-1F6C-4774-ADCA-D3884E31B499}" destId="{5D226EA9-3E57-4383-AC03-D08D52D2A879}" srcOrd="2" destOrd="0" parTransId="{66825441-2C8B-4B5C-8047-25C0EA273EAE}" sibTransId="{ECFF5C23-37F5-486B-9DD1-FD7C90912BD1}"/>
    <dgm:cxn modelId="{F006B4E3-3CC7-40D4-A72D-203C0C41280D}" type="presParOf" srcId="{3A5608C3-84F8-461D-B995-B9F21BAAAA7D}" destId="{9483C358-B0A0-45F5-92A4-B8FF26CA87BB}" srcOrd="0" destOrd="0" presId="urn:microsoft.com/office/officeart/2005/8/layout/hierarchy4"/>
    <dgm:cxn modelId="{99136C8B-C474-450F-ADD2-3FD2AACA557E}" type="presParOf" srcId="{9483C358-B0A0-45F5-92A4-B8FF26CA87BB}" destId="{019F8E28-5364-456F-BA84-D9B3E5A5A3AD}" srcOrd="0" destOrd="0" presId="urn:microsoft.com/office/officeart/2005/8/layout/hierarchy4"/>
    <dgm:cxn modelId="{5E5BF501-EF67-4B04-A4FC-0B17A1E8D357}" type="presParOf" srcId="{9483C358-B0A0-45F5-92A4-B8FF26CA87BB}" destId="{40F26043-6B89-434B-8093-F0A7732C70FE}" srcOrd="1" destOrd="0" presId="urn:microsoft.com/office/officeart/2005/8/layout/hierarchy4"/>
    <dgm:cxn modelId="{83D3CD09-A1D7-41ED-BE24-81D6C38D0CEA}" type="presParOf" srcId="{3A5608C3-84F8-461D-B995-B9F21BAAAA7D}" destId="{048B09E1-024C-4784-A1C1-A6E36A852A51}" srcOrd="1" destOrd="0" presId="urn:microsoft.com/office/officeart/2005/8/layout/hierarchy4"/>
    <dgm:cxn modelId="{04E46E0F-69FB-42F9-9C89-F001D74757B0}" type="presParOf" srcId="{3A5608C3-84F8-461D-B995-B9F21BAAAA7D}" destId="{6320E144-60EB-41CC-830E-8BDA513ADB2D}" srcOrd="2" destOrd="0" presId="urn:microsoft.com/office/officeart/2005/8/layout/hierarchy4"/>
    <dgm:cxn modelId="{209346DC-1F93-4CD0-83C7-C9740479E5B3}" type="presParOf" srcId="{6320E144-60EB-41CC-830E-8BDA513ADB2D}" destId="{B7CC8E3C-0CF2-4521-90CA-7D2E58A8B1EA}" srcOrd="0" destOrd="0" presId="urn:microsoft.com/office/officeart/2005/8/layout/hierarchy4"/>
    <dgm:cxn modelId="{A3B6F3A2-B3F1-4271-9604-915B3343AEB3}" type="presParOf" srcId="{6320E144-60EB-41CC-830E-8BDA513ADB2D}" destId="{BC19D7D2-EB7A-49C4-8FC9-08137B0817B4}" srcOrd="1" destOrd="0" presId="urn:microsoft.com/office/officeart/2005/8/layout/hierarchy4"/>
    <dgm:cxn modelId="{46899F9C-CF12-4A9F-AC71-092930AD5074}" type="presParOf" srcId="{3A5608C3-84F8-461D-B995-B9F21BAAAA7D}" destId="{CD704226-D398-4DBE-9483-003B07420F32}" srcOrd="3" destOrd="0" presId="urn:microsoft.com/office/officeart/2005/8/layout/hierarchy4"/>
    <dgm:cxn modelId="{1068E578-ED54-4B2F-995A-422D6EF08C1A}" type="presParOf" srcId="{3A5608C3-84F8-461D-B995-B9F21BAAAA7D}" destId="{B7ED7041-CB32-4519-847C-2E099F9635F9}" srcOrd="4" destOrd="0" presId="urn:microsoft.com/office/officeart/2005/8/layout/hierarchy4"/>
    <dgm:cxn modelId="{93F9D7E6-A3F0-4C82-8487-FDEACE434AE6}" type="presParOf" srcId="{B7ED7041-CB32-4519-847C-2E099F9635F9}" destId="{E44E72C6-E0F0-4B96-BBB1-F1404AB4E1A6}" srcOrd="0" destOrd="0" presId="urn:microsoft.com/office/officeart/2005/8/layout/hierarchy4"/>
    <dgm:cxn modelId="{F3D97F79-6701-4E6F-B201-28378CED52A8}" type="presParOf" srcId="{B7ED7041-CB32-4519-847C-2E099F9635F9}" destId="{02E089AF-6502-4CFF-B977-89B22FEB8910}" srcOrd="1" destOrd="0" presId="urn:microsoft.com/office/officeart/2005/8/layout/hierarchy4"/>
    <dgm:cxn modelId="{6D097C1C-4997-434B-85B2-23909528E657}" type="presParOf" srcId="{3A5608C3-84F8-461D-B995-B9F21BAAAA7D}" destId="{7970D270-F2C1-470B-9406-CED7C7FED574}" srcOrd="5" destOrd="0" presId="urn:microsoft.com/office/officeart/2005/8/layout/hierarchy4"/>
    <dgm:cxn modelId="{D8F5C6AF-BE81-4151-92F6-A41874BCECEF}" type="presParOf" srcId="{3A5608C3-84F8-461D-B995-B9F21BAAAA7D}" destId="{39FBAF26-7E19-40C5-9A64-43B2B2AF588C}" srcOrd="6" destOrd="0" presId="urn:microsoft.com/office/officeart/2005/8/layout/hierarchy4"/>
    <dgm:cxn modelId="{57675ABD-8465-4612-BBF5-24ACC30A60F7}" type="presParOf" srcId="{39FBAF26-7E19-40C5-9A64-43B2B2AF588C}" destId="{AD14964D-6583-40B8-B37A-612AC408E5C9}" srcOrd="0" destOrd="0" presId="urn:microsoft.com/office/officeart/2005/8/layout/hierarchy4"/>
    <dgm:cxn modelId="{61009F32-AA11-4A56-9097-5B138890A119}" type="presParOf" srcId="{39FBAF26-7E19-40C5-9A64-43B2B2AF588C}" destId="{63FBA727-4E86-4648-A4AD-43C810C0A0B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F8E28-5364-456F-BA84-D9B3E5A5A3AD}">
      <dsp:nvSpPr>
        <dsp:cNvPr id="0" name=""/>
        <dsp:cNvSpPr/>
      </dsp:nvSpPr>
      <dsp:spPr>
        <a:xfrm>
          <a:off x="1287" y="0"/>
          <a:ext cx="1255746" cy="112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/>
            <a:t>Software</a:t>
          </a:r>
          <a:endParaRPr lang="en-IN" sz="1700" kern="1200"/>
        </a:p>
      </dsp:txBody>
      <dsp:txXfrm>
        <a:off x="34299" y="33012"/>
        <a:ext cx="1189722" cy="1061101"/>
      </dsp:txXfrm>
    </dsp:sp>
    <dsp:sp modelId="{B7CC8E3C-0CF2-4521-90CA-7D2E58A8B1EA}">
      <dsp:nvSpPr>
        <dsp:cNvPr id="0" name=""/>
        <dsp:cNvSpPr/>
      </dsp:nvSpPr>
      <dsp:spPr>
        <a:xfrm>
          <a:off x="1467999" y="0"/>
          <a:ext cx="1255746" cy="112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/>
            <a:t>Designing </a:t>
          </a:r>
          <a:endParaRPr lang="en-IN" sz="1700" kern="1200"/>
        </a:p>
      </dsp:txBody>
      <dsp:txXfrm>
        <a:off x="1501011" y="33012"/>
        <a:ext cx="1189722" cy="1061101"/>
      </dsp:txXfrm>
    </dsp:sp>
    <dsp:sp modelId="{E44E72C6-E0F0-4B96-BBB1-F1404AB4E1A6}">
      <dsp:nvSpPr>
        <dsp:cNvPr id="0" name=""/>
        <dsp:cNvSpPr/>
      </dsp:nvSpPr>
      <dsp:spPr>
        <a:xfrm>
          <a:off x="2934711" y="0"/>
          <a:ext cx="1255746" cy="112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/>
            <a:t>Hardware</a:t>
          </a:r>
          <a:endParaRPr lang="en-IN" sz="1700" kern="1200"/>
        </a:p>
      </dsp:txBody>
      <dsp:txXfrm>
        <a:off x="2967723" y="33012"/>
        <a:ext cx="1189722" cy="1061101"/>
      </dsp:txXfrm>
    </dsp:sp>
    <dsp:sp modelId="{AD14964D-6583-40B8-B37A-612AC408E5C9}">
      <dsp:nvSpPr>
        <dsp:cNvPr id="0" name=""/>
        <dsp:cNvSpPr/>
      </dsp:nvSpPr>
      <dsp:spPr>
        <a:xfrm>
          <a:off x="4401423" y="0"/>
          <a:ext cx="1255746" cy="112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/>
            <a:t>Marketing</a:t>
          </a:r>
          <a:endParaRPr lang="en-IN" sz="1700" kern="1200"/>
        </a:p>
      </dsp:txBody>
      <dsp:txXfrm>
        <a:off x="4434435" y="33012"/>
        <a:ext cx="1189722" cy="106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312-DA46-73A7-BD39-F319D98A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 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71C4-3E4D-29D0-85E5-72157CE0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to add Footer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5001D-C579-B02B-F192-0B4BEF295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3448" y="442762"/>
            <a:ext cx="3733521" cy="6006023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 means use of hardware, software, services and supporting infrastructure to manage and deliver information using voice , data and video.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It  means security ,computer technical support, business software development and database and network management 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02C6-4101-1A32-5445-63339A9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CDB30B9-7F25-97EA-48FC-7BCFECC94FF1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1" r="9971"/>
          <a:stretch>
            <a:fillRect/>
          </a:stretch>
        </p:blipFill>
        <p:spPr bwMode="auto">
          <a:xfrm>
            <a:off x="1644360" y="1889760"/>
            <a:ext cx="4631547" cy="35153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26E1-2847-90A0-F66D-CE8879A8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66" y="1614973"/>
            <a:ext cx="3010925" cy="3373515"/>
          </a:xfrm>
        </p:spPr>
        <p:txBody>
          <a:bodyPr/>
          <a:lstStyle/>
          <a:p>
            <a:r>
              <a:rPr lang="en-IN" dirty="0"/>
              <a:t>Type of </a:t>
            </a:r>
            <a:br>
              <a:rPr lang="en-IN" dirty="0"/>
            </a:br>
            <a:r>
              <a:rPr lang="en-IN" dirty="0"/>
              <a:t>it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3D7E-E9BC-CEE8-CABD-527BCB0E3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3A4015-41DD-618E-F582-F3896332C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491971"/>
              </p:ext>
            </p:extLst>
          </p:nvPr>
        </p:nvGraphicFramePr>
        <p:xfrm>
          <a:off x="5502976" y="1793289"/>
          <a:ext cx="5658458" cy="112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00B-A31C-DB4E-826C-BA53BAE8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41" y="215009"/>
            <a:ext cx="3010925" cy="3373515"/>
          </a:xfrm>
        </p:spPr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8E1F-B057-2573-D5AA-1846C2F38F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927" y="2147373"/>
            <a:ext cx="5667049" cy="4146555"/>
          </a:xfrm>
        </p:spPr>
        <p:txBody>
          <a:bodyPr/>
          <a:lstStyle/>
          <a:p>
            <a:r>
              <a:rPr lang="en-IN" sz="2000" dirty="0"/>
              <a:t>Software is asset of instructions , data or programs used to operate computer and execute specific tasks . </a:t>
            </a:r>
          </a:p>
          <a:p>
            <a:r>
              <a:rPr lang="en-IN" sz="2000" dirty="0"/>
              <a:t>In marketing – it helpful for active campaign , 4ps – which product , price, place , promotion .</a:t>
            </a:r>
          </a:p>
          <a:p>
            <a:r>
              <a:rPr lang="en-IN" sz="2000" dirty="0"/>
              <a:t>In design – act as a interface between requirements and development .</a:t>
            </a:r>
          </a:p>
          <a:p>
            <a:r>
              <a:rPr lang="en-IN" sz="2000" dirty="0"/>
              <a:t>In hardware – hardware needs software to tell it what to do , but software also needs hardware in order to act out its directions.</a:t>
            </a:r>
          </a:p>
          <a:p>
            <a:endParaRPr lang="en-IN" sz="2000" dirty="0"/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38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35E2-12C7-6986-D729-282BEEA9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graphics  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D62D-D290-767F-83CB-DDCB8344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to add Footer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043DE3-5EBD-2FF8-FD49-1967CF2A90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24259" y="1956229"/>
            <a:ext cx="5863703" cy="4670613"/>
          </a:xfrm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89F0-10F4-B184-2A9D-9F06CF02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6AB082-C6D4-3445-7E43-F25F6522C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5450" y="308008"/>
            <a:ext cx="4034180" cy="704872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IN" sz="2000" b="1" u="none" dirty="0">
                <a:solidFill>
                  <a:schemeClr val="bg1"/>
                </a:solidFill>
              </a:rPr>
              <a:t>Designing is about problem solving 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IN" sz="2000" b="1" u="none" dirty="0">
                <a:solidFill>
                  <a:schemeClr val="bg1"/>
                </a:solidFill>
              </a:rPr>
              <a:t>Software required designing and graphic to  make it more attractive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IN" sz="2000" b="1" u="none" dirty="0">
                <a:solidFill>
                  <a:schemeClr val="bg1"/>
                </a:solidFill>
              </a:rPr>
              <a:t>Which increase user to use there website or anything else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IN" sz="2000" b="1" u="none" dirty="0">
                <a:solidFill>
                  <a:schemeClr val="bg1"/>
                </a:solidFill>
              </a:rPr>
              <a:t>Which leaves impression in your mind and make user to comeback  to side 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IN" sz="2000" b="1" u="none" dirty="0">
                <a:solidFill>
                  <a:schemeClr val="bg1"/>
                </a:solidFill>
              </a:rPr>
              <a:t>Designing is helpful for communicating the user which helpful for user to see and which better than reading text 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IN" sz="2000" b="1" u="none" dirty="0">
              <a:solidFill>
                <a:schemeClr val="bg1"/>
              </a:solidFill>
            </a:endParaRPr>
          </a:p>
        </p:txBody>
      </p:sp>
      <p:pic>
        <p:nvPicPr>
          <p:cNvPr id="6148" name="Picture 4" descr="Black Graphic Design History: Influence and Impact">
            <a:extLst>
              <a:ext uri="{FF2B5EF4-FFF2-40B4-BE49-F238E27FC236}">
                <a16:creationId xmlns:a16="http://schemas.microsoft.com/office/drawing/2014/main" id="{74319095-D17B-6F88-2150-81FBBB4A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8" y="2120970"/>
            <a:ext cx="5606978" cy="373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B93-3904-F248-A5C6-3A023D2E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9F7CB-30BE-1E4B-EE7C-0EEA49A9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to add Footer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6DCE63-ED54-D78F-8696-29428DCEC4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E0D68-9AE6-55F1-F420-7984CE34DA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68232" y="642884"/>
            <a:ext cx="4088965" cy="49108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none" dirty="0">
                <a:solidFill>
                  <a:schemeClr val="bg1"/>
                </a:solidFill>
              </a:rPr>
              <a:t>When  software is  developed and designing is work done from there marketing work start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none" dirty="0">
                <a:solidFill>
                  <a:schemeClr val="bg1"/>
                </a:solidFill>
              </a:rPr>
              <a:t>Marketing is important component after software development and designing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none" dirty="0">
                <a:solidFill>
                  <a:schemeClr val="bg1"/>
                </a:solidFill>
              </a:rPr>
              <a:t>Marketing is required to spread brand awareness  among user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none" dirty="0">
                <a:solidFill>
                  <a:schemeClr val="bg1"/>
                </a:solidFill>
              </a:rPr>
              <a:t>To increase the sales of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u="none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DBF1-36F6-BE3C-3319-92B2903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170" name="Picture 2" descr="What Is Marketing? - Principles, Types &amp; Scope – Feedough">
            <a:extLst>
              <a:ext uri="{FF2B5EF4-FFF2-40B4-BE49-F238E27FC236}">
                <a16:creationId xmlns:a16="http://schemas.microsoft.com/office/drawing/2014/main" id="{E13CB450-F3D9-DF77-113A-2F150EE4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71" y="2187388"/>
            <a:ext cx="5770816" cy="45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2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C85B-9BBA-8E22-B9AF-CB8DE3E9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A8DB-0CFC-62B5-5156-8D57290C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to add Footer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F60A92-752D-4E22-44F2-F3CE4F8B7D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3858C-8D14-464C-B3DB-8426257AD6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4039" y="335197"/>
            <a:ext cx="4142432" cy="590820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u="none" dirty="0">
                <a:solidFill>
                  <a:schemeClr val="bg2"/>
                </a:solidFill>
              </a:rPr>
              <a:t>hardware refers to physical elements of computer 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u="none" dirty="0">
                <a:solidFill>
                  <a:schemeClr val="bg2"/>
                </a:solidFill>
              </a:rPr>
              <a:t>In design – for graphic design there are two specifications that are important the name of cores and the speed of the processor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u="none" dirty="0">
                <a:solidFill>
                  <a:schemeClr val="bg2"/>
                </a:solidFill>
              </a:rPr>
              <a:t>CPU directs (central processing unit) all the other computer components 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u="none" dirty="0">
                <a:solidFill>
                  <a:schemeClr val="bg2"/>
                </a:solidFill>
              </a:rPr>
              <a:t>Hardware required in software which make user helpful to use 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CC76-05BE-8234-6E09-85EEC0FE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 descr="Hardware Black and White Stock Photos &amp; Images - Alamy">
            <a:extLst>
              <a:ext uri="{FF2B5EF4-FFF2-40B4-BE49-F238E27FC236}">
                <a16:creationId xmlns:a16="http://schemas.microsoft.com/office/drawing/2014/main" id="{0BD90335-BFB3-06C6-0366-B3E343E4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9" y="2327516"/>
            <a:ext cx="5541465" cy="23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14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E5EEF-D939-4E9B-B588-5A9B9A07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8AA7B-8093-4312-9C92-093E87B993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113</TotalTime>
  <Words>315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PMincho</vt:lpstr>
      <vt:lpstr>Arial</vt:lpstr>
      <vt:lpstr>Calibri</vt:lpstr>
      <vt:lpstr>Courier New</vt:lpstr>
      <vt:lpstr>Lato</vt:lpstr>
      <vt:lpstr>Mangal</vt:lpstr>
      <vt:lpstr>Wingdings</vt:lpstr>
      <vt:lpstr>Custom</vt:lpstr>
      <vt:lpstr>What is it ??</vt:lpstr>
      <vt:lpstr>Type of  it ??</vt:lpstr>
      <vt:lpstr>software</vt:lpstr>
      <vt:lpstr>Design &amp; graphics  : </vt:lpstr>
      <vt:lpstr>Marketing : </vt:lpstr>
      <vt:lpstr>Hardware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yatrip26@outlook.com</dc:creator>
  <cp:lastModifiedBy>yatrip26@outlook.com</cp:lastModifiedBy>
  <cp:revision>1</cp:revision>
  <dcterms:created xsi:type="dcterms:W3CDTF">2024-06-22T03:34:08Z</dcterms:created>
  <dcterms:modified xsi:type="dcterms:W3CDTF">2024-06-22T05:27:13Z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