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4E30"/>
    <a:srgbClr val="C6CCB2"/>
    <a:srgbClr val="3BB2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>
        <p:scale>
          <a:sx n="60" d="100"/>
          <a:sy n="60" d="100"/>
        </p:scale>
        <p:origin x="1528" y="9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A9DA5-13AD-4D1E-A843-BF75B2390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197DD7-120F-4C3E-A68A-5EB913022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8E51B-7981-4384-AF57-E794FD21E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FE8A-D2FB-4E8A-8833-6D88BCF45CDF}" type="datetimeFigureOut">
              <a:rPr lang="en-NZ" smtClean="0"/>
              <a:t>2/07/2021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ADAF4-8A15-4C94-A345-BCF268A47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B637D-375B-40DC-9FD4-6DDCB0577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B56F-0CF8-4A54-84D6-750054CA47D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34415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2753C-40F2-4C9F-85F5-323B223D5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D29C9C-6DDC-4623-B007-C0AE553D0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694C5-FC3E-4763-86EA-5F63C51C7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FE8A-D2FB-4E8A-8833-6D88BCF45CDF}" type="datetimeFigureOut">
              <a:rPr lang="en-NZ" smtClean="0"/>
              <a:t>2/07/2021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566D7-6506-4D22-96B0-68105A77C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8A38-96F1-4FEF-94D7-A5B686911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B56F-0CF8-4A54-84D6-750054CA47D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18946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AAAD70-B070-4072-BC87-D3878076C4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9877CE-DC22-413D-9737-5D82AD503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C58CE-018C-4CCF-8E4E-E2FBB5A12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FE8A-D2FB-4E8A-8833-6D88BCF45CDF}" type="datetimeFigureOut">
              <a:rPr lang="en-NZ" smtClean="0"/>
              <a:t>2/07/2021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8EB02-CB86-48A7-B6AB-7113D38D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8A3A4-568B-4937-B90E-2A8A21BB5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B56F-0CF8-4A54-84D6-750054CA47D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99191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61BE2-E382-4D96-8533-2C41C1618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4BB8D-5BA6-4955-A3D5-384116E15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2AC2E-61D7-4936-9BE3-BB50A4B6A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FE8A-D2FB-4E8A-8833-6D88BCF45CDF}" type="datetimeFigureOut">
              <a:rPr lang="en-NZ" smtClean="0"/>
              <a:t>2/07/2021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64343-5C65-4B5D-8754-2D045FB7F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368A6-7F85-4ECD-A292-5D7FBD94F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B56F-0CF8-4A54-84D6-750054CA47D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14565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F8EFD-603C-477D-9C2F-624C6593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72DC8-16CF-432E-9628-0B0E05BA2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2E070-A9D7-406B-83A4-66E6D88E3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FE8A-D2FB-4E8A-8833-6D88BCF45CDF}" type="datetimeFigureOut">
              <a:rPr lang="en-NZ" smtClean="0"/>
              <a:t>2/07/2021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E5D89-5A06-48DE-A5BC-F6116D793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76063-97DF-4271-9B1F-7E5A3CA00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B56F-0CF8-4A54-84D6-750054CA47D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30541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BBCA9-C32D-47E2-ACB6-F539411B0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C59B9-B274-4D05-ABC0-1DC26BBF3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971CFF-BE2C-4ACA-9D8F-E0283467C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BBBAD-D29C-4C8C-A0C4-45BE55F0E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FE8A-D2FB-4E8A-8833-6D88BCF45CDF}" type="datetimeFigureOut">
              <a:rPr lang="en-NZ" smtClean="0"/>
              <a:t>2/07/2021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F5711-C012-40B1-8978-76D86C14F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C7240-8D7E-4883-AC9A-A1CC1077C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B56F-0CF8-4A54-84D6-750054CA47D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33547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B8D23-E4E1-4A40-84E1-ADC8E9185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B2500-79F5-43B2-9FBF-41BDC4D68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609C92-824B-4F14-9458-AD69E0005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4F01B-46B1-443B-BBC4-D5BBB5DE85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F56954-DD66-4D4D-B8D7-090422FD6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F80CDE-A293-4869-9F0F-3D87A260C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FE8A-D2FB-4E8A-8833-6D88BCF45CDF}" type="datetimeFigureOut">
              <a:rPr lang="en-NZ" smtClean="0"/>
              <a:t>2/07/2021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57124B-DB58-46FE-BB85-23410B86F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0D32AD-5624-42B4-8839-1F744D47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B56F-0CF8-4A54-84D6-750054CA47D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00284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A8872-7A7F-4277-8539-815B7A199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4E521D-DB9B-4CEA-8AFB-D84001593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FE8A-D2FB-4E8A-8833-6D88BCF45CDF}" type="datetimeFigureOut">
              <a:rPr lang="en-NZ" smtClean="0"/>
              <a:t>2/07/2021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6FA4C3-D38C-48F2-84BD-CD2A03E8B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C9817B-E01E-4107-AB2F-7212AC81A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B56F-0CF8-4A54-84D6-750054CA47D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83839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64D7B6-F440-4D19-B048-45FC8CB5E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FE8A-D2FB-4E8A-8833-6D88BCF45CDF}" type="datetimeFigureOut">
              <a:rPr lang="en-NZ" smtClean="0"/>
              <a:t>2/07/2021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59D877-16E1-459F-BA27-B9AA065F1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E646E-FEA0-4C8A-9920-32B224A94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B56F-0CF8-4A54-84D6-750054CA47D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69286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ED21F-B223-4DBC-ADE2-D6D502237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A0E89-6A3E-4BE5-B789-DDAFD22BC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D5BEF-ED39-4086-9DF9-04D7DC161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D18BA-FC72-4428-81F1-DFECA35EB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FE8A-D2FB-4E8A-8833-6D88BCF45CDF}" type="datetimeFigureOut">
              <a:rPr lang="en-NZ" smtClean="0"/>
              <a:t>2/07/2021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12553-A582-4414-90E3-27854E975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4DEFD-F1DD-4E76-865E-A9BF7DC4F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B56F-0CF8-4A54-84D6-750054CA47D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54487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0962C-B86F-42B7-96B2-9B5B5E4BF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9A3350-7F61-4FDB-B82A-ECA6F2DABF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157CB8-C2EF-4779-86B0-C0FF03A7B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309FD-285A-4849-8C42-E9968C015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FE8A-D2FB-4E8A-8833-6D88BCF45CDF}" type="datetimeFigureOut">
              <a:rPr lang="en-NZ" smtClean="0"/>
              <a:t>2/07/2021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0F2AE1-267F-4DB3-A9A9-998153622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5A90B-AA95-4845-8EEB-4A4F0A165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B56F-0CF8-4A54-84D6-750054CA47D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06642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89F5BB-6734-4A31-A14A-72CDE107D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D15F6-981B-48C4-8459-D5A537947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15A86-F118-4C6D-8AC2-E505F56486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CFE8A-D2FB-4E8A-8833-6D88BCF45CDF}" type="datetimeFigureOut">
              <a:rPr lang="en-NZ" smtClean="0"/>
              <a:t>2/07/2021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A19FB-61CD-4524-BAB3-08D32DCAC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89AF7-325B-4E9E-A94B-B1448870C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0B56F-0CF8-4A54-84D6-750054CA47D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691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C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c-Man... in CSS! | CSS-Tricks">
            <a:extLst>
              <a:ext uri="{FF2B5EF4-FFF2-40B4-BE49-F238E27FC236}">
                <a16:creationId xmlns:a16="http://schemas.microsoft.com/office/drawing/2014/main" id="{61028F87-46A0-4C67-BC5B-396DEDAED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67" b="90000" l="10000" r="90000">
                        <a14:foregroundMark x1="30917" y1="9667" x2="30917" y2="9667"/>
                        <a14:foregroundMark x1="54250" y1="50833" x2="54250" y2="50833"/>
                        <a14:foregroundMark x1="70000" y1="51000" x2="70000" y2="51000"/>
                        <a14:foregroundMark x1="87083" y1="52000" x2="87083" y2="52000"/>
                        <a14:foregroundMark x1="30000" y1="89667" x2="30000" y2="89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111" y="4535255"/>
            <a:ext cx="4645489" cy="232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8E6B07-E3D7-4E7A-B171-E64E11A44FF6}"/>
              </a:ext>
            </a:extLst>
          </p:cNvPr>
          <p:cNvSpPr txBox="1"/>
          <p:nvPr/>
        </p:nvSpPr>
        <p:spPr>
          <a:xfrm>
            <a:off x="4465378" y="2727235"/>
            <a:ext cx="7686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7200" dirty="0">
                <a:solidFill>
                  <a:srgbClr val="BF4E30"/>
                </a:solidFill>
                <a:latin typeface="Amasis MT Pro Black" panose="020B0604020202020204" pitchFamily="18" charset="0"/>
                <a:cs typeface="Aharoni" panose="020B0604020202020204" pitchFamily="2" charset="-79"/>
              </a:rPr>
              <a:t>TEAM MALLOC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D7778-4681-4BE3-95AB-11D9596CA966}"/>
              </a:ext>
            </a:extLst>
          </p:cNvPr>
          <p:cNvSpPr txBox="1"/>
          <p:nvPr/>
        </p:nvSpPr>
        <p:spPr>
          <a:xfrm>
            <a:off x="7403311" y="3727509"/>
            <a:ext cx="4645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>
                <a:solidFill>
                  <a:srgbClr val="BF4E30"/>
                </a:solidFill>
                <a:latin typeface="Amasis MT Pro Light" panose="020B0604020202020204" pitchFamily="18" charset="0"/>
                <a:cs typeface="Aharoni" panose="020B0604020202020204" pitchFamily="2" charset="-79"/>
              </a:rPr>
              <a:t>to find happiness in software engineering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9FDDA4-2FC7-4440-94A1-706EFBDB3F2D}"/>
              </a:ext>
            </a:extLst>
          </p:cNvPr>
          <p:cNvSpPr txBox="1"/>
          <p:nvPr/>
        </p:nvSpPr>
        <p:spPr>
          <a:xfrm>
            <a:off x="-5796672" y="0"/>
            <a:ext cx="56165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7200" dirty="0">
                <a:solidFill>
                  <a:srgbClr val="BF4E30"/>
                </a:solidFill>
                <a:latin typeface="Amasis MT Pro Black" panose="020B0604020202020204" pitchFamily="18" charset="0"/>
                <a:cs typeface="Aharoni" panose="020B0604020202020204" pitchFamily="2" charset="-79"/>
              </a:rPr>
              <a:t>Motivation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FFCDC8-5366-4F93-B190-9A2A716C53E9}"/>
              </a:ext>
            </a:extLst>
          </p:cNvPr>
          <p:cNvSpPr txBox="1"/>
          <p:nvPr/>
        </p:nvSpPr>
        <p:spPr>
          <a:xfrm>
            <a:off x="-7370332" y="1757739"/>
            <a:ext cx="79637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NZ" sz="4000" dirty="0">
                <a:solidFill>
                  <a:srgbClr val="BF4E30"/>
                </a:solidFill>
                <a:latin typeface="Amasis MT Pro Light" panose="020B0604020202020204" pitchFamily="18" charset="0"/>
                <a:cs typeface="Aharoni" panose="020B0604020202020204" pitchFamily="2" charset="-79"/>
              </a:rPr>
              <a:t>things to do with the hackathon</a:t>
            </a:r>
          </a:p>
          <a:p>
            <a:pPr marL="571500" indent="-571500">
              <a:buFontTx/>
              <a:buChar char="-"/>
            </a:pPr>
            <a:r>
              <a:rPr lang="en-NZ" sz="4000" dirty="0">
                <a:solidFill>
                  <a:srgbClr val="BF4E30"/>
                </a:solidFill>
                <a:latin typeface="Amasis MT Pro Light" panose="020B0604020202020204" pitchFamily="18" charset="0"/>
                <a:cs typeface="Aharoni" panose="020B0604020202020204" pitchFamily="2" charset="-79"/>
              </a:rPr>
              <a:t>more things to do</a:t>
            </a:r>
          </a:p>
          <a:p>
            <a:pPr marL="571500" indent="-571500">
              <a:buFontTx/>
              <a:buChar char="-"/>
            </a:pPr>
            <a:r>
              <a:rPr lang="en-NZ" sz="4000" dirty="0">
                <a:solidFill>
                  <a:srgbClr val="BF4E30"/>
                </a:solidFill>
                <a:latin typeface="Amasis MT Pro Light" panose="020B0604020202020204" pitchFamily="18" charset="0"/>
                <a:cs typeface="Aharoni" panose="020B0604020202020204" pitchFamily="2" charset="-79"/>
              </a:rPr>
              <a:t>some cool </a:t>
            </a:r>
            <a:r>
              <a:rPr lang="en-NZ" sz="4000" dirty="0" err="1">
                <a:solidFill>
                  <a:srgbClr val="BF4E30"/>
                </a:solidFill>
                <a:latin typeface="Amasis MT Pro Light" panose="020B0604020202020204" pitchFamily="18" charset="0"/>
                <a:cs typeface="Aharoni" panose="020B0604020202020204" pitchFamily="2" charset="-79"/>
              </a:rPr>
              <a:t>bulletpoints</a:t>
            </a:r>
            <a:endParaRPr lang="en-NZ" sz="4000" dirty="0">
              <a:solidFill>
                <a:srgbClr val="BF4E30"/>
              </a:solidFill>
              <a:latin typeface="Amasis MT Pro Light" panose="020B0604020202020204" pitchFamily="18" charset="0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70630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38778E-17 L 0.76133 0.0071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060" y="34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44444E-6 L 0.64401 -0.0011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01" y="-6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4.81481E-6 L 0.68515 4.81481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2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2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Amasis MT Pro Black</vt:lpstr>
      <vt:lpstr>Amasis MT Pro Light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Yatai Tian</dc:creator>
  <cp:lastModifiedBy>Yatai Tian</cp:lastModifiedBy>
  <cp:revision>4</cp:revision>
  <dcterms:created xsi:type="dcterms:W3CDTF">2021-07-02T08:53:37Z</dcterms:created>
  <dcterms:modified xsi:type="dcterms:W3CDTF">2021-07-02T09:27:25Z</dcterms:modified>
</cp:coreProperties>
</file>