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8" r:id="rId1"/>
  </p:sldMasterIdLst>
  <p:notesMasterIdLst>
    <p:notesMasterId r:id="rId15"/>
  </p:notesMasterIdLst>
  <p:sldIdLst>
    <p:sldId id="256" r:id="rId2"/>
    <p:sldId id="257" r:id="rId3"/>
    <p:sldId id="273" r:id="rId4"/>
    <p:sldId id="275" r:id="rId5"/>
    <p:sldId id="277" r:id="rId6"/>
    <p:sldId id="279" r:id="rId7"/>
    <p:sldId id="282" r:id="rId8"/>
    <p:sldId id="285" r:id="rId9"/>
    <p:sldId id="286" r:id="rId10"/>
    <p:sldId id="287" r:id="rId11"/>
    <p:sldId id="28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7800b42dc306e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364F-F651-41B5-9ABE-9447C2E3954E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E6FF0-A3BA-446E-8B37-4B14B7598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1771-D389-4C7E-9C40-0D44A91CAC46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7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A7B7-45F8-423A-AFF4-AAEEB7902373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4C13-9413-4F5A-B428-675F4833AA7F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49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1C5D-E6FC-43FE-BB29-B1F25804DE48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5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41B7-0709-419F-AB06-159282DCDF86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13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DB52-6BF0-440A-B047-16BF53EA10CA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7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2B82-4734-4DAB-BE03-C7FDC7BBC0BE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5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CE2D-45F5-4379-B457-C2FDD8ADEC73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139A-644F-44C4-BF9D-24E3B20A7C84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8233-59A5-418E-AB0C-0CA02F12F353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2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256-56F3-436A-A82A-14D77D8E5B70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C03-9044-4A30-A0A2-7E6B460C2EDF}" type="datetime1">
              <a:rPr lang="ru-RU" smtClean="0"/>
              <a:t>16.05.2021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3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F15-03C1-4655-9584-9868EF92D958}" type="datetime1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5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CBD0-D58B-42AE-97F7-73F968843ED8}" type="datetime1">
              <a:rPr lang="ru-RU" smtClean="0"/>
              <a:t>16.05.2021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86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72E-7161-40F3-97A7-9AAA7508B9D0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E9F5-EE5A-49BC-ADD4-A981512BCDFE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24BD-6607-44F6-B62A-DC0B03680E2B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ACC47F-E122-41AC-8DAE-F1008A64E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0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3224" y="1412347"/>
            <a:ext cx="10371909" cy="113951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dirty="0"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ru-RU" sz="2000" dirty="0">
                <a:cs typeface="Times New Roman" panose="02020603050405020304" pitchFamily="18" charset="0"/>
              </a:rPr>
              <a:t>БЕЛОРУССКИЙ ГОСУДАРСТВЕННЫЙ УНИВЕРСИТЕТ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ru-RU" sz="2000" dirty="0">
                <a:cs typeface="Times New Roman" panose="02020603050405020304" pitchFamily="18" charset="0"/>
              </a:rPr>
              <a:t>МЕХАНИКО-МАТЕМАТИЧЕСКИЙ ФАКУЛЬТЕТ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ru-RU" sz="2000" dirty="0">
                <a:cs typeface="Times New Roman" panose="02020603050405020304" pitchFamily="18" charset="0"/>
              </a:rPr>
              <a:t>Кафедра веб-технологий и компьютерного моделирования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4764" y="2984674"/>
            <a:ext cx="31676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1200"/>
              </a:spcAft>
            </a:pPr>
            <a:r>
              <a:rPr lang="ru-RU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Курсовая 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работа</a:t>
            </a:r>
            <a:endParaRPr lang="ru-RU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61179" y="3470221"/>
            <a:ext cx="6096000" cy="75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 тему: «Разработка </a:t>
            </a:r>
            <a:r>
              <a:rPr lang="be-BY" sz="20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дизайна и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Android-</a:t>
            </a:r>
            <a:r>
              <a:rPr lang="ru-RU" sz="20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приложения магазина спорттоваров»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4172" y="5901568"/>
            <a:ext cx="36888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  <a:spcAft>
                <a:spcPts val="1200"/>
              </a:spcAft>
            </a:pPr>
            <a:r>
              <a:rPr lang="ru-RU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3 курса 9 группы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09657" y="5901568"/>
            <a:ext cx="3182281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  <a:spcAft>
                <a:spcPts val="1200"/>
              </a:spcAft>
            </a:pPr>
            <a:r>
              <a:rPr lang="ru-RU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Гапанович Евгений Вадимович</a:t>
            </a:r>
            <a:endParaRPr lang="ru-RU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83418" y="6226333"/>
            <a:ext cx="2959465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ts val="1800"/>
              </a:lnSpc>
              <a:spcAft>
                <a:spcPts val="1200"/>
              </a:spcAft>
            </a:pPr>
            <a:r>
              <a:rPr lang="ru-RU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endParaRPr lang="ru-RU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09657" y="6229539"/>
            <a:ext cx="34820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  <a:spcAft>
                <a:spcPts val="1200"/>
              </a:spcAft>
            </a:pPr>
            <a:r>
              <a:rPr lang="ru-RU" dirty="0" smtClean="0">
                <a:latin typeface="+mj-lt"/>
                <a:cs typeface="Times New Roman" panose="02020603050405020304" pitchFamily="18" charset="0"/>
              </a:rPr>
              <a:t>Вельченко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Сергей Александрович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Перспективы развития проекта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нового функционала</a:t>
            </a:r>
          </a:p>
          <a:p>
            <a:r>
              <a:rPr lang="ru-RU" dirty="0" smtClean="0"/>
              <a:t>Оптимизация приложения</a:t>
            </a:r>
          </a:p>
          <a:p>
            <a:r>
              <a:rPr lang="ru-RU" dirty="0" smtClean="0"/>
              <a:t>Усовершенствование дизайна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ru-RU" sz="2800" dirty="0">
                <a:solidFill>
                  <a:schemeClr val="tx1"/>
                </a:solidFill>
                <a:latin typeface="+mn-lt"/>
              </a:rPr>
              <a:t>Вопросы маркетинга. Обоснование возможных перспектив, требуемые заемные средства, планы развития.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Затраты: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Создание команд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Маркетинг приложения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Выход на рынок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Заработок: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Прибыль с продажи товаров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Монетизация с контекстной рекламы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результате проведенной работы, было получено клиент-серверное приложение на базе операционной системы </a:t>
            </a:r>
            <a:r>
              <a:rPr lang="en-US" dirty="0"/>
              <a:t>Android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</a:t>
            </a:r>
            <a:r>
              <a:rPr lang="ru-RU" dirty="0"/>
              <a:t>создании приложения были исследованы различные типы и методы разработки клиент-серверных приложений, также было исследовано множество библиотек, для того чтобы решать проблемы, которые возникали во время разработки приложения, и чтобы актуальность функционала приложения оставалось на очень долгое время. </a:t>
            </a:r>
          </a:p>
          <a:p>
            <a:r>
              <a:rPr lang="ru-RU" dirty="0"/>
              <a:t>Следует отметить, что существуют перспективы развития проекта, поэтому предстоит огромная работа.</a:t>
            </a:r>
          </a:p>
          <a:p>
            <a:r>
              <a:rPr lang="ru-RU" dirty="0"/>
              <a:t>В итоге можно сказать, что получили не только базовое приложение, но, а также приложение, которое готово к дальнейшему совершенствованию. 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340475"/>
          </a:xfrm>
        </p:spPr>
        <p:txBody>
          <a:bodyPr>
            <a:normAutofit/>
          </a:bodyPr>
          <a:lstStyle/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r>
              <a:rPr lang="ru-RU" sz="4400" dirty="0" smtClean="0">
                <a:solidFill>
                  <a:schemeClr val="accent1"/>
                </a:solidFill>
              </a:rPr>
              <a:t>СПАСИБО ЗА ВНИМАНИЕ !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Цель и задачи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Цель:</a:t>
            </a:r>
          </a:p>
          <a:p>
            <a:pPr fontAlgn="base"/>
            <a:r>
              <a:rPr lang="ru-RU" dirty="0"/>
              <a:t>Создание мобильного приложения для онлайн-магазина под операционную систему </a:t>
            </a:r>
            <a:r>
              <a:rPr lang="ru-RU" dirty="0" err="1"/>
              <a:t>Android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Задачи: </a:t>
            </a:r>
          </a:p>
          <a:p>
            <a:pPr fontAlgn="base"/>
            <a:r>
              <a:rPr lang="ru-RU" dirty="0"/>
              <a:t>Создание базы данных для хранения зарегистрировавшихся пользователей</a:t>
            </a:r>
          </a:p>
          <a:p>
            <a:pPr fontAlgn="base"/>
            <a:r>
              <a:rPr lang="ru-RU" dirty="0"/>
              <a:t>Создание базы данных для хранения товаров, используемых приложением</a:t>
            </a:r>
          </a:p>
          <a:p>
            <a:pPr fontAlgn="base"/>
            <a:r>
              <a:rPr lang="ru-RU" dirty="0"/>
              <a:t>Создание клиент-серверного приложения</a:t>
            </a:r>
          </a:p>
          <a:p>
            <a:pPr fontAlgn="base"/>
            <a:r>
              <a:rPr lang="ru-RU" dirty="0"/>
              <a:t>Разработка требуемого функционала в </a:t>
            </a:r>
            <a:r>
              <a:rPr lang="ru-RU" dirty="0" err="1"/>
              <a:t>Android</a:t>
            </a:r>
            <a:r>
              <a:rPr lang="ru-RU" dirty="0"/>
              <a:t>-приложении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Анализ конкурентов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Каталог Onlin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11" y="2565970"/>
            <a:ext cx="1536928" cy="15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8994" y="190500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Каталог </a:t>
            </a:r>
            <a:r>
              <a:rPr lang="en-US" dirty="0" err="1" smtClean="0"/>
              <a:t>Onliner</a:t>
            </a:r>
            <a:endParaRPr lang="ru-RU" dirty="0"/>
          </a:p>
        </p:txBody>
      </p:sp>
      <p:pic>
        <p:nvPicPr>
          <p:cNvPr id="1028" name="Picture 4" descr="21vek - Магазин с доставкой по всей Беларуси 🚚 - Apps en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57" y="2565970"/>
            <a:ext cx="1536928" cy="15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омпания «Wildberries» — о компании, фотографии офиса, контакты — Хабр  Карьер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04" y="2565971"/>
            <a:ext cx="1536928" cy="15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4378" y="19050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21vek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17806" y="1905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Wildberries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Технологии разработки мобильных приложений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бъект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Разработка приложений для Android: полное руководство - Purr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01" y="2267408"/>
            <a:ext cx="5798821" cy="35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/>
            <a:r>
              <a:rPr lang="ru-RU" sz="3600" dirty="0">
                <a:solidFill>
                  <a:schemeClr val="tx1"/>
                </a:solidFill>
                <a:latin typeface="+mj-lt"/>
              </a:rPr>
              <a:t>Проектирование системы. Создание блок-схемы модели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28808"/>
            <a:ext cx="8915400" cy="29878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/>
            <a:r>
              <a:rPr lang="ru-RU" sz="3200" dirty="0">
                <a:solidFill>
                  <a:schemeClr val="tx1"/>
                </a:solidFill>
                <a:latin typeface="+mj-lt"/>
              </a:rPr>
              <a:t>Системный анализ проблемы. Детализация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проекта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7" y="1785531"/>
            <a:ext cx="10058400" cy="4023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765763" y="2207349"/>
            <a:ext cx="2721429" cy="1132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План создания блок-схемы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15043" y="4258490"/>
            <a:ext cx="1950720" cy="8447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Создание базы данных</a:t>
            </a:r>
            <a:endParaRPr lang="ru-RU" sz="1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51118" y="4258491"/>
            <a:ext cx="1950720" cy="8447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Создание локального сервера</a:t>
            </a:r>
            <a:endParaRPr lang="ru-RU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487193" y="4258490"/>
            <a:ext cx="1950720" cy="8447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Создание мобильного приложения</a:t>
            </a:r>
            <a:endParaRPr lang="ru-RU" sz="1600" dirty="0"/>
          </a:p>
        </p:txBody>
      </p:sp>
      <p:cxnSp>
        <p:nvCxnSpPr>
          <p:cNvPr id="12" name="Прямая со стрелкой 11"/>
          <p:cNvCxnSpPr>
            <a:stCxn id="4" idx="2"/>
            <a:endCxn id="8" idx="0"/>
          </p:cNvCxnSpPr>
          <p:nvPr/>
        </p:nvCxnSpPr>
        <p:spPr>
          <a:xfrm>
            <a:off x="6126478" y="3340011"/>
            <a:ext cx="2336075" cy="91847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6126478" y="3340011"/>
            <a:ext cx="16327" cy="91847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5" idx="0"/>
          </p:cNvCxnSpPr>
          <p:nvPr/>
        </p:nvCxnSpPr>
        <p:spPr>
          <a:xfrm flipH="1">
            <a:off x="3790403" y="3340011"/>
            <a:ext cx="2336075" cy="91847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ru-RU" sz="3200" dirty="0">
                <a:solidFill>
                  <a:schemeClr val="tx1"/>
                </a:solidFill>
                <a:latin typeface="+mj-lt"/>
              </a:rPr>
              <a:t>Описание реализации разработки ключевых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систем. Создание базы данных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" name="Объект 2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28" y="2133600"/>
            <a:ext cx="8102170" cy="37782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ru-RU" sz="2800" dirty="0">
                <a:solidFill>
                  <a:schemeClr val="tx1"/>
                </a:solidFill>
                <a:latin typeface="+mj-lt"/>
              </a:rPr>
              <a:t>Описание реализации разработки ключевых </a:t>
            </a:r>
            <a:r>
              <a:rPr lang="ru-RU" sz="2800" dirty="0" smtClean="0">
                <a:solidFill>
                  <a:schemeClr val="tx1"/>
                </a:solidFill>
                <a:latin typeface="+mj-lt"/>
              </a:rPr>
              <a:t>систем. Создание локального сервера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Объект 1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7033"/>
            <a:ext cx="1908840" cy="2758440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318018" y="2397033"/>
            <a:ext cx="2044756" cy="74676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5713615" y="2397033"/>
            <a:ext cx="2943653" cy="1791789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/>
          <a:stretch>
            <a:fillRect/>
          </a:stretch>
        </p:blipFill>
        <p:spPr>
          <a:xfrm>
            <a:off x="9008110" y="2397033"/>
            <a:ext cx="2147570" cy="1630680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6"/>
          <a:stretch>
            <a:fillRect/>
          </a:stretch>
        </p:blipFill>
        <p:spPr>
          <a:xfrm>
            <a:off x="3387896" y="3415120"/>
            <a:ext cx="1905000" cy="13906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ru-RU" sz="2800" dirty="0">
                <a:solidFill>
                  <a:schemeClr val="tx1"/>
                </a:solidFill>
                <a:latin typeface="+mj-lt"/>
              </a:rPr>
              <a:t>Описание реализации разработки ключевых </a:t>
            </a:r>
            <a:r>
              <a:rPr lang="ru-RU" sz="2800" dirty="0" smtClean="0">
                <a:solidFill>
                  <a:schemeClr val="tx1"/>
                </a:solidFill>
                <a:latin typeface="+mj-lt"/>
              </a:rPr>
              <a:t>систем. Создание мобильного приложения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Рисунок 8" descr="C:\Users\User\AppData\Local\Microsoft\Windows\INetCache\Content.Word\Screenshot_20210514-19272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60" y="2179320"/>
            <a:ext cx="187452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User\AppData\Local\Microsoft\Windows\INetCache\Content.Word\Screenshot_20210514-19320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08" y="2179320"/>
            <a:ext cx="187452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User\AppData\Local\Microsoft\Windows\INetCache\Content.Word\Screenshot_20210514-19521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56" y="2179320"/>
            <a:ext cx="187452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16000" y="1809988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входа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16700" y="185749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каталога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13153" y="1857494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товара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7F-E122-41AC-8DAE-F1008A64E0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576</TotalTime>
  <Words>318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МИНИСТЕРСТВО ОБРАЗОВАНИЯ РЕСПУБЛИКИ БЕЛАРУСЬ БЕЛОРУССКИЙ ГОСУДАРСТВЕННЫЙ УНИВЕРСИТЕТ МЕХАНИКО-МАТЕМАТИЧЕСКИЙ ФАКУЛЬТЕТ Кафедра веб-технологий и компьютерного моделирования  </vt:lpstr>
      <vt:lpstr>Цель и задачи работы</vt:lpstr>
      <vt:lpstr>Анализ конкурентов</vt:lpstr>
      <vt:lpstr>Технологии разработки мобильных приложений</vt:lpstr>
      <vt:lpstr>Проектирование системы. Создание блок-схемы модели</vt:lpstr>
      <vt:lpstr>Системный анализ проблемы. Детализация проекта</vt:lpstr>
      <vt:lpstr>Описание реализации разработки ключевых систем. Создание базы данных</vt:lpstr>
      <vt:lpstr>Описание реализации разработки ключевых систем. Создание локального сервера</vt:lpstr>
      <vt:lpstr>Описание реализации разработки ключевых систем. Создание мобильного приложения</vt:lpstr>
      <vt:lpstr>Перспективы развития проекта</vt:lpstr>
      <vt:lpstr>Вопросы маркетинга. Обоснование возможных перспектив, требуемые заемные средства, планы развития.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50</cp:revision>
  <dcterms:created xsi:type="dcterms:W3CDTF">2020-05-22T17:44:54Z</dcterms:created>
  <dcterms:modified xsi:type="dcterms:W3CDTF">2021-05-16T18:15:08Z</dcterms:modified>
</cp:coreProperties>
</file>