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2FF1A5D-FFBB-4ACC-B4B3-F5C48319E368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A9624F1-4BFD-40C7-B399-ADE9C19E3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96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1A5D-FFBB-4ACC-B4B3-F5C48319E368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24F1-4BFD-40C7-B399-ADE9C19E3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41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1A5D-FFBB-4ACC-B4B3-F5C48319E368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24F1-4BFD-40C7-B399-ADE9C19E3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577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1A5D-FFBB-4ACC-B4B3-F5C48319E368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24F1-4BFD-40C7-B399-ADE9C19E35FF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5750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1A5D-FFBB-4ACC-B4B3-F5C48319E368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24F1-4BFD-40C7-B399-ADE9C19E3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1839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1A5D-FFBB-4ACC-B4B3-F5C48319E368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24F1-4BFD-40C7-B399-ADE9C19E3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822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1A5D-FFBB-4ACC-B4B3-F5C48319E368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24F1-4BFD-40C7-B399-ADE9C19E3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51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1A5D-FFBB-4ACC-B4B3-F5C48319E368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24F1-4BFD-40C7-B399-ADE9C19E3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236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1A5D-FFBB-4ACC-B4B3-F5C48319E368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24F1-4BFD-40C7-B399-ADE9C19E3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73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1A5D-FFBB-4ACC-B4B3-F5C48319E368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24F1-4BFD-40C7-B399-ADE9C19E3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21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1A5D-FFBB-4ACC-B4B3-F5C48319E368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24F1-4BFD-40C7-B399-ADE9C19E3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22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1A5D-FFBB-4ACC-B4B3-F5C48319E368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24F1-4BFD-40C7-B399-ADE9C19E3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62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1A5D-FFBB-4ACC-B4B3-F5C48319E368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24F1-4BFD-40C7-B399-ADE9C19E3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49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1A5D-FFBB-4ACC-B4B3-F5C48319E368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24F1-4BFD-40C7-B399-ADE9C19E3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61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1A5D-FFBB-4ACC-B4B3-F5C48319E368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24F1-4BFD-40C7-B399-ADE9C19E3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3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1A5D-FFBB-4ACC-B4B3-F5C48319E368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24F1-4BFD-40C7-B399-ADE9C19E3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50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1A5D-FFBB-4ACC-B4B3-F5C48319E368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24F1-4BFD-40C7-B399-ADE9C19E3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F1A5D-FFBB-4ACC-B4B3-F5C48319E368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624F1-4BFD-40C7-B399-ADE9C19E3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158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draw.io/#G0BxPDxhodHTgkVDBVUWZLV1U4Wm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Gruppe Denver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Nico </a:t>
            </a:r>
            <a:r>
              <a:rPr lang="de-DE" dirty="0" err="1" smtClean="0"/>
              <a:t>Himmelein</a:t>
            </a:r>
            <a:r>
              <a:rPr lang="de-DE" dirty="0" smtClean="0"/>
              <a:t>, Nele Ecker, Lukas Freitag, Lars Langhammer, Mireille Puschmann, Thomas Richter, Philipp Thiele, Jan </a:t>
            </a:r>
            <a:r>
              <a:rPr lang="de-DE" dirty="0" err="1" smtClean="0"/>
              <a:t>Vögeli</a:t>
            </a:r>
            <a:r>
              <a:rPr lang="de-DE" dirty="0" smtClean="0"/>
              <a:t> und Philip Wagner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631" y="210355"/>
            <a:ext cx="3299608" cy="329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0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Spring (Boot, Security)</a:t>
            </a:r>
          </a:p>
          <a:p>
            <a:r>
              <a:rPr lang="de-DE" dirty="0" err="1" smtClean="0"/>
              <a:t>Tomcat</a:t>
            </a:r>
            <a:endParaRPr lang="de-DE" dirty="0" smtClean="0"/>
          </a:p>
          <a:p>
            <a:r>
              <a:rPr lang="de-DE" dirty="0" smtClean="0"/>
              <a:t>Express</a:t>
            </a:r>
          </a:p>
          <a:p>
            <a:r>
              <a:rPr lang="de-DE" dirty="0" smtClean="0"/>
              <a:t>Node.js</a:t>
            </a:r>
          </a:p>
          <a:p>
            <a:r>
              <a:rPr lang="de-DE" dirty="0" smtClean="0"/>
              <a:t>React.js</a:t>
            </a:r>
          </a:p>
          <a:p>
            <a:r>
              <a:rPr lang="de-DE" dirty="0" err="1" smtClean="0"/>
              <a:t>Hibernate</a:t>
            </a:r>
            <a:endParaRPr lang="de-DE" dirty="0" smtClean="0"/>
          </a:p>
          <a:p>
            <a:r>
              <a:rPr lang="de-DE" dirty="0" smtClean="0"/>
              <a:t>Nashorn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Groovy</a:t>
            </a:r>
          </a:p>
          <a:p>
            <a:r>
              <a:rPr lang="de-DE" dirty="0" err="1"/>
              <a:t>PostgeSQL</a:t>
            </a:r>
            <a:endParaRPr lang="de-DE" dirty="0"/>
          </a:p>
          <a:p>
            <a:r>
              <a:rPr lang="de-DE" dirty="0" err="1" smtClean="0"/>
              <a:t>MaterialUI</a:t>
            </a:r>
            <a:endParaRPr lang="de-DE" dirty="0" smtClean="0"/>
          </a:p>
          <a:p>
            <a:r>
              <a:rPr lang="de-DE" dirty="0" err="1" smtClean="0"/>
              <a:t>OpenSSL</a:t>
            </a:r>
            <a:endParaRPr lang="de-DE" dirty="0" smtClean="0"/>
          </a:p>
          <a:p>
            <a:r>
              <a:rPr lang="de-DE" dirty="0" err="1" smtClean="0"/>
              <a:t>Maven</a:t>
            </a:r>
            <a:endParaRPr lang="de-DE" dirty="0" smtClean="0"/>
          </a:p>
          <a:p>
            <a:r>
              <a:rPr lang="de-DE" dirty="0" smtClean="0"/>
              <a:t>Docker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254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ARchitektur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378" y="2097088"/>
            <a:ext cx="9015390" cy="4578429"/>
          </a:xfrm>
        </p:spPr>
      </p:pic>
    </p:spTree>
    <p:extLst>
      <p:ext uri="{BB962C8B-B14F-4D97-AF65-F5344CB8AC3E}">
        <p14:creationId xmlns:p14="http://schemas.microsoft.com/office/powerpoint/2010/main" val="353722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Datenbankschema - </a:t>
            </a:r>
            <a:r>
              <a:rPr lang="de-DE" dirty="0" err="1" smtClean="0"/>
              <a:t>PostGRESQL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032" y="2097088"/>
            <a:ext cx="8596759" cy="4551971"/>
          </a:xfrm>
        </p:spPr>
      </p:pic>
    </p:spTree>
    <p:extLst>
      <p:ext uri="{BB962C8B-B14F-4D97-AF65-F5344CB8AC3E}">
        <p14:creationId xmlns:p14="http://schemas.microsoft.com/office/powerpoint/2010/main" val="392668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Datenbankschema – </a:t>
            </a:r>
            <a:r>
              <a:rPr lang="de-DE" dirty="0" err="1" smtClean="0"/>
              <a:t>hibernate</a:t>
            </a:r>
            <a:endParaRPr lang="de-DE" dirty="0"/>
          </a:p>
        </p:txBody>
      </p:sp>
      <p:pic>
        <p:nvPicPr>
          <p:cNvPr id="1026" name="Picture 2" descr="https://lh4.googleusercontent.com/W4SVd-ZOksRBk0M5OeXRv2XNeuoOddjeDI5L54Hk3cDnp-nX9fK8d8FbxvGa580akvpePxiNsCE2wE2p4M-SlPQo0x0Nc1-jluIFrIe9kQ-RO5L1V9v0nWckJhO6cAxRqM_inPxU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490" y="2097088"/>
            <a:ext cx="9471636" cy="440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03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 der gesamten Anwendung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917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59</Words>
  <Application>Microsoft Office PowerPoint</Application>
  <PresentationFormat>Breitbild</PresentationFormat>
  <Paragraphs>20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Schaltkreis</vt:lpstr>
      <vt:lpstr>Gruppe Denver</vt:lpstr>
      <vt:lpstr>Verwendete Komponenten</vt:lpstr>
      <vt:lpstr>ARchitektur</vt:lpstr>
      <vt:lpstr>Datenbankschema - PostGRESQL</vt:lpstr>
      <vt:lpstr>Datenbankschema – hibernate</vt:lpstr>
      <vt:lpstr>Demo der gesamten Anwendung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Mireille Puschmann</dc:creator>
  <cp:lastModifiedBy>Mireille Puschmann</cp:lastModifiedBy>
  <cp:revision>7</cp:revision>
  <dcterms:created xsi:type="dcterms:W3CDTF">2017-04-25T09:23:16Z</dcterms:created>
  <dcterms:modified xsi:type="dcterms:W3CDTF">2017-04-25T15:50:05Z</dcterms:modified>
</cp:coreProperties>
</file>