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534107" TargetMode="External"/><Relationship Id="rId2" Type="http://schemas.openxmlformats.org/officeDocument/2006/relationships/hyperlink" Target="https://code.visualstudio.com/docs?dv=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VSC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870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&amp;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Go To </a:t>
            </a:r>
            <a:r>
              <a:rPr lang="en-US" dirty="0">
                <a:hlinkClick r:id="rId2"/>
              </a:rPr>
              <a:t>https://code.visualstudio.com/docs?dv=win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ctr"/>
            <a:r>
              <a:rPr lang="en-US" dirty="0"/>
              <a:t>Download the </a:t>
            </a:r>
            <a:r>
              <a:rPr lang="en-US" dirty="0">
                <a:hlinkClick r:id="rId3"/>
              </a:rPr>
              <a:t>Visual Studio Code installer</a:t>
            </a:r>
            <a:r>
              <a:rPr lang="en-US" dirty="0"/>
              <a:t> for Windows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.NET framework 4.5.2 is installed on your system 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ctr"/>
            <a:r>
              <a:rPr lang="en-US" dirty="0"/>
              <a:t>Once it is downloaded, run the installer (VSCodeSetup-version.exe). 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Add VSC path to your “%PATH%” environment variable 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Node.js debugger</a:t>
            </a:r>
          </a:p>
          <a:p>
            <a:pPr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535422"/>
            <a:ext cx="71437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94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</TotalTime>
  <Words>26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Install VSC</vt:lpstr>
      <vt:lpstr>Get &amp; Install</vt:lpstr>
      <vt:lpstr>Question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VSC</dc:title>
  <dc:creator>Ammon Raheem</dc:creator>
  <cp:lastModifiedBy>Ammon Raheem</cp:lastModifiedBy>
  <cp:revision>2</cp:revision>
  <dcterms:created xsi:type="dcterms:W3CDTF">2017-04-16T14:22:10Z</dcterms:created>
  <dcterms:modified xsi:type="dcterms:W3CDTF">2017-04-16T14:51:56Z</dcterms:modified>
</cp:coreProperties>
</file>