
<file path=[Content_Types].xml><?xml version="1.0" encoding="utf-8"?>
<Types xmlns="http://schemas.openxmlformats.org/package/2006/content-types">
  <Default Extension="png" ContentType="image/png"/>
  <Default Extension="png&amp;ehk=xU9rv85TzUMs4pLg2VoUxQ&amp;r=0&amp;pid=OfficeInsert" ContentType="image/png"/>
  <Default Extension="png&amp;ehk=n7yE" ContentType="image/png"/>
  <Default Extension="png&amp;ehk=xzskeBbYKDggIxN73zx7iA&amp;r=0&amp;pid=OfficeInsert" ContentType="image/png"/>
  <Default Extension="jpeg" ContentType="image/jpeg"/>
  <Default Extension="png&amp;ehk=LU5Y5VMBYtcMtkZ0nPK7Fw&amp;r=0&amp;pid=OfficeInsert" ContentType="image/png"/>
  <Default Extension="jpg&amp;ehk=5y3DG7QtWkKQHx" ContentType="image/jpeg"/>
  <Default Extension="rels" ContentType="application/vnd.openxmlformats-package.relationships+xml"/>
  <Default Extension="xml" ContentType="application/xml"/>
  <Default Extension="jpg&amp;ehk=xsqn5IAFHQ1vXU91vrSz2Q&amp;r=0&amp;pid=OfficeInsert" ContentType="image/jpeg"/>
  <Default Extension="jpg&amp;ehk=la3aSBB2slYRLEH35m2YSQ&amp;r=0&amp;pid=OfficeInsert" ContentType="image/jpeg"/>
  <Default Extension="jpg&amp;ehk=iw0xX2IuPV6JLZWVZzoU" ContentType="image/jpeg"/>
  <Default Extension="jpg" ContentType="image/jpeg"/>
  <Default Extension="jpg&amp;ehk=MwvHjNaJnt586Rbn9gWCOA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994D9-8DFD-402F-9B42-C98A5BF7EA7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5401" autoAdjust="0"/>
  </p:normalViewPr>
  <p:slideViewPr>
    <p:cSldViewPr snapToGrid="0">
      <p:cViewPr varScale="1">
        <p:scale>
          <a:sx n="58" d="100"/>
          <a:sy n="58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020-0718-4E90-BE8F-0B65650EEA97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6242E-3FF9-4C1A-A5EB-B1FAA46B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Internet</a:t>
            </a:r>
            <a:r>
              <a:rPr lang="en-US" baseline="0" dirty="0"/>
              <a:t> Movie Database launched a web site in 1995 that contained information about movies</a:t>
            </a:r>
          </a:p>
          <a:p>
            <a:r>
              <a:rPr lang="en-US" baseline="0" dirty="0"/>
              <a:t>-- the computer browser would connect to the IMB web server by way of the internet using a protocol called HTTP: </a:t>
            </a:r>
          </a:p>
          <a:p>
            <a:r>
              <a:rPr lang="en-US" baseline="0" dirty="0"/>
              <a:t>-- the user would connect to the server through the internet </a:t>
            </a:r>
          </a:p>
          <a:p>
            <a:r>
              <a:rPr lang="en-US" baseline="0" dirty="0"/>
              <a:t>-- the server would connect to the database and run a query</a:t>
            </a:r>
          </a:p>
          <a:p>
            <a:r>
              <a:rPr lang="en-US" baseline="0" dirty="0"/>
              <a:t>-- the database would respond to the request by returning a response </a:t>
            </a:r>
          </a:p>
          <a:p>
            <a:r>
              <a:rPr lang="en-US" baseline="0" dirty="0"/>
              <a:t>-- the server would take that response and return it to the client that made the request through the internet using HTTP</a:t>
            </a:r>
          </a:p>
          <a:p>
            <a:r>
              <a:rPr lang="en-US" baseline="0" dirty="0"/>
              <a:t>-- the computer would accept the response from the server and send the response to the browser in the form of HTML</a:t>
            </a:r>
          </a:p>
          <a:p>
            <a:r>
              <a:rPr lang="en-US" baseline="0" dirty="0"/>
              <a:t>-- the browser would interpret the HTML and display the information in the browser according to the HTML layout instructions </a:t>
            </a:r>
          </a:p>
          <a:p>
            <a:r>
              <a:rPr lang="en-US" baseline="0" dirty="0"/>
              <a:t>-- this exciting story is done…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1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 the header has a field named response code </a:t>
            </a:r>
          </a:p>
          <a:p>
            <a:r>
              <a:rPr lang="en-US" dirty="0"/>
              <a:t>---- there are many other response codes</a:t>
            </a:r>
          </a:p>
          <a:p>
            <a:r>
              <a:rPr lang="en-US" dirty="0"/>
              <a:t>---- RESTful API use the headers for request and response and it also uses the response code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----- Resources are objects, things, entities such as house, address</a:t>
            </a:r>
          </a:p>
          <a:p>
            <a:r>
              <a:rPr lang="en-US" dirty="0"/>
              <a:t>------ resources have representational state managed in the backend</a:t>
            </a:r>
          </a:p>
          <a:p>
            <a:r>
              <a:rPr lang="en-US" dirty="0"/>
              <a:t>------ you can change the state of the house by changing the owner of the house </a:t>
            </a:r>
          </a:p>
          <a:p>
            <a:r>
              <a:rPr lang="en-US" dirty="0"/>
              <a:t>------ REST may use HTTP application protocol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7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 in the real world</a:t>
            </a:r>
            <a:r>
              <a:rPr lang="en-US" baseline="0" dirty="0"/>
              <a:t> a object is described by a set of attributes </a:t>
            </a:r>
          </a:p>
          <a:p>
            <a:r>
              <a:rPr lang="en-US" baseline="0" dirty="0"/>
              <a:t>+++ for example, a house can be described by its  (click)</a:t>
            </a:r>
          </a:p>
          <a:p>
            <a:r>
              <a:rPr lang="en-US" baseline="0" dirty="0"/>
              <a:t>----- and also, who owns the house can be considered an attribute</a:t>
            </a:r>
          </a:p>
          <a:p>
            <a:r>
              <a:rPr lang="en-US" baseline="0" dirty="0"/>
              <a:t>------ these attributes are generally stored in a database (click)</a:t>
            </a:r>
          </a:p>
          <a:p>
            <a:r>
              <a:rPr lang="en-US" baseline="0" dirty="0"/>
              <a:t>----- The collection of these attributes are called “STATE” (click)</a:t>
            </a:r>
          </a:p>
          <a:p>
            <a:r>
              <a:rPr lang="en-US" baseline="0" dirty="0"/>
              <a:t>------ and the STATE change of the HOUSE is managed in the database, let’s say </a:t>
            </a:r>
            <a:r>
              <a:rPr lang="en-US" baseline="0" dirty="0" err="1"/>
              <a:t>Delwar</a:t>
            </a:r>
            <a:r>
              <a:rPr lang="en-US" baseline="0" dirty="0"/>
              <a:t> Sells his house to Sarah</a:t>
            </a:r>
          </a:p>
          <a:p>
            <a:r>
              <a:rPr lang="en-US" baseline="0" dirty="0"/>
              <a:t>------ Then the STATE of the house has changed because an attribute associated with the House has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 so the house has a Representational </a:t>
            </a:r>
            <a:r>
              <a:rPr lang="en-US" baseline="0" dirty="0"/>
              <a:t>STATE that is stored in the database, which means that the house information has the presence of attributes stored in the database</a:t>
            </a:r>
          </a:p>
          <a:p>
            <a:r>
              <a:rPr lang="en-US" baseline="0" dirty="0"/>
              <a:t>---- their usually are multiple Representational STATE contained in a database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 now consider an application that will need information surrounding the house contained in the database</a:t>
            </a:r>
          </a:p>
          <a:p>
            <a:r>
              <a:rPr lang="en-US" dirty="0"/>
              <a:t>---- a program on the computer would run a query and receive the representational state of the targeted house</a:t>
            </a:r>
          </a:p>
          <a:p>
            <a:r>
              <a:rPr lang="en-US" dirty="0"/>
              <a:t>---- once their query has been satisfied, this is consider as a transformation of the Representational state of the house to the client or computer</a:t>
            </a:r>
          </a:p>
          <a:p>
            <a:r>
              <a:rPr lang="en-US" dirty="0"/>
              <a:t>---- so what I just describe to you is REST which stands for Representational State Transfer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 The format of a Representational State can be consider to be a row of data from the database that is consumed by some type of logic</a:t>
            </a:r>
          </a:p>
          <a:p>
            <a:r>
              <a:rPr lang="en-US" dirty="0"/>
              <a:t>---- The Representational State (CLICK)  can be converted into any form that you want it to be  (CLICK)</a:t>
            </a:r>
          </a:p>
          <a:p>
            <a:r>
              <a:rPr lang="en-US" dirty="0"/>
              <a:t>+++ for example for a website you would like to generate HTML so that the HTML will be consumed by a browser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82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 the LOGIC could be written to convert this row from the database into (CLICK) XML or (CLICK) JSON, or even (CLICK) TEXT</a:t>
            </a:r>
          </a:p>
          <a:p>
            <a:r>
              <a:rPr lang="en-US" dirty="0"/>
              <a:t>--- which can be consumed by</a:t>
            </a:r>
          </a:p>
          <a:p>
            <a:pPr marL="171450" indent="-171450">
              <a:buFontTx/>
              <a:buChar char="-"/>
            </a:pPr>
            <a:r>
              <a:rPr lang="en-US" dirty="0"/>
              <a:t>A web application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partner application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 mobile application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a single page application </a:t>
            </a:r>
          </a:p>
          <a:p>
            <a:r>
              <a:rPr lang="en-US" dirty="0"/>
              <a:t>--- this logic can also respond in (CLICK) JPEG or EXCEL files  or any other format that the request needs to consume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  (CLICK) what you see here is an API that is taking the representational state from the back end database</a:t>
            </a:r>
          </a:p>
          <a:p>
            <a:r>
              <a:rPr lang="en-US" dirty="0"/>
              <a:t>---- and converting it into a format that is desired by the consumer</a:t>
            </a:r>
          </a:p>
          <a:p>
            <a:r>
              <a:rPr lang="en-US" dirty="0"/>
              <a:t>----- it is common for back end data from the database to be converted into the format that the consumer will consume</a:t>
            </a:r>
          </a:p>
          <a:p>
            <a:r>
              <a:rPr lang="en-US" dirty="0"/>
              <a:t>------ the request states - that it wants to receive the data in XML format and the back end database returns the response in XML format </a:t>
            </a:r>
          </a:p>
          <a:p>
            <a:r>
              <a:rPr lang="en-US" dirty="0"/>
              <a:t>------ A REST API is not bound to any one data standard, the RESTful API can turn out the responses in any format</a:t>
            </a:r>
          </a:p>
          <a:p>
            <a:r>
              <a:rPr lang="en-US" dirty="0"/>
              <a:t>------- and receive a request in any format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answer is simple, an API is RESTful if it has been built using (CLICK) the Architectural Style and it (CLICK) follows the set of principles for RESTful API</a:t>
            </a:r>
          </a:p>
          <a:p>
            <a:r>
              <a:rPr lang="en-US" dirty="0"/>
              <a:t>---- we will be covering the set of principles and architectural style later in this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2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---- the relationship between HTTP &amp; REST API </a:t>
            </a:r>
          </a:p>
          <a:p>
            <a:r>
              <a:rPr lang="en-US" dirty="0"/>
              <a:t>---- A browser client makes a request to the web server using the URL some request parameter and a verb (CLICK) GET or POST</a:t>
            </a:r>
          </a:p>
          <a:p>
            <a:r>
              <a:rPr lang="en-US" dirty="0"/>
              <a:t>--- the verbs or protocols are </a:t>
            </a:r>
            <a:r>
              <a:rPr lang="en-US" b="1" dirty="0"/>
              <a:t>PUT, DELETE, HEAD, TRACE, OPTIONS </a:t>
            </a:r>
          </a:p>
          <a:p>
            <a:r>
              <a:rPr lang="en-US" b="0" dirty="0"/>
              <a:t>-----  RESTful API use most of these Verbs, the browser uses the GET, and POST</a:t>
            </a:r>
          </a:p>
          <a:p>
            <a:r>
              <a:rPr lang="en-US" b="0" dirty="0"/>
              <a:t>----- when the web server receives a request, the web server response back with the data (CLICK)</a:t>
            </a:r>
          </a:p>
          <a:p>
            <a:r>
              <a:rPr lang="en-US" b="0" dirty="0"/>
              <a:t>----- the DATA has Header and Response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6242E-3FF9-4C1A-A5EB-B1FAA46B0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&amp;ehk=iw0xX2IuPV6JLZWVZzoU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jpg"/><Relationship Id="rId4" Type="http://schemas.openxmlformats.org/officeDocument/2006/relationships/image" Target="../media/image30.png&amp;ehk=n7yE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&amp;ehk=MwvHjNaJnt586Rbn9gWCOA&amp;r=0&amp;pid=OfficeInsert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&amp;ehk=xzskeBbYKDggIxN73zx7iA&amp;r=0&amp;pid=OfficeInsert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&amp;ehk=5y3DG7QtWkKQHx"/><Relationship Id="rId3" Type="http://schemas.openxmlformats.org/officeDocument/2006/relationships/image" Target="../media/image16.png"/><Relationship Id="rId7" Type="http://schemas.openxmlformats.org/officeDocument/2006/relationships/image" Target="../media/image21.jpg&amp;ehk=la3aSBB2slYRLEH35m2YSQ&amp;r=0&amp;pid=OfficeInsert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&amp;ehk=LU5Y5VMBYtcMtkZ0nPK7Fw&amp;r=0&amp;pid=OfficeInsert"/><Relationship Id="rId5" Type="http://schemas.openxmlformats.org/officeDocument/2006/relationships/image" Target="../media/image19.png&amp;ehk=xU9rv85TzUMs4pLg2VoUxQ&amp;r=0&amp;pid=OfficeInsert"/><Relationship Id="rId4" Type="http://schemas.openxmlformats.org/officeDocument/2006/relationships/image" Target="../media/image18.jpg&amp;ehk=xsqn5IAFHQ1vXU91vrSz2Q&amp;r=0&amp;pid=OfficeInsert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REST API Solution</a:t>
            </a:r>
          </a:p>
        </p:txBody>
      </p:sp>
    </p:spTree>
    <p:extLst>
      <p:ext uri="{BB962C8B-B14F-4D97-AF65-F5344CB8AC3E}">
        <p14:creationId xmlns:p14="http://schemas.microsoft.com/office/powerpoint/2010/main" val="374463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164632" cy="3318936"/>
          </a:xfrm>
        </p:spPr>
        <p:txBody>
          <a:bodyPr/>
          <a:lstStyle/>
          <a:p>
            <a:r>
              <a:rPr lang="en-US" dirty="0"/>
              <a:t>When is an API a RESTful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22" y="2802488"/>
            <a:ext cx="1743075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397" y="2802488"/>
            <a:ext cx="4114800" cy="153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22" y="4764638"/>
            <a:ext cx="3697506" cy="138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028" y="4764638"/>
            <a:ext cx="39814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&amp;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164632" cy="3318936"/>
          </a:xfrm>
        </p:spPr>
        <p:txBody>
          <a:bodyPr/>
          <a:lstStyle/>
          <a:p>
            <a:r>
              <a:rPr lang="en-US" dirty="0"/>
              <a:t>Relationship between HTTP &amp; REST API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444270"/>
            <a:ext cx="3890292" cy="2223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72141"/>
            <a:ext cx="1544259" cy="15442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067" y="2556932"/>
            <a:ext cx="2596765" cy="23760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2860" y="5414203"/>
            <a:ext cx="10783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 + </a:t>
            </a:r>
            <a:r>
              <a:rPr lang="en-US" sz="5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Params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Verb = GET, POST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295402" y="1012449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PUT, HEAD, TRACE, OPTIONS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16" y="4305400"/>
            <a:ext cx="1562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code = </a:t>
            </a:r>
          </a:p>
          <a:p>
            <a:pPr lvl="1"/>
            <a:r>
              <a:rPr lang="en-US" dirty="0"/>
              <a:t>200 (OK)</a:t>
            </a:r>
          </a:p>
          <a:p>
            <a:pPr lvl="1"/>
            <a:r>
              <a:rPr lang="en-US" dirty="0"/>
              <a:t>404 (Not found)</a:t>
            </a:r>
          </a:p>
          <a:p>
            <a:pPr lvl="1"/>
            <a:r>
              <a:rPr lang="en-US" dirty="0"/>
              <a:t>500 (Error)</a:t>
            </a:r>
          </a:p>
        </p:txBody>
      </p:sp>
    </p:spTree>
    <p:extLst>
      <p:ext uri="{BB962C8B-B14F-4D97-AF65-F5344CB8AC3E}">
        <p14:creationId xmlns:p14="http://schemas.microsoft.com/office/powerpoint/2010/main" val="166730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you to the RESTful API </a:t>
            </a:r>
          </a:p>
          <a:p>
            <a:r>
              <a:rPr lang="en-US" dirty="0"/>
              <a:t>Much greater details</a:t>
            </a:r>
          </a:p>
          <a:p>
            <a:r>
              <a:rPr lang="en-US" dirty="0"/>
              <a:t>Resources </a:t>
            </a:r>
          </a:p>
          <a:p>
            <a:r>
              <a:rPr lang="en-US" dirty="0"/>
              <a:t>Representational State</a:t>
            </a:r>
          </a:p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26961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 it!!!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is like </a:t>
            </a:r>
            <a:r>
              <a:rPr lang="en-US" dirty="0" err="1"/>
              <a:t>a___________that</a:t>
            </a:r>
            <a:r>
              <a:rPr lang="en-US" dirty="0"/>
              <a:t> is used </a:t>
            </a:r>
            <a:r>
              <a:rPr lang="en-US" dirty="0" err="1"/>
              <a:t>by________instead</a:t>
            </a:r>
            <a:r>
              <a:rPr lang="en-US" dirty="0"/>
              <a:t> of_________</a:t>
            </a:r>
          </a:p>
          <a:p>
            <a:pPr lvl="1"/>
            <a:r>
              <a:rPr lang="en-US" dirty="0"/>
              <a:t>Application, Human, Systems</a:t>
            </a:r>
          </a:p>
          <a:p>
            <a:pPr lvl="1"/>
            <a:r>
              <a:rPr lang="en-US" dirty="0"/>
              <a:t>Application, UI, Humans</a:t>
            </a:r>
          </a:p>
          <a:p>
            <a:pPr lvl="1"/>
            <a:r>
              <a:rPr lang="en-US" dirty="0"/>
              <a:t>UI, Applications, Humans</a:t>
            </a:r>
          </a:p>
          <a:p>
            <a:pPr lvl="1"/>
            <a:r>
              <a:rPr lang="en-US" dirty="0"/>
              <a:t>Human, UI, Application </a:t>
            </a:r>
          </a:p>
        </p:txBody>
      </p:sp>
    </p:spTree>
    <p:extLst>
      <p:ext uri="{BB962C8B-B14F-4D97-AF65-F5344CB8AC3E}">
        <p14:creationId xmlns:p14="http://schemas.microsoft.com/office/powerpoint/2010/main" val="259971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parsing is </a:t>
            </a:r>
            <a:r>
              <a:rPr lang="en-US" dirty="0" err="1"/>
              <a:t>sometimes_____intensive</a:t>
            </a:r>
            <a:endParaRPr lang="en-US" dirty="0"/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CUP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ROM</a:t>
            </a:r>
          </a:p>
          <a:p>
            <a:pPr lvl="1"/>
            <a:r>
              <a:rPr lang="en-US" dirty="0" err="1"/>
              <a:t>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3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Stands for </a:t>
            </a:r>
          </a:p>
          <a:p>
            <a:pPr lvl="1"/>
            <a:r>
              <a:rPr lang="en-US" dirty="0"/>
              <a:t>Representational State Transfer</a:t>
            </a:r>
          </a:p>
          <a:p>
            <a:pPr lvl="1"/>
            <a:r>
              <a:rPr lang="en-US" dirty="0"/>
              <a:t>Required State Transfer</a:t>
            </a:r>
          </a:p>
          <a:p>
            <a:pPr lvl="1"/>
            <a:r>
              <a:rPr lang="en-US" dirty="0"/>
              <a:t>Representational State Transmission </a:t>
            </a:r>
          </a:p>
        </p:txBody>
      </p:sp>
    </p:spTree>
    <p:extLst>
      <p:ext uri="{BB962C8B-B14F-4D97-AF65-F5344CB8AC3E}">
        <p14:creationId xmlns:p14="http://schemas.microsoft.com/office/powerpoint/2010/main" val="350700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Must Use HTTP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774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He’s Nuts!!!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is a _______________based protocol</a:t>
            </a:r>
          </a:p>
          <a:p>
            <a:pPr lvl="1"/>
            <a:r>
              <a:rPr lang="en-US" dirty="0"/>
              <a:t>HTTP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All the above </a:t>
            </a:r>
          </a:p>
        </p:txBody>
      </p:sp>
    </p:spTree>
    <p:extLst>
      <p:ext uri="{BB962C8B-B14F-4D97-AF65-F5344CB8AC3E}">
        <p14:creationId xmlns:p14="http://schemas.microsoft.com/office/powerpoint/2010/main" val="358353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in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130379" cy="680538"/>
          </a:xfrm>
        </p:spPr>
        <p:txBody>
          <a:bodyPr/>
          <a:lstStyle/>
          <a:p>
            <a:r>
              <a:rPr lang="en-US" dirty="0"/>
              <a:t>1995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704" y="3217248"/>
            <a:ext cx="1589047" cy="1453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08" y="3067999"/>
            <a:ext cx="1669294" cy="1607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59" y="3067999"/>
            <a:ext cx="1752479" cy="1752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95" y="2924859"/>
            <a:ext cx="1535974" cy="15079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76" y="4671226"/>
            <a:ext cx="1211456" cy="140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Resource in the context of REST is (or may be) ________</a:t>
            </a:r>
          </a:p>
          <a:p>
            <a:pPr lvl="1"/>
            <a:r>
              <a:rPr lang="en-US" dirty="0"/>
              <a:t>Thing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Real world entity</a:t>
            </a:r>
          </a:p>
          <a:p>
            <a:pPr lvl="1"/>
            <a:r>
              <a:rPr lang="en-US" dirty="0"/>
              <a:t>An account</a:t>
            </a:r>
          </a:p>
          <a:p>
            <a:pPr lvl="1"/>
            <a:r>
              <a:rPr lang="en-US" dirty="0"/>
              <a:t>An item</a:t>
            </a:r>
          </a:p>
          <a:p>
            <a:pPr lvl="1"/>
            <a:r>
              <a:rPr lang="en-US" dirty="0"/>
              <a:t>A book</a:t>
            </a:r>
          </a:p>
          <a:p>
            <a:pPr lvl="1"/>
            <a:r>
              <a:rPr lang="en-US" dirty="0"/>
              <a:t>All the above </a:t>
            </a:r>
          </a:p>
        </p:txBody>
      </p:sp>
    </p:spTree>
    <p:extLst>
      <p:ext uri="{BB962C8B-B14F-4D97-AF65-F5344CB8AC3E}">
        <p14:creationId xmlns:p14="http://schemas.microsoft.com/office/powerpoint/2010/main" val="406160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Dude!!!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invoke an API on developer console most API provider requires the developer to get _________</a:t>
            </a:r>
          </a:p>
          <a:p>
            <a:pPr lvl="1"/>
            <a:r>
              <a:rPr lang="en-US" dirty="0"/>
              <a:t>User ID and Password</a:t>
            </a:r>
          </a:p>
          <a:p>
            <a:pPr lvl="1"/>
            <a:r>
              <a:rPr lang="en-US" dirty="0"/>
              <a:t>API Key</a:t>
            </a:r>
          </a:p>
          <a:p>
            <a:pPr lvl="1"/>
            <a:r>
              <a:rPr lang="en-US" dirty="0"/>
              <a:t>Registered to the site</a:t>
            </a:r>
          </a:p>
          <a:p>
            <a:pPr lvl="1"/>
            <a:r>
              <a:rPr lang="en-US" dirty="0"/>
              <a:t>Anonymous API does NOT require anything </a:t>
            </a:r>
          </a:p>
        </p:txBody>
      </p:sp>
    </p:spTree>
    <p:extLst>
      <p:ext uri="{BB962C8B-B14F-4D97-AF65-F5344CB8AC3E}">
        <p14:creationId xmlns:p14="http://schemas.microsoft.com/office/powerpoint/2010/main" val="196588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Getting So Sick of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like Google, </a:t>
            </a:r>
            <a:r>
              <a:rPr lang="en-US" dirty="0" err="1"/>
              <a:t>WalMart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offer only JSON based API</a:t>
            </a:r>
          </a:p>
          <a:p>
            <a:pPr lvl="1"/>
            <a:r>
              <a:rPr lang="en-US" dirty="0"/>
              <a:t>TRUE</a:t>
            </a:r>
          </a:p>
          <a:p>
            <a:pPr lvl="1"/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82541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not cool!!!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address of a house is an example of________</a:t>
            </a:r>
          </a:p>
          <a:p>
            <a:pPr lvl="1"/>
            <a:r>
              <a:rPr lang="en-US" dirty="0"/>
              <a:t>Resource</a:t>
            </a:r>
          </a:p>
          <a:p>
            <a:pPr lvl="1"/>
            <a:r>
              <a:rPr lang="en-US" dirty="0"/>
              <a:t>REST</a:t>
            </a:r>
          </a:p>
          <a:p>
            <a:pPr lvl="1"/>
            <a:r>
              <a:rPr lang="en-US" dirty="0"/>
              <a:t>Resource State change</a:t>
            </a:r>
          </a:p>
          <a:p>
            <a:pPr lvl="1"/>
            <a:r>
              <a:rPr lang="en-US" dirty="0"/>
              <a:t>All the above </a:t>
            </a:r>
          </a:p>
        </p:txBody>
      </p:sp>
    </p:spTree>
    <p:extLst>
      <p:ext uri="{BB962C8B-B14F-4D97-AF65-F5344CB8AC3E}">
        <p14:creationId xmlns:p14="http://schemas.microsoft.com/office/powerpoint/2010/main" val="3849474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We go Again!!!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RESTFul</a:t>
            </a:r>
            <a:r>
              <a:rPr lang="en-US" dirty="0"/>
              <a:t> API make use of the HTTP</a:t>
            </a:r>
          </a:p>
          <a:p>
            <a:pPr lvl="1"/>
            <a:r>
              <a:rPr lang="en-US" dirty="0"/>
              <a:t>Headers (Request and Response)</a:t>
            </a:r>
          </a:p>
          <a:p>
            <a:pPr lvl="1"/>
            <a:r>
              <a:rPr lang="en-US" dirty="0"/>
              <a:t>Verb (GET, POST, DELETE, …)</a:t>
            </a:r>
          </a:p>
          <a:p>
            <a:pPr lvl="1"/>
            <a:r>
              <a:rPr lang="en-US" dirty="0"/>
              <a:t>Reponses code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Parameters (query)</a:t>
            </a:r>
          </a:p>
          <a:p>
            <a:pPr lvl="1"/>
            <a:r>
              <a:rPr lang="en-US" dirty="0"/>
              <a:t>All of the above </a:t>
            </a:r>
          </a:p>
        </p:txBody>
      </p:sp>
    </p:spTree>
    <p:extLst>
      <p:ext uri="{BB962C8B-B14F-4D97-AF65-F5344CB8AC3E}">
        <p14:creationId xmlns:p14="http://schemas.microsoft.com/office/powerpoint/2010/main" val="88134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Representational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Resources</a:t>
            </a:r>
          </a:p>
          <a:p>
            <a:r>
              <a:rPr lang="en-US" dirty="0"/>
              <a:t>What is Representation State</a:t>
            </a:r>
          </a:p>
        </p:txBody>
      </p:sp>
    </p:spTree>
    <p:extLst>
      <p:ext uri="{BB962C8B-B14F-4D97-AF65-F5344CB8AC3E}">
        <p14:creationId xmlns:p14="http://schemas.microsoft.com/office/powerpoint/2010/main" val="17751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04454"/>
            <a:ext cx="4462519" cy="3317875"/>
          </a:xfrm>
          <a:effectLst>
            <a:softEdge rad="38100"/>
          </a:effectLst>
        </p:spPr>
      </p:pic>
      <p:sp>
        <p:nvSpPr>
          <p:cNvPr id="5" name="Rectangle 4"/>
          <p:cNvSpPr/>
          <p:nvPr/>
        </p:nvSpPr>
        <p:spPr>
          <a:xfrm>
            <a:off x="7244443" y="2837293"/>
            <a:ext cx="28466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----- square footages</a:t>
            </a:r>
          </a:p>
          <a:p>
            <a:r>
              <a:rPr lang="en-US" dirty="0"/>
              <a:t>----- number of rooms</a:t>
            </a:r>
          </a:p>
          <a:p>
            <a:r>
              <a:rPr lang="en-US" dirty="0"/>
              <a:t>----- number of bath rooms</a:t>
            </a:r>
          </a:p>
          <a:p>
            <a:r>
              <a:rPr lang="en-US" dirty="0"/>
              <a:t>----- garage size </a:t>
            </a:r>
          </a:p>
          <a:p>
            <a:r>
              <a:rPr lang="en-US" dirty="0"/>
              <a:t>----- back yard size </a:t>
            </a:r>
          </a:p>
          <a:p>
            <a:r>
              <a:rPr lang="en-US" dirty="0"/>
              <a:t>---- bedroom footage</a:t>
            </a:r>
          </a:p>
          <a:p>
            <a:r>
              <a:rPr lang="en-US" dirty="0"/>
              <a:t>---- number of bedrooms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1953451"/>
            <a:ext cx="3201307" cy="452781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960445" y="5170395"/>
            <a:ext cx="306676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711893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81" y="2775492"/>
            <a:ext cx="4462519" cy="331787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323" y="2169568"/>
            <a:ext cx="3200677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324 L 0.11237 0.03912 C 0.13567 0.04861 0.17083 0.05393 0.20755 0.05393 C 0.24961 0.05393 0.2832 0.04861 0.30651 0.03912 L 0.41914 -0.0032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5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083 0.00833 L -0.18711 -0.03033 C -0.16966 -0.03889 -0.14349 -0.04375 -0.11602 -0.04375 C -0.08477 -0.04375 -0.05977 -0.03889 -0.04232 -0.03033 L 0.04128 0.00833 " pathEditMode="relative" rAng="10800000" ptsTypes="AAAAA">
                                      <p:cBhvr>
                                        <p:cTn id="1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80" y="1970200"/>
            <a:ext cx="3200677" cy="452972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8197" y="2576124"/>
            <a:ext cx="3686527" cy="3317875"/>
          </a:xfrm>
        </p:spPr>
      </p:pic>
      <p:sp>
        <p:nvSpPr>
          <p:cNvPr id="9" name="Rectangle 8"/>
          <p:cNvSpPr/>
          <p:nvPr/>
        </p:nvSpPr>
        <p:spPr>
          <a:xfrm>
            <a:off x="1667963" y="1158760"/>
            <a:ext cx="8856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presentational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1" i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4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ate </a:t>
            </a:r>
            <a:r>
              <a:rPr lang="en-US" sz="5400" b="1" i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ransfer</a:t>
            </a:r>
          </a:p>
        </p:txBody>
      </p:sp>
    </p:spTree>
    <p:extLst>
      <p:ext uri="{BB962C8B-B14F-4D97-AF65-F5344CB8AC3E}">
        <p14:creationId xmlns:p14="http://schemas.microsoft.com/office/powerpoint/2010/main" val="22454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239277" cy="3318936"/>
          </a:xfrm>
        </p:spPr>
        <p:txBody>
          <a:bodyPr/>
          <a:lstStyle/>
          <a:p>
            <a:r>
              <a:rPr lang="en-US" dirty="0"/>
              <a:t>What is the format of a Representational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07" y="2895292"/>
            <a:ext cx="3343970" cy="2642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361" y="3991473"/>
            <a:ext cx="2641675" cy="188439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 rot="10800000">
            <a:off x="4292082" y="5537507"/>
            <a:ext cx="5281126" cy="33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239277" cy="3318936"/>
          </a:xfrm>
        </p:spPr>
        <p:txBody>
          <a:bodyPr/>
          <a:lstStyle/>
          <a:p>
            <a:r>
              <a:rPr lang="en-US" dirty="0"/>
              <a:t>What is the format of a Representational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07" y="2895292"/>
            <a:ext cx="3343970" cy="2642215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 rot="10800000">
            <a:off x="4292082" y="5537507"/>
            <a:ext cx="5281126" cy="338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153" y="4418543"/>
            <a:ext cx="1457325" cy="1457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18" y="4604057"/>
            <a:ext cx="1333500" cy="933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282" y="3115550"/>
            <a:ext cx="1128718" cy="1302993"/>
          </a:xfrm>
          <a:prstGeom prst="rect">
            <a:avLst/>
          </a:prstGeom>
        </p:spPr>
      </p:pic>
      <p:sp>
        <p:nvSpPr>
          <p:cNvPr id="15" name="Arrow: Up 14"/>
          <p:cNvSpPr/>
          <p:nvPr/>
        </p:nvSpPr>
        <p:spPr>
          <a:xfrm>
            <a:off x="10727868" y="2556932"/>
            <a:ext cx="337459" cy="32515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9608" y="813641"/>
            <a:ext cx="1428750" cy="1428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843" y="776757"/>
            <a:ext cx="25717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52" y="2500604"/>
            <a:ext cx="2999044" cy="3554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96" y="2497100"/>
            <a:ext cx="3517448" cy="35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1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525</TotalTime>
  <Words>1243</Words>
  <Application>Microsoft Office PowerPoint</Application>
  <PresentationFormat>Widescreen</PresentationFormat>
  <Paragraphs>166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Garamond</vt:lpstr>
      <vt:lpstr>Organic</vt:lpstr>
      <vt:lpstr>Why REST API</vt:lpstr>
      <vt:lpstr>Back in the Day</vt:lpstr>
      <vt:lpstr>Resources and Representational State</vt:lpstr>
      <vt:lpstr>Resources</vt:lpstr>
      <vt:lpstr>Representational State</vt:lpstr>
      <vt:lpstr>Representational State</vt:lpstr>
      <vt:lpstr>Data Format</vt:lpstr>
      <vt:lpstr>Data Format</vt:lpstr>
      <vt:lpstr>Data Format</vt:lpstr>
      <vt:lpstr>RESTful API</vt:lpstr>
      <vt:lpstr>HTTP &amp; REST API</vt:lpstr>
      <vt:lpstr>Header and Response</vt:lpstr>
      <vt:lpstr>Summary</vt:lpstr>
      <vt:lpstr>Dam it!!!</vt:lpstr>
      <vt:lpstr>WTF</vt:lpstr>
      <vt:lpstr>PowerPoint Presentation</vt:lpstr>
      <vt:lpstr>This SOB</vt:lpstr>
      <vt:lpstr>Who Cares!!</vt:lpstr>
      <vt:lpstr>He’s Nuts!!!</vt:lpstr>
      <vt:lpstr>This is Annoying</vt:lpstr>
      <vt:lpstr>Too Many Dude!!!</vt:lpstr>
      <vt:lpstr>I’m Getting So Sick of This</vt:lpstr>
      <vt:lpstr>This is not cool!!!</vt:lpstr>
      <vt:lpstr>Here We go Again!!!</vt:lpstr>
    </vt:vector>
  </TitlesOfParts>
  <Company>Concur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REST API</dc:title>
  <dc:creator>Raheem, Yshmael</dc:creator>
  <cp:lastModifiedBy>Ammon Raheem</cp:lastModifiedBy>
  <cp:revision>33</cp:revision>
  <dcterms:created xsi:type="dcterms:W3CDTF">2017-03-23T22:33:28Z</dcterms:created>
  <dcterms:modified xsi:type="dcterms:W3CDTF">2017-04-02T18:18:28Z</dcterms:modified>
</cp:coreProperties>
</file>