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01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BDCDD-63EF-4C76-8833-FA6C8DBE9551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555A7-9601-4E80-88B3-7725FC5C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------ in this presentation I will cover the 6 architectural constraints associate with REST API</a:t>
            </a:r>
          </a:p>
          <a:p>
            <a:r>
              <a:rPr lang="en-US" dirty="0"/>
              <a:t>----- the intent of this presentation is to give you a basic understanding of what REST Architectural constraints mean</a:t>
            </a:r>
          </a:p>
          <a:p>
            <a:r>
              <a:rPr lang="en-US" dirty="0"/>
              <a:t>---- what makes architecture restful,  (CLICK) the developer will have to follow 6 design rules </a:t>
            </a:r>
          </a:p>
          <a:p>
            <a:r>
              <a:rPr lang="en-US" dirty="0"/>
              <a:t>---- (CLICK) the first one is the client server --- suggest that the architecture must follow the client server architecture principals </a:t>
            </a:r>
          </a:p>
          <a:p>
            <a:r>
              <a:rPr lang="en-US" dirty="0"/>
              <a:t>-----(CLICK) the 2</a:t>
            </a:r>
            <a:r>
              <a:rPr lang="en-US" baseline="30000" dirty="0"/>
              <a:t>nd</a:t>
            </a:r>
            <a:r>
              <a:rPr lang="en-US" dirty="0"/>
              <a:t> one is Uniform Interface ----- defines the communication between the contract and the server </a:t>
            </a:r>
          </a:p>
          <a:p>
            <a:r>
              <a:rPr lang="en-US" dirty="0"/>
              <a:t>------- (CLICK) the 3</a:t>
            </a:r>
            <a:r>
              <a:rPr lang="en-US" baseline="30000" dirty="0"/>
              <a:t>rd</a:t>
            </a:r>
            <a:r>
              <a:rPr lang="en-US" dirty="0"/>
              <a:t> one is Statelessness ------ server must not manage the state of the application </a:t>
            </a:r>
          </a:p>
          <a:p>
            <a:r>
              <a:rPr lang="en-US" dirty="0"/>
              <a:t>-------- (CLICK) the 4</a:t>
            </a:r>
            <a:r>
              <a:rPr lang="en-US" baseline="30000" dirty="0"/>
              <a:t>th</a:t>
            </a:r>
            <a:r>
              <a:rPr lang="en-US" dirty="0"/>
              <a:t> one is cashing ------ the server controls the caching of responses by way of HTTP headers for Caching </a:t>
            </a:r>
          </a:p>
          <a:p>
            <a:r>
              <a:rPr lang="en-US" dirty="0"/>
              <a:t>-------- (CLICK) the 5</a:t>
            </a:r>
            <a:r>
              <a:rPr lang="en-US" baseline="30000" dirty="0"/>
              <a:t>th</a:t>
            </a:r>
            <a:r>
              <a:rPr lang="en-US" dirty="0"/>
              <a:t> one is Layered System ------ the API should have multiple layers and each of these layers should be managed independently of each other</a:t>
            </a:r>
          </a:p>
          <a:p>
            <a:r>
              <a:rPr lang="en-US" dirty="0"/>
              <a:t>-------- (CLICK) the last one is Code on Demand ------ the server can send not only data but also some code that can be executed by the client (this constraint is optional) </a:t>
            </a:r>
          </a:p>
          <a:p>
            <a:r>
              <a:rPr lang="en-US" dirty="0"/>
              <a:t>----------- if you apply the 1</a:t>
            </a:r>
            <a:r>
              <a:rPr lang="en-US" baseline="30000" dirty="0"/>
              <a:t>st</a:t>
            </a:r>
            <a:r>
              <a:rPr lang="en-US" dirty="0"/>
              <a:t> five of the REST Architecture Constraints then your API can be considered an RESTful Architecture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555A7-9601-4E80-88B3-7725FC5CBE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---------- the restful architecture constraints are the design rules that you need to apply for building restful API</a:t>
            </a:r>
          </a:p>
          <a:p>
            <a:r>
              <a:rPr lang="en-US" dirty="0"/>
              <a:t>------ there are 6 constrains that need to be applied to a REST API with the last constraint being optional </a:t>
            </a:r>
          </a:p>
          <a:p>
            <a:r>
              <a:rPr lang="en-US" dirty="0"/>
              <a:t>------- if you follow the first 5 constraints then your REST API can be considered a REST </a:t>
            </a:r>
            <a:r>
              <a:rPr lang="en-US" dirty="0" err="1"/>
              <a:t>Archutecture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555A7-9601-4E80-88B3-7725FC5CBE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1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4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7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2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6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32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1835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Architecture restful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367092"/>
            <a:ext cx="4333475" cy="3424107"/>
          </a:xfrm>
        </p:spPr>
        <p:txBody>
          <a:bodyPr/>
          <a:lstStyle/>
          <a:p>
            <a:r>
              <a:rPr lang="en-US" dirty="0"/>
              <a:t>6 Architectural Constraints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170" y="2367092"/>
            <a:ext cx="266700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100" y="2986217"/>
            <a:ext cx="256222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328" y="3098666"/>
            <a:ext cx="3038475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100" y="3654587"/>
            <a:ext cx="2466975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676" y="3626012"/>
            <a:ext cx="192405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6100" y="4193445"/>
            <a:ext cx="3200400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1328" y="4174395"/>
            <a:ext cx="53530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461" y="2129936"/>
            <a:ext cx="7467600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1" y="2917799"/>
            <a:ext cx="54578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70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292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REST Architecture</vt:lpstr>
      <vt:lpstr>What makes Architecture restful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Architecture</dc:title>
  <dc:creator>Ammon Raheem</dc:creator>
  <cp:lastModifiedBy>Ammon Raheem</cp:lastModifiedBy>
  <cp:revision>4</cp:revision>
  <dcterms:created xsi:type="dcterms:W3CDTF">2017-03-26T05:37:12Z</dcterms:created>
  <dcterms:modified xsi:type="dcterms:W3CDTF">2017-04-02T15:51:18Z</dcterms:modified>
</cp:coreProperties>
</file>