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67581" autoAdjust="0"/>
  </p:normalViewPr>
  <p:slideViewPr>
    <p:cSldViewPr snapToGrid="0">
      <p:cViewPr varScale="1">
        <p:scale>
          <a:sx n="56" d="100"/>
          <a:sy n="56"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DB8C-B16A-4DD7-9C17-8468C6D770D8}" type="datetimeFigureOut">
              <a:rPr lang="en-US" smtClean="0"/>
              <a:t>3/27/2017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2F75E-D7EB-48A5-AB8C-C24A685FF05C}" type="slidenum">
              <a:rPr lang="en-US" smtClean="0"/>
              <a:t>‹#›</a:t>
            </a:fld>
            <a:endParaRPr lang="en-US"/>
          </a:p>
        </p:txBody>
      </p:sp>
    </p:spTree>
    <p:extLst>
      <p:ext uri="{BB962C8B-B14F-4D97-AF65-F5344CB8AC3E}">
        <p14:creationId xmlns:p14="http://schemas.microsoft.com/office/powerpoint/2010/main" val="205406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The client – Server approach to developing REST API is the foundation for REST Architecture</a:t>
            </a:r>
          </a:p>
          <a:p>
            <a:r>
              <a:rPr lang="en-US" baseline="0" dirty="0" smtClean="0"/>
              <a:t>+++ in a typical client server architecture, we have a client and a server</a:t>
            </a:r>
          </a:p>
          <a:p>
            <a:r>
              <a:rPr lang="en-US" baseline="0" dirty="0" smtClean="0"/>
              <a:t>----- the client connects to the server by way of some kind of Uniform Interface </a:t>
            </a:r>
          </a:p>
          <a:p>
            <a:r>
              <a:rPr lang="en-US" baseline="0" dirty="0" smtClean="0"/>
              <a:t>+++++ for example;  the google client can connect to the google server by way of a URL google.com/mail or HTTP</a:t>
            </a:r>
          </a:p>
          <a:p>
            <a:r>
              <a:rPr lang="en-US" baseline="0" dirty="0" smtClean="0"/>
              <a:t>---- what this type of Architecture leads to is separation of concerns (CLICK) </a:t>
            </a:r>
          </a:p>
          <a:p>
            <a:r>
              <a:rPr lang="en-US" baseline="0" dirty="0" smtClean="0"/>
              <a:t>++++ let take a deeper look at it (NEXT)</a:t>
            </a:r>
          </a:p>
        </p:txBody>
      </p:sp>
      <p:sp>
        <p:nvSpPr>
          <p:cNvPr id="4" name="Slide Number Placeholder 3"/>
          <p:cNvSpPr>
            <a:spLocks noGrp="1"/>
          </p:cNvSpPr>
          <p:nvPr>
            <p:ph type="sldNum" sz="quarter" idx="10"/>
          </p:nvPr>
        </p:nvSpPr>
        <p:spPr/>
        <p:txBody>
          <a:bodyPr/>
          <a:lstStyle/>
          <a:p>
            <a:fld id="{9822F75E-D7EB-48A5-AB8C-C24A685FF05C}" type="slidenum">
              <a:rPr lang="en-US" smtClean="0"/>
              <a:t>2</a:t>
            </a:fld>
            <a:endParaRPr lang="en-US"/>
          </a:p>
        </p:txBody>
      </p:sp>
    </p:spTree>
    <p:extLst>
      <p:ext uri="{BB962C8B-B14F-4D97-AF65-F5344CB8AC3E}">
        <p14:creationId xmlns:p14="http://schemas.microsoft.com/office/powerpoint/2010/main" val="191368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let say you are developing a client server</a:t>
            </a:r>
            <a:r>
              <a:rPr lang="en-US" baseline="0" dirty="0" smtClean="0"/>
              <a:t> application, a typical web application </a:t>
            </a:r>
          </a:p>
          <a:p>
            <a:r>
              <a:rPr lang="en-US" baseline="0" dirty="0" smtClean="0"/>
              <a:t>++++ when you are developing the server side you have to address certain concerns (CLICK) Performance (CLICK) Scaling of application and resources </a:t>
            </a:r>
          </a:p>
          <a:p>
            <a:r>
              <a:rPr lang="en-US" baseline="0" dirty="0" smtClean="0"/>
              <a:t>(CLICK) data caching [how would you cache the data or would you cache the data)</a:t>
            </a:r>
          </a:p>
          <a:p>
            <a:r>
              <a:rPr lang="en-US" baseline="0" dirty="0" smtClean="0"/>
              <a:t>(CLICK)  Authentication and Authorization [how would you carry out authentication and authorization of your users </a:t>
            </a:r>
          </a:p>
          <a:p>
            <a:r>
              <a:rPr lang="en-US" baseline="0" dirty="0" smtClean="0"/>
              <a:t>(CLICK)  Data security [ how are you going to secure your data ] </a:t>
            </a:r>
          </a:p>
          <a:p>
            <a:r>
              <a:rPr lang="en-US" baseline="0" dirty="0" smtClean="0"/>
              <a:t>(CLICK) How do you manage your database [ is it going to be in a database, a file system or some other data repository ]</a:t>
            </a:r>
          </a:p>
          <a:p>
            <a:r>
              <a:rPr lang="en-US" baseline="0" dirty="0" smtClean="0"/>
              <a:t>------ the idea is that when you have a server side application you have these set of concerns and in fact there are many more concerns, I just listed a few</a:t>
            </a:r>
          </a:p>
          <a:p>
            <a:r>
              <a:rPr lang="en-US" baseline="0" dirty="0" smtClean="0"/>
              <a:t>+++ when  you are developing the client application, the client application is providing the end value to the customer or the end user</a:t>
            </a:r>
          </a:p>
          <a:p>
            <a:r>
              <a:rPr lang="en-US" baseline="0" dirty="0" smtClean="0"/>
              <a:t>------  (CLICK) you have to keep in mind what type of user experience your client will have and what type of user experience are you going to deliver to your customer</a:t>
            </a:r>
          </a:p>
          <a:p>
            <a:r>
              <a:rPr lang="en-US" baseline="0" dirty="0" smtClean="0"/>
              <a:t>+++++(CLICK) the user interface, how will the interface look and feel to your customer </a:t>
            </a:r>
          </a:p>
          <a:p>
            <a:r>
              <a:rPr lang="en-US" baseline="0" dirty="0" smtClean="0"/>
              <a:t>--------- (CLICK) support for multiple devices, or multiple form factor support </a:t>
            </a:r>
          </a:p>
          <a:p>
            <a:r>
              <a:rPr lang="en-US" baseline="0" dirty="0" smtClean="0"/>
              <a:t>++++ overall there is a different set of concerns from a client and server perspective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822F75E-D7EB-48A5-AB8C-C24A685FF05C}" type="slidenum">
              <a:rPr lang="en-US" smtClean="0"/>
              <a:t>3</a:t>
            </a:fld>
            <a:endParaRPr lang="en-US"/>
          </a:p>
        </p:txBody>
      </p:sp>
    </p:spTree>
    <p:extLst>
      <p:ext uri="{BB962C8B-B14F-4D97-AF65-F5344CB8AC3E}">
        <p14:creationId xmlns:p14="http://schemas.microsoft.com/office/powerpoint/2010/main" val="204125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achieve the separation of concern</a:t>
            </a:r>
            <a:r>
              <a:rPr lang="en-US" baseline="0" dirty="0" smtClean="0"/>
              <a:t> in other words they are not sharing any code within the same process</a:t>
            </a:r>
          </a:p>
          <a:p>
            <a:r>
              <a:rPr lang="en-US" baseline="0" dirty="0" smtClean="0"/>
              <a:t>----- server code is decoupled from the client code; what that leads to is that the client can change without impacting the server code and the server code can change without impacting the client as long as the contract between the two remain in tact </a:t>
            </a:r>
          </a:p>
          <a:p>
            <a:endParaRPr lang="en-US" dirty="0"/>
          </a:p>
        </p:txBody>
      </p:sp>
      <p:sp>
        <p:nvSpPr>
          <p:cNvPr id="4" name="Slide Number Placeholder 3"/>
          <p:cNvSpPr>
            <a:spLocks noGrp="1"/>
          </p:cNvSpPr>
          <p:nvPr>
            <p:ph type="sldNum" sz="quarter" idx="10"/>
          </p:nvPr>
        </p:nvSpPr>
        <p:spPr/>
        <p:txBody>
          <a:bodyPr/>
          <a:lstStyle/>
          <a:p>
            <a:fld id="{9822F75E-D7EB-48A5-AB8C-C24A685FF05C}" type="slidenum">
              <a:rPr lang="en-US" smtClean="0"/>
              <a:t>4</a:t>
            </a:fld>
            <a:endParaRPr lang="en-US"/>
          </a:p>
        </p:txBody>
      </p:sp>
    </p:spTree>
    <p:extLst>
      <p:ext uri="{BB962C8B-B14F-4D97-AF65-F5344CB8AC3E}">
        <p14:creationId xmlns:p14="http://schemas.microsoft.com/office/powerpoint/2010/main" val="204035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client</a:t>
            </a:r>
            <a:r>
              <a:rPr lang="en-US" baseline="0" dirty="0" smtClean="0"/>
              <a:t> server architecture provides the foundation for REST API architecture </a:t>
            </a:r>
          </a:p>
          <a:p>
            <a:r>
              <a:rPr lang="en-US" baseline="0" dirty="0" smtClean="0"/>
              <a:t>---- the client and the server interact over HTTP based mechanism </a:t>
            </a:r>
          </a:p>
          <a:p>
            <a:r>
              <a:rPr lang="en-US" baseline="0" dirty="0" smtClean="0"/>
              <a:t>++++ this leads to a separation of concern for the server and the client </a:t>
            </a:r>
          </a:p>
          <a:p>
            <a:r>
              <a:rPr lang="en-US" baseline="0" dirty="0" smtClean="0"/>
              <a:t>---- the server has its own set of concerns that need to be address and managed </a:t>
            </a:r>
          </a:p>
          <a:p>
            <a:r>
              <a:rPr lang="en-US" baseline="0" dirty="0" smtClean="0"/>
              <a:t>++ and the client has its own set of concerns that need its own unique attention</a:t>
            </a:r>
          </a:p>
          <a:p>
            <a:r>
              <a:rPr lang="en-US" baseline="0" dirty="0" smtClean="0"/>
              <a:t>----- as long as the contract between the client and server remains untouched </a:t>
            </a:r>
          </a:p>
          <a:p>
            <a:r>
              <a:rPr lang="en-US" baseline="0" dirty="0" smtClean="0"/>
              <a:t>------- the client and server can evolve and change without impacting </a:t>
            </a:r>
            <a:r>
              <a:rPr lang="en-US" baseline="0" smtClean="0"/>
              <a:t>each other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822F75E-D7EB-48A5-AB8C-C24A685FF05C}" type="slidenum">
              <a:rPr lang="en-US" smtClean="0"/>
              <a:t>5</a:t>
            </a:fld>
            <a:endParaRPr lang="en-US"/>
          </a:p>
        </p:txBody>
      </p:sp>
    </p:spTree>
    <p:extLst>
      <p:ext uri="{BB962C8B-B14F-4D97-AF65-F5344CB8AC3E}">
        <p14:creationId xmlns:p14="http://schemas.microsoft.com/office/powerpoint/2010/main" val="276393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3/27/2017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Architectural </a:t>
            </a:r>
            <a:r>
              <a:rPr lang="en-US" dirty="0" smtClean="0"/>
              <a:t>constraint</a:t>
            </a:r>
            <a:endParaRPr lang="en-US" dirty="0"/>
          </a:p>
        </p:txBody>
      </p:sp>
      <p:sp>
        <p:nvSpPr>
          <p:cNvPr id="3" name="Subtitle 2"/>
          <p:cNvSpPr>
            <a:spLocks noGrp="1"/>
          </p:cNvSpPr>
          <p:nvPr>
            <p:ph type="subTitle" idx="1"/>
          </p:nvPr>
        </p:nvSpPr>
        <p:spPr/>
        <p:txBody>
          <a:bodyPr/>
          <a:lstStyle/>
          <a:p>
            <a:r>
              <a:rPr lang="en-US" dirty="0" smtClean="0"/>
              <a:t>Separation of concern </a:t>
            </a:r>
            <a:endParaRPr lang="en-US" dirty="0"/>
          </a:p>
        </p:txBody>
      </p:sp>
    </p:spTree>
    <p:extLst>
      <p:ext uri="{BB962C8B-B14F-4D97-AF65-F5344CB8AC3E}">
        <p14:creationId xmlns:p14="http://schemas.microsoft.com/office/powerpoint/2010/main" val="330858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Server</a:t>
            </a:r>
            <a:endParaRPr lang="en-US" dirty="0"/>
          </a:p>
        </p:txBody>
      </p:sp>
      <p:pic>
        <p:nvPicPr>
          <p:cNvPr id="4" name="Picture 3"/>
          <p:cNvPicPr>
            <a:picLocks noChangeAspect="1"/>
          </p:cNvPicPr>
          <p:nvPr/>
        </p:nvPicPr>
        <p:blipFill>
          <a:blip r:embed="rId3"/>
          <a:stretch>
            <a:fillRect/>
          </a:stretch>
        </p:blipFill>
        <p:spPr>
          <a:xfrm>
            <a:off x="1259458" y="3001992"/>
            <a:ext cx="9171812" cy="1978234"/>
          </a:xfrm>
          <a:prstGeom prst="rect">
            <a:avLst/>
          </a:prstGeom>
        </p:spPr>
      </p:pic>
      <p:pic>
        <p:nvPicPr>
          <p:cNvPr id="5" name="Picture 4"/>
          <p:cNvPicPr>
            <a:picLocks noChangeAspect="1"/>
          </p:cNvPicPr>
          <p:nvPr/>
        </p:nvPicPr>
        <p:blipFill>
          <a:blip r:embed="rId4"/>
          <a:stretch>
            <a:fillRect/>
          </a:stretch>
        </p:blipFill>
        <p:spPr>
          <a:xfrm>
            <a:off x="2314575" y="5418537"/>
            <a:ext cx="7562850" cy="847725"/>
          </a:xfrm>
          <a:prstGeom prst="rect">
            <a:avLst/>
          </a:prstGeom>
        </p:spPr>
      </p:pic>
    </p:spTree>
    <p:extLst>
      <p:ext uri="{BB962C8B-B14F-4D97-AF65-F5344CB8AC3E}">
        <p14:creationId xmlns:p14="http://schemas.microsoft.com/office/powerpoint/2010/main" val="279643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Separation</a:t>
            </a:r>
            <a:endParaRPr lang="en-US" dirty="0"/>
          </a:p>
        </p:txBody>
      </p:sp>
      <p:cxnSp>
        <p:nvCxnSpPr>
          <p:cNvPr id="5" name="Straight Arrow Connector 4"/>
          <p:cNvCxnSpPr/>
          <p:nvPr/>
        </p:nvCxnSpPr>
        <p:spPr>
          <a:xfrm flipV="1">
            <a:off x="724619" y="3174521"/>
            <a:ext cx="10403456"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83414" y="1851428"/>
            <a:ext cx="2875" cy="474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33168" y="2014117"/>
            <a:ext cx="3934219"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Sever / API Provider</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402316" y="2014117"/>
            <a:ext cx="442807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Client / API Consumer</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3"/>
          <a:stretch>
            <a:fillRect/>
          </a:stretch>
        </p:blipFill>
        <p:spPr>
          <a:xfrm>
            <a:off x="581192" y="3424353"/>
            <a:ext cx="1173333" cy="1389320"/>
          </a:xfrm>
          <a:prstGeom prst="rect">
            <a:avLst/>
          </a:prstGeom>
        </p:spPr>
      </p:pic>
      <p:pic>
        <p:nvPicPr>
          <p:cNvPr id="11" name="Picture 10"/>
          <p:cNvPicPr>
            <a:picLocks noChangeAspect="1"/>
          </p:cNvPicPr>
          <p:nvPr/>
        </p:nvPicPr>
        <p:blipFill>
          <a:blip r:embed="rId4"/>
          <a:stretch>
            <a:fillRect/>
          </a:stretch>
        </p:blipFill>
        <p:spPr>
          <a:xfrm>
            <a:off x="2130602" y="3480132"/>
            <a:ext cx="1285459" cy="1277762"/>
          </a:xfrm>
          <a:prstGeom prst="rect">
            <a:avLst/>
          </a:prstGeom>
        </p:spPr>
      </p:pic>
      <p:pic>
        <p:nvPicPr>
          <p:cNvPr id="12" name="Picture 11"/>
          <p:cNvPicPr>
            <a:picLocks noChangeAspect="1"/>
          </p:cNvPicPr>
          <p:nvPr/>
        </p:nvPicPr>
        <p:blipFill>
          <a:blip r:embed="rId5"/>
          <a:stretch>
            <a:fillRect/>
          </a:stretch>
        </p:blipFill>
        <p:spPr>
          <a:xfrm>
            <a:off x="3835270" y="3314152"/>
            <a:ext cx="1435045" cy="1443742"/>
          </a:xfrm>
          <a:prstGeom prst="rect">
            <a:avLst/>
          </a:prstGeom>
        </p:spPr>
      </p:pic>
      <p:pic>
        <p:nvPicPr>
          <p:cNvPr id="13" name="Picture 12"/>
          <p:cNvPicPr>
            <a:picLocks noChangeAspect="1"/>
          </p:cNvPicPr>
          <p:nvPr/>
        </p:nvPicPr>
        <p:blipFill>
          <a:blip r:embed="rId6"/>
          <a:stretch>
            <a:fillRect/>
          </a:stretch>
        </p:blipFill>
        <p:spPr>
          <a:xfrm>
            <a:off x="542303" y="4900171"/>
            <a:ext cx="1251110" cy="1471085"/>
          </a:xfrm>
          <a:prstGeom prst="rect">
            <a:avLst/>
          </a:prstGeom>
        </p:spPr>
      </p:pic>
      <p:pic>
        <p:nvPicPr>
          <p:cNvPr id="15" name="Picture 14"/>
          <p:cNvPicPr>
            <a:picLocks noChangeAspect="1"/>
          </p:cNvPicPr>
          <p:nvPr/>
        </p:nvPicPr>
        <p:blipFill>
          <a:blip r:embed="rId7"/>
          <a:stretch>
            <a:fillRect/>
          </a:stretch>
        </p:blipFill>
        <p:spPr>
          <a:xfrm>
            <a:off x="2130602" y="5244861"/>
            <a:ext cx="1432620" cy="920970"/>
          </a:xfrm>
          <a:prstGeom prst="rect">
            <a:avLst/>
          </a:prstGeom>
        </p:spPr>
      </p:pic>
      <p:pic>
        <p:nvPicPr>
          <p:cNvPr id="16" name="Picture 15"/>
          <p:cNvPicPr>
            <a:picLocks noChangeAspect="1"/>
          </p:cNvPicPr>
          <p:nvPr/>
        </p:nvPicPr>
        <p:blipFill>
          <a:blip r:embed="rId8"/>
          <a:stretch>
            <a:fillRect/>
          </a:stretch>
        </p:blipFill>
        <p:spPr>
          <a:xfrm>
            <a:off x="3967237" y="4997538"/>
            <a:ext cx="1200150" cy="1276350"/>
          </a:xfrm>
          <a:prstGeom prst="rect">
            <a:avLst/>
          </a:prstGeom>
        </p:spPr>
      </p:pic>
      <p:pic>
        <p:nvPicPr>
          <p:cNvPr id="17" name="Picture 16"/>
          <p:cNvPicPr>
            <a:picLocks noChangeAspect="1"/>
          </p:cNvPicPr>
          <p:nvPr/>
        </p:nvPicPr>
        <p:blipFill>
          <a:blip r:embed="rId9"/>
          <a:stretch>
            <a:fillRect/>
          </a:stretch>
        </p:blipFill>
        <p:spPr>
          <a:xfrm>
            <a:off x="6276790" y="3480132"/>
            <a:ext cx="1162050" cy="752475"/>
          </a:xfrm>
          <a:prstGeom prst="rect">
            <a:avLst/>
          </a:prstGeom>
        </p:spPr>
      </p:pic>
      <p:pic>
        <p:nvPicPr>
          <p:cNvPr id="18" name="Picture 17"/>
          <p:cNvPicPr>
            <a:picLocks noChangeAspect="1"/>
          </p:cNvPicPr>
          <p:nvPr/>
        </p:nvPicPr>
        <p:blipFill>
          <a:blip r:embed="rId10"/>
          <a:stretch>
            <a:fillRect/>
          </a:stretch>
        </p:blipFill>
        <p:spPr>
          <a:xfrm>
            <a:off x="5969330" y="4813673"/>
            <a:ext cx="1390650" cy="1009650"/>
          </a:xfrm>
          <a:prstGeom prst="rect">
            <a:avLst/>
          </a:prstGeom>
        </p:spPr>
      </p:pic>
      <p:pic>
        <p:nvPicPr>
          <p:cNvPr id="19" name="Picture 18"/>
          <p:cNvPicPr>
            <a:picLocks noChangeAspect="1"/>
          </p:cNvPicPr>
          <p:nvPr/>
        </p:nvPicPr>
        <p:blipFill>
          <a:blip r:embed="rId11"/>
          <a:stretch>
            <a:fillRect/>
          </a:stretch>
        </p:blipFill>
        <p:spPr>
          <a:xfrm>
            <a:off x="8474856" y="3480132"/>
            <a:ext cx="1219200" cy="904875"/>
          </a:xfrm>
          <a:prstGeom prst="rect">
            <a:avLst/>
          </a:prstGeom>
        </p:spPr>
      </p:pic>
    </p:spTree>
    <p:extLst>
      <p:ext uri="{BB962C8B-B14F-4D97-AF65-F5344CB8AC3E}">
        <p14:creationId xmlns:p14="http://schemas.microsoft.com/office/powerpoint/2010/main" val="17868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2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Box 5"/>
          <p:cNvSpPr txBox="1"/>
          <p:nvPr/>
        </p:nvSpPr>
        <p:spPr>
          <a:xfrm>
            <a:off x="1570008" y="2674189"/>
            <a:ext cx="5389489" cy="923330"/>
          </a:xfrm>
          <a:prstGeom prst="rect">
            <a:avLst/>
          </a:prstGeom>
          <a:noFill/>
        </p:spPr>
        <p:txBody>
          <a:bodyPr wrap="none" rtlCol="0">
            <a:spAutoFit/>
          </a:bodyPr>
          <a:lstStyle/>
          <a:p>
            <a:pPr marL="342900" indent="-342900">
              <a:buAutoNum type="arabicPeriod"/>
            </a:pPr>
            <a:r>
              <a:rPr lang="en-US" dirty="0" smtClean="0"/>
              <a:t>Client and server do not reside in the same process</a:t>
            </a:r>
          </a:p>
          <a:p>
            <a:pPr marL="342900" indent="-342900">
              <a:buAutoNum type="arabicPeriod"/>
            </a:pPr>
            <a:r>
              <a:rPr lang="en-US" dirty="0" smtClean="0"/>
              <a:t>Server code is Decoupled from the CLIENT </a:t>
            </a:r>
          </a:p>
          <a:p>
            <a:pPr marL="342900" indent="-342900">
              <a:buAutoNum type="arabicPeriod"/>
            </a:pPr>
            <a:endParaRPr lang="en-US" dirty="0"/>
          </a:p>
        </p:txBody>
      </p:sp>
    </p:spTree>
    <p:extLst>
      <p:ext uri="{BB962C8B-B14F-4D97-AF65-F5344CB8AC3E}">
        <p14:creationId xmlns:p14="http://schemas.microsoft.com/office/powerpoint/2010/main" val="2218455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Client-Server architecture constraint is the foundation</a:t>
            </a:r>
          </a:p>
          <a:p>
            <a:r>
              <a:rPr lang="en-US" dirty="0" smtClean="0"/>
              <a:t>Leads to a separation </a:t>
            </a:r>
            <a:r>
              <a:rPr lang="en-US" smtClean="0"/>
              <a:t>of concern </a:t>
            </a:r>
            <a:endParaRPr lang="en-US"/>
          </a:p>
        </p:txBody>
      </p:sp>
    </p:spTree>
    <p:extLst>
      <p:ext uri="{BB962C8B-B14F-4D97-AF65-F5344CB8AC3E}">
        <p14:creationId xmlns:p14="http://schemas.microsoft.com/office/powerpoint/2010/main" val="3370050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261</TotalTime>
  <Words>564</Words>
  <Application>Microsoft Office PowerPoint</Application>
  <PresentationFormat>Widescreen</PresentationFormat>
  <Paragraphs>42</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Gill Sans MT</vt:lpstr>
      <vt:lpstr>Wingdings 2</vt:lpstr>
      <vt:lpstr>Dividend</vt:lpstr>
      <vt:lpstr>REST Architectural constraint</vt:lpstr>
      <vt:lpstr>Client - Server</vt:lpstr>
      <vt:lpstr>Client Server Separation</vt:lpstr>
      <vt:lpstr>PowerPoint Presentation</vt:lpstr>
      <vt:lpstr>Summary</vt:lpstr>
    </vt:vector>
  </TitlesOfParts>
  <Company>Concur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Raheem, Yshmael</dc:creator>
  <cp:lastModifiedBy>Raheem, Yshmael</cp:lastModifiedBy>
  <cp:revision>9</cp:revision>
  <dcterms:created xsi:type="dcterms:W3CDTF">2017-03-27T17:16:40Z</dcterms:created>
  <dcterms:modified xsi:type="dcterms:W3CDTF">2017-03-27T22:14:42Z</dcterms:modified>
</cp:coreProperties>
</file>