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&amp;ehk=xPlrZ0sQAPrBuaMA0XGTBw&amp;r=0&amp;pid=OfficeInsert" ContentType="image/png"/>
  <Default Extension="jpg" ContentType="image/jpeg"/>
  <Default Extension="png&amp;ehk=5K6X7gYTVl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64945" autoAdjust="0"/>
  </p:normalViewPr>
  <p:slideViewPr>
    <p:cSldViewPr snapToGrid="0">
      <p:cViewPr varScale="1">
        <p:scale>
          <a:sx n="54" d="100"/>
          <a:sy n="54" d="100"/>
        </p:scale>
        <p:origin x="1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C9782-E69B-4525-8F5F-3EBC432DB0E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EA35F-A948-4D4F-9C78-16EBBCA63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9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 in a typical web application when a client connect to a backend resource thru a (CLICK) mid-</a:t>
            </a:r>
            <a:r>
              <a:rPr lang="en-US" dirty="0" err="1"/>
              <a:t>teir</a:t>
            </a:r>
            <a:r>
              <a:rPr lang="en-US" dirty="0"/>
              <a:t> like tomcat (Server) </a:t>
            </a:r>
          </a:p>
          <a:p>
            <a:r>
              <a:rPr lang="en-US" dirty="0"/>
              <a:t>--- that connection creates a client session and that client session (CLICK) manages the application or the client state with in the mid-</a:t>
            </a:r>
            <a:r>
              <a:rPr lang="en-US" dirty="0" err="1"/>
              <a:t>teir</a:t>
            </a:r>
            <a:r>
              <a:rPr lang="en-US" dirty="0"/>
              <a:t> </a:t>
            </a:r>
          </a:p>
          <a:p>
            <a:r>
              <a:rPr lang="en-US" dirty="0"/>
              <a:t>---- all subsequent calls from the same client leads the mid-</a:t>
            </a:r>
            <a:r>
              <a:rPr lang="en-US" dirty="0" err="1"/>
              <a:t>teir</a:t>
            </a:r>
            <a:r>
              <a:rPr lang="en-US" dirty="0"/>
              <a:t> </a:t>
            </a:r>
            <a:r>
              <a:rPr lang="en-US" dirty="0" smtClean="0"/>
              <a:t>or the web </a:t>
            </a:r>
            <a:r>
              <a:rPr lang="en-US" dirty="0"/>
              <a:t>application server to access this </a:t>
            </a:r>
            <a:r>
              <a:rPr lang="en-US" dirty="0" smtClean="0"/>
              <a:t>client or </a:t>
            </a:r>
            <a:r>
              <a:rPr lang="en-US" dirty="0"/>
              <a:t>application state; </a:t>
            </a:r>
            <a:endParaRPr lang="en-US" dirty="0" smtClean="0"/>
          </a:p>
          <a:p>
            <a:r>
              <a:rPr lang="en-US" dirty="0" smtClean="0"/>
              <a:t>--- this client</a:t>
            </a:r>
            <a:r>
              <a:rPr lang="en-US" baseline="0" dirty="0" smtClean="0"/>
              <a:t> state management of the application state management is carried out by way of HTTP sessions (Typical way this is implemented)</a:t>
            </a:r>
          </a:p>
          <a:p>
            <a:r>
              <a:rPr lang="en-US" baseline="0" dirty="0" smtClean="0"/>
              <a:t>---- For REST API this is not acceptable (CLICK) </a:t>
            </a:r>
          </a:p>
          <a:p>
            <a:r>
              <a:rPr lang="en-US" baseline="0" dirty="0" smtClean="0"/>
              <a:t>--- so when you are designing REST API you have to keep stateless in mind (NEXT)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A35F-A948-4D4F-9C78-16EBBCA63C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35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---- in designing a REST</a:t>
            </a:r>
            <a:r>
              <a:rPr lang="en-US" baseline="0" dirty="0" smtClean="0"/>
              <a:t> API</a:t>
            </a:r>
          </a:p>
          <a:p>
            <a:r>
              <a:rPr lang="en-US" baseline="0" dirty="0" smtClean="0"/>
              <a:t>---- each client request must be independent and not know of any previous or future request made by the client </a:t>
            </a:r>
          </a:p>
          <a:p>
            <a:r>
              <a:rPr lang="en-US" baseline="0" dirty="0" smtClean="0"/>
              <a:t>---- also the request sent by the client must have all the information that the server will need in order to process that request (NEXT)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A35F-A948-4D4F-9C78-16EBBCA63C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9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--- (CLICK) co the client makes the</a:t>
            </a:r>
            <a:r>
              <a:rPr lang="en-US" baseline="0" dirty="0" smtClean="0"/>
              <a:t> first</a:t>
            </a:r>
            <a:r>
              <a:rPr lang="en-US" dirty="0" smtClean="0"/>
              <a:t> API</a:t>
            </a:r>
            <a:r>
              <a:rPr lang="en-US" baseline="0" dirty="0" smtClean="0"/>
              <a:t> request (CLICK) through the mid-</a:t>
            </a:r>
            <a:r>
              <a:rPr lang="en-US" baseline="0" dirty="0" err="1" smtClean="0"/>
              <a:t>teir</a:t>
            </a:r>
            <a:r>
              <a:rPr lang="en-US" baseline="0" dirty="0" smtClean="0"/>
              <a:t> (CLICK) to the back end </a:t>
            </a:r>
          </a:p>
          <a:p>
            <a:r>
              <a:rPr lang="en-US" baseline="0" dirty="0" smtClean="0"/>
              <a:t>--- there is no state management carried out by the client or the mid-</a:t>
            </a:r>
            <a:r>
              <a:rPr lang="en-US" baseline="0" dirty="0" err="1" smtClean="0"/>
              <a:t>teir</a:t>
            </a:r>
            <a:r>
              <a:rPr lang="en-US" baseline="0" dirty="0" smtClean="0"/>
              <a:t> </a:t>
            </a:r>
            <a:r>
              <a:rPr lang="en-US" baseline="0" dirty="0" smtClean="0"/>
              <a:t>or the application server</a:t>
            </a:r>
          </a:p>
          <a:p>
            <a:r>
              <a:rPr lang="en-US" baseline="0" dirty="0" smtClean="0"/>
              <a:t>--- if the client needs to manage the state, it will manage the state within the client (CLICK)</a:t>
            </a:r>
          </a:p>
          <a:p>
            <a:r>
              <a:rPr lang="en-US" baseline="0" dirty="0" smtClean="0"/>
              <a:t>--- the request coming after the client has been set to Manage State mode, are managed within he client (CLICK) but there is no state management in the mid-</a:t>
            </a:r>
            <a:r>
              <a:rPr lang="en-US" baseline="0" dirty="0" err="1" smtClean="0"/>
              <a:t>teir</a:t>
            </a:r>
            <a:r>
              <a:rPr 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A35F-A948-4D4F-9C78-16EBBCA63C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4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--- when</a:t>
            </a:r>
            <a:r>
              <a:rPr lang="en-US" baseline="0" dirty="0" smtClean="0"/>
              <a:t> you are designing a REST API you have to keep statelessness in mind, there are 3 important points to take care of </a:t>
            </a:r>
          </a:p>
          <a:p>
            <a:r>
              <a:rPr lang="en-US" baseline="0" dirty="0" smtClean="0"/>
              <a:t>---- (CLICK) there is no state management in the mid </a:t>
            </a:r>
            <a:r>
              <a:rPr lang="en-US" baseline="0" dirty="0" err="1" smtClean="0"/>
              <a:t>teir</a:t>
            </a:r>
            <a:r>
              <a:rPr lang="en-US" baseline="0" dirty="0" smtClean="0"/>
              <a:t> or server allowed </a:t>
            </a:r>
          </a:p>
          <a:p>
            <a:r>
              <a:rPr lang="en-US" baseline="0" dirty="0" smtClean="0"/>
              <a:t>---- (CLICK) all calls from client are independent, when a client makes a call or sends a request, that call or request has nothing to do with the previous call or request </a:t>
            </a:r>
          </a:p>
          <a:p>
            <a:r>
              <a:rPr lang="en-US" baseline="0" dirty="0" smtClean="0"/>
              <a:t>---- (CLICK) the client sends all the information in the quest that the server will need to process the request </a:t>
            </a:r>
          </a:p>
          <a:p>
            <a:r>
              <a:rPr lang="en-US" baseline="0" dirty="0" smtClean="0"/>
              <a:t>---- this is where the need for session management is eliminated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A35F-A948-4D4F-9C78-16EBBCA63C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0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&amp;ehk=5K6X7gYTVl"/><Relationship Id="rId4" Type="http://schemas.openxmlformats.org/officeDocument/2006/relationships/image" Target="../media/image5.png&amp;ehk=xPlrZ0sQAPrBuaMA0XGTBw&amp;r=0&amp;pid=OfficeInsert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STATELess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REST Architectural Constraints</a:t>
            </a:r>
          </a:p>
        </p:txBody>
      </p:sp>
    </p:spTree>
    <p:extLst>
      <p:ext uri="{BB962C8B-B14F-4D97-AF65-F5344CB8AC3E}">
        <p14:creationId xmlns:p14="http://schemas.microsoft.com/office/powerpoint/2010/main" val="398626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939" y="2133600"/>
            <a:ext cx="1668205" cy="2814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098" y="2496481"/>
            <a:ext cx="2094858" cy="20888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707" y="2716588"/>
            <a:ext cx="1648658" cy="164865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cxnSpLocks/>
            <a:stCxn id="6" idx="1"/>
            <a:endCxn id="4" idx="3"/>
          </p:cNvCxnSpPr>
          <p:nvPr/>
        </p:nvCxnSpPr>
        <p:spPr>
          <a:xfrm flipH="1">
            <a:off x="6515144" y="3540918"/>
            <a:ext cx="14429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3312160" y="3540917"/>
            <a:ext cx="1496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9961" y="2496481"/>
            <a:ext cx="1282159" cy="1180169"/>
          </a:xfrm>
          <a:prstGeom prst="rect">
            <a:avLst/>
          </a:prstGeom>
        </p:spPr>
      </p:pic>
      <p:cxnSp>
        <p:nvCxnSpPr>
          <p:cNvPr id="16" name="Connector: Curved 15"/>
          <p:cNvCxnSpPr>
            <a:stCxn id="6" idx="2"/>
          </p:cNvCxnSpPr>
          <p:nvPr/>
        </p:nvCxnSpPr>
        <p:spPr>
          <a:xfrm rot="5400000" flipH="1">
            <a:off x="7650282" y="3230109"/>
            <a:ext cx="220108" cy="2490383"/>
          </a:xfrm>
          <a:prstGeom prst="curvedConnector4">
            <a:avLst>
              <a:gd name="adj1" fmla="val -103858"/>
              <a:gd name="adj2" fmla="val 71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827808" y="1224894"/>
            <a:ext cx="3706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He Didn’t!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353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Client Request is independent</a:t>
            </a:r>
          </a:p>
          <a:p>
            <a:r>
              <a:rPr lang="en-US" dirty="0" smtClean="0"/>
              <a:t>Server receives all info it needs in the request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REST API </a:t>
            </a:r>
            <a:r>
              <a:rPr lang="en-US" dirty="0" err="1" smtClean="0"/>
              <a:t>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38" y="2504794"/>
            <a:ext cx="3924300" cy="170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859" y="1682842"/>
            <a:ext cx="3264179" cy="33488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952" y="2095358"/>
            <a:ext cx="2958216" cy="2523845"/>
          </a:xfrm>
          <a:prstGeom prst="rect">
            <a:avLst/>
          </a:prstGeom>
        </p:spPr>
      </p:pic>
      <p:sp>
        <p:nvSpPr>
          <p:cNvPr id="3" name="Flowchart: Sequential Access Storage 2"/>
          <p:cNvSpPr/>
          <p:nvPr/>
        </p:nvSpPr>
        <p:spPr>
          <a:xfrm>
            <a:off x="9863908" y="1682842"/>
            <a:ext cx="1521268" cy="1490524"/>
          </a:xfrm>
          <a:prstGeom prst="flowChartMagneticTap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</a:t>
            </a:r>
            <a:br>
              <a:rPr lang="en-US" dirty="0" smtClean="0"/>
            </a:br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8" name="Elbow Connector 7"/>
          <p:cNvCxnSpPr/>
          <p:nvPr/>
        </p:nvCxnSpPr>
        <p:spPr>
          <a:xfrm rot="10800000" flipV="1">
            <a:off x="6626038" y="3926540"/>
            <a:ext cx="3237870" cy="842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88188" y="402510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6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No state management in the mid tier or server</a:t>
            </a:r>
          </a:p>
          <a:p>
            <a:pPr marL="457200" indent="-457200">
              <a:buAutoNum type="arabicPeriod"/>
            </a:pPr>
            <a:r>
              <a:rPr lang="en-US" dirty="0" smtClean="0"/>
              <a:t>All calls from client are independent</a:t>
            </a:r>
          </a:p>
          <a:p>
            <a:pPr marL="457200" indent="-457200">
              <a:buAutoNum type="arabicPeriod"/>
            </a:pPr>
            <a:r>
              <a:rPr lang="en-US" dirty="0" smtClean="0"/>
              <a:t>Client sends all information sever needs to process request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8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12" y="1837765"/>
            <a:ext cx="6102724" cy="371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6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49</TotalTime>
  <Words>454</Words>
  <Application>Microsoft Office PowerPoint</Application>
  <PresentationFormat>Widescreen</PresentationFormat>
  <Paragraphs>37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Impact</vt:lpstr>
      <vt:lpstr>Main Event</vt:lpstr>
      <vt:lpstr>STATELess</vt:lpstr>
      <vt:lpstr>Stateless</vt:lpstr>
      <vt:lpstr>Designing a REST API</vt:lpstr>
      <vt:lpstr>Making a REST API CAll</vt:lpstr>
      <vt:lpstr>Summary</vt:lpstr>
      <vt:lpstr>Questions and Answers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STATELess</dc:title>
  <dc:creator>Ammon Raheem</dc:creator>
  <cp:lastModifiedBy>Raheem, Yshmael</cp:lastModifiedBy>
  <cp:revision>8</cp:revision>
  <dcterms:created xsi:type="dcterms:W3CDTF">2017-03-28T04:26:37Z</dcterms:created>
  <dcterms:modified xsi:type="dcterms:W3CDTF">2017-03-31T16:55:20Z</dcterms:modified>
</cp:coreProperties>
</file>