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1157" autoAdjust="0"/>
  </p:normalViewPr>
  <p:slideViewPr>
    <p:cSldViewPr snapToGrid="0">
      <p:cViewPr varScale="1">
        <p:scale>
          <a:sx n="47" d="100"/>
          <a:sy n="47" d="100"/>
        </p:scale>
        <p:origin x="6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3BC9-A9D1-46E0-BE1F-240A5DA27F9B}" type="datetimeFigureOut">
              <a:rPr lang="en-US" smtClean="0"/>
              <a:t>4/1/2017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06632-9E77-4D3E-9BAA-7AF25FB2308E}" type="slidenum">
              <a:rPr lang="en-US" smtClean="0"/>
              <a:t>‹#›</a:t>
            </a:fld>
            <a:endParaRPr lang="en-US"/>
          </a:p>
        </p:txBody>
      </p:sp>
    </p:spTree>
    <p:extLst>
      <p:ext uri="{BB962C8B-B14F-4D97-AF65-F5344CB8AC3E}">
        <p14:creationId xmlns:p14="http://schemas.microsoft.com/office/powerpoint/2010/main" val="70795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should be able to describe what the layered system architecture is and identify the benefits of the layered system architecture </a:t>
            </a:r>
          </a:p>
          <a:p>
            <a:endParaRPr lang="en-US" dirty="0"/>
          </a:p>
        </p:txBody>
      </p:sp>
      <p:sp>
        <p:nvSpPr>
          <p:cNvPr id="4" name="Slide Number Placeholder 3"/>
          <p:cNvSpPr>
            <a:spLocks noGrp="1"/>
          </p:cNvSpPr>
          <p:nvPr>
            <p:ph type="sldNum" sz="quarter" idx="10"/>
          </p:nvPr>
        </p:nvSpPr>
        <p:spPr/>
        <p:txBody>
          <a:bodyPr/>
          <a:lstStyle/>
          <a:p>
            <a:fld id="{F5106632-9E77-4D3E-9BAA-7AF25FB2308E}" type="slidenum">
              <a:rPr lang="en-US" smtClean="0"/>
              <a:t>1</a:t>
            </a:fld>
            <a:endParaRPr lang="en-US"/>
          </a:p>
        </p:txBody>
      </p:sp>
    </p:spTree>
    <p:extLst>
      <p:ext uri="{BB962C8B-B14F-4D97-AF65-F5344CB8AC3E}">
        <p14:creationId xmlns:p14="http://schemas.microsoft.com/office/powerpoint/2010/main" val="203480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(CLICK) the layered system constraints state’s that the client-server architecture for REST API  consist of multiple layers (CLICK)</a:t>
            </a:r>
          </a:p>
          <a:p>
            <a:r>
              <a:rPr lang="en-US" dirty="0"/>
              <a:t>--- consider the following architecture (CLICK) we have the client connecting to a gateway; which in turn is connecting to the app server layer; which intern is connecting to the database layer</a:t>
            </a:r>
          </a:p>
          <a:p>
            <a:r>
              <a:rPr lang="en-US" dirty="0"/>
              <a:t>----- the gateway layer does not know how the database layer is setup, the client layer only knows about the gateway layer; the client layer does not have any knowledge of the app server layer</a:t>
            </a:r>
          </a:p>
          <a:p>
            <a:r>
              <a:rPr lang="en-US" dirty="0"/>
              <a:t>---- Layers maybe moved, modified, added, and removed based on the needs of the over all architecture </a:t>
            </a:r>
          </a:p>
        </p:txBody>
      </p:sp>
      <p:sp>
        <p:nvSpPr>
          <p:cNvPr id="4" name="Slide Number Placeholder 3"/>
          <p:cNvSpPr>
            <a:spLocks noGrp="1"/>
          </p:cNvSpPr>
          <p:nvPr>
            <p:ph type="sldNum" sz="quarter" idx="10"/>
          </p:nvPr>
        </p:nvSpPr>
        <p:spPr/>
        <p:txBody>
          <a:bodyPr/>
          <a:lstStyle/>
          <a:p>
            <a:fld id="{F5106632-9E77-4D3E-9BAA-7AF25FB2308E}" type="slidenum">
              <a:rPr lang="en-US" smtClean="0"/>
              <a:t>2</a:t>
            </a:fld>
            <a:endParaRPr lang="en-US"/>
          </a:p>
        </p:txBody>
      </p:sp>
    </p:spTree>
    <p:extLst>
      <p:ext uri="{BB962C8B-B14F-4D97-AF65-F5344CB8AC3E}">
        <p14:creationId xmlns:p14="http://schemas.microsoft.com/office/powerpoint/2010/main" val="1902811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(CLICK) one restriction of the layered system is that the client should never connect directly to the app server or the database server (CLICK)</a:t>
            </a:r>
          </a:p>
          <a:p>
            <a:r>
              <a:rPr lang="en-US" dirty="0"/>
              <a:t>---- this kind of connection is never allowed; the reason behind this is because if the client were to connect directly to the app server will need to carry out the distribution of the request or the distribution of the load and the client should not have to do that.</a:t>
            </a:r>
          </a:p>
          <a:p>
            <a:r>
              <a:rPr lang="en-US" dirty="0"/>
              <a:t>--- in the need to add a load balancer (CLICK) due to high traffic (CLICK) the load balance should be conducted by the load balance and not the client; </a:t>
            </a:r>
          </a:p>
        </p:txBody>
      </p:sp>
      <p:sp>
        <p:nvSpPr>
          <p:cNvPr id="4" name="Slide Number Placeholder 3"/>
          <p:cNvSpPr>
            <a:spLocks noGrp="1"/>
          </p:cNvSpPr>
          <p:nvPr>
            <p:ph type="sldNum" sz="quarter" idx="10"/>
          </p:nvPr>
        </p:nvSpPr>
        <p:spPr/>
        <p:txBody>
          <a:bodyPr/>
          <a:lstStyle/>
          <a:p>
            <a:fld id="{F5106632-9E77-4D3E-9BAA-7AF25FB2308E}" type="slidenum">
              <a:rPr lang="en-US" smtClean="0"/>
              <a:t>3</a:t>
            </a:fld>
            <a:endParaRPr lang="en-US"/>
          </a:p>
        </p:txBody>
      </p:sp>
    </p:spTree>
    <p:extLst>
      <p:ext uri="{BB962C8B-B14F-4D97-AF65-F5344CB8AC3E}">
        <p14:creationId xmlns:p14="http://schemas.microsoft.com/office/powerpoint/2010/main" val="310312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one of the benefits of layered system architecture is that it hides the complexity of the various layers </a:t>
            </a:r>
          </a:p>
          <a:p>
            <a:r>
              <a:rPr lang="en-US" dirty="0"/>
              <a:t>----- (CLICK) the client layer doesn’t need to know that app server layer if it is connecting through the gateway </a:t>
            </a:r>
          </a:p>
          <a:p>
            <a:r>
              <a:rPr lang="en-US" dirty="0"/>
              <a:t>----  (CLICK) the app server layer can change over a period of time, and the change doesn’t necessary have to impact the client layer </a:t>
            </a:r>
          </a:p>
          <a:p>
            <a:r>
              <a:rPr lang="en-US" dirty="0"/>
              <a:t>----- (CLICK) the client do not need to worry about request distribution, the gateway or load balance can take care of the request distribution </a:t>
            </a:r>
          </a:p>
          <a:p>
            <a:endParaRPr lang="en-US" dirty="0"/>
          </a:p>
        </p:txBody>
      </p:sp>
      <p:sp>
        <p:nvSpPr>
          <p:cNvPr id="4" name="Slide Number Placeholder 3"/>
          <p:cNvSpPr>
            <a:spLocks noGrp="1"/>
          </p:cNvSpPr>
          <p:nvPr>
            <p:ph type="sldNum" sz="quarter" idx="10"/>
          </p:nvPr>
        </p:nvSpPr>
        <p:spPr/>
        <p:txBody>
          <a:bodyPr/>
          <a:lstStyle/>
          <a:p>
            <a:fld id="{F5106632-9E77-4D3E-9BAA-7AF25FB2308E}" type="slidenum">
              <a:rPr lang="en-US" smtClean="0"/>
              <a:t>4</a:t>
            </a:fld>
            <a:endParaRPr lang="en-US"/>
          </a:p>
        </p:txBody>
      </p:sp>
    </p:spTree>
    <p:extLst>
      <p:ext uri="{BB962C8B-B14F-4D97-AF65-F5344CB8AC3E}">
        <p14:creationId xmlns:p14="http://schemas.microsoft.com/office/powerpoint/2010/main" val="46240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on students to explain summary </a:t>
            </a:r>
          </a:p>
        </p:txBody>
      </p:sp>
      <p:sp>
        <p:nvSpPr>
          <p:cNvPr id="4" name="Slide Number Placeholder 3"/>
          <p:cNvSpPr>
            <a:spLocks noGrp="1"/>
          </p:cNvSpPr>
          <p:nvPr>
            <p:ph type="sldNum" sz="quarter" idx="10"/>
          </p:nvPr>
        </p:nvSpPr>
        <p:spPr/>
        <p:txBody>
          <a:bodyPr/>
          <a:lstStyle/>
          <a:p>
            <a:fld id="{F5106632-9E77-4D3E-9BAA-7AF25FB2308E}" type="slidenum">
              <a:rPr lang="en-US" smtClean="0"/>
              <a:t>5</a:t>
            </a:fld>
            <a:endParaRPr lang="en-US"/>
          </a:p>
        </p:txBody>
      </p:sp>
    </p:spTree>
    <p:extLst>
      <p:ext uri="{BB962C8B-B14F-4D97-AF65-F5344CB8AC3E}">
        <p14:creationId xmlns:p14="http://schemas.microsoft.com/office/powerpoint/2010/main" val="5337787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4/1/2017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4/1/2017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System</a:t>
            </a:r>
          </a:p>
        </p:txBody>
      </p:sp>
      <p:sp>
        <p:nvSpPr>
          <p:cNvPr id="3" name="Subtitle 2"/>
          <p:cNvSpPr>
            <a:spLocks noGrp="1"/>
          </p:cNvSpPr>
          <p:nvPr>
            <p:ph type="subTitle" idx="1"/>
          </p:nvPr>
        </p:nvSpPr>
        <p:spPr/>
        <p:txBody>
          <a:bodyPr/>
          <a:lstStyle/>
          <a:p>
            <a:r>
              <a:rPr lang="en-US" dirty="0"/>
              <a:t>API Architecture</a:t>
            </a:r>
          </a:p>
        </p:txBody>
      </p:sp>
    </p:spTree>
    <p:extLst>
      <p:ext uri="{BB962C8B-B14F-4D97-AF65-F5344CB8AC3E}">
        <p14:creationId xmlns:p14="http://schemas.microsoft.com/office/powerpoint/2010/main" val="177066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System Architecture</a:t>
            </a:r>
          </a:p>
        </p:txBody>
      </p:sp>
      <p:sp>
        <p:nvSpPr>
          <p:cNvPr id="3" name="Content Placeholder 2"/>
          <p:cNvSpPr>
            <a:spLocks noGrp="1"/>
          </p:cNvSpPr>
          <p:nvPr>
            <p:ph idx="1"/>
          </p:nvPr>
        </p:nvSpPr>
        <p:spPr>
          <a:xfrm>
            <a:off x="1069848" y="2121408"/>
            <a:ext cx="3737283" cy="4050792"/>
          </a:xfrm>
        </p:spPr>
        <p:txBody>
          <a:bodyPr/>
          <a:lstStyle/>
          <a:p>
            <a:r>
              <a:rPr lang="en-US" dirty="0"/>
              <a:t>Consist of multiple layers</a:t>
            </a:r>
          </a:p>
          <a:p>
            <a:r>
              <a:rPr lang="en-US" dirty="0"/>
              <a:t>No layer can see past the other </a:t>
            </a:r>
          </a:p>
          <a:p>
            <a:r>
              <a:rPr lang="en-US" dirty="0"/>
              <a:t>Layers moved, modified, added </a:t>
            </a:r>
          </a:p>
          <a:p>
            <a:endParaRPr lang="en-US" dirty="0"/>
          </a:p>
        </p:txBody>
      </p:sp>
      <p:pic>
        <p:nvPicPr>
          <p:cNvPr id="4" name="Picture 3"/>
          <p:cNvPicPr>
            <a:picLocks noChangeAspect="1"/>
          </p:cNvPicPr>
          <p:nvPr/>
        </p:nvPicPr>
        <p:blipFill>
          <a:blip r:embed="rId3"/>
          <a:stretch>
            <a:fillRect/>
          </a:stretch>
        </p:blipFill>
        <p:spPr>
          <a:xfrm>
            <a:off x="5885416" y="4246697"/>
            <a:ext cx="5242832" cy="1581106"/>
          </a:xfrm>
          <a:prstGeom prst="rect">
            <a:avLst/>
          </a:prstGeom>
        </p:spPr>
      </p:pic>
    </p:spTree>
    <p:extLst>
      <p:ext uri="{BB962C8B-B14F-4D97-AF65-F5344CB8AC3E}">
        <p14:creationId xmlns:p14="http://schemas.microsoft.com/office/powerpoint/2010/main" val="29038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System Restrictions</a:t>
            </a:r>
          </a:p>
        </p:txBody>
      </p:sp>
      <p:sp>
        <p:nvSpPr>
          <p:cNvPr id="3" name="Content Placeholder 2"/>
          <p:cNvSpPr>
            <a:spLocks noGrp="1"/>
          </p:cNvSpPr>
          <p:nvPr>
            <p:ph idx="1"/>
          </p:nvPr>
        </p:nvSpPr>
        <p:spPr/>
        <p:txBody>
          <a:bodyPr/>
          <a:lstStyle/>
          <a:p>
            <a:r>
              <a:rPr lang="en-US" dirty="0"/>
              <a:t>Client should never connect directly to the app server or the database </a:t>
            </a:r>
          </a:p>
        </p:txBody>
      </p:sp>
      <p:pic>
        <p:nvPicPr>
          <p:cNvPr id="4" name="Picture 3"/>
          <p:cNvPicPr>
            <a:picLocks noChangeAspect="1"/>
          </p:cNvPicPr>
          <p:nvPr/>
        </p:nvPicPr>
        <p:blipFill>
          <a:blip r:embed="rId3"/>
          <a:stretch>
            <a:fillRect/>
          </a:stretch>
        </p:blipFill>
        <p:spPr>
          <a:xfrm>
            <a:off x="5885416" y="3789497"/>
            <a:ext cx="5242832" cy="1581106"/>
          </a:xfrm>
          <a:prstGeom prst="rect">
            <a:avLst/>
          </a:prstGeom>
        </p:spPr>
      </p:pic>
      <p:cxnSp>
        <p:nvCxnSpPr>
          <p:cNvPr id="6" name="Connector: Curved 5"/>
          <p:cNvCxnSpPr>
            <a:cxnSpLocks/>
          </p:cNvCxnSpPr>
          <p:nvPr/>
        </p:nvCxnSpPr>
        <p:spPr>
          <a:xfrm rot="10800000">
            <a:off x="8112035" y="5094515"/>
            <a:ext cx="2664823" cy="126709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p:cNvCxnSpPr/>
          <p:nvPr/>
        </p:nvCxnSpPr>
        <p:spPr>
          <a:xfrm rot="5400000">
            <a:off x="10032274" y="5564777"/>
            <a:ext cx="1554480" cy="9144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stretch>
            <a:fillRect/>
          </a:stretch>
        </p:blipFill>
        <p:spPr>
          <a:xfrm>
            <a:off x="9195288" y="3835264"/>
            <a:ext cx="380749" cy="1489571"/>
          </a:xfrm>
          <a:prstGeom prst="rect">
            <a:avLst/>
          </a:prstGeom>
        </p:spPr>
      </p:pic>
    </p:spTree>
    <p:extLst>
      <p:ext uri="{BB962C8B-B14F-4D97-AF65-F5344CB8AC3E}">
        <p14:creationId xmlns:p14="http://schemas.microsoft.com/office/powerpoint/2010/main" val="247634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3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1)">
                                      <p:cBhvr>
                                        <p:cTn id="12" dur="1300"/>
                                        <p:tgtEl>
                                          <p:spTgt spid="13"/>
                                        </p:tgtEl>
                                      </p:cBhvr>
                                    </p:animEffect>
                                  </p:childTnLst>
                                </p:cTn>
                              </p:par>
                              <p:par>
                                <p:cTn id="13" presetID="21"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14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layer system</a:t>
            </a:r>
          </a:p>
        </p:txBody>
      </p:sp>
      <p:sp>
        <p:nvSpPr>
          <p:cNvPr id="3" name="Content Placeholder 2"/>
          <p:cNvSpPr>
            <a:spLocks noGrp="1"/>
          </p:cNvSpPr>
          <p:nvPr>
            <p:ph idx="1"/>
          </p:nvPr>
        </p:nvSpPr>
        <p:spPr/>
        <p:txBody>
          <a:bodyPr/>
          <a:lstStyle/>
          <a:p>
            <a:r>
              <a:rPr lang="en-US" dirty="0"/>
              <a:t>Simplifies the architecture</a:t>
            </a:r>
          </a:p>
          <a:p>
            <a:r>
              <a:rPr lang="en-US" dirty="0"/>
              <a:t>App sever layer may change</a:t>
            </a:r>
          </a:p>
          <a:p>
            <a:r>
              <a:rPr lang="en-US" dirty="0"/>
              <a:t>Request distribution  </a:t>
            </a:r>
          </a:p>
        </p:txBody>
      </p:sp>
    </p:spTree>
    <p:extLst>
      <p:ext uri="{BB962C8B-B14F-4D97-AF65-F5344CB8AC3E}">
        <p14:creationId xmlns:p14="http://schemas.microsoft.com/office/powerpoint/2010/main" val="53413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4" name="Picture 3"/>
          <p:cNvPicPr>
            <a:picLocks noChangeAspect="1"/>
          </p:cNvPicPr>
          <p:nvPr/>
        </p:nvPicPr>
        <p:blipFill>
          <a:blip r:embed="rId3"/>
          <a:stretch>
            <a:fillRect/>
          </a:stretch>
        </p:blipFill>
        <p:spPr>
          <a:xfrm>
            <a:off x="1361803" y="2093976"/>
            <a:ext cx="8763000" cy="647700"/>
          </a:xfrm>
          <a:prstGeom prst="rect">
            <a:avLst/>
          </a:prstGeom>
        </p:spPr>
      </p:pic>
      <p:pic>
        <p:nvPicPr>
          <p:cNvPr id="5" name="Picture 4"/>
          <p:cNvPicPr>
            <a:picLocks noChangeAspect="1"/>
          </p:cNvPicPr>
          <p:nvPr/>
        </p:nvPicPr>
        <p:blipFill>
          <a:blip r:embed="rId4"/>
          <a:stretch>
            <a:fillRect/>
          </a:stretch>
        </p:blipFill>
        <p:spPr>
          <a:xfrm>
            <a:off x="1361803" y="2852465"/>
            <a:ext cx="10106025" cy="447675"/>
          </a:xfrm>
          <a:prstGeom prst="rect">
            <a:avLst/>
          </a:prstGeom>
        </p:spPr>
      </p:pic>
      <p:pic>
        <p:nvPicPr>
          <p:cNvPr id="6" name="Picture 5"/>
          <p:cNvPicPr>
            <a:picLocks noChangeAspect="1"/>
          </p:cNvPicPr>
          <p:nvPr/>
        </p:nvPicPr>
        <p:blipFill>
          <a:blip r:embed="rId5"/>
          <a:stretch>
            <a:fillRect/>
          </a:stretch>
        </p:blipFill>
        <p:spPr>
          <a:xfrm>
            <a:off x="1379410" y="3421243"/>
            <a:ext cx="9439275" cy="485775"/>
          </a:xfrm>
          <a:prstGeom prst="rect">
            <a:avLst/>
          </a:prstGeom>
        </p:spPr>
      </p:pic>
      <p:pic>
        <p:nvPicPr>
          <p:cNvPr id="7" name="Picture 6"/>
          <p:cNvPicPr>
            <a:picLocks noChangeAspect="1"/>
          </p:cNvPicPr>
          <p:nvPr/>
        </p:nvPicPr>
        <p:blipFill>
          <a:blip r:embed="rId6"/>
          <a:stretch>
            <a:fillRect/>
          </a:stretch>
        </p:blipFill>
        <p:spPr>
          <a:xfrm>
            <a:off x="1379410" y="4099041"/>
            <a:ext cx="5181600" cy="1876425"/>
          </a:xfrm>
          <a:prstGeom prst="rect">
            <a:avLst/>
          </a:prstGeom>
        </p:spPr>
      </p:pic>
    </p:spTree>
    <p:extLst>
      <p:ext uri="{BB962C8B-B14F-4D97-AF65-F5344CB8AC3E}">
        <p14:creationId xmlns:p14="http://schemas.microsoft.com/office/powerpoint/2010/main" val="397256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120</TotalTime>
  <Words>413</Words>
  <Application>Microsoft Office PowerPoint</Application>
  <PresentationFormat>Widescreen</PresentationFormat>
  <Paragraphs>31</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Rockwell</vt:lpstr>
      <vt:lpstr>Rockwell Condensed</vt:lpstr>
      <vt:lpstr>Wingdings</vt:lpstr>
      <vt:lpstr>Wood Type</vt:lpstr>
      <vt:lpstr>Layered System</vt:lpstr>
      <vt:lpstr>Layered System Architecture</vt:lpstr>
      <vt:lpstr>Layered System Restrictions</vt:lpstr>
      <vt:lpstr>Benefits of layer system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Layered System</dc:title>
  <dc:creator>Ammon Raheem</dc:creator>
  <cp:lastModifiedBy>Ammon Raheem</cp:lastModifiedBy>
  <cp:revision>5</cp:revision>
  <dcterms:created xsi:type="dcterms:W3CDTF">2017-04-01T18:04:08Z</dcterms:created>
  <dcterms:modified xsi:type="dcterms:W3CDTF">2017-04-01T20:04:49Z</dcterms:modified>
</cp:coreProperties>
</file>