
<file path=[Content_Types].xml><?xml version="1.0" encoding="utf-8"?>
<Types xmlns="http://schemas.openxmlformats.org/package/2006/content-types">
  <Default Extension="png" ContentType="image/png"/>
  <Default Extension="jpeg" ContentType="image/jpeg"/>
  <Default Extension="com" ContentType="image/jpeg"/>
  <Default Extension="rels" ContentType="application/vnd.openxmlformats-package.relationships+xml"/>
  <Default Extension="xml" ContentType="application/xml"/>
  <Default Extension="jpg&amp;ehk=xI0R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1810" autoAdjust="0"/>
  </p:normalViewPr>
  <p:slideViewPr>
    <p:cSldViewPr snapToGrid="0">
      <p:cViewPr varScale="1">
        <p:scale>
          <a:sx n="65" d="100"/>
          <a:sy n="65" d="100"/>
        </p:scale>
        <p:origin x="1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1682-4FAD-4A6F-82F6-0EDDD8C2715D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441E-F2CA-443D-9FFF-78CEC100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F441E-F2CA-443D-9FFF-78CEC100C6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8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6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4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4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1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02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4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5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35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&amp;ehk=xI0R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com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this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6308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190999" cy="3318936"/>
          </a:xfrm>
        </p:spPr>
        <p:txBody>
          <a:bodyPr/>
          <a:lstStyle/>
          <a:p>
            <a:r>
              <a:rPr lang="en-US" dirty="0"/>
              <a:t>REST API Concepts</a:t>
            </a:r>
          </a:p>
          <a:p>
            <a:r>
              <a:rPr lang="en-US" dirty="0"/>
              <a:t>Designing the REST API</a:t>
            </a:r>
          </a:p>
          <a:p>
            <a:r>
              <a:rPr lang="en-US" dirty="0"/>
              <a:t>Securing the REST API</a:t>
            </a:r>
          </a:p>
          <a:p>
            <a:r>
              <a:rPr lang="en-US" dirty="0"/>
              <a:t>Swagger 2.0 / Open API </a:t>
            </a:r>
          </a:p>
          <a:p>
            <a:r>
              <a:rPr lang="en-US" dirty="0"/>
              <a:t>API 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46" y="3111221"/>
            <a:ext cx="242316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18702" cy="3318936"/>
          </a:xfrm>
        </p:spPr>
        <p:txBody>
          <a:bodyPr/>
          <a:lstStyle/>
          <a:p>
            <a:r>
              <a:rPr lang="en-US" dirty="0"/>
              <a:t>Create Our own REST API</a:t>
            </a:r>
          </a:p>
          <a:p>
            <a:r>
              <a:rPr lang="en-US" dirty="0"/>
              <a:t>Implement REST API</a:t>
            </a:r>
          </a:p>
          <a:p>
            <a:r>
              <a:rPr lang="en-US" dirty="0"/>
              <a:t>Error Handling for POST API</a:t>
            </a:r>
          </a:p>
          <a:p>
            <a:r>
              <a:rPr lang="en-US" dirty="0"/>
              <a:t>REST API Error Handling </a:t>
            </a:r>
          </a:p>
          <a:p>
            <a:r>
              <a:rPr lang="en-US" dirty="0"/>
              <a:t>API Caching </a:t>
            </a:r>
          </a:p>
          <a:p>
            <a:r>
              <a:rPr lang="en-US" dirty="0"/>
              <a:t>API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277896" y="2648332"/>
            <a:ext cx="382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API FRAMEWORK</a:t>
            </a:r>
          </a:p>
        </p:txBody>
      </p:sp>
    </p:spTree>
    <p:extLst>
      <p:ext uri="{BB962C8B-B14F-4D97-AF65-F5344CB8AC3E}">
        <p14:creationId xmlns:p14="http://schemas.microsoft.com/office/powerpoint/2010/main" val="13316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Tools,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50" y="2660021"/>
            <a:ext cx="44672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05" y="4155446"/>
            <a:ext cx="3116366" cy="137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520" y="2669546"/>
            <a:ext cx="44291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983" y="4238711"/>
            <a:ext cx="44196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1533" y="2639563"/>
            <a:ext cx="2697241" cy="289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798" y="917568"/>
            <a:ext cx="25908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371596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61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Tools for this stuff</vt:lpstr>
      <vt:lpstr>What the Hey?</vt:lpstr>
      <vt:lpstr>Design REST API</vt:lpstr>
      <vt:lpstr>Tools, Platforms</vt:lpstr>
      <vt:lpstr>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this stuff</dc:title>
  <dc:creator>Ammon Raheem</dc:creator>
  <cp:lastModifiedBy>Ammon Raheem</cp:lastModifiedBy>
  <cp:revision>6</cp:revision>
  <dcterms:created xsi:type="dcterms:W3CDTF">2017-03-26T06:10:14Z</dcterms:created>
  <dcterms:modified xsi:type="dcterms:W3CDTF">2017-04-03T03:06:08Z</dcterms:modified>
</cp:coreProperties>
</file>