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318" r:id="rId5"/>
    <p:sldId id="320" r:id="rId6"/>
    <p:sldId id="259" r:id="rId7"/>
    <p:sldId id="260" r:id="rId8"/>
    <p:sldId id="261" r:id="rId9"/>
    <p:sldId id="262" r:id="rId10"/>
    <p:sldId id="263" r:id="rId11"/>
    <p:sldId id="443" r:id="rId12"/>
    <p:sldId id="267" r:id="rId13"/>
    <p:sldId id="555" r:id="rId14"/>
    <p:sldId id="286" r:id="rId15"/>
    <p:sldId id="317" r:id="rId16"/>
    <p:sldId id="270" r:id="rId17"/>
    <p:sldId id="271" r:id="rId18"/>
    <p:sldId id="272" r:id="rId19"/>
    <p:sldId id="273" r:id="rId20"/>
    <p:sldId id="274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1A50165F-EAE2-4F22-9CE6-6BBB35CFE699}">
          <p14:sldIdLst>
            <p14:sldId id="256"/>
            <p14:sldId id="257"/>
            <p14:sldId id="258"/>
          </p14:sldIdLst>
        </p14:section>
        <p14:section name="SoftUni Diamond Partners" id="{E845721B-D8DA-4AA7-B7EF-1C5C74A5E74A}">
          <p14:sldIdLst>
            <p14:sldId id="318"/>
            <p14:sldId id="320"/>
          </p14:sldIdLst>
        </p14:section>
        <p14:section name="Course Objectives &amp; Program" id="{EBE7691A-1DE7-45B4-A635-01AB576AF068}">
          <p14:sldIdLst>
            <p14:sldId id="259"/>
            <p14:sldId id="260"/>
            <p14:sldId id="261"/>
            <p14:sldId id="262"/>
          </p14:sldIdLst>
        </p14:section>
        <p14:section name="The Training Team" id="{92C5F4F9-0502-4665-9687-C5CFBE08D516}">
          <p14:sldIdLst>
            <p14:sldId id="263"/>
            <p14:sldId id="443"/>
          </p14:sldIdLst>
        </p14:section>
        <p14:section name="Course Organization" id="{63C12106-4BC1-46CC-8545-57CEB6D89B6C}">
          <p14:sldIdLst>
            <p14:sldId id="267"/>
            <p14:sldId id="555"/>
            <p14:sldId id="286"/>
            <p14:sldId id="317"/>
            <p14:sldId id="270"/>
          </p14:sldIdLst>
        </p14:section>
        <p14:section name="Resources" id="{43B9E4D7-6F9A-4A98-98BC-22143BD306A9}">
          <p14:sldIdLst>
            <p14:sldId id="271"/>
            <p14:sldId id="272"/>
            <p14:sldId id="273"/>
            <p14:sldId id="274"/>
          </p14:sldIdLst>
        </p14:section>
        <p14:section name="Conclusion" id="{5E3F5EFF-2228-450D-AA19-E0C85EABD6BE}">
          <p14:sldIdLst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85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36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23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592/spring-data-february-20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ftuni.bg/forum/categories/78/databases-advanced-hibernate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softuni.bg/trainings/3592/spring-data-february-202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0.jp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0" y="1794795"/>
            <a:ext cx="3376772" cy="32684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54182" y="4912105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54182" y="5404045"/>
            <a:ext cx="2950749" cy="444793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6744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en-US" dirty="0"/>
              <a:t>The Training Team</a:t>
            </a:r>
          </a:p>
        </p:txBody>
      </p:sp>
    </p:spTree>
    <p:extLst>
      <p:ext uri="{BB962C8B-B14F-4D97-AF65-F5344CB8AC3E}">
        <p14:creationId xmlns:p14="http://schemas.microsoft.com/office/powerpoint/2010/main" val="1665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4" y="1295400"/>
            <a:ext cx="7962997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noProof="1"/>
              <a:t>Nikolai Bankin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Top performing student from the </a:t>
            </a:r>
            <a:br>
              <a:rPr lang="en-US" sz="3200" dirty="0"/>
            </a:br>
            <a:r>
              <a:rPr lang="en-US" sz="3200" dirty="0"/>
              <a:t>Software University (2014)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8</a:t>
            </a:r>
            <a:r>
              <a:rPr lang="en-US" sz="3200"/>
              <a:t> </a:t>
            </a:r>
            <a:r>
              <a:rPr lang="en-US" sz="3200" dirty="0"/>
              <a:t>years of programming </a:t>
            </a:r>
            <a:r>
              <a:rPr lang="en-US" sz="3200"/>
              <a:t>experience 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/>
              <a:t>Teacher at TUES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/>
              <a:t>Expirienced with Java, Scala, JavaScript </a:t>
            </a:r>
            <a:br>
              <a:rPr lang="en-US" sz="3200" noProof="1"/>
            </a:br>
            <a:r>
              <a:rPr lang="en-US" sz="3200" noProof="1"/>
              <a:t>and other platforms and technologies.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nl-NL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000">
                <a:solidFill>
                  <a:srgbClr val="234465"/>
                </a:solidFill>
                <a:latin typeface="Calibri" panose="020F0502020204030204"/>
              </a:rPr>
              <a:pPr algn="r">
                <a:defRPr/>
              </a:pPr>
              <a:t>11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3" y="1600200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77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777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DB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77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7495" y="150489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-Jan-2022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5626" y="1504890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15-Feb-2022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46032" y="150489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02-Apr-2022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7238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30140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11-Jan-2022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13-Feb-2022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30840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15-Feb-2022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02-Apr-2022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11327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10-Apr-2022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  17-Apr-2022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2477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7E0A4-7D89-4A88-A77D-01D81064804E}"/>
              </a:ext>
            </a:extLst>
          </p:cNvPr>
          <p:cNvSpPr txBox="1"/>
          <p:nvPr/>
        </p:nvSpPr>
        <p:spPr>
          <a:xfrm>
            <a:off x="9235001" y="1510363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17-Apr-2022</a:t>
            </a:r>
          </a:p>
        </p:txBody>
      </p:sp>
    </p:spTree>
    <p:extLst>
      <p:ext uri="{BB962C8B-B14F-4D97-AF65-F5344CB8AC3E}">
        <p14:creationId xmlns:p14="http://schemas.microsoft.com/office/powerpoint/2010/main" val="20307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99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41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52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7274276" y="1888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220389" y="2973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2068030" y="655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2889" y="1492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71000" y="2622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 page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softuni.bg</a:t>
            </a:r>
          </a:p>
          <a:p>
            <a:pPr>
              <a:spcBef>
                <a:spcPts val="2400"/>
              </a:spcBef>
            </a:pPr>
            <a:r>
              <a:rPr lang="en-US" dirty="0"/>
              <a:t>Exam -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83" y="2093608"/>
            <a:ext cx="3925676" cy="3733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9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We Need Additionally?</a:t>
            </a:r>
          </a:p>
        </p:txBody>
      </p:sp>
    </p:spTree>
    <p:extLst>
      <p:ext uri="{BB962C8B-B14F-4D97-AF65-F5344CB8AC3E}">
        <p14:creationId xmlns:p14="http://schemas.microsoft.com/office/powerpoint/2010/main" val="2647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400" dirty="0"/>
              <a:t>Official discussion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4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DB 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2100048"/>
            <a:ext cx="9158401" cy="65164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  <a:hlinkClick r:id="rId3"/>
              </a:rPr>
              <a:t>https://softuni.bg/trainings/3592/spring-data-february-2022</a:t>
            </a:r>
            <a:endParaRPr lang="en-US" sz="2000" b="1" noProof="1">
              <a:solidFill>
                <a:srgbClr val="FFA000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259" y="434965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738627"/>
            <a:ext cx="1374490" cy="1374490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757952"/>
            <a:ext cx="9158401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6"/>
              </a:rPr>
              <a:t>https://softuni.bg/forum/categories/78/databases-advanced-hibernate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MySQL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65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3" y="3760083"/>
            <a:ext cx="2948610" cy="237386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3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Training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9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0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9600" b="1" noProof="1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09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8C1A8FB7-C813-4D27-A30A-0E0F7C0D836C}"/>
              </a:ext>
            </a:extLst>
          </p:cNvPr>
          <p:cNvGrpSpPr/>
          <p:nvPr/>
        </p:nvGrpSpPr>
        <p:grpSpPr>
          <a:xfrm>
            <a:off x="3401290" y="228600"/>
            <a:ext cx="4826771" cy="4495800"/>
            <a:chOff x="3197527" y="-89863"/>
            <a:chExt cx="4826771" cy="4495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98" y="-89863"/>
              <a:ext cx="4495800" cy="4495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527" y="2689710"/>
              <a:ext cx="1385455" cy="1385455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1510925" y="5589000"/>
            <a:ext cx="8938472" cy="774883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dirty="0"/>
              <a:t>Spring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7376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9180599" cy="5173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/>
              <a:t>course covers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Connecting to local DB instance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ORM, Hibernate and Spring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Code-First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Working with data in other formats (XML, JSON)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11" y="1512631"/>
            <a:ext cx="190500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65" y="3613483"/>
            <a:ext cx="2032892" cy="203289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7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Database Access With JDBC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ORM Fundamentals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Introduction to Hibernate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Hibernate Code First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Introduction to Spring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Spring Data Intro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(1)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622635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8" y="2960946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638266" y="4547194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Spring Data Advanced Querying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Spring Data Auto Mapping Objects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JSON Processing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XML Processing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 Preparations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Workshop – MVC Project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546436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7" y="333948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5808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3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602</Words>
  <Application>Microsoft Office PowerPoint</Application>
  <PresentationFormat>Widescreen</PresentationFormat>
  <Paragraphs>147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</vt:lpstr>
      <vt:lpstr>Table of Contents</vt:lpstr>
      <vt:lpstr>Questions</vt:lpstr>
      <vt:lpstr>SoftUni Diamond Partners</vt:lpstr>
      <vt:lpstr>Educational Partners</vt:lpstr>
      <vt:lpstr>Course Objectives &amp; Program</vt:lpstr>
      <vt:lpstr>Course Objectives</vt:lpstr>
      <vt:lpstr>Course Topics (1)</vt:lpstr>
      <vt:lpstr>Course Topics (2)</vt:lpstr>
      <vt:lpstr>The Training Team</vt:lpstr>
      <vt:lpstr>Trainers Team</vt:lpstr>
      <vt:lpstr>Course Organization</vt:lpstr>
      <vt:lpstr>Java DB Module – Timeline</vt:lpstr>
      <vt:lpstr>SoftUni Certificate</vt:lpstr>
      <vt:lpstr>CPE Certificate</vt:lpstr>
      <vt:lpstr>Homework Assignments &amp; Exercises</vt:lpstr>
      <vt:lpstr>Resources</vt:lpstr>
      <vt:lpstr>Java DB Course Web Site, Forum and FB Group</vt:lpstr>
      <vt:lpstr>The MySQL Slides and Videos</vt:lpstr>
      <vt:lpstr>Learn to Search in Internet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advanced: Course Introduction</dc:title>
  <dc:subject>Programming Fundamentals Course</dc:subject>
  <dc:creator>Software University</dc:creator>
  <cp:keywords>Entity framework; Hibernate; ADO.NET; JDBC; programming; Databases; course; SoftUni; Software University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60</cp:revision>
  <dcterms:created xsi:type="dcterms:W3CDTF">2018-05-23T13:08:44Z</dcterms:created>
  <dcterms:modified xsi:type="dcterms:W3CDTF">2022-02-18T08:25:47Z</dcterms:modified>
  <cp:category>computer programming;programming;Databases</cp:category>
</cp:coreProperties>
</file>