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8"/>
  </p:sldMasterIdLst>
  <p:notesMasterIdLst>
    <p:notesMasterId r:id="rId18"/>
  </p:notesMasterIdLst>
  <p:handoutMasterIdLst>
    <p:handoutMasterId r:id="rId19"/>
  </p:handoutMasterIdLst>
  <p:sldIdLst>
    <p:sldId id="269" r:id="rId9"/>
    <p:sldId id="300" r:id="rId10"/>
    <p:sldId id="295" r:id="rId11"/>
    <p:sldId id="297" r:id="rId12"/>
    <p:sldId id="301" r:id="rId13"/>
    <p:sldId id="302" r:id="rId14"/>
    <p:sldId id="305" r:id="rId15"/>
    <p:sldId id="289" r:id="rId16"/>
    <p:sldId id="291" r:id="rId17"/>
  </p:sldIdLst>
  <p:sldSz cx="9144000" cy="6858000" type="screen4x3"/>
  <p:notesSz cx="7315200" cy="9601200"/>
  <p:custDataLst>
    <p:custData r:id="rId1"/>
    <p:custData r:id="rId2"/>
    <p:custData r:id="rId3"/>
    <p:custData r:id="rId4"/>
    <p:custData r:id="rId5"/>
    <p:custData r:id="rId6"/>
    <p:custData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1E108-7434-425E-A475-E086EE5A9CC5}" v="410" dt="2024-07-19T07:18:46.741"/>
    <p1510:client id="{6275EE06-16CA-453B-87AF-97F28D9453A1}" v="840" dt="2024-07-19T10:08:33.059"/>
    <p1510:client id="{84C50ABF-7747-4DF4-AA87-BCF966344105}" v="123" dt="2024-07-19T06:23:56.473"/>
    <p1510:client id="{858BBAB2-2346-47AE-8D2C-246A75156967}" v="326" dt="2024-07-19T07:53:25.036"/>
  </p1510:revLst>
</p1510:revInfo>
</file>

<file path=ppt/tableStyles.xml><?xml version="1.0" encoding="utf-8"?>
<a:tblStyleLst xmlns:a="http://schemas.openxmlformats.org/drawingml/2006/main" def="{85BE263C-DBD7-4A20-BB59-AAB30ACAA65B}">
  <a:tblStyle styleId="{85BE263C-DBD7-4A20-BB59-AAB30ACAA65B}" styleName="AQR Table Style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 cmpd="sng">
              <a:solidFill>
                <a:srgbClr val="006AC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2F2F2"/>
          </a:solidFill>
        </a:fill>
      </a:tcStyle>
    </a:band1H>
    <a:band1V>
      <a:tcStyle>
        <a:tcBdr/>
        <a:fill>
          <a:solidFill>
            <a:srgbClr val="F2F2F2"/>
          </a:solidFill>
        </a:fill>
      </a:tcStyle>
    </a:band1V>
    <a:lastCol>
      <a:tcStyle>
        <a:tcBdr/>
      </a:tcStyle>
    </a:lastCol>
    <a:firstCol>
      <a:tcStyle>
        <a:tcBdr/>
      </a:tcStyle>
    </a:firstCol>
    <a:lastRow>
      <a:tcTxStyle b="on"/>
      <a:tcStyle>
        <a:tcBdr>
          <a:top>
            <a:ln w="10000" cmpd="sng">
              <a:solidFill>
                <a:srgbClr val="006AC6"/>
              </a:solidFill>
            </a:ln>
          </a:top>
        </a:tcBdr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rgbClr val="006AC6"/>
        </a:fontRef>
        <a:srgbClr val="006AC6"/>
      </a:tcTxStyle>
      <a:tcStyle>
        <a:tcBdr>
          <a:bottom>
            <a:ln w="10000" cmpd="sng">
              <a:solidFill>
                <a:srgbClr val="006AC6"/>
              </a:solidFill>
            </a:ln>
          </a:bottom>
        </a:tcBdr>
        <a:fill>
          <a:solidFill>
            <a:srgbClr val="FFFFFF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BC59D679-8C28-481A-9686-D2C145B0D0E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6666BD73-E829-40FD-9413-3CF12DF8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2E6B098-75C2-4662-8AF0-2CB3EEBB654A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29C4EE26-16B2-4719-88E4-572905B4F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 everyone</a:t>
            </a:r>
          </a:p>
          <a:p>
            <a:r>
              <a:rPr lang="en-US"/>
              <a:t>All of you are new joiners, right? Pause</a:t>
            </a:r>
          </a:p>
          <a:p>
            <a:r>
              <a:rPr lang="en-US"/>
              <a:t>So, how do you plan to spend your first salary? Pause</a:t>
            </a:r>
          </a:p>
          <a:p>
            <a:endParaRPr lang="en-US"/>
          </a:p>
          <a:p>
            <a:r>
              <a:rPr lang="en-US"/>
              <a:t>Yes, that’s correct, most of the people do these things, but if you want your money to grow, you need to do much more than that.</a:t>
            </a:r>
          </a:p>
          <a:p>
            <a:r>
              <a:rPr lang="en-US"/>
              <a:t>As Warren Buffet said, Do not save what is left after spending, but spend what is left after saving.</a:t>
            </a:r>
          </a:p>
          <a:p>
            <a:endParaRPr lang="en-US"/>
          </a:p>
          <a:p>
            <a:r>
              <a:rPr lang="en-US"/>
              <a:t>So, that brings us to the topic of our presentation, The importance of Financial Literacy,</a:t>
            </a:r>
          </a:p>
          <a:p>
            <a:r>
              <a:rPr lang="en-US"/>
              <a:t>The main agendas of our meeting 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EE26-16B2-4719-88E4-572905B4F8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Use budgeting tools and apps, record and review expenditures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Avoid impulse buying by making a shopping list and sticking to it.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Evaluate the cost of renting vs buying a house.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Plan trips during off-peak seasons to save money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Prioritize paying off high-interest debts.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EE26-16B2-4719-88E4-572905B4F8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9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Use budgeting tools and apps, record and review expenditures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Avoid impulse buying by making a shopping list and sticking to it.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Evaluate the cost of renting vs buying a house.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Plan trips during off-peak seasons to save money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Prioritize paying off high-interest debts.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EE26-16B2-4719-88E4-572905B4F8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white">
          <a:xfrm>
            <a:off x="254000" y="994599"/>
            <a:ext cx="8674484" cy="107761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19088" y="1640900"/>
            <a:ext cx="4344987" cy="1286484"/>
          </a:xfrm>
        </p:spPr>
        <p:txBody>
          <a:bodyPr anchor="b">
            <a:noAutofit/>
          </a:bodyPr>
          <a:lstStyle>
            <a:lvl1pPr>
              <a:defRPr sz="2400" b="1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Title, Arial Bold Size 24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88" y="2979639"/>
            <a:ext cx="4344987" cy="529012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10000"/>
              </a:lnSpc>
              <a:buNone/>
              <a:defRPr sz="1800" b="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Sub-Title if Needed, Arial Size 18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19088" y="3842434"/>
            <a:ext cx="4344987" cy="290512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Presenter Name, Arial Bold Size 12 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9088" y="4604246"/>
            <a:ext cx="4344987" cy="290512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Date, Arial Bold Size 12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19088" y="4101599"/>
            <a:ext cx="4344987" cy="290512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Presenter Title if Needed, Arial Size 12</a:t>
            </a:r>
          </a:p>
        </p:txBody>
      </p:sp>
      <p:sp>
        <p:nvSpPr>
          <p:cNvPr id="30" name="Rectangle 29"/>
          <p:cNvSpPr/>
          <p:nvPr/>
        </p:nvSpPr>
        <p:spPr bwMode="white">
          <a:xfrm>
            <a:off x="270744" y="6042071"/>
            <a:ext cx="536380" cy="50614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5" name="Group 1"/>
          <p:cNvGrpSpPr>
            <a:grpSpLocks noChangeAspect="1"/>
          </p:cNvGrpSpPr>
          <p:nvPr/>
        </p:nvGrpSpPr>
        <p:grpSpPr bwMode="black">
          <a:xfrm>
            <a:off x="321515" y="5713912"/>
            <a:ext cx="822752" cy="822754"/>
            <a:chOff x="3184525" y="1914525"/>
            <a:chExt cx="3746500" cy="3746500"/>
          </a:xfrm>
          <a:solidFill>
            <a:srgbClr val="FFFFFF"/>
          </a:solidFill>
        </p:grpSpPr>
        <p:sp>
          <p:nvSpPr>
            <p:cNvPr id="26" name="Freeform 25"/>
            <p:cNvSpPr>
              <a:spLocks noChangeArrowheads="1"/>
            </p:cNvSpPr>
            <p:nvPr/>
          </p:nvSpPr>
          <p:spPr bwMode="black">
            <a:xfrm>
              <a:off x="3589338" y="3376613"/>
              <a:ext cx="731837" cy="742950"/>
            </a:xfrm>
            <a:custGeom>
              <a:avLst/>
              <a:gdLst>
                <a:gd name="T0" fmla="*/ 781 w 2032"/>
                <a:gd name="T1" fmla="*/ 0 h 2063"/>
                <a:gd name="T2" fmla="*/ 0 w 2032"/>
                <a:gd name="T3" fmla="*/ 2062 h 2063"/>
                <a:gd name="T4" fmla="*/ 500 w 2032"/>
                <a:gd name="T5" fmla="*/ 2062 h 2063"/>
                <a:gd name="T6" fmla="*/ 593 w 2032"/>
                <a:gd name="T7" fmla="*/ 1749 h 2063"/>
                <a:gd name="T8" fmla="*/ 1437 w 2032"/>
                <a:gd name="T9" fmla="*/ 1749 h 2063"/>
                <a:gd name="T10" fmla="*/ 1531 w 2032"/>
                <a:gd name="T11" fmla="*/ 2062 h 2063"/>
                <a:gd name="T12" fmla="*/ 2031 w 2032"/>
                <a:gd name="T13" fmla="*/ 2062 h 2063"/>
                <a:gd name="T14" fmla="*/ 1250 w 2032"/>
                <a:gd name="T15" fmla="*/ 0 h 2063"/>
                <a:gd name="T16" fmla="*/ 781 w 2032"/>
                <a:gd name="T17" fmla="*/ 0 h 2063"/>
                <a:gd name="T18" fmla="*/ 750 w 2032"/>
                <a:gd name="T19" fmla="*/ 1343 h 2063"/>
                <a:gd name="T20" fmla="*/ 1031 w 2032"/>
                <a:gd name="T21" fmla="*/ 594 h 2063"/>
                <a:gd name="T22" fmla="*/ 1281 w 2032"/>
                <a:gd name="T23" fmla="*/ 1343 h 2063"/>
                <a:gd name="T24" fmla="*/ 750 w 2032"/>
                <a:gd name="T25" fmla="*/ 1343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2" h="2063">
                  <a:moveTo>
                    <a:pt x="781" y="0"/>
                  </a:moveTo>
                  <a:lnTo>
                    <a:pt x="0" y="2062"/>
                  </a:lnTo>
                  <a:lnTo>
                    <a:pt x="500" y="2062"/>
                  </a:lnTo>
                  <a:lnTo>
                    <a:pt x="593" y="1749"/>
                  </a:lnTo>
                  <a:lnTo>
                    <a:pt x="1437" y="1749"/>
                  </a:lnTo>
                  <a:lnTo>
                    <a:pt x="1531" y="2062"/>
                  </a:lnTo>
                  <a:lnTo>
                    <a:pt x="2031" y="2062"/>
                  </a:lnTo>
                  <a:lnTo>
                    <a:pt x="1250" y="0"/>
                  </a:lnTo>
                  <a:lnTo>
                    <a:pt x="781" y="0"/>
                  </a:lnTo>
                  <a:close/>
                  <a:moveTo>
                    <a:pt x="750" y="1343"/>
                  </a:moveTo>
                  <a:lnTo>
                    <a:pt x="1031" y="594"/>
                  </a:lnTo>
                  <a:lnTo>
                    <a:pt x="1281" y="1343"/>
                  </a:lnTo>
                  <a:lnTo>
                    <a:pt x="750" y="13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Freeform 2"/>
            <p:cNvSpPr>
              <a:spLocks noChangeArrowheads="1"/>
            </p:cNvSpPr>
            <p:nvPr userDrawn="1"/>
          </p:nvSpPr>
          <p:spPr bwMode="black">
            <a:xfrm>
              <a:off x="3184525" y="1914525"/>
              <a:ext cx="3746500" cy="3746500"/>
            </a:xfrm>
            <a:custGeom>
              <a:avLst/>
              <a:gdLst>
                <a:gd name="T0" fmla="*/ 5188 w 10407"/>
                <a:gd name="T1" fmla="*/ 0 h 10407"/>
                <a:gd name="T2" fmla="*/ 5188 w 10407"/>
                <a:gd name="T3" fmla="*/ 0 h 10407"/>
                <a:gd name="T4" fmla="*/ 0 w 10407"/>
                <a:gd name="T5" fmla="*/ 5218 h 10407"/>
                <a:gd name="T6" fmla="*/ 5188 w 10407"/>
                <a:gd name="T7" fmla="*/ 10406 h 10407"/>
                <a:gd name="T8" fmla="*/ 10406 w 10407"/>
                <a:gd name="T9" fmla="*/ 5218 h 10407"/>
                <a:gd name="T10" fmla="*/ 5188 w 10407"/>
                <a:gd name="T11" fmla="*/ 0 h 10407"/>
                <a:gd name="T12" fmla="*/ 5188 w 10407"/>
                <a:gd name="T13" fmla="*/ 10031 h 10407"/>
                <a:gd name="T14" fmla="*/ 5188 w 10407"/>
                <a:gd name="T15" fmla="*/ 10031 h 10407"/>
                <a:gd name="T16" fmla="*/ 376 w 10407"/>
                <a:gd name="T17" fmla="*/ 5218 h 10407"/>
                <a:gd name="T18" fmla="*/ 5188 w 10407"/>
                <a:gd name="T19" fmla="*/ 376 h 10407"/>
                <a:gd name="T20" fmla="*/ 10031 w 10407"/>
                <a:gd name="T21" fmla="*/ 5218 h 10407"/>
                <a:gd name="T22" fmla="*/ 5188 w 10407"/>
                <a:gd name="T23" fmla="*/ 10031 h 10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07" h="10407">
                  <a:moveTo>
                    <a:pt x="5188" y="0"/>
                  </a:moveTo>
                  <a:lnTo>
                    <a:pt x="5188" y="0"/>
                  </a:lnTo>
                  <a:cubicBezTo>
                    <a:pt x="2344" y="0"/>
                    <a:pt x="0" y="2344"/>
                    <a:pt x="0" y="5218"/>
                  </a:cubicBezTo>
                  <a:cubicBezTo>
                    <a:pt x="0" y="8062"/>
                    <a:pt x="2344" y="10406"/>
                    <a:pt x="5188" y="10406"/>
                  </a:cubicBezTo>
                  <a:cubicBezTo>
                    <a:pt x="8062" y="10406"/>
                    <a:pt x="10406" y="8062"/>
                    <a:pt x="10406" y="5218"/>
                  </a:cubicBezTo>
                  <a:cubicBezTo>
                    <a:pt x="10406" y="2344"/>
                    <a:pt x="8062" y="0"/>
                    <a:pt x="5188" y="0"/>
                  </a:cubicBezTo>
                  <a:close/>
                  <a:moveTo>
                    <a:pt x="5188" y="10031"/>
                  </a:moveTo>
                  <a:lnTo>
                    <a:pt x="5188" y="10031"/>
                  </a:lnTo>
                  <a:cubicBezTo>
                    <a:pt x="2532" y="10031"/>
                    <a:pt x="376" y="7875"/>
                    <a:pt x="376" y="5218"/>
                  </a:cubicBezTo>
                  <a:cubicBezTo>
                    <a:pt x="376" y="2563"/>
                    <a:pt x="2532" y="376"/>
                    <a:pt x="5188" y="376"/>
                  </a:cubicBezTo>
                  <a:cubicBezTo>
                    <a:pt x="7875" y="376"/>
                    <a:pt x="10031" y="2563"/>
                    <a:pt x="10031" y="5218"/>
                  </a:cubicBezTo>
                  <a:cubicBezTo>
                    <a:pt x="10031" y="7875"/>
                    <a:pt x="7875" y="10031"/>
                    <a:pt x="5188" y="1003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Freeform 3"/>
            <p:cNvSpPr>
              <a:spLocks noChangeArrowheads="1"/>
            </p:cNvSpPr>
            <p:nvPr/>
          </p:nvSpPr>
          <p:spPr bwMode="black">
            <a:xfrm>
              <a:off x="5873750" y="3376613"/>
              <a:ext cx="619125" cy="742950"/>
            </a:xfrm>
            <a:custGeom>
              <a:avLst/>
              <a:gdLst>
                <a:gd name="T0" fmla="*/ 1250 w 1720"/>
                <a:gd name="T1" fmla="*/ 1280 h 2063"/>
                <a:gd name="T2" fmla="*/ 1250 w 1720"/>
                <a:gd name="T3" fmla="*/ 1280 h 2063"/>
                <a:gd name="T4" fmla="*/ 1282 w 1720"/>
                <a:gd name="T5" fmla="*/ 1280 h 2063"/>
                <a:gd name="T6" fmla="*/ 1657 w 1720"/>
                <a:gd name="T7" fmla="*/ 687 h 2063"/>
                <a:gd name="T8" fmla="*/ 1000 w 1720"/>
                <a:gd name="T9" fmla="*/ 0 h 2063"/>
                <a:gd name="T10" fmla="*/ 0 w 1720"/>
                <a:gd name="T11" fmla="*/ 0 h 2063"/>
                <a:gd name="T12" fmla="*/ 0 w 1720"/>
                <a:gd name="T13" fmla="*/ 2062 h 2063"/>
                <a:gd name="T14" fmla="*/ 469 w 1720"/>
                <a:gd name="T15" fmla="*/ 2062 h 2063"/>
                <a:gd name="T16" fmla="*/ 469 w 1720"/>
                <a:gd name="T17" fmla="*/ 1343 h 2063"/>
                <a:gd name="T18" fmla="*/ 782 w 1720"/>
                <a:gd name="T19" fmla="*/ 1343 h 2063"/>
                <a:gd name="T20" fmla="*/ 1188 w 1720"/>
                <a:gd name="T21" fmla="*/ 2062 h 2063"/>
                <a:gd name="T22" fmla="*/ 1719 w 1720"/>
                <a:gd name="T23" fmla="*/ 2062 h 2063"/>
                <a:gd name="T24" fmla="*/ 1250 w 1720"/>
                <a:gd name="T25" fmla="*/ 1280 h 2063"/>
                <a:gd name="T26" fmla="*/ 938 w 1720"/>
                <a:gd name="T27" fmla="*/ 938 h 2063"/>
                <a:gd name="T28" fmla="*/ 938 w 1720"/>
                <a:gd name="T29" fmla="*/ 938 h 2063"/>
                <a:gd name="T30" fmla="*/ 469 w 1720"/>
                <a:gd name="T31" fmla="*/ 938 h 2063"/>
                <a:gd name="T32" fmla="*/ 469 w 1720"/>
                <a:gd name="T33" fmla="*/ 406 h 2063"/>
                <a:gd name="T34" fmla="*/ 938 w 1720"/>
                <a:gd name="T35" fmla="*/ 406 h 2063"/>
                <a:gd name="T36" fmla="*/ 1219 w 1720"/>
                <a:gd name="T37" fmla="*/ 687 h 2063"/>
                <a:gd name="T38" fmla="*/ 938 w 1720"/>
                <a:gd name="T39" fmla="*/ 938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0" h="2063">
                  <a:moveTo>
                    <a:pt x="1250" y="1280"/>
                  </a:moveTo>
                  <a:lnTo>
                    <a:pt x="1250" y="1280"/>
                  </a:lnTo>
                  <a:cubicBezTo>
                    <a:pt x="1282" y="1280"/>
                    <a:pt x="1282" y="1280"/>
                    <a:pt x="1282" y="1280"/>
                  </a:cubicBezTo>
                  <a:cubicBezTo>
                    <a:pt x="1500" y="1155"/>
                    <a:pt x="1657" y="938"/>
                    <a:pt x="1657" y="687"/>
                  </a:cubicBezTo>
                  <a:cubicBezTo>
                    <a:pt x="1657" y="313"/>
                    <a:pt x="1375" y="0"/>
                    <a:pt x="1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469" y="2062"/>
                    <a:pt x="469" y="2062"/>
                    <a:pt x="469" y="2062"/>
                  </a:cubicBezTo>
                  <a:cubicBezTo>
                    <a:pt x="469" y="1343"/>
                    <a:pt x="469" y="1343"/>
                    <a:pt x="469" y="1343"/>
                  </a:cubicBezTo>
                  <a:cubicBezTo>
                    <a:pt x="782" y="1343"/>
                    <a:pt x="782" y="1343"/>
                    <a:pt x="782" y="1343"/>
                  </a:cubicBezTo>
                  <a:cubicBezTo>
                    <a:pt x="1188" y="2062"/>
                    <a:pt x="1188" y="2062"/>
                    <a:pt x="1188" y="2062"/>
                  </a:cubicBezTo>
                  <a:cubicBezTo>
                    <a:pt x="1719" y="2062"/>
                    <a:pt x="1719" y="2062"/>
                    <a:pt x="1719" y="2062"/>
                  </a:cubicBezTo>
                  <a:lnTo>
                    <a:pt x="1250" y="1280"/>
                  </a:lnTo>
                  <a:close/>
                  <a:moveTo>
                    <a:pt x="938" y="938"/>
                  </a:moveTo>
                  <a:lnTo>
                    <a:pt x="938" y="938"/>
                  </a:lnTo>
                  <a:cubicBezTo>
                    <a:pt x="469" y="938"/>
                    <a:pt x="469" y="938"/>
                    <a:pt x="469" y="938"/>
                  </a:cubicBezTo>
                  <a:cubicBezTo>
                    <a:pt x="469" y="406"/>
                    <a:pt x="469" y="406"/>
                    <a:pt x="469" y="406"/>
                  </a:cubicBezTo>
                  <a:cubicBezTo>
                    <a:pt x="938" y="406"/>
                    <a:pt x="938" y="406"/>
                    <a:pt x="938" y="406"/>
                  </a:cubicBezTo>
                  <a:cubicBezTo>
                    <a:pt x="1094" y="406"/>
                    <a:pt x="1219" y="531"/>
                    <a:pt x="1219" y="687"/>
                  </a:cubicBezTo>
                  <a:cubicBezTo>
                    <a:pt x="1219" y="813"/>
                    <a:pt x="1094" y="938"/>
                    <a:pt x="938" y="9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Freeform 4"/>
            <p:cNvSpPr>
              <a:spLocks noChangeArrowheads="1"/>
            </p:cNvSpPr>
            <p:nvPr/>
          </p:nvSpPr>
          <p:spPr bwMode="black">
            <a:xfrm>
              <a:off x="4433888" y="3128963"/>
              <a:ext cx="1238250" cy="1619250"/>
            </a:xfrm>
            <a:custGeom>
              <a:avLst/>
              <a:gdLst>
                <a:gd name="T0" fmla="*/ 2906 w 3438"/>
                <a:gd name="T1" fmla="*/ 4092 h 4500"/>
                <a:gd name="T2" fmla="*/ 2906 w 3438"/>
                <a:gd name="T3" fmla="*/ 4092 h 4500"/>
                <a:gd name="T4" fmla="*/ 1250 w 3438"/>
                <a:gd name="T5" fmla="*/ 3717 h 4500"/>
                <a:gd name="T6" fmla="*/ 2281 w 3438"/>
                <a:gd name="T7" fmla="*/ 3280 h 4500"/>
                <a:gd name="T8" fmla="*/ 3406 w 3438"/>
                <a:gd name="T9" fmla="*/ 1687 h 4500"/>
                <a:gd name="T10" fmla="*/ 1688 w 3438"/>
                <a:gd name="T11" fmla="*/ 0 h 4500"/>
                <a:gd name="T12" fmla="*/ 0 w 3438"/>
                <a:gd name="T13" fmla="*/ 1687 h 4500"/>
                <a:gd name="T14" fmla="*/ 1625 w 3438"/>
                <a:gd name="T15" fmla="*/ 3405 h 4500"/>
                <a:gd name="T16" fmla="*/ 1000 w 3438"/>
                <a:gd name="T17" fmla="*/ 3655 h 4500"/>
                <a:gd name="T18" fmla="*/ 563 w 3438"/>
                <a:gd name="T19" fmla="*/ 3592 h 4500"/>
                <a:gd name="T20" fmla="*/ 344 w 3438"/>
                <a:gd name="T21" fmla="*/ 3717 h 4500"/>
                <a:gd name="T22" fmla="*/ 500 w 3438"/>
                <a:gd name="T23" fmla="*/ 4155 h 4500"/>
                <a:gd name="T24" fmla="*/ 750 w 3438"/>
                <a:gd name="T25" fmla="*/ 4030 h 4500"/>
                <a:gd name="T26" fmla="*/ 2593 w 3438"/>
                <a:gd name="T27" fmla="*/ 4467 h 4500"/>
                <a:gd name="T28" fmla="*/ 3437 w 3438"/>
                <a:gd name="T29" fmla="*/ 4030 h 4500"/>
                <a:gd name="T30" fmla="*/ 3406 w 3438"/>
                <a:gd name="T31" fmla="*/ 3967 h 4500"/>
                <a:gd name="T32" fmla="*/ 2906 w 3438"/>
                <a:gd name="T33" fmla="*/ 4092 h 4500"/>
                <a:gd name="T34" fmla="*/ 625 w 3438"/>
                <a:gd name="T35" fmla="*/ 1687 h 4500"/>
                <a:gd name="T36" fmla="*/ 625 w 3438"/>
                <a:gd name="T37" fmla="*/ 1687 h 4500"/>
                <a:gd name="T38" fmla="*/ 1688 w 3438"/>
                <a:gd name="T39" fmla="*/ 125 h 4500"/>
                <a:gd name="T40" fmla="*/ 2781 w 3438"/>
                <a:gd name="T41" fmla="*/ 1687 h 4500"/>
                <a:gd name="T42" fmla="*/ 1688 w 3438"/>
                <a:gd name="T43" fmla="*/ 3249 h 4500"/>
                <a:gd name="T44" fmla="*/ 625 w 3438"/>
                <a:gd name="T45" fmla="*/ 1687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38" h="4500">
                  <a:moveTo>
                    <a:pt x="2906" y="4092"/>
                  </a:moveTo>
                  <a:lnTo>
                    <a:pt x="2906" y="4092"/>
                  </a:lnTo>
                  <a:cubicBezTo>
                    <a:pt x="2656" y="4061"/>
                    <a:pt x="1250" y="3717"/>
                    <a:pt x="1250" y="3717"/>
                  </a:cubicBezTo>
                  <a:cubicBezTo>
                    <a:pt x="1250" y="3717"/>
                    <a:pt x="1657" y="3561"/>
                    <a:pt x="2281" y="3280"/>
                  </a:cubicBezTo>
                  <a:cubicBezTo>
                    <a:pt x="2906" y="2999"/>
                    <a:pt x="3406" y="2405"/>
                    <a:pt x="3406" y="1687"/>
                  </a:cubicBezTo>
                  <a:cubicBezTo>
                    <a:pt x="3406" y="750"/>
                    <a:pt x="2624" y="0"/>
                    <a:pt x="1688" y="0"/>
                  </a:cubicBezTo>
                  <a:cubicBezTo>
                    <a:pt x="750" y="0"/>
                    <a:pt x="0" y="750"/>
                    <a:pt x="0" y="1687"/>
                  </a:cubicBezTo>
                  <a:cubicBezTo>
                    <a:pt x="0" y="2592"/>
                    <a:pt x="719" y="3342"/>
                    <a:pt x="1625" y="3405"/>
                  </a:cubicBezTo>
                  <a:cubicBezTo>
                    <a:pt x="1000" y="3655"/>
                    <a:pt x="1000" y="3655"/>
                    <a:pt x="1000" y="3655"/>
                  </a:cubicBezTo>
                  <a:cubicBezTo>
                    <a:pt x="907" y="3655"/>
                    <a:pt x="688" y="3592"/>
                    <a:pt x="563" y="3592"/>
                  </a:cubicBezTo>
                  <a:cubicBezTo>
                    <a:pt x="406" y="3592"/>
                    <a:pt x="344" y="3624"/>
                    <a:pt x="344" y="3717"/>
                  </a:cubicBezTo>
                  <a:cubicBezTo>
                    <a:pt x="344" y="3842"/>
                    <a:pt x="438" y="4155"/>
                    <a:pt x="500" y="4155"/>
                  </a:cubicBezTo>
                  <a:cubicBezTo>
                    <a:pt x="532" y="4155"/>
                    <a:pt x="625" y="4092"/>
                    <a:pt x="750" y="4030"/>
                  </a:cubicBezTo>
                  <a:cubicBezTo>
                    <a:pt x="1125" y="4124"/>
                    <a:pt x="2187" y="4436"/>
                    <a:pt x="2593" y="4467"/>
                  </a:cubicBezTo>
                  <a:cubicBezTo>
                    <a:pt x="2906" y="4499"/>
                    <a:pt x="3218" y="4280"/>
                    <a:pt x="3437" y="4030"/>
                  </a:cubicBezTo>
                  <a:cubicBezTo>
                    <a:pt x="3406" y="3967"/>
                    <a:pt x="3406" y="3967"/>
                    <a:pt x="3406" y="3967"/>
                  </a:cubicBezTo>
                  <a:cubicBezTo>
                    <a:pt x="3343" y="3999"/>
                    <a:pt x="3187" y="4092"/>
                    <a:pt x="2906" y="4092"/>
                  </a:cubicBezTo>
                  <a:close/>
                  <a:moveTo>
                    <a:pt x="625" y="1687"/>
                  </a:moveTo>
                  <a:lnTo>
                    <a:pt x="625" y="1687"/>
                  </a:lnTo>
                  <a:cubicBezTo>
                    <a:pt x="625" y="843"/>
                    <a:pt x="1032" y="125"/>
                    <a:pt x="1688" y="125"/>
                  </a:cubicBezTo>
                  <a:cubicBezTo>
                    <a:pt x="2343" y="125"/>
                    <a:pt x="2781" y="843"/>
                    <a:pt x="2781" y="1687"/>
                  </a:cubicBezTo>
                  <a:cubicBezTo>
                    <a:pt x="2781" y="2561"/>
                    <a:pt x="2312" y="3249"/>
                    <a:pt x="1688" y="3249"/>
                  </a:cubicBezTo>
                  <a:cubicBezTo>
                    <a:pt x="1032" y="3249"/>
                    <a:pt x="625" y="2561"/>
                    <a:pt x="625" y="16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4912578" y="326361"/>
            <a:ext cx="3654476" cy="6205279"/>
            <a:chOff x="2977" y="1"/>
            <a:chExt cx="2543" cy="4318"/>
          </a:xfrm>
        </p:grpSpPr>
        <p:sp>
          <p:nvSpPr>
            <p:cNvPr id="50" name="Line 5"/>
            <p:cNvSpPr>
              <a:spLocks noChangeShapeType="1"/>
            </p:cNvSpPr>
            <p:nvPr userDrawn="1"/>
          </p:nvSpPr>
          <p:spPr bwMode="auto">
            <a:xfrm>
              <a:off x="4673" y="1679"/>
              <a:ext cx="424" cy="237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6"/>
            <p:cNvSpPr>
              <a:spLocks noChangeShapeType="1"/>
            </p:cNvSpPr>
            <p:nvPr userDrawn="1"/>
          </p:nvSpPr>
          <p:spPr bwMode="auto">
            <a:xfrm>
              <a:off x="4673" y="724"/>
              <a:ext cx="0" cy="955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7"/>
            <p:cNvSpPr>
              <a:spLocks noChangeShapeType="1"/>
            </p:cNvSpPr>
            <p:nvPr userDrawn="1"/>
          </p:nvSpPr>
          <p:spPr bwMode="auto">
            <a:xfrm flipV="1">
              <a:off x="4673" y="2404"/>
              <a:ext cx="424" cy="237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8"/>
            <p:cNvSpPr>
              <a:spLocks/>
            </p:cNvSpPr>
            <p:nvPr userDrawn="1"/>
          </p:nvSpPr>
          <p:spPr bwMode="auto">
            <a:xfrm>
              <a:off x="4673" y="2641"/>
              <a:ext cx="424" cy="1192"/>
            </a:xfrm>
            <a:custGeom>
              <a:avLst/>
              <a:gdLst>
                <a:gd name="T0" fmla="*/ 0 w 424"/>
                <a:gd name="T1" fmla="*/ 0 h 1192"/>
                <a:gd name="T2" fmla="*/ 0 w 424"/>
                <a:gd name="T3" fmla="*/ 955 h 1192"/>
                <a:gd name="T4" fmla="*/ 424 w 424"/>
                <a:gd name="T5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1192">
                  <a:moveTo>
                    <a:pt x="0" y="0"/>
                  </a:moveTo>
                  <a:lnTo>
                    <a:pt x="0" y="955"/>
                  </a:lnTo>
                  <a:lnTo>
                    <a:pt x="424" y="1192"/>
                  </a:lnTo>
                </a:path>
              </a:pathLst>
            </a:cu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9"/>
            <p:cNvSpPr>
              <a:spLocks noChangeShapeType="1"/>
            </p:cNvSpPr>
            <p:nvPr userDrawn="1"/>
          </p:nvSpPr>
          <p:spPr bwMode="auto">
            <a:xfrm flipH="1">
              <a:off x="3400" y="1679"/>
              <a:ext cx="423" cy="237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 userDrawn="1"/>
          </p:nvSpPr>
          <p:spPr bwMode="auto">
            <a:xfrm>
              <a:off x="3823" y="724"/>
              <a:ext cx="0" cy="955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 userDrawn="1"/>
          </p:nvSpPr>
          <p:spPr bwMode="auto">
            <a:xfrm>
              <a:off x="3823" y="487"/>
              <a:ext cx="850" cy="237"/>
            </a:xfrm>
            <a:custGeom>
              <a:avLst/>
              <a:gdLst>
                <a:gd name="T0" fmla="*/ 0 w 850"/>
                <a:gd name="T1" fmla="*/ 237 h 237"/>
                <a:gd name="T2" fmla="*/ 425 w 850"/>
                <a:gd name="T3" fmla="*/ 0 h 237"/>
                <a:gd name="T4" fmla="*/ 850 w 850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0" h="237">
                  <a:moveTo>
                    <a:pt x="0" y="237"/>
                  </a:moveTo>
                  <a:lnTo>
                    <a:pt x="425" y="0"/>
                  </a:lnTo>
                  <a:lnTo>
                    <a:pt x="850" y="237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12"/>
            <p:cNvSpPr>
              <a:spLocks noChangeShapeType="1"/>
            </p:cNvSpPr>
            <p:nvPr userDrawn="1"/>
          </p:nvSpPr>
          <p:spPr bwMode="auto">
            <a:xfrm flipV="1">
              <a:off x="4673" y="487"/>
              <a:ext cx="424" cy="237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 userDrawn="1"/>
          </p:nvSpPr>
          <p:spPr bwMode="auto">
            <a:xfrm>
              <a:off x="3400" y="487"/>
              <a:ext cx="423" cy="237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 userDrawn="1"/>
          </p:nvSpPr>
          <p:spPr bwMode="auto">
            <a:xfrm>
              <a:off x="3823" y="952"/>
              <a:ext cx="850" cy="491"/>
            </a:xfrm>
            <a:custGeom>
              <a:avLst/>
              <a:gdLst>
                <a:gd name="T0" fmla="*/ 425 w 850"/>
                <a:gd name="T1" fmla="*/ 491 h 491"/>
                <a:gd name="T2" fmla="*/ 0 w 850"/>
                <a:gd name="T3" fmla="*/ 247 h 491"/>
                <a:gd name="T4" fmla="*/ 425 w 850"/>
                <a:gd name="T5" fmla="*/ 0 h 491"/>
                <a:gd name="T6" fmla="*/ 850 w 850"/>
                <a:gd name="T7" fmla="*/ 247 h 491"/>
                <a:gd name="T8" fmla="*/ 425 w 850"/>
                <a:gd name="T9" fmla="*/ 491 h 491"/>
                <a:gd name="T10" fmla="*/ 425 w 850"/>
                <a:gd name="T11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0" h="491">
                  <a:moveTo>
                    <a:pt x="425" y="491"/>
                  </a:moveTo>
                  <a:lnTo>
                    <a:pt x="0" y="247"/>
                  </a:lnTo>
                  <a:lnTo>
                    <a:pt x="425" y="0"/>
                  </a:lnTo>
                  <a:lnTo>
                    <a:pt x="850" y="247"/>
                  </a:lnTo>
                  <a:lnTo>
                    <a:pt x="425" y="491"/>
                  </a:lnTo>
                  <a:lnTo>
                    <a:pt x="425" y="491"/>
                  </a:lnTo>
                  <a:close/>
                </a:path>
              </a:pathLst>
            </a:custGeom>
            <a:noFill/>
            <a:ln w="12700">
              <a:solidFill>
                <a:srgbClr val="009FD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 userDrawn="1"/>
          </p:nvSpPr>
          <p:spPr bwMode="auto">
            <a:xfrm flipH="1" flipV="1">
              <a:off x="3400" y="2404"/>
              <a:ext cx="423" cy="237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6"/>
            <p:cNvSpPr>
              <a:spLocks/>
            </p:cNvSpPr>
            <p:nvPr userDrawn="1"/>
          </p:nvSpPr>
          <p:spPr bwMode="auto">
            <a:xfrm>
              <a:off x="3400" y="2641"/>
              <a:ext cx="423" cy="1192"/>
            </a:xfrm>
            <a:custGeom>
              <a:avLst/>
              <a:gdLst>
                <a:gd name="T0" fmla="*/ 423 w 423"/>
                <a:gd name="T1" fmla="*/ 0 h 1192"/>
                <a:gd name="T2" fmla="*/ 423 w 423"/>
                <a:gd name="T3" fmla="*/ 955 h 1192"/>
                <a:gd name="T4" fmla="*/ 0 w 423"/>
                <a:gd name="T5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" h="1192">
                  <a:moveTo>
                    <a:pt x="423" y="0"/>
                  </a:moveTo>
                  <a:lnTo>
                    <a:pt x="423" y="955"/>
                  </a:lnTo>
                  <a:lnTo>
                    <a:pt x="0" y="1192"/>
                  </a:lnTo>
                </a:path>
              </a:pathLst>
            </a:cu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 userDrawn="1"/>
          </p:nvSpPr>
          <p:spPr bwMode="auto">
            <a:xfrm flipH="1">
              <a:off x="4248" y="2160"/>
              <a:ext cx="425" cy="238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Line 18"/>
            <p:cNvSpPr>
              <a:spLocks noChangeShapeType="1"/>
            </p:cNvSpPr>
            <p:nvPr userDrawn="1"/>
          </p:nvSpPr>
          <p:spPr bwMode="auto">
            <a:xfrm flipH="1" flipV="1">
              <a:off x="3823" y="2160"/>
              <a:ext cx="425" cy="238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9"/>
            <p:cNvSpPr>
              <a:spLocks/>
            </p:cNvSpPr>
            <p:nvPr userDrawn="1"/>
          </p:nvSpPr>
          <p:spPr bwMode="auto">
            <a:xfrm>
              <a:off x="4248" y="724"/>
              <a:ext cx="1272" cy="2397"/>
            </a:xfrm>
            <a:custGeom>
              <a:avLst/>
              <a:gdLst>
                <a:gd name="T0" fmla="*/ 0 w 1272"/>
                <a:gd name="T1" fmla="*/ 1674 h 2397"/>
                <a:gd name="T2" fmla="*/ 1272 w 1272"/>
                <a:gd name="T3" fmla="*/ 2397 h 2397"/>
                <a:gd name="T4" fmla="*/ 1272 w 1272"/>
                <a:gd name="T5" fmla="*/ 475 h 2397"/>
                <a:gd name="T6" fmla="*/ 425 w 1272"/>
                <a:gd name="T7" fmla="*/ 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2" h="2397">
                  <a:moveTo>
                    <a:pt x="0" y="1674"/>
                  </a:moveTo>
                  <a:lnTo>
                    <a:pt x="1272" y="2397"/>
                  </a:lnTo>
                  <a:lnTo>
                    <a:pt x="1272" y="475"/>
                  </a:lnTo>
                  <a:lnTo>
                    <a:pt x="425" y="0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 userDrawn="1"/>
          </p:nvSpPr>
          <p:spPr bwMode="auto">
            <a:xfrm>
              <a:off x="3400" y="2160"/>
              <a:ext cx="1697" cy="2159"/>
            </a:xfrm>
            <a:custGeom>
              <a:avLst/>
              <a:gdLst>
                <a:gd name="T0" fmla="*/ 423 w 1697"/>
                <a:gd name="T1" fmla="*/ 0 h 2159"/>
                <a:gd name="T2" fmla="*/ 0 w 1697"/>
                <a:gd name="T3" fmla="*/ 244 h 2159"/>
                <a:gd name="T4" fmla="*/ 0 w 1697"/>
                <a:gd name="T5" fmla="*/ 1673 h 2159"/>
                <a:gd name="T6" fmla="*/ 848 w 1697"/>
                <a:gd name="T7" fmla="*/ 2159 h 2159"/>
                <a:gd name="T8" fmla="*/ 1697 w 1697"/>
                <a:gd name="T9" fmla="*/ 1673 h 2159"/>
                <a:gd name="T10" fmla="*/ 1697 w 1697"/>
                <a:gd name="T11" fmla="*/ 244 h 2159"/>
                <a:gd name="T12" fmla="*/ 1273 w 1697"/>
                <a:gd name="T13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7" h="2159">
                  <a:moveTo>
                    <a:pt x="423" y="0"/>
                  </a:moveTo>
                  <a:lnTo>
                    <a:pt x="0" y="244"/>
                  </a:lnTo>
                  <a:lnTo>
                    <a:pt x="0" y="1673"/>
                  </a:lnTo>
                  <a:lnTo>
                    <a:pt x="848" y="2159"/>
                  </a:lnTo>
                  <a:lnTo>
                    <a:pt x="1697" y="1673"/>
                  </a:lnTo>
                  <a:lnTo>
                    <a:pt x="1697" y="244"/>
                  </a:lnTo>
                  <a:lnTo>
                    <a:pt x="1273" y="0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 userDrawn="1"/>
          </p:nvSpPr>
          <p:spPr bwMode="auto">
            <a:xfrm>
              <a:off x="2977" y="724"/>
              <a:ext cx="1271" cy="2397"/>
            </a:xfrm>
            <a:custGeom>
              <a:avLst/>
              <a:gdLst>
                <a:gd name="T0" fmla="*/ 846 w 1271"/>
                <a:gd name="T1" fmla="*/ 0 h 2397"/>
                <a:gd name="T2" fmla="*/ 0 w 1271"/>
                <a:gd name="T3" fmla="*/ 475 h 2397"/>
                <a:gd name="T4" fmla="*/ 0 w 1271"/>
                <a:gd name="T5" fmla="*/ 2397 h 2397"/>
                <a:gd name="T6" fmla="*/ 1271 w 1271"/>
                <a:gd name="T7" fmla="*/ 1674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1" h="2397">
                  <a:moveTo>
                    <a:pt x="846" y="0"/>
                  </a:moveTo>
                  <a:lnTo>
                    <a:pt x="0" y="475"/>
                  </a:lnTo>
                  <a:lnTo>
                    <a:pt x="0" y="2397"/>
                  </a:lnTo>
                  <a:lnTo>
                    <a:pt x="1271" y="1674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Line 22"/>
            <p:cNvSpPr>
              <a:spLocks noChangeShapeType="1"/>
            </p:cNvSpPr>
            <p:nvPr userDrawn="1"/>
          </p:nvSpPr>
          <p:spPr bwMode="auto">
            <a:xfrm flipH="1" flipV="1">
              <a:off x="4248" y="1922"/>
              <a:ext cx="425" cy="238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23"/>
            <p:cNvSpPr>
              <a:spLocks noChangeShapeType="1"/>
            </p:cNvSpPr>
            <p:nvPr userDrawn="1"/>
          </p:nvSpPr>
          <p:spPr bwMode="auto">
            <a:xfrm flipH="1">
              <a:off x="3823" y="1922"/>
              <a:ext cx="425" cy="238"/>
            </a:xfrm>
            <a:prstGeom prst="line">
              <a:avLst/>
            </a:prstGeom>
            <a:noFill/>
            <a:ln w="12700">
              <a:solidFill>
                <a:srgbClr val="C4D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 userDrawn="1"/>
          </p:nvSpPr>
          <p:spPr bwMode="auto">
            <a:xfrm>
              <a:off x="3400" y="1"/>
              <a:ext cx="1697" cy="2159"/>
            </a:xfrm>
            <a:custGeom>
              <a:avLst/>
              <a:gdLst>
                <a:gd name="T0" fmla="*/ 423 w 1697"/>
                <a:gd name="T1" fmla="*/ 2159 h 2159"/>
                <a:gd name="T2" fmla="*/ 0 w 1697"/>
                <a:gd name="T3" fmla="*/ 1915 h 2159"/>
                <a:gd name="T4" fmla="*/ 0 w 1697"/>
                <a:gd name="T5" fmla="*/ 486 h 2159"/>
                <a:gd name="T6" fmla="*/ 848 w 1697"/>
                <a:gd name="T7" fmla="*/ 0 h 2159"/>
                <a:gd name="T8" fmla="*/ 1697 w 1697"/>
                <a:gd name="T9" fmla="*/ 486 h 2159"/>
                <a:gd name="T10" fmla="*/ 1697 w 1697"/>
                <a:gd name="T11" fmla="*/ 1915 h 2159"/>
                <a:gd name="T12" fmla="*/ 1273 w 1697"/>
                <a:gd name="T13" fmla="*/ 2159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7" h="2159">
                  <a:moveTo>
                    <a:pt x="423" y="2159"/>
                  </a:moveTo>
                  <a:lnTo>
                    <a:pt x="0" y="1915"/>
                  </a:lnTo>
                  <a:lnTo>
                    <a:pt x="0" y="486"/>
                  </a:lnTo>
                  <a:lnTo>
                    <a:pt x="848" y="0"/>
                  </a:lnTo>
                  <a:lnTo>
                    <a:pt x="1697" y="486"/>
                  </a:lnTo>
                  <a:lnTo>
                    <a:pt x="1697" y="1915"/>
                  </a:lnTo>
                  <a:lnTo>
                    <a:pt x="1273" y="2159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 userDrawn="1"/>
          </p:nvSpPr>
          <p:spPr bwMode="auto">
            <a:xfrm>
              <a:off x="4248" y="1199"/>
              <a:ext cx="1272" cy="723"/>
            </a:xfrm>
            <a:custGeom>
              <a:avLst/>
              <a:gdLst>
                <a:gd name="T0" fmla="*/ 0 w 1272"/>
                <a:gd name="T1" fmla="*/ 723 h 723"/>
                <a:gd name="T2" fmla="*/ 426 w 1272"/>
                <a:gd name="T3" fmla="*/ 481 h 723"/>
                <a:gd name="T4" fmla="*/ 1272 w 1272"/>
                <a:gd name="T5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2" h="723">
                  <a:moveTo>
                    <a:pt x="0" y="723"/>
                  </a:moveTo>
                  <a:lnTo>
                    <a:pt x="426" y="481"/>
                  </a:lnTo>
                  <a:lnTo>
                    <a:pt x="1272" y="0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 userDrawn="1"/>
          </p:nvSpPr>
          <p:spPr bwMode="auto">
            <a:xfrm>
              <a:off x="2977" y="1199"/>
              <a:ext cx="1271" cy="723"/>
            </a:xfrm>
            <a:prstGeom prst="line">
              <a:avLst/>
            </a:pr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 userDrawn="1"/>
          </p:nvSpPr>
          <p:spPr bwMode="auto">
            <a:xfrm>
              <a:off x="2977" y="3121"/>
              <a:ext cx="2543" cy="712"/>
            </a:xfrm>
            <a:custGeom>
              <a:avLst/>
              <a:gdLst>
                <a:gd name="T0" fmla="*/ 0 w 2543"/>
                <a:gd name="T1" fmla="*/ 0 h 712"/>
                <a:gd name="T2" fmla="*/ 846 w 2543"/>
                <a:gd name="T3" fmla="*/ 475 h 712"/>
                <a:gd name="T4" fmla="*/ 1271 w 2543"/>
                <a:gd name="T5" fmla="*/ 712 h 712"/>
                <a:gd name="T6" fmla="*/ 1696 w 2543"/>
                <a:gd name="T7" fmla="*/ 475 h 712"/>
                <a:gd name="T8" fmla="*/ 2543 w 2543"/>
                <a:gd name="T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3" h="712">
                  <a:moveTo>
                    <a:pt x="0" y="0"/>
                  </a:moveTo>
                  <a:lnTo>
                    <a:pt x="846" y="475"/>
                  </a:lnTo>
                  <a:lnTo>
                    <a:pt x="1271" y="712"/>
                  </a:lnTo>
                  <a:lnTo>
                    <a:pt x="1696" y="475"/>
                  </a:lnTo>
                  <a:lnTo>
                    <a:pt x="2543" y="0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 userDrawn="1"/>
          </p:nvSpPr>
          <p:spPr bwMode="auto">
            <a:xfrm>
              <a:off x="3823" y="2878"/>
              <a:ext cx="850" cy="490"/>
            </a:xfrm>
            <a:custGeom>
              <a:avLst/>
              <a:gdLst>
                <a:gd name="T0" fmla="*/ 425 w 850"/>
                <a:gd name="T1" fmla="*/ 0 h 490"/>
                <a:gd name="T2" fmla="*/ 0 w 850"/>
                <a:gd name="T3" fmla="*/ 243 h 490"/>
                <a:gd name="T4" fmla="*/ 425 w 850"/>
                <a:gd name="T5" fmla="*/ 490 h 490"/>
                <a:gd name="T6" fmla="*/ 850 w 850"/>
                <a:gd name="T7" fmla="*/ 243 h 490"/>
                <a:gd name="T8" fmla="*/ 425 w 850"/>
                <a:gd name="T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490">
                  <a:moveTo>
                    <a:pt x="425" y="0"/>
                  </a:moveTo>
                  <a:lnTo>
                    <a:pt x="0" y="243"/>
                  </a:lnTo>
                  <a:lnTo>
                    <a:pt x="425" y="490"/>
                  </a:lnTo>
                  <a:lnTo>
                    <a:pt x="850" y="243"/>
                  </a:lnTo>
                  <a:lnTo>
                    <a:pt x="425" y="0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860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38" userDrawn="1">
          <p15:clr>
            <a:srgbClr val="FBAE40"/>
          </p15:clr>
        </p15:guide>
        <p15:guide id="5" orient="horz" pos="2546" userDrawn="1">
          <p15:clr>
            <a:srgbClr val="FBAE40"/>
          </p15:clr>
        </p15:guide>
        <p15:guide id="6" orient="horz" pos="2709" userDrawn="1">
          <p15:clr>
            <a:srgbClr val="FBAE40"/>
          </p15:clr>
        </p15:guide>
        <p15:guide id="7" orient="horz" pos="3026" userDrawn="1">
          <p15:clr>
            <a:srgbClr val="FBAE40"/>
          </p15:clr>
        </p15:guide>
        <p15:guide id="9" orient="horz" pos="2019" userDrawn="1">
          <p15:clr>
            <a:srgbClr val="FBAE40"/>
          </p15:clr>
        </p15:guide>
        <p15:guide id="10" orient="horz" pos="1800" userDrawn="1">
          <p15:clr>
            <a:srgbClr val="FBAE40"/>
          </p15:clr>
        </p15:guide>
        <p15:guide id="11" pos="202" userDrawn="1">
          <p15:clr>
            <a:srgbClr val="FBAE40"/>
          </p15:clr>
        </p15:guide>
        <p15:guide id="12" orient="horz" pos="42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 Headline NO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FF5A5E2-A392-4FC6-8925-C28568E65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88E8A57-1EEB-4E3F-B459-965E60377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4A40536-60BB-414D-A1EC-6722037EE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8"/>
            <a:ext cx="8503920" cy="709355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Single or Two Line Headline, with NO Sub-headline. DO NOT Use if You Have a Sub-headline. Arial Bold Size 22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AF075F-0B35-40C8-BB68-0277D5E4D8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0994" y="1283651"/>
            <a:ext cx="4158931" cy="4572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3pPr>
            <a:lvl4pPr marL="54864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 marL="73152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Only Use this Option for Charts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1696D5-0722-4737-AED6-772647BC33A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663440" y="1283651"/>
            <a:ext cx="4159885" cy="4572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3pPr>
            <a:lvl4pPr marL="54864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 marL="73152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Only Use this Option for Charts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4688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3" orient="horz" pos="517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6" pos="622">
          <p15:clr>
            <a:srgbClr val="FBAE40"/>
          </p15:clr>
        </p15:guide>
        <p15:guide id="17" pos="3353" userDrawn="1">
          <p15:clr>
            <a:srgbClr val="FBAE40"/>
          </p15:clr>
        </p15:guide>
        <p15:guide id="18" orient="horz" pos="1241" userDrawn="1">
          <p15:clr>
            <a:srgbClr val="FBAE40"/>
          </p15:clr>
        </p15:guide>
        <p15:guide id="19" orient="horz" pos="3310">
          <p15:clr>
            <a:srgbClr val="FBAE40"/>
          </p15:clr>
        </p15:guide>
        <p15:guide id="20" pos="2822" userDrawn="1">
          <p15:clr>
            <a:srgbClr val="FBAE40"/>
          </p15:clr>
        </p15:guide>
        <p15:guide id="21" pos="2938" userDrawn="1">
          <p15:clr>
            <a:srgbClr val="FBAE40"/>
          </p15:clr>
        </p15:guide>
        <p15:guide id="22" pos="4249" userDrawn="1">
          <p15:clr>
            <a:srgbClr val="FBAE40"/>
          </p15:clr>
        </p15:guide>
        <p15:guide id="23" orient="horz" pos="4244" userDrawn="1">
          <p15:clr>
            <a:srgbClr val="FBAE40"/>
          </p15:clr>
        </p15:guide>
        <p15:guide id="24" pos="151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Sub-Headline NO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84DE5EC-D9C7-40D3-A5E9-79F57A7C2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B184D80-AF6C-475C-9E40-BF9B12CF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B566BB4-ADBF-4562-B6DE-31DE745186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828" y="587551"/>
            <a:ext cx="8503920" cy="283464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MUST USE sub-headline for this master, ONE line only, Georgia size 20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CCECFB-4CFC-4E0C-BF3A-E30258404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9"/>
            <a:ext cx="8503920" cy="324662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Headline ONE Line Only, WITH Sub-title, Arial Bold Size 22</a:t>
            </a:r>
          </a:p>
        </p:txBody>
      </p:sp>
    </p:spTree>
    <p:extLst>
      <p:ext uri="{BB962C8B-B14F-4D97-AF65-F5344CB8AC3E}">
        <p14:creationId xmlns:p14="http://schemas.microsoft.com/office/powerpoint/2010/main" val="38455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3" orient="horz" pos="517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5" orient="horz" pos="424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NO Sub-Headline NO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3B6F-AF24-4692-BD51-CEC644C76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D69FEB-5C22-4917-BB4E-63E759484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2855A9-BEB3-4DE4-87E6-4BC68F32D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8"/>
            <a:ext cx="8503920" cy="709355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Single or Two Line Headline, with NO Sub-headline. DO NOT Use if You Have a Sub-headline. Arial Bold Size 22</a:t>
            </a:r>
          </a:p>
        </p:txBody>
      </p:sp>
    </p:spTree>
    <p:extLst>
      <p:ext uri="{BB962C8B-B14F-4D97-AF65-F5344CB8AC3E}">
        <p14:creationId xmlns:p14="http://schemas.microsoft.com/office/powerpoint/2010/main" val="103928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3" orient="horz" pos="517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5" orient="horz" pos="424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with Logo, Source, &amp; Page 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BB528-73F8-4244-9537-8D2208F0645F}"/>
              </a:ext>
            </a:extLst>
          </p:cNvPr>
          <p:cNvSpPr/>
          <p:nvPr userDrawn="1"/>
        </p:nvSpPr>
        <p:spPr bwMode="white">
          <a:xfrm>
            <a:off x="254000" y="995680"/>
            <a:ext cx="8638480" cy="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77D5F9-AB42-423D-A19B-EF8D19EF8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4EA95C8-7E16-49AD-8FB0-390DC4F1A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58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6" orient="horz" pos="195" userDrawn="1">
          <p15:clr>
            <a:srgbClr val="FBAE40"/>
          </p15:clr>
        </p15:guide>
        <p15:guide id="17" orient="horz" pos="424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per &amp; Article Lis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993" y="1283504"/>
            <a:ext cx="8504238" cy="45711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page should be used for Papers ONLY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E6A74B-FAA3-49BF-A732-F085B994C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85721F0-8A6A-4FFC-B22E-43A40176F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BAC22A8-9429-49CF-8715-282CBDE7AB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8"/>
            <a:ext cx="8503920" cy="709355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List of Papers Page</a:t>
            </a:r>
          </a:p>
        </p:txBody>
      </p:sp>
    </p:spTree>
    <p:extLst>
      <p:ext uri="{BB962C8B-B14F-4D97-AF65-F5344CB8AC3E}">
        <p14:creationId xmlns:p14="http://schemas.microsoft.com/office/powerpoint/2010/main" val="1202708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5" orient="horz" pos="517" userDrawn="1">
          <p15:clr>
            <a:srgbClr val="FBAE40"/>
          </p15:clr>
        </p15:guide>
        <p15:guide id="16" orient="horz" pos="424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0F77C6-219C-4048-A3F2-DB8270C130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0994" y="1283504"/>
            <a:ext cx="8503596" cy="45711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0" indent="0">
              <a:spcAft>
                <a:spcPts val="1200"/>
              </a:spcAft>
              <a:buNone/>
              <a:defRPr sz="800">
                <a:solidFill>
                  <a:schemeClr val="tx1"/>
                </a:solidFill>
              </a:defRPr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This Page should be used for Biographies ONLY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E4C7194-5ECD-4284-A550-29FF8B4FE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B194450-7E7A-48DA-AF87-3C9EB010F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DE8AE8-D884-4D07-9F6A-DFCCFC56B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8"/>
            <a:ext cx="8503920" cy="709355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Biographies Page</a:t>
            </a:r>
          </a:p>
        </p:txBody>
      </p:sp>
    </p:spTree>
    <p:extLst>
      <p:ext uri="{BB962C8B-B14F-4D97-AF65-F5344CB8AC3E}">
        <p14:creationId xmlns:p14="http://schemas.microsoft.com/office/powerpoint/2010/main" val="51764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5" orient="horz" pos="424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 with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6F1887-2A11-486B-A837-31233870F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55D2833-0645-4F4D-BBCF-E56D6610C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FFD12FD-D99D-4A4C-9F39-88872705EC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828" y="587551"/>
            <a:ext cx="8503920" cy="283464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MUST USE sub-headline for this master, ONE line only, Georgia size 20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D9731C7-12C1-466E-B8EC-5B9EF49F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9"/>
            <a:ext cx="8503920" cy="324662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Biographies Page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6DFFDEB-5CDF-4557-A99A-9260BF30A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0994" y="1283504"/>
            <a:ext cx="8503596" cy="45711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0" indent="0">
              <a:spcAft>
                <a:spcPts val="1200"/>
              </a:spcAft>
              <a:buNone/>
              <a:defRPr sz="800">
                <a:solidFill>
                  <a:schemeClr val="tx1"/>
                </a:solidFill>
              </a:defRPr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This Page should be used for Biographies ONLY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2375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517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6" orient="horz" pos="804" userDrawn="1">
          <p15:clr>
            <a:srgbClr val="FBAE40"/>
          </p15:clr>
        </p15:guide>
        <p15:guide id="17" orient="horz" pos="424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6AF60E-40A3-4C07-9EDB-E1331097B5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0993" y="1283504"/>
            <a:ext cx="8504238" cy="45711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8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1200"/>
              </a:spcAft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This Page should be used for Disclosure Slides ONLY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2E87AC-AEDA-4824-94B3-0FCB5881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832A066-0AD1-4DE3-82D9-38D28C66B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189334-5F10-4833-BC78-3842156085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8"/>
            <a:ext cx="8503920" cy="709355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Disclosure Page</a:t>
            </a:r>
          </a:p>
        </p:txBody>
      </p:sp>
    </p:spTree>
    <p:extLst>
      <p:ext uri="{BB962C8B-B14F-4D97-AF65-F5344CB8AC3E}">
        <p14:creationId xmlns:p14="http://schemas.microsoft.com/office/powerpoint/2010/main" val="43306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5" orient="horz" pos="517" userDrawn="1">
          <p15:clr>
            <a:srgbClr val="FBAE40"/>
          </p15:clr>
        </p15:guide>
        <p15:guide id="16" orient="horz" pos="424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PS Table Disclosu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C98613-4092-45D6-8B9F-DC82264466E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0993" y="3341370"/>
            <a:ext cx="8504238" cy="25130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8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1200"/>
              </a:spcAft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This Page should be used for Disclosure Slides that have a table ONLY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86F7D1-6667-42EA-B484-5AC9D0DE5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D2405C-2B72-4318-9F84-98E9D4B96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8F0E0A0-3C63-4A5C-B87F-787B7552D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9"/>
            <a:ext cx="8503920" cy="380902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GIPS Disclosure Table Page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C0FBC20-0D41-49BF-8C7A-826641676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828" y="567056"/>
            <a:ext cx="8503920" cy="416873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MUST USE Sub-headline for this Master, ONE line Only, Georgia Size 11</a:t>
            </a:r>
          </a:p>
          <a:p>
            <a:pPr lvl="0"/>
            <a:r>
              <a:rPr lang="en-US"/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530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58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7" orient="horz" pos="516" userDrawn="1">
          <p15:clr>
            <a:srgbClr val="FBAE40"/>
          </p15:clr>
        </p15:guide>
        <p15:guide id="18" orient="horz" pos="426" userDrawn="1">
          <p15:clr>
            <a:srgbClr val="FBAE40"/>
          </p15:clr>
        </p15:guide>
        <p15:guide id="19" orient="horz" pos="608" userDrawn="1">
          <p15:clr>
            <a:srgbClr val="FBAE40"/>
          </p15:clr>
        </p15:guide>
        <p15:guide id="20" orient="horz" pos="424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PS Disclosure Tex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6C30A57-7ED2-4658-9A8A-8D40C6AA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B0D1104-2E45-4EA8-9C55-CB009FF2C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73C49BF-49BC-4332-A771-77A6AD6FD2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828" y="567056"/>
            <a:ext cx="8503920" cy="416873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MUST USE Sub-headline for this Master, ONE line Only, Georgia Size 11</a:t>
            </a:r>
          </a:p>
          <a:p>
            <a:pPr lvl="0"/>
            <a:r>
              <a:rPr lang="en-US"/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72D73C-DE86-4361-9661-6007E0C078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9"/>
            <a:ext cx="8503920" cy="380902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GIPS Disclosure Text Page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4CE2FBE-79A9-44A9-AC76-EFF3EEF700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0993" y="1283504"/>
            <a:ext cx="8504238" cy="45711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8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1200"/>
              </a:spcAft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This Page should be used for Disclosure Slides ONLY</a:t>
            </a:r>
          </a:p>
        </p:txBody>
      </p:sp>
    </p:spTree>
    <p:extLst>
      <p:ext uri="{BB962C8B-B14F-4D97-AF65-F5344CB8AC3E}">
        <p14:creationId xmlns:p14="http://schemas.microsoft.com/office/powerpoint/2010/main" val="4021730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7" orient="horz" pos="516" userDrawn="1">
          <p15:clr>
            <a:srgbClr val="FBAE40"/>
          </p15:clr>
        </p15:guide>
        <p15:guide id="18" orient="horz" pos="426" userDrawn="1">
          <p15:clr>
            <a:srgbClr val="FBAE40"/>
          </p15:clr>
        </p15:guide>
        <p15:guide id="19" orient="horz" pos="608" userDrawn="1">
          <p15:clr>
            <a:srgbClr val="FBAE40"/>
          </p15:clr>
        </p15:guide>
        <p15:guide id="20" orient="horz" pos="424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ck Out 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white">
          <a:xfrm>
            <a:off x="254000" y="995680"/>
            <a:ext cx="8638480" cy="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19088" y="1640900"/>
            <a:ext cx="4344987" cy="1286484"/>
          </a:xfrm>
        </p:spPr>
        <p:txBody>
          <a:bodyPr anchor="b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Title, Arial Bold Size 24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88" y="2979639"/>
            <a:ext cx="4344987" cy="529012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10000"/>
              </a:lnSpc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Sub-Title if Needed, Arial Size 18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19088" y="3842434"/>
            <a:ext cx="4344987" cy="290512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Presenter Name, Arial Bold Size 12 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9088" y="4604246"/>
            <a:ext cx="4344987" cy="290512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Date, Arial Bold Size 12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19088" y="4101599"/>
            <a:ext cx="4344987" cy="290512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Presenter Title if Needed, Arial Size 12</a:t>
            </a:r>
          </a:p>
        </p:txBody>
      </p:sp>
      <p:sp>
        <p:nvSpPr>
          <p:cNvPr id="30" name="Rectangle 29"/>
          <p:cNvSpPr/>
          <p:nvPr/>
        </p:nvSpPr>
        <p:spPr bwMode="white">
          <a:xfrm>
            <a:off x="270744" y="6042071"/>
            <a:ext cx="536380" cy="506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8" name="Group 1">
            <a:extLst>
              <a:ext uri="{FF2B5EF4-FFF2-40B4-BE49-F238E27FC236}">
                <a16:creationId xmlns:a16="http://schemas.microsoft.com/office/drawing/2014/main" id="{3C6E4582-4D53-46C3-BE02-F732F78E0E0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21515" y="5713912"/>
            <a:ext cx="822752" cy="822754"/>
            <a:chOff x="3184525" y="1914525"/>
            <a:chExt cx="3746500" cy="3746500"/>
          </a:xfrm>
          <a:solidFill>
            <a:schemeClr val="bg2"/>
          </a:solidFill>
        </p:grpSpPr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F249B538-1C1E-4679-983F-7454CCE84F8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589338" y="3376613"/>
              <a:ext cx="731837" cy="742950"/>
            </a:xfrm>
            <a:custGeom>
              <a:avLst/>
              <a:gdLst>
                <a:gd name="T0" fmla="*/ 781 w 2032"/>
                <a:gd name="T1" fmla="*/ 0 h 2063"/>
                <a:gd name="T2" fmla="*/ 0 w 2032"/>
                <a:gd name="T3" fmla="*/ 2062 h 2063"/>
                <a:gd name="T4" fmla="*/ 500 w 2032"/>
                <a:gd name="T5" fmla="*/ 2062 h 2063"/>
                <a:gd name="T6" fmla="*/ 593 w 2032"/>
                <a:gd name="T7" fmla="*/ 1749 h 2063"/>
                <a:gd name="T8" fmla="*/ 1437 w 2032"/>
                <a:gd name="T9" fmla="*/ 1749 h 2063"/>
                <a:gd name="T10" fmla="*/ 1531 w 2032"/>
                <a:gd name="T11" fmla="*/ 2062 h 2063"/>
                <a:gd name="T12" fmla="*/ 2031 w 2032"/>
                <a:gd name="T13" fmla="*/ 2062 h 2063"/>
                <a:gd name="T14" fmla="*/ 1250 w 2032"/>
                <a:gd name="T15" fmla="*/ 0 h 2063"/>
                <a:gd name="T16" fmla="*/ 781 w 2032"/>
                <a:gd name="T17" fmla="*/ 0 h 2063"/>
                <a:gd name="T18" fmla="*/ 750 w 2032"/>
                <a:gd name="T19" fmla="*/ 1343 h 2063"/>
                <a:gd name="T20" fmla="*/ 1031 w 2032"/>
                <a:gd name="T21" fmla="*/ 594 h 2063"/>
                <a:gd name="T22" fmla="*/ 1281 w 2032"/>
                <a:gd name="T23" fmla="*/ 1343 h 2063"/>
                <a:gd name="T24" fmla="*/ 750 w 2032"/>
                <a:gd name="T25" fmla="*/ 1343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2" h="2063">
                  <a:moveTo>
                    <a:pt x="781" y="0"/>
                  </a:moveTo>
                  <a:lnTo>
                    <a:pt x="0" y="2062"/>
                  </a:lnTo>
                  <a:lnTo>
                    <a:pt x="500" y="2062"/>
                  </a:lnTo>
                  <a:lnTo>
                    <a:pt x="593" y="1749"/>
                  </a:lnTo>
                  <a:lnTo>
                    <a:pt x="1437" y="1749"/>
                  </a:lnTo>
                  <a:lnTo>
                    <a:pt x="1531" y="2062"/>
                  </a:lnTo>
                  <a:lnTo>
                    <a:pt x="2031" y="2062"/>
                  </a:lnTo>
                  <a:lnTo>
                    <a:pt x="1250" y="0"/>
                  </a:lnTo>
                  <a:lnTo>
                    <a:pt x="781" y="0"/>
                  </a:lnTo>
                  <a:close/>
                  <a:moveTo>
                    <a:pt x="750" y="1343"/>
                  </a:moveTo>
                  <a:lnTo>
                    <a:pt x="1031" y="594"/>
                  </a:lnTo>
                  <a:lnTo>
                    <a:pt x="1281" y="1343"/>
                  </a:lnTo>
                  <a:lnTo>
                    <a:pt x="750" y="13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0" name="Freeform 2">
              <a:extLst>
                <a:ext uri="{FF2B5EF4-FFF2-40B4-BE49-F238E27FC236}">
                  <a16:creationId xmlns:a16="http://schemas.microsoft.com/office/drawing/2014/main" id="{EFBB9786-1643-40A8-B7F7-54161D277408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3184525" y="1914525"/>
              <a:ext cx="3746500" cy="3746500"/>
            </a:xfrm>
            <a:custGeom>
              <a:avLst/>
              <a:gdLst>
                <a:gd name="T0" fmla="*/ 5188 w 10407"/>
                <a:gd name="T1" fmla="*/ 0 h 10407"/>
                <a:gd name="T2" fmla="*/ 5188 w 10407"/>
                <a:gd name="T3" fmla="*/ 0 h 10407"/>
                <a:gd name="T4" fmla="*/ 0 w 10407"/>
                <a:gd name="T5" fmla="*/ 5218 h 10407"/>
                <a:gd name="T6" fmla="*/ 5188 w 10407"/>
                <a:gd name="T7" fmla="*/ 10406 h 10407"/>
                <a:gd name="T8" fmla="*/ 10406 w 10407"/>
                <a:gd name="T9" fmla="*/ 5218 h 10407"/>
                <a:gd name="T10" fmla="*/ 5188 w 10407"/>
                <a:gd name="T11" fmla="*/ 0 h 10407"/>
                <a:gd name="T12" fmla="*/ 5188 w 10407"/>
                <a:gd name="T13" fmla="*/ 10031 h 10407"/>
                <a:gd name="T14" fmla="*/ 5188 w 10407"/>
                <a:gd name="T15" fmla="*/ 10031 h 10407"/>
                <a:gd name="T16" fmla="*/ 376 w 10407"/>
                <a:gd name="T17" fmla="*/ 5218 h 10407"/>
                <a:gd name="T18" fmla="*/ 5188 w 10407"/>
                <a:gd name="T19" fmla="*/ 376 h 10407"/>
                <a:gd name="T20" fmla="*/ 10031 w 10407"/>
                <a:gd name="T21" fmla="*/ 5218 h 10407"/>
                <a:gd name="T22" fmla="*/ 5188 w 10407"/>
                <a:gd name="T23" fmla="*/ 10031 h 10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07" h="10407">
                  <a:moveTo>
                    <a:pt x="5188" y="0"/>
                  </a:moveTo>
                  <a:lnTo>
                    <a:pt x="5188" y="0"/>
                  </a:lnTo>
                  <a:cubicBezTo>
                    <a:pt x="2344" y="0"/>
                    <a:pt x="0" y="2344"/>
                    <a:pt x="0" y="5218"/>
                  </a:cubicBezTo>
                  <a:cubicBezTo>
                    <a:pt x="0" y="8062"/>
                    <a:pt x="2344" y="10406"/>
                    <a:pt x="5188" y="10406"/>
                  </a:cubicBezTo>
                  <a:cubicBezTo>
                    <a:pt x="8062" y="10406"/>
                    <a:pt x="10406" y="8062"/>
                    <a:pt x="10406" y="5218"/>
                  </a:cubicBezTo>
                  <a:cubicBezTo>
                    <a:pt x="10406" y="2344"/>
                    <a:pt x="8062" y="0"/>
                    <a:pt x="5188" y="0"/>
                  </a:cubicBezTo>
                  <a:close/>
                  <a:moveTo>
                    <a:pt x="5188" y="10031"/>
                  </a:moveTo>
                  <a:lnTo>
                    <a:pt x="5188" y="10031"/>
                  </a:lnTo>
                  <a:cubicBezTo>
                    <a:pt x="2532" y="10031"/>
                    <a:pt x="376" y="7875"/>
                    <a:pt x="376" y="5218"/>
                  </a:cubicBezTo>
                  <a:cubicBezTo>
                    <a:pt x="376" y="2563"/>
                    <a:pt x="2532" y="376"/>
                    <a:pt x="5188" y="376"/>
                  </a:cubicBezTo>
                  <a:cubicBezTo>
                    <a:pt x="7875" y="376"/>
                    <a:pt x="10031" y="2563"/>
                    <a:pt x="10031" y="5218"/>
                  </a:cubicBezTo>
                  <a:cubicBezTo>
                    <a:pt x="10031" y="7875"/>
                    <a:pt x="7875" y="10031"/>
                    <a:pt x="5188" y="1003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Freeform 3">
              <a:extLst>
                <a:ext uri="{FF2B5EF4-FFF2-40B4-BE49-F238E27FC236}">
                  <a16:creationId xmlns:a16="http://schemas.microsoft.com/office/drawing/2014/main" id="{7A563642-F0C5-41CD-96AE-64F6D7BED3E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873750" y="3376613"/>
              <a:ext cx="619125" cy="742950"/>
            </a:xfrm>
            <a:custGeom>
              <a:avLst/>
              <a:gdLst>
                <a:gd name="T0" fmla="*/ 1250 w 1720"/>
                <a:gd name="T1" fmla="*/ 1280 h 2063"/>
                <a:gd name="T2" fmla="*/ 1250 w 1720"/>
                <a:gd name="T3" fmla="*/ 1280 h 2063"/>
                <a:gd name="T4" fmla="*/ 1282 w 1720"/>
                <a:gd name="T5" fmla="*/ 1280 h 2063"/>
                <a:gd name="T6" fmla="*/ 1657 w 1720"/>
                <a:gd name="T7" fmla="*/ 687 h 2063"/>
                <a:gd name="T8" fmla="*/ 1000 w 1720"/>
                <a:gd name="T9" fmla="*/ 0 h 2063"/>
                <a:gd name="T10" fmla="*/ 0 w 1720"/>
                <a:gd name="T11" fmla="*/ 0 h 2063"/>
                <a:gd name="T12" fmla="*/ 0 w 1720"/>
                <a:gd name="T13" fmla="*/ 2062 h 2063"/>
                <a:gd name="T14" fmla="*/ 469 w 1720"/>
                <a:gd name="T15" fmla="*/ 2062 h 2063"/>
                <a:gd name="T16" fmla="*/ 469 w 1720"/>
                <a:gd name="T17" fmla="*/ 1343 h 2063"/>
                <a:gd name="T18" fmla="*/ 782 w 1720"/>
                <a:gd name="T19" fmla="*/ 1343 h 2063"/>
                <a:gd name="T20" fmla="*/ 1188 w 1720"/>
                <a:gd name="T21" fmla="*/ 2062 h 2063"/>
                <a:gd name="T22" fmla="*/ 1719 w 1720"/>
                <a:gd name="T23" fmla="*/ 2062 h 2063"/>
                <a:gd name="T24" fmla="*/ 1250 w 1720"/>
                <a:gd name="T25" fmla="*/ 1280 h 2063"/>
                <a:gd name="T26" fmla="*/ 938 w 1720"/>
                <a:gd name="T27" fmla="*/ 938 h 2063"/>
                <a:gd name="T28" fmla="*/ 938 w 1720"/>
                <a:gd name="T29" fmla="*/ 938 h 2063"/>
                <a:gd name="T30" fmla="*/ 469 w 1720"/>
                <a:gd name="T31" fmla="*/ 938 h 2063"/>
                <a:gd name="T32" fmla="*/ 469 w 1720"/>
                <a:gd name="T33" fmla="*/ 406 h 2063"/>
                <a:gd name="T34" fmla="*/ 938 w 1720"/>
                <a:gd name="T35" fmla="*/ 406 h 2063"/>
                <a:gd name="T36" fmla="*/ 1219 w 1720"/>
                <a:gd name="T37" fmla="*/ 687 h 2063"/>
                <a:gd name="T38" fmla="*/ 938 w 1720"/>
                <a:gd name="T39" fmla="*/ 938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0" h="2063">
                  <a:moveTo>
                    <a:pt x="1250" y="1280"/>
                  </a:moveTo>
                  <a:lnTo>
                    <a:pt x="1250" y="1280"/>
                  </a:lnTo>
                  <a:cubicBezTo>
                    <a:pt x="1282" y="1280"/>
                    <a:pt x="1282" y="1280"/>
                    <a:pt x="1282" y="1280"/>
                  </a:cubicBezTo>
                  <a:cubicBezTo>
                    <a:pt x="1500" y="1155"/>
                    <a:pt x="1657" y="938"/>
                    <a:pt x="1657" y="687"/>
                  </a:cubicBezTo>
                  <a:cubicBezTo>
                    <a:pt x="1657" y="313"/>
                    <a:pt x="1375" y="0"/>
                    <a:pt x="1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469" y="2062"/>
                    <a:pt x="469" y="2062"/>
                    <a:pt x="469" y="2062"/>
                  </a:cubicBezTo>
                  <a:cubicBezTo>
                    <a:pt x="469" y="1343"/>
                    <a:pt x="469" y="1343"/>
                    <a:pt x="469" y="1343"/>
                  </a:cubicBezTo>
                  <a:cubicBezTo>
                    <a:pt x="782" y="1343"/>
                    <a:pt x="782" y="1343"/>
                    <a:pt x="782" y="1343"/>
                  </a:cubicBezTo>
                  <a:cubicBezTo>
                    <a:pt x="1188" y="2062"/>
                    <a:pt x="1188" y="2062"/>
                    <a:pt x="1188" y="2062"/>
                  </a:cubicBezTo>
                  <a:cubicBezTo>
                    <a:pt x="1719" y="2062"/>
                    <a:pt x="1719" y="2062"/>
                    <a:pt x="1719" y="2062"/>
                  </a:cubicBezTo>
                  <a:lnTo>
                    <a:pt x="1250" y="1280"/>
                  </a:lnTo>
                  <a:close/>
                  <a:moveTo>
                    <a:pt x="938" y="938"/>
                  </a:moveTo>
                  <a:lnTo>
                    <a:pt x="938" y="938"/>
                  </a:lnTo>
                  <a:cubicBezTo>
                    <a:pt x="469" y="938"/>
                    <a:pt x="469" y="938"/>
                    <a:pt x="469" y="938"/>
                  </a:cubicBezTo>
                  <a:cubicBezTo>
                    <a:pt x="469" y="406"/>
                    <a:pt x="469" y="406"/>
                    <a:pt x="469" y="406"/>
                  </a:cubicBezTo>
                  <a:cubicBezTo>
                    <a:pt x="938" y="406"/>
                    <a:pt x="938" y="406"/>
                    <a:pt x="938" y="406"/>
                  </a:cubicBezTo>
                  <a:cubicBezTo>
                    <a:pt x="1094" y="406"/>
                    <a:pt x="1219" y="531"/>
                    <a:pt x="1219" y="687"/>
                  </a:cubicBezTo>
                  <a:cubicBezTo>
                    <a:pt x="1219" y="813"/>
                    <a:pt x="1094" y="938"/>
                    <a:pt x="938" y="9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2" name="Freeform 4">
              <a:extLst>
                <a:ext uri="{FF2B5EF4-FFF2-40B4-BE49-F238E27FC236}">
                  <a16:creationId xmlns:a16="http://schemas.microsoft.com/office/drawing/2014/main" id="{FCA7799F-0BF2-4EE4-8DB4-69E0E687D06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433888" y="3128963"/>
              <a:ext cx="1238250" cy="1619250"/>
            </a:xfrm>
            <a:custGeom>
              <a:avLst/>
              <a:gdLst>
                <a:gd name="T0" fmla="*/ 2906 w 3438"/>
                <a:gd name="T1" fmla="*/ 4092 h 4500"/>
                <a:gd name="T2" fmla="*/ 2906 w 3438"/>
                <a:gd name="T3" fmla="*/ 4092 h 4500"/>
                <a:gd name="T4" fmla="*/ 1250 w 3438"/>
                <a:gd name="T5" fmla="*/ 3717 h 4500"/>
                <a:gd name="T6" fmla="*/ 2281 w 3438"/>
                <a:gd name="T7" fmla="*/ 3280 h 4500"/>
                <a:gd name="T8" fmla="*/ 3406 w 3438"/>
                <a:gd name="T9" fmla="*/ 1687 h 4500"/>
                <a:gd name="T10" fmla="*/ 1688 w 3438"/>
                <a:gd name="T11" fmla="*/ 0 h 4500"/>
                <a:gd name="T12" fmla="*/ 0 w 3438"/>
                <a:gd name="T13" fmla="*/ 1687 h 4500"/>
                <a:gd name="T14" fmla="*/ 1625 w 3438"/>
                <a:gd name="T15" fmla="*/ 3405 h 4500"/>
                <a:gd name="T16" fmla="*/ 1000 w 3438"/>
                <a:gd name="T17" fmla="*/ 3655 h 4500"/>
                <a:gd name="T18" fmla="*/ 563 w 3438"/>
                <a:gd name="T19" fmla="*/ 3592 h 4500"/>
                <a:gd name="T20" fmla="*/ 344 w 3438"/>
                <a:gd name="T21" fmla="*/ 3717 h 4500"/>
                <a:gd name="T22" fmla="*/ 500 w 3438"/>
                <a:gd name="T23" fmla="*/ 4155 h 4500"/>
                <a:gd name="T24" fmla="*/ 750 w 3438"/>
                <a:gd name="T25" fmla="*/ 4030 h 4500"/>
                <a:gd name="T26" fmla="*/ 2593 w 3438"/>
                <a:gd name="T27" fmla="*/ 4467 h 4500"/>
                <a:gd name="T28" fmla="*/ 3437 w 3438"/>
                <a:gd name="T29" fmla="*/ 4030 h 4500"/>
                <a:gd name="T30" fmla="*/ 3406 w 3438"/>
                <a:gd name="T31" fmla="*/ 3967 h 4500"/>
                <a:gd name="T32" fmla="*/ 2906 w 3438"/>
                <a:gd name="T33" fmla="*/ 4092 h 4500"/>
                <a:gd name="T34" fmla="*/ 625 w 3438"/>
                <a:gd name="T35" fmla="*/ 1687 h 4500"/>
                <a:gd name="T36" fmla="*/ 625 w 3438"/>
                <a:gd name="T37" fmla="*/ 1687 h 4500"/>
                <a:gd name="T38" fmla="*/ 1688 w 3438"/>
                <a:gd name="T39" fmla="*/ 125 h 4500"/>
                <a:gd name="T40" fmla="*/ 2781 w 3438"/>
                <a:gd name="T41" fmla="*/ 1687 h 4500"/>
                <a:gd name="T42" fmla="*/ 1688 w 3438"/>
                <a:gd name="T43" fmla="*/ 3249 h 4500"/>
                <a:gd name="T44" fmla="*/ 625 w 3438"/>
                <a:gd name="T45" fmla="*/ 1687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38" h="4500">
                  <a:moveTo>
                    <a:pt x="2906" y="4092"/>
                  </a:moveTo>
                  <a:lnTo>
                    <a:pt x="2906" y="4092"/>
                  </a:lnTo>
                  <a:cubicBezTo>
                    <a:pt x="2656" y="4061"/>
                    <a:pt x="1250" y="3717"/>
                    <a:pt x="1250" y="3717"/>
                  </a:cubicBezTo>
                  <a:cubicBezTo>
                    <a:pt x="1250" y="3717"/>
                    <a:pt x="1657" y="3561"/>
                    <a:pt x="2281" y="3280"/>
                  </a:cubicBezTo>
                  <a:cubicBezTo>
                    <a:pt x="2906" y="2999"/>
                    <a:pt x="3406" y="2405"/>
                    <a:pt x="3406" y="1687"/>
                  </a:cubicBezTo>
                  <a:cubicBezTo>
                    <a:pt x="3406" y="750"/>
                    <a:pt x="2624" y="0"/>
                    <a:pt x="1688" y="0"/>
                  </a:cubicBezTo>
                  <a:cubicBezTo>
                    <a:pt x="750" y="0"/>
                    <a:pt x="0" y="750"/>
                    <a:pt x="0" y="1687"/>
                  </a:cubicBezTo>
                  <a:cubicBezTo>
                    <a:pt x="0" y="2592"/>
                    <a:pt x="719" y="3342"/>
                    <a:pt x="1625" y="3405"/>
                  </a:cubicBezTo>
                  <a:cubicBezTo>
                    <a:pt x="1000" y="3655"/>
                    <a:pt x="1000" y="3655"/>
                    <a:pt x="1000" y="3655"/>
                  </a:cubicBezTo>
                  <a:cubicBezTo>
                    <a:pt x="907" y="3655"/>
                    <a:pt x="688" y="3592"/>
                    <a:pt x="563" y="3592"/>
                  </a:cubicBezTo>
                  <a:cubicBezTo>
                    <a:pt x="406" y="3592"/>
                    <a:pt x="344" y="3624"/>
                    <a:pt x="344" y="3717"/>
                  </a:cubicBezTo>
                  <a:cubicBezTo>
                    <a:pt x="344" y="3842"/>
                    <a:pt x="438" y="4155"/>
                    <a:pt x="500" y="4155"/>
                  </a:cubicBezTo>
                  <a:cubicBezTo>
                    <a:pt x="532" y="4155"/>
                    <a:pt x="625" y="4092"/>
                    <a:pt x="750" y="4030"/>
                  </a:cubicBezTo>
                  <a:cubicBezTo>
                    <a:pt x="1125" y="4124"/>
                    <a:pt x="2187" y="4436"/>
                    <a:pt x="2593" y="4467"/>
                  </a:cubicBezTo>
                  <a:cubicBezTo>
                    <a:pt x="2906" y="4499"/>
                    <a:pt x="3218" y="4280"/>
                    <a:pt x="3437" y="4030"/>
                  </a:cubicBezTo>
                  <a:cubicBezTo>
                    <a:pt x="3406" y="3967"/>
                    <a:pt x="3406" y="3967"/>
                    <a:pt x="3406" y="3967"/>
                  </a:cubicBezTo>
                  <a:cubicBezTo>
                    <a:pt x="3343" y="3999"/>
                    <a:pt x="3187" y="4092"/>
                    <a:pt x="2906" y="4092"/>
                  </a:cubicBezTo>
                  <a:close/>
                  <a:moveTo>
                    <a:pt x="625" y="1687"/>
                  </a:moveTo>
                  <a:lnTo>
                    <a:pt x="625" y="1687"/>
                  </a:lnTo>
                  <a:cubicBezTo>
                    <a:pt x="625" y="843"/>
                    <a:pt x="1032" y="125"/>
                    <a:pt x="1688" y="125"/>
                  </a:cubicBezTo>
                  <a:cubicBezTo>
                    <a:pt x="2343" y="125"/>
                    <a:pt x="2781" y="843"/>
                    <a:pt x="2781" y="1687"/>
                  </a:cubicBezTo>
                  <a:cubicBezTo>
                    <a:pt x="2781" y="2561"/>
                    <a:pt x="2312" y="3249"/>
                    <a:pt x="1688" y="3249"/>
                  </a:cubicBezTo>
                  <a:cubicBezTo>
                    <a:pt x="1032" y="3249"/>
                    <a:pt x="625" y="2561"/>
                    <a:pt x="625" y="16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4">
            <a:extLst>
              <a:ext uri="{FF2B5EF4-FFF2-40B4-BE49-F238E27FC236}">
                <a16:creationId xmlns:a16="http://schemas.microsoft.com/office/drawing/2014/main" id="{2601D811-E345-4FC3-8FDC-A785AC5D8B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912578" y="326361"/>
            <a:ext cx="3654476" cy="6205279"/>
            <a:chOff x="2977" y="1"/>
            <a:chExt cx="2543" cy="4318"/>
          </a:xfrm>
        </p:grpSpPr>
        <p:sp>
          <p:nvSpPr>
            <p:cNvPr id="104" name="Line 5">
              <a:extLst>
                <a:ext uri="{FF2B5EF4-FFF2-40B4-BE49-F238E27FC236}">
                  <a16:creationId xmlns:a16="http://schemas.microsoft.com/office/drawing/2014/main" id="{C1B844AE-5BE2-4AB6-B055-72CEB68B841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73" y="1679"/>
              <a:ext cx="424" cy="23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6">
              <a:extLst>
                <a:ext uri="{FF2B5EF4-FFF2-40B4-BE49-F238E27FC236}">
                  <a16:creationId xmlns:a16="http://schemas.microsoft.com/office/drawing/2014/main" id="{48A20418-022B-404B-88B3-5FE7C5C64B2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73" y="724"/>
              <a:ext cx="0" cy="95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210490F8-C979-4406-AB37-F4B8B885C13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4673" y="2404"/>
              <a:ext cx="424" cy="23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8928D225-4C01-451B-8362-EB35A4A3F4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" y="2641"/>
              <a:ext cx="424" cy="1192"/>
            </a:xfrm>
            <a:custGeom>
              <a:avLst/>
              <a:gdLst>
                <a:gd name="T0" fmla="*/ 0 w 424"/>
                <a:gd name="T1" fmla="*/ 0 h 1192"/>
                <a:gd name="T2" fmla="*/ 0 w 424"/>
                <a:gd name="T3" fmla="*/ 955 h 1192"/>
                <a:gd name="T4" fmla="*/ 424 w 424"/>
                <a:gd name="T5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1192">
                  <a:moveTo>
                    <a:pt x="0" y="0"/>
                  </a:moveTo>
                  <a:lnTo>
                    <a:pt x="0" y="955"/>
                  </a:lnTo>
                  <a:lnTo>
                    <a:pt x="424" y="1192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Line 9">
              <a:extLst>
                <a:ext uri="{FF2B5EF4-FFF2-40B4-BE49-F238E27FC236}">
                  <a16:creationId xmlns:a16="http://schemas.microsoft.com/office/drawing/2014/main" id="{C8C4D0D7-72E5-4F87-AE12-643912DC02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400" y="1679"/>
              <a:ext cx="423" cy="23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Line 10">
              <a:extLst>
                <a:ext uri="{FF2B5EF4-FFF2-40B4-BE49-F238E27FC236}">
                  <a16:creationId xmlns:a16="http://schemas.microsoft.com/office/drawing/2014/main" id="{7218CBE7-22CC-48C9-BDA2-E4838A1022F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823" y="724"/>
              <a:ext cx="0" cy="95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BCA6BB01-7F2B-4013-9041-B9EA9DDFE5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3" y="487"/>
              <a:ext cx="850" cy="237"/>
            </a:xfrm>
            <a:custGeom>
              <a:avLst/>
              <a:gdLst>
                <a:gd name="T0" fmla="*/ 0 w 850"/>
                <a:gd name="T1" fmla="*/ 237 h 237"/>
                <a:gd name="T2" fmla="*/ 425 w 850"/>
                <a:gd name="T3" fmla="*/ 0 h 237"/>
                <a:gd name="T4" fmla="*/ 850 w 850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0" h="237">
                  <a:moveTo>
                    <a:pt x="0" y="237"/>
                  </a:moveTo>
                  <a:lnTo>
                    <a:pt x="425" y="0"/>
                  </a:lnTo>
                  <a:lnTo>
                    <a:pt x="850" y="237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F32AEE2E-01C6-46B6-A0E4-B1A65BC2CAC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4673" y="487"/>
              <a:ext cx="424" cy="23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13">
              <a:extLst>
                <a:ext uri="{FF2B5EF4-FFF2-40B4-BE49-F238E27FC236}">
                  <a16:creationId xmlns:a16="http://schemas.microsoft.com/office/drawing/2014/main" id="{4E09C29A-FD00-434A-9C77-01CD61AAD5C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400" y="487"/>
              <a:ext cx="423" cy="23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2328A731-BDAC-4EA7-B1C0-619BE824DB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3" y="952"/>
              <a:ext cx="850" cy="491"/>
            </a:xfrm>
            <a:custGeom>
              <a:avLst/>
              <a:gdLst>
                <a:gd name="T0" fmla="*/ 425 w 850"/>
                <a:gd name="T1" fmla="*/ 491 h 491"/>
                <a:gd name="T2" fmla="*/ 0 w 850"/>
                <a:gd name="T3" fmla="*/ 247 h 491"/>
                <a:gd name="T4" fmla="*/ 425 w 850"/>
                <a:gd name="T5" fmla="*/ 0 h 491"/>
                <a:gd name="T6" fmla="*/ 850 w 850"/>
                <a:gd name="T7" fmla="*/ 247 h 491"/>
                <a:gd name="T8" fmla="*/ 425 w 850"/>
                <a:gd name="T9" fmla="*/ 491 h 491"/>
                <a:gd name="T10" fmla="*/ 425 w 850"/>
                <a:gd name="T11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0" h="491">
                  <a:moveTo>
                    <a:pt x="425" y="491"/>
                  </a:moveTo>
                  <a:lnTo>
                    <a:pt x="0" y="247"/>
                  </a:lnTo>
                  <a:lnTo>
                    <a:pt x="425" y="0"/>
                  </a:lnTo>
                  <a:lnTo>
                    <a:pt x="850" y="247"/>
                  </a:lnTo>
                  <a:lnTo>
                    <a:pt x="425" y="491"/>
                  </a:lnTo>
                  <a:lnTo>
                    <a:pt x="425" y="491"/>
                  </a:lnTo>
                  <a:close/>
                </a:path>
              </a:pathLst>
            </a:custGeom>
            <a:noFill/>
            <a:ln w="12700">
              <a:solidFill>
                <a:srgbClr val="009FD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15">
              <a:extLst>
                <a:ext uri="{FF2B5EF4-FFF2-40B4-BE49-F238E27FC236}">
                  <a16:creationId xmlns:a16="http://schemas.microsoft.com/office/drawing/2014/main" id="{303109FE-D3E1-4F7C-890C-592CEDE5588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3400" y="2404"/>
              <a:ext cx="423" cy="23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31B8B355-DA13-4B17-8DDD-A791A94426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0" y="2641"/>
              <a:ext cx="423" cy="1192"/>
            </a:xfrm>
            <a:custGeom>
              <a:avLst/>
              <a:gdLst>
                <a:gd name="T0" fmla="*/ 423 w 423"/>
                <a:gd name="T1" fmla="*/ 0 h 1192"/>
                <a:gd name="T2" fmla="*/ 423 w 423"/>
                <a:gd name="T3" fmla="*/ 955 h 1192"/>
                <a:gd name="T4" fmla="*/ 0 w 423"/>
                <a:gd name="T5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" h="1192">
                  <a:moveTo>
                    <a:pt x="423" y="0"/>
                  </a:moveTo>
                  <a:lnTo>
                    <a:pt x="423" y="955"/>
                  </a:lnTo>
                  <a:lnTo>
                    <a:pt x="0" y="1192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17">
              <a:extLst>
                <a:ext uri="{FF2B5EF4-FFF2-40B4-BE49-F238E27FC236}">
                  <a16:creationId xmlns:a16="http://schemas.microsoft.com/office/drawing/2014/main" id="{F024B7C0-6FF6-40FA-BB9B-D9CD2C40A61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248" y="2160"/>
              <a:ext cx="425" cy="23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Line 18">
              <a:extLst>
                <a:ext uri="{FF2B5EF4-FFF2-40B4-BE49-F238E27FC236}">
                  <a16:creationId xmlns:a16="http://schemas.microsoft.com/office/drawing/2014/main" id="{7FB6D7E7-30CA-453C-9FF2-57615AFD35B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3823" y="2160"/>
              <a:ext cx="425" cy="23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41F18D80-0370-452C-A97C-F228D5D181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8" y="724"/>
              <a:ext cx="1272" cy="2397"/>
            </a:xfrm>
            <a:custGeom>
              <a:avLst/>
              <a:gdLst>
                <a:gd name="T0" fmla="*/ 0 w 1272"/>
                <a:gd name="T1" fmla="*/ 1674 h 2397"/>
                <a:gd name="T2" fmla="*/ 1272 w 1272"/>
                <a:gd name="T3" fmla="*/ 2397 h 2397"/>
                <a:gd name="T4" fmla="*/ 1272 w 1272"/>
                <a:gd name="T5" fmla="*/ 475 h 2397"/>
                <a:gd name="T6" fmla="*/ 425 w 1272"/>
                <a:gd name="T7" fmla="*/ 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2" h="2397">
                  <a:moveTo>
                    <a:pt x="0" y="1674"/>
                  </a:moveTo>
                  <a:lnTo>
                    <a:pt x="1272" y="2397"/>
                  </a:lnTo>
                  <a:lnTo>
                    <a:pt x="1272" y="475"/>
                  </a:lnTo>
                  <a:lnTo>
                    <a:pt x="425" y="0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4E9AA013-4B6C-4289-902D-FF3E535514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0" y="2160"/>
              <a:ext cx="1697" cy="2159"/>
            </a:xfrm>
            <a:custGeom>
              <a:avLst/>
              <a:gdLst>
                <a:gd name="T0" fmla="*/ 423 w 1697"/>
                <a:gd name="T1" fmla="*/ 0 h 2159"/>
                <a:gd name="T2" fmla="*/ 0 w 1697"/>
                <a:gd name="T3" fmla="*/ 244 h 2159"/>
                <a:gd name="T4" fmla="*/ 0 w 1697"/>
                <a:gd name="T5" fmla="*/ 1673 h 2159"/>
                <a:gd name="T6" fmla="*/ 848 w 1697"/>
                <a:gd name="T7" fmla="*/ 2159 h 2159"/>
                <a:gd name="T8" fmla="*/ 1697 w 1697"/>
                <a:gd name="T9" fmla="*/ 1673 h 2159"/>
                <a:gd name="T10" fmla="*/ 1697 w 1697"/>
                <a:gd name="T11" fmla="*/ 244 h 2159"/>
                <a:gd name="T12" fmla="*/ 1273 w 1697"/>
                <a:gd name="T13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7" h="2159">
                  <a:moveTo>
                    <a:pt x="423" y="0"/>
                  </a:moveTo>
                  <a:lnTo>
                    <a:pt x="0" y="244"/>
                  </a:lnTo>
                  <a:lnTo>
                    <a:pt x="0" y="1673"/>
                  </a:lnTo>
                  <a:lnTo>
                    <a:pt x="848" y="2159"/>
                  </a:lnTo>
                  <a:lnTo>
                    <a:pt x="1697" y="1673"/>
                  </a:lnTo>
                  <a:lnTo>
                    <a:pt x="1697" y="244"/>
                  </a:lnTo>
                  <a:lnTo>
                    <a:pt x="1273" y="0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30CD86B8-88A9-44DC-B3AD-67FD41E32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7" y="724"/>
              <a:ext cx="1271" cy="2397"/>
            </a:xfrm>
            <a:custGeom>
              <a:avLst/>
              <a:gdLst>
                <a:gd name="T0" fmla="*/ 846 w 1271"/>
                <a:gd name="T1" fmla="*/ 0 h 2397"/>
                <a:gd name="T2" fmla="*/ 0 w 1271"/>
                <a:gd name="T3" fmla="*/ 475 h 2397"/>
                <a:gd name="T4" fmla="*/ 0 w 1271"/>
                <a:gd name="T5" fmla="*/ 2397 h 2397"/>
                <a:gd name="T6" fmla="*/ 1271 w 1271"/>
                <a:gd name="T7" fmla="*/ 1674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1" h="2397">
                  <a:moveTo>
                    <a:pt x="846" y="0"/>
                  </a:moveTo>
                  <a:lnTo>
                    <a:pt x="0" y="475"/>
                  </a:lnTo>
                  <a:lnTo>
                    <a:pt x="0" y="2397"/>
                  </a:lnTo>
                  <a:lnTo>
                    <a:pt x="1271" y="1674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22">
              <a:extLst>
                <a:ext uri="{FF2B5EF4-FFF2-40B4-BE49-F238E27FC236}">
                  <a16:creationId xmlns:a16="http://schemas.microsoft.com/office/drawing/2014/main" id="{C723A974-13BE-47E5-8B7A-4918EE75630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4248" y="1922"/>
              <a:ext cx="425" cy="23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23">
              <a:extLst>
                <a:ext uri="{FF2B5EF4-FFF2-40B4-BE49-F238E27FC236}">
                  <a16:creationId xmlns:a16="http://schemas.microsoft.com/office/drawing/2014/main" id="{96A6AA5C-42CE-46AC-8882-509E0D3A3CD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823" y="1922"/>
              <a:ext cx="425" cy="23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E38FD8B1-5A43-4E2F-BE4F-BCBF84EECC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0" y="1"/>
              <a:ext cx="1697" cy="2159"/>
            </a:xfrm>
            <a:custGeom>
              <a:avLst/>
              <a:gdLst>
                <a:gd name="T0" fmla="*/ 423 w 1697"/>
                <a:gd name="T1" fmla="*/ 2159 h 2159"/>
                <a:gd name="T2" fmla="*/ 0 w 1697"/>
                <a:gd name="T3" fmla="*/ 1915 h 2159"/>
                <a:gd name="T4" fmla="*/ 0 w 1697"/>
                <a:gd name="T5" fmla="*/ 486 h 2159"/>
                <a:gd name="T6" fmla="*/ 848 w 1697"/>
                <a:gd name="T7" fmla="*/ 0 h 2159"/>
                <a:gd name="T8" fmla="*/ 1697 w 1697"/>
                <a:gd name="T9" fmla="*/ 486 h 2159"/>
                <a:gd name="T10" fmla="*/ 1697 w 1697"/>
                <a:gd name="T11" fmla="*/ 1915 h 2159"/>
                <a:gd name="T12" fmla="*/ 1273 w 1697"/>
                <a:gd name="T13" fmla="*/ 2159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7" h="2159">
                  <a:moveTo>
                    <a:pt x="423" y="2159"/>
                  </a:moveTo>
                  <a:lnTo>
                    <a:pt x="0" y="1915"/>
                  </a:lnTo>
                  <a:lnTo>
                    <a:pt x="0" y="486"/>
                  </a:lnTo>
                  <a:lnTo>
                    <a:pt x="848" y="0"/>
                  </a:lnTo>
                  <a:lnTo>
                    <a:pt x="1697" y="486"/>
                  </a:lnTo>
                  <a:lnTo>
                    <a:pt x="1697" y="1915"/>
                  </a:lnTo>
                  <a:lnTo>
                    <a:pt x="1273" y="2159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25">
              <a:extLst>
                <a:ext uri="{FF2B5EF4-FFF2-40B4-BE49-F238E27FC236}">
                  <a16:creationId xmlns:a16="http://schemas.microsoft.com/office/drawing/2014/main" id="{4B9FAFC5-6AEE-4BE4-B632-F893CCEAFD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8" y="1199"/>
              <a:ext cx="1272" cy="723"/>
            </a:xfrm>
            <a:custGeom>
              <a:avLst/>
              <a:gdLst>
                <a:gd name="T0" fmla="*/ 0 w 1272"/>
                <a:gd name="T1" fmla="*/ 723 h 723"/>
                <a:gd name="T2" fmla="*/ 426 w 1272"/>
                <a:gd name="T3" fmla="*/ 481 h 723"/>
                <a:gd name="T4" fmla="*/ 1272 w 1272"/>
                <a:gd name="T5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2" h="723">
                  <a:moveTo>
                    <a:pt x="0" y="723"/>
                  </a:moveTo>
                  <a:lnTo>
                    <a:pt x="426" y="481"/>
                  </a:lnTo>
                  <a:lnTo>
                    <a:pt x="1272" y="0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26">
              <a:extLst>
                <a:ext uri="{FF2B5EF4-FFF2-40B4-BE49-F238E27FC236}">
                  <a16:creationId xmlns:a16="http://schemas.microsoft.com/office/drawing/2014/main" id="{E213A865-56FD-4801-A43F-4C7D46F1E19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977" y="1199"/>
              <a:ext cx="1271" cy="723"/>
            </a:xfrm>
            <a:prstGeom prst="line">
              <a:avLst/>
            </a:pr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CCFF4B25-5608-4D57-A613-5A078692A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7" y="3121"/>
              <a:ext cx="2543" cy="712"/>
            </a:xfrm>
            <a:custGeom>
              <a:avLst/>
              <a:gdLst>
                <a:gd name="T0" fmla="*/ 0 w 2543"/>
                <a:gd name="T1" fmla="*/ 0 h 712"/>
                <a:gd name="T2" fmla="*/ 846 w 2543"/>
                <a:gd name="T3" fmla="*/ 475 h 712"/>
                <a:gd name="T4" fmla="*/ 1271 w 2543"/>
                <a:gd name="T5" fmla="*/ 712 h 712"/>
                <a:gd name="T6" fmla="*/ 1696 w 2543"/>
                <a:gd name="T7" fmla="*/ 475 h 712"/>
                <a:gd name="T8" fmla="*/ 2543 w 2543"/>
                <a:gd name="T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3" h="712">
                  <a:moveTo>
                    <a:pt x="0" y="0"/>
                  </a:moveTo>
                  <a:lnTo>
                    <a:pt x="846" y="475"/>
                  </a:lnTo>
                  <a:lnTo>
                    <a:pt x="1271" y="712"/>
                  </a:lnTo>
                  <a:lnTo>
                    <a:pt x="1696" y="475"/>
                  </a:lnTo>
                  <a:lnTo>
                    <a:pt x="2543" y="0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8F9B92D5-2EA7-4794-9C2E-E8B82FD04B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3" y="2878"/>
              <a:ext cx="850" cy="490"/>
            </a:xfrm>
            <a:custGeom>
              <a:avLst/>
              <a:gdLst>
                <a:gd name="T0" fmla="*/ 425 w 850"/>
                <a:gd name="T1" fmla="*/ 0 h 490"/>
                <a:gd name="T2" fmla="*/ 0 w 850"/>
                <a:gd name="T3" fmla="*/ 243 h 490"/>
                <a:gd name="T4" fmla="*/ 425 w 850"/>
                <a:gd name="T5" fmla="*/ 490 h 490"/>
                <a:gd name="T6" fmla="*/ 850 w 850"/>
                <a:gd name="T7" fmla="*/ 243 h 490"/>
                <a:gd name="T8" fmla="*/ 425 w 850"/>
                <a:gd name="T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490">
                  <a:moveTo>
                    <a:pt x="425" y="0"/>
                  </a:moveTo>
                  <a:lnTo>
                    <a:pt x="0" y="243"/>
                  </a:lnTo>
                  <a:lnTo>
                    <a:pt x="425" y="490"/>
                  </a:lnTo>
                  <a:lnTo>
                    <a:pt x="850" y="243"/>
                  </a:lnTo>
                  <a:lnTo>
                    <a:pt x="425" y="0"/>
                  </a:lnTo>
                </a:path>
              </a:pathLst>
            </a:custGeom>
            <a:noFill/>
            <a:ln w="12700">
              <a:solidFill>
                <a:srgbClr val="179E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837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38" userDrawn="1">
          <p15:clr>
            <a:srgbClr val="FBAE40"/>
          </p15:clr>
        </p15:guide>
        <p15:guide id="3" pos="201">
          <p15:clr>
            <a:srgbClr val="FBAE40"/>
          </p15:clr>
        </p15:guide>
        <p15:guide id="5" orient="horz" pos="2546">
          <p15:clr>
            <a:srgbClr val="FBAE40"/>
          </p15:clr>
        </p15:guide>
        <p15:guide id="6" orient="horz" pos="2710" userDrawn="1">
          <p15:clr>
            <a:srgbClr val="FBAE40"/>
          </p15:clr>
        </p15:guide>
        <p15:guide id="7" orient="horz" pos="3026">
          <p15:clr>
            <a:srgbClr val="FBAE40"/>
          </p15:clr>
        </p15:guide>
        <p15:guide id="9" orient="horz" pos="2019">
          <p15:clr>
            <a:srgbClr val="FBAE40"/>
          </p15:clr>
        </p15:guide>
        <p15:guide id="10" orient="horz" pos="1800">
          <p15:clr>
            <a:srgbClr val="FBAE40"/>
          </p15:clr>
        </p15:guide>
        <p15:guide id="11" orient="horz" pos="4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44929" y="936171"/>
            <a:ext cx="8643257" cy="195943"/>
          </a:xfrm>
          <a:prstGeom prst="rect">
            <a:avLst/>
          </a:prstGeom>
          <a:solidFill>
            <a:srgbClr val="009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1"/>
          <p:cNvGrpSpPr>
            <a:grpSpLocks noChangeAspect="1"/>
          </p:cNvGrpSpPr>
          <p:nvPr userDrawn="1"/>
        </p:nvGrpSpPr>
        <p:grpSpPr bwMode="black">
          <a:xfrm>
            <a:off x="321443" y="6080125"/>
            <a:ext cx="457762" cy="457762"/>
            <a:chOff x="3184525" y="1914525"/>
            <a:chExt cx="3746500" cy="3746500"/>
          </a:xfrm>
          <a:solidFill>
            <a:schemeClr val="bg1"/>
          </a:solidFill>
        </p:grpSpPr>
        <p:sp>
          <p:nvSpPr>
            <p:cNvPr id="11" name="Freeform 10"/>
            <p:cNvSpPr>
              <a:spLocks noChangeArrowheads="1"/>
            </p:cNvSpPr>
            <p:nvPr/>
          </p:nvSpPr>
          <p:spPr bwMode="black">
            <a:xfrm>
              <a:off x="3589338" y="3376613"/>
              <a:ext cx="731837" cy="742950"/>
            </a:xfrm>
            <a:custGeom>
              <a:avLst/>
              <a:gdLst>
                <a:gd name="T0" fmla="*/ 781 w 2032"/>
                <a:gd name="T1" fmla="*/ 0 h 2063"/>
                <a:gd name="T2" fmla="*/ 0 w 2032"/>
                <a:gd name="T3" fmla="*/ 2062 h 2063"/>
                <a:gd name="T4" fmla="*/ 500 w 2032"/>
                <a:gd name="T5" fmla="*/ 2062 h 2063"/>
                <a:gd name="T6" fmla="*/ 593 w 2032"/>
                <a:gd name="T7" fmla="*/ 1749 h 2063"/>
                <a:gd name="T8" fmla="*/ 1437 w 2032"/>
                <a:gd name="T9" fmla="*/ 1749 h 2063"/>
                <a:gd name="T10" fmla="*/ 1531 w 2032"/>
                <a:gd name="T11" fmla="*/ 2062 h 2063"/>
                <a:gd name="T12" fmla="*/ 2031 w 2032"/>
                <a:gd name="T13" fmla="*/ 2062 h 2063"/>
                <a:gd name="T14" fmla="*/ 1250 w 2032"/>
                <a:gd name="T15" fmla="*/ 0 h 2063"/>
                <a:gd name="T16" fmla="*/ 781 w 2032"/>
                <a:gd name="T17" fmla="*/ 0 h 2063"/>
                <a:gd name="T18" fmla="*/ 750 w 2032"/>
                <a:gd name="T19" fmla="*/ 1343 h 2063"/>
                <a:gd name="T20" fmla="*/ 1031 w 2032"/>
                <a:gd name="T21" fmla="*/ 594 h 2063"/>
                <a:gd name="T22" fmla="*/ 1281 w 2032"/>
                <a:gd name="T23" fmla="*/ 1343 h 2063"/>
                <a:gd name="T24" fmla="*/ 750 w 2032"/>
                <a:gd name="T25" fmla="*/ 1343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2" h="2063">
                  <a:moveTo>
                    <a:pt x="781" y="0"/>
                  </a:moveTo>
                  <a:lnTo>
                    <a:pt x="0" y="2062"/>
                  </a:lnTo>
                  <a:lnTo>
                    <a:pt x="500" y="2062"/>
                  </a:lnTo>
                  <a:lnTo>
                    <a:pt x="593" y="1749"/>
                  </a:lnTo>
                  <a:lnTo>
                    <a:pt x="1437" y="1749"/>
                  </a:lnTo>
                  <a:lnTo>
                    <a:pt x="1531" y="2062"/>
                  </a:lnTo>
                  <a:lnTo>
                    <a:pt x="2031" y="2062"/>
                  </a:lnTo>
                  <a:lnTo>
                    <a:pt x="1250" y="0"/>
                  </a:lnTo>
                  <a:lnTo>
                    <a:pt x="781" y="0"/>
                  </a:lnTo>
                  <a:close/>
                  <a:moveTo>
                    <a:pt x="750" y="1343"/>
                  </a:moveTo>
                  <a:lnTo>
                    <a:pt x="1031" y="594"/>
                  </a:lnTo>
                  <a:lnTo>
                    <a:pt x="1281" y="1343"/>
                  </a:lnTo>
                  <a:lnTo>
                    <a:pt x="750" y="13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black">
            <a:xfrm>
              <a:off x="3184525" y="1914525"/>
              <a:ext cx="3746500" cy="3746500"/>
            </a:xfrm>
            <a:custGeom>
              <a:avLst/>
              <a:gdLst>
                <a:gd name="T0" fmla="*/ 5188 w 10407"/>
                <a:gd name="T1" fmla="*/ 0 h 10407"/>
                <a:gd name="T2" fmla="*/ 5188 w 10407"/>
                <a:gd name="T3" fmla="*/ 0 h 10407"/>
                <a:gd name="T4" fmla="*/ 0 w 10407"/>
                <a:gd name="T5" fmla="*/ 5218 h 10407"/>
                <a:gd name="T6" fmla="*/ 5188 w 10407"/>
                <a:gd name="T7" fmla="*/ 10406 h 10407"/>
                <a:gd name="T8" fmla="*/ 10406 w 10407"/>
                <a:gd name="T9" fmla="*/ 5218 h 10407"/>
                <a:gd name="T10" fmla="*/ 5188 w 10407"/>
                <a:gd name="T11" fmla="*/ 0 h 10407"/>
                <a:gd name="T12" fmla="*/ 5188 w 10407"/>
                <a:gd name="T13" fmla="*/ 10031 h 10407"/>
                <a:gd name="T14" fmla="*/ 5188 w 10407"/>
                <a:gd name="T15" fmla="*/ 10031 h 10407"/>
                <a:gd name="T16" fmla="*/ 376 w 10407"/>
                <a:gd name="T17" fmla="*/ 5218 h 10407"/>
                <a:gd name="T18" fmla="*/ 5188 w 10407"/>
                <a:gd name="T19" fmla="*/ 376 h 10407"/>
                <a:gd name="T20" fmla="*/ 10031 w 10407"/>
                <a:gd name="T21" fmla="*/ 5218 h 10407"/>
                <a:gd name="T22" fmla="*/ 5188 w 10407"/>
                <a:gd name="T23" fmla="*/ 10031 h 10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07" h="10407">
                  <a:moveTo>
                    <a:pt x="5188" y="0"/>
                  </a:moveTo>
                  <a:lnTo>
                    <a:pt x="5188" y="0"/>
                  </a:lnTo>
                  <a:cubicBezTo>
                    <a:pt x="2344" y="0"/>
                    <a:pt x="0" y="2344"/>
                    <a:pt x="0" y="5218"/>
                  </a:cubicBezTo>
                  <a:cubicBezTo>
                    <a:pt x="0" y="8062"/>
                    <a:pt x="2344" y="10406"/>
                    <a:pt x="5188" y="10406"/>
                  </a:cubicBezTo>
                  <a:cubicBezTo>
                    <a:pt x="8062" y="10406"/>
                    <a:pt x="10406" y="8062"/>
                    <a:pt x="10406" y="5218"/>
                  </a:cubicBezTo>
                  <a:cubicBezTo>
                    <a:pt x="10406" y="2344"/>
                    <a:pt x="8062" y="0"/>
                    <a:pt x="5188" y="0"/>
                  </a:cubicBezTo>
                  <a:close/>
                  <a:moveTo>
                    <a:pt x="5188" y="10031"/>
                  </a:moveTo>
                  <a:lnTo>
                    <a:pt x="5188" y="10031"/>
                  </a:lnTo>
                  <a:cubicBezTo>
                    <a:pt x="2532" y="10031"/>
                    <a:pt x="376" y="7875"/>
                    <a:pt x="376" y="5218"/>
                  </a:cubicBezTo>
                  <a:cubicBezTo>
                    <a:pt x="376" y="2563"/>
                    <a:pt x="2532" y="376"/>
                    <a:pt x="5188" y="376"/>
                  </a:cubicBezTo>
                  <a:cubicBezTo>
                    <a:pt x="7875" y="376"/>
                    <a:pt x="10031" y="2563"/>
                    <a:pt x="10031" y="5218"/>
                  </a:cubicBezTo>
                  <a:cubicBezTo>
                    <a:pt x="10031" y="7875"/>
                    <a:pt x="7875" y="10031"/>
                    <a:pt x="5188" y="1003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black">
            <a:xfrm>
              <a:off x="5873750" y="3376613"/>
              <a:ext cx="619125" cy="742950"/>
            </a:xfrm>
            <a:custGeom>
              <a:avLst/>
              <a:gdLst>
                <a:gd name="T0" fmla="*/ 1250 w 1720"/>
                <a:gd name="T1" fmla="*/ 1280 h 2063"/>
                <a:gd name="T2" fmla="*/ 1250 w 1720"/>
                <a:gd name="T3" fmla="*/ 1280 h 2063"/>
                <a:gd name="T4" fmla="*/ 1282 w 1720"/>
                <a:gd name="T5" fmla="*/ 1280 h 2063"/>
                <a:gd name="T6" fmla="*/ 1657 w 1720"/>
                <a:gd name="T7" fmla="*/ 687 h 2063"/>
                <a:gd name="T8" fmla="*/ 1000 w 1720"/>
                <a:gd name="T9" fmla="*/ 0 h 2063"/>
                <a:gd name="T10" fmla="*/ 0 w 1720"/>
                <a:gd name="T11" fmla="*/ 0 h 2063"/>
                <a:gd name="T12" fmla="*/ 0 w 1720"/>
                <a:gd name="T13" fmla="*/ 2062 h 2063"/>
                <a:gd name="T14" fmla="*/ 469 w 1720"/>
                <a:gd name="T15" fmla="*/ 2062 h 2063"/>
                <a:gd name="T16" fmla="*/ 469 w 1720"/>
                <a:gd name="T17" fmla="*/ 1343 h 2063"/>
                <a:gd name="T18" fmla="*/ 782 w 1720"/>
                <a:gd name="T19" fmla="*/ 1343 h 2063"/>
                <a:gd name="T20" fmla="*/ 1188 w 1720"/>
                <a:gd name="T21" fmla="*/ 2062 h 2063"/>
                <a:gd name="T22" fmla="*/ 1719 w 1720"/>
                <a:gd name="T23" fmla="*/ 2062 h 2063"/>
                <a:gd name="T24" fmla="*/ 1250 w 1720"/>
                <a:gd name="T25" fmla="*/ 1280 h 2063"/>
                <a:gd name="T26" fmla="*/ 938 w 1720"/>
                <a:gd name="T27" fmla="*/ 938 h 2063"/>
                <a:gd name="T28" fmla="*/ 938 w 1720"/>
                <a:gd name="T29" fmla="*/ 938 h 2063"/>
                <a:gd name="T30" fmla="*/ 469 w 1720"/>
                <a:gd name="T31" fmla="*/ 938 h 2063"/>
                <a:gd name="T32" fmla="*/ 469 w 1720"/>
                <a:gd name="T33" fmla="*/ 406 h 2063"/>
                <a:gd name="T34" fmla="*/ 938 w 1720"/>
                <a:gd name="T35" fmla="*/ 406 h 2063"/>
                <a:gd name="T36" fmla="*/ 1219 w 1720"/>
                <a:gd name="T37" fmla="*/ 687 h 2063"/>
                <a:gd name="T38" fmla="*/ 938 w 1720"/>
                <a:gd name="T39" fmla="*/ 938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0" h="2063">
                  <a:moveTo>
                    <a:pt x="1250" y="1280"/>
                  </a:moveTo>
                  <a:lnTo>
                    <a:pt x="1250" y="1280"/>
                  </a:lnTo>
                  <a:cubicBezTo>
                    <a:pt x="1282" y="1280"/>
                    <a:pt x="1282" y="1280"/>
                    <a:pt x="1282" y="1280"/>
                  </a:cubicBezTo>
                  <a:cubicBezTo>
                    <a:pt x="1500" y="1155"/>
                    <a:pt x="1657" y="938"/>
                    <a:pt x="1657" y="687"/>
                  </a:cubicBezTo>
                  <a:cubicBezTo>
                    <a:pt x="1657" y="313"/>
                    <a:pt x="1375" y="0"/>
                    <a:pt x="1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469" y="2062"/>
                    <a:pt x="469" y="2062"/>
                    <a:pt x="469" y="2062"/>
                  </a:cubicBezTo>
                  <a:cubicBezTo>
                    <a:pt x="469" y="1343"/>
                    <a:pt x="469" y="1343"/>
                    <a:pt x="469" y="1343"/>
                  </a:cubicBezTo>
                  <a:cubicBezTo>
                    <a:pt x="782" y="1343"/>
                    <a:pt x="782" y="1343"/>
                    <a:pt x="782" y="1343"/>
                  </a:cubicBezTo>
                  <a:cubicBezTo>
                    <a:pt x="1188" y="2062"/>
                    <a:pt x="1188" y="2062"/>
                    <a:pt x="1188" y="2062"/>
                  </a:cubicBezTo>
                  <a:cubicBezTo>
                    <a:pt x="1719" y="2062"/>
                    <a:pt x="1719" y="2062"/>
                    <a:pt x="1719" y="2062"/>
                  </a:cubicBezTo>
                  <a:lnTo>
                    <a:pt x="1250" y="1280"/>
                  </a:lnTo>
                  <a:close/>
                  <a:moveTo>
                    <a:pt x="938" y="938"/>
                  </a:moveTo>
                  <a:lnTo>
                    <a:pt x="938" y="938"/>
                  </a:lnTo>
                  <a:cubicBezTo>
                    <a:pt x="469" y="938"/>
                    <a:pt x="469" y="938"/>
                    <a:pt x="469" y="938"/>
                  </a:cubicBezTo>
                  <a:cubicBezTo>
                    <a:pt x="469" y="406"/>
                    <a:pt x="469" y="406"/>
                    <a:pt x="469" y="406"/>
                  </a:cubicBezTo>
                  <a:cubicBezTo>
                    <a:pt x="938" y="406"/>
                    <a:pt x="938" y="406"/>
                    <a:pt x="938" y="406"/>
                  </a:cubicBezTo>
                  <a:cubicBezTo>
                    <a:pt x="1094" y="406"/>
                    <a:pt x="1219" y="531"/>
                    <a:pt x="1219" y="687"/>
                  </a:cubicBezTo>
                  <a:cubicBezTo>
                    <a:pt x="1219" y="813"/>
                    <a:pt x="1094" y="938"/>
                    <a:pt x="938" y="9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black">
            <a:xfrm>
              <a:off x="4433888" y="3128963"/>
              <a:ext cx="1238250" cy="1619250"/>
            </a:xfrm>
            <a:custGeom>
              <a:avLst/>
              <a:gdLst>
                <a:gd name="T0" fmla="*/ 2906 w 3438"/>
                <a:gd name="T1" fmla="*/ 4092 h 4500"/>
                <a:gd name="T2" fmla="*/ 2906 w 3438"/>
                <a:gd name="T3" fmla="*/ 4092 h 4500"/>
                <a:gd name="T4" fmla="*/ 1250 w 3438"/>
                <a:gd name="T5" fmla="*/ 3717 h 4500"/>
                <a:gd name="T6" fmla="*/ 2281 w 3438"/>
                <a:gd name="T7" fmla="*/ 3280 h 4500"/>
                <a:gd name="T8" fmla="*/ 3406 w 3438"/>
                <a:gd name="T9" fmla="*/ 1687 h 4500"/>
                <a:gd name="T10" fmla="*/ 1688 w 3438"/>
                <a:gd name="T11" fmla="*/ 0 h 4500"/>
                <a:gd name="T12" fmla="*/ 0 w 3438"/>
                <a:gd name="T13" fmla="*/ 1687 h 4500"/>
                <a:gd name="T14" fmla="*/ 1625 w 3438"/>
                <a:gd name="T15" fmla="*/ 3405 h 4500"/>
                <a:gd name="T16" fmla="*/ 1000 w 3438"/>
                <a:gd name="T17" fmla="*/ 3655 h 4500"/>
                <a:gd name="T18" fmla="*/ 563 w 3438"/>
                <a:gd name="T19" fmla="*/ 3592 h 4500"/>
                <a:gd name="T20" fmla="*/ 344 w 3438"/>
                <a:gd name="T21" fmla="*/ 3717 h 4500"/>
                <a:gd name="T22" fmla="*/ 500 w 3438"/>
                <a:gd name="T23" fmla="*/ 4155 h 4500"/>
                <a:gd name="T24" fmla="*/ 750 w 3438"/>
                <a:gd name="T25" fmla="*/ 4030 h 4500"/>
                <a:gd name="T26" fmla="*/ 2593 w 3438"/>
                <a:gd name="T27" fmla="*/ 4467 h 4500"/>
                <a:gd name="T28" fmla="*/ 3437 w 3438"/>
                <a:gd name="T29" fmla="*/ 4030 h 4500"/>
                <a:gd name="T30" fmla="*/ 3406 w 3438"/>
                <a:gd name="T31" fmla="*/ 3967 h 4500"/>
                <a:gd name="T32" fmla="*/ 2906 w 3438"/>
                <a:gd name="T33" fmla="*/ 4092 h 4500"/>
                <a:gd name="T34" fmla="*/ 625 w 3438"/>
                <a:gd name="T35" fmla="*/ 1687 h 4500"/>
                <a:gd name="T36" fmla="*/ 625 w 3438"/>
                <a:gd name="T37" fmla="*/ 1687 h 4500"/>
                <a:gd name="T38" fmla="*/ 1688 w 3438"/>
                <a:gd name="T39" fmla="*/ 125 h 4500"/>
                <a:gd name="T40" fmla="*/ 2781 w 3438"/>
                <a:gd name="T41" fmla="*/ 1687 h 4500"/>
                <a:gd name="T42" fmla="*/ 1688 w 3438"/>
                <a:gd name="T43" fmla="*/ 3249 h 4500"/>
                <a:gd name="T44" fmla="*/ 625 w 3438"/>
                <a:gd name="T45" fmla="*/ 1687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38" h="4500">
                  <a:moveTo>
                    <a:pt x="2906" y="4092"/>
                  </a:moveTo>
                  <a:lnTo>
                    <a:pt x="2906" y="4092"/>
                  </a:lnTo>
                  <a:cubicBezTo>
                    <a:pt x="2656" y="4061"/>
                    <a:pt x="1250" y="3717"/>
                    <a:pt x="1250" y="3717"/>
                  </a:cubicBezTo>
                  <a:cubicBezTo>
                    <a:pt x="1250" y="3717"/>
                    <a:pt x="1657" y="3561"/>
                    <a:pt x="2281" y="3280"/>
                  </a:cubicBezTo>
                  <a:cubicBezTo>
                    <a:pt x="2906" y="2999"/>
                    <a:pt x="3406" y="2405"/>
                    <a:pt x="3406" y="1687"/>
                  </a:cubicBezTo>
                  <a:cubicBezTo>
                    <a:pt x="3406" y="750"/>
                    <a:pt x="2624" y="0"/>
                    <a:pt x="1688" y="0"/>
                  </a:cubicBezTo>
                  <a:cubicBezTo>
                    <a:pt x="750" y="0"/>
                    <a:pt x="0" y="750"/>
                    <a:pt x="0" y="1687"/>
                  </a:cubicBezTo>
                  <a:cubicBezTo>
                    <a:pt x="0" y="2592"/>
                    <a:pt x="719" y="3342"/>
                    <a:pt x="1625" y="3405"/>
                  </a:cubicBezTo>
                  <a:cubicBezTo>
                    <a:pt x="1000" y="3655"/>
                    <a:pt x="1000" y="3655"/>
                    <a:pt x="1000" y="3655"/>
                  </a:cubicBezTo>
                  <a:cubicBezTo>
                    <a:pt x="907" y="3655"/>
                    <a:pt x="688" y="3592"/>
                    <a:pt x="563" y="3592"/>
                  </a:cubicBezTo>
                  <a:cubicBezTo>
                    <a:pt x="406" y="3592"/>
                    <a:pt x="344" y="3624"/>
                    <a:pt x="344" y="3717"/>
                  </a:cubicBezTo>
                  <a:cubicBezTo>
                    <a:pt x="344" y="3842"/>
                    <a:pt x="438" y="4155"/>
                    <a:pt x="500" y="4155"/>
                  </a:cubicBezTo>
                  <a:cubicBezTo>
                    <a:pt x="532" y="4155"/>
                    <a:pt x="625" y="4092"/>
                    <a:pt x="750" y="4030"/>
                  </a:cubicBezTo>
                  <a:cubicBezTo>
                    <a:pt x="1125" y="4124"/>
                    <a:pt x="2187" y="4436"/>
                    <a:pt x="2593" y="4467"/>
                  </a:cubicBezTo>
                  <a:cubicBezTo>
                    <a:pt x="2906" y="4499"/>
                    <a:pt x="3218" y="4280"/>
                    <a:pt x="3437" y="4030"/>
                  </a:cubicBezTo>
                  <a:cubicBezTo>
                    <a:pt x="3406" y="3967"/>
                    <a:pt x="3406" y="3967"/>
                    <a:pt x="3406" y="3967"/>
                  </a:cubicBezTo>
                  <a:cubicBezTo>
                    <a:pt x="3343" y="3999"/>
                    <a:pt x="3187" y="4092"/>
                    <a:pt x="2906" y="4092"/>
                  </a:cubicBezTo>
                  <a:close/>
                  <a:moveTo>
                    <a:pt x="625" y="1687"/>
                  </a:moveTo>
                  <a:lnTo>
                    <a:pt x="625" y="1687"/>
                  </a:lnTo>
                  <a:cubicBezTo>
                    <a:pt x="625" y="843"/>
                    <a:pt x="1032" y="125"/>
                    <a:pt x="1688" y="125"/>
                  </a:cubicBezTo>
                  <a:cubicBezTo>
                    <a:pt x="2343" y="125"/>
                    <a:pt x="2781" y="843"/>
                    <a:pt x="2781" y="1687"/>
                  </a:cubicBezTo>
                  <a:cubicBezTo>
                    <a:pt x="2781" y="2561"/>
                    <a:pt x="2312" y="3249"/>
                    <a:pt x="1688" y="3249"/>
                  </a:cubicBezTo>
                  <a:cubicBezTo>
                    <a:pt x="1032" y="3249"/>
                    <a:pt x="625" y="2561"/>
                    <a:pt x="625" y="16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</p:grp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3E8F6D5-DE10-4778-AFE5-BCC602700E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749" y="2211109"/>
            <a:ext cx="4160520" cy="1286484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00" b="1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Divider Slide Title, Arial Bold Size 24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03E77E1-4C7F-44E6-88C0-F20FBF5F8E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9749" y="3553182"/>
            <a:ext cx="4160520" cy="529012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Divider Slide Sub-Title if Needed, Arial Size 18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A9C0D6-FCA3-4753-8173-B22FA9BD5D22}"/>
              </a:ext>
            </a:extLst>
          </p:cNvPr>
          <p:cNvGrpSpPr/>
          <p:nvPr userDrawn="1"/>
        </p:nvGrpSpPr>
        <p:grpSpPr>
          <a:xfrm>
            <a:off x="4664074" y="874208"/>
            <a:ext cx="4150887" cy="5109584"/>
            <a:chOff x="4478338" y="763824"/>
            <a:chExt cx="4336624" cy="5338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3A4E81-6064-488B-A4C2-A3A1657DA1F3}"/>
                </a:ext>
              </a:extLst>
            </p:cNvPr>
            <p:cNvGrpSpPr/>
            <p:nvPr userDrawn="1"/>
          </p:nvGrpSpPr>
          <p:grpSpPr>
            <a:xfrm>
              <a:off x="5262744" y="2459924"/>
              <a:ext cx="2766467" cy="1946461"/>
              <a:chOff x="5497630" y="2379417"/>
              <a:chExt cx="2433846" cy="1868077"/>
            </a:xfrm>
          </p:grpSpPr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965FEE8C-B128-4F1A-A4FE-94DFD1A619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5400000">
                <a:off x="5287606" y="2589441"/>
                <a:ext cx="1868074" cy="1448026"/>
              </a:xfrm>
              <a:custGeom>
                <a:avLst/>
                <a:gdLst>
                  <a:gd name="T0" fmla="*/ 818 w 1636"/>
                  <a:gd name="T1" fmla="*/ 0 h 1238"/>
                  <a:gd name="T2" fmla="*/ 0 w 1636"/>
                  <a:gd name="T3" fmla="*/ 1238 h 1238"/>
                  <a:gd name="T4" fmla="*/ 1636 w 1636"/>
                  <a:gd name="T5" fmla="*/ 1238 h 1238"/>
                  <a:gd name="T6" fmla="*/ 818 w 1636"/>
                  <a:gd name="T7" fmla="*/ 0 h 1238"/>
                  <a:gd name="connsiteX0" fmla="*/ 5000 w 10000"/>
                  <a:gd name="connsiteY0" fmla="*/ 0 h 10003"/>
                  <a:gd name="connsiteX1" fmla="*/ 0 w 10000"/>
                  <a:gd name="connsiteY1" fmla="*/ 10000 h 10003"/>
                  <a:gd name="connsiteX2" fmla="*/ 4228 w 10000"/>
                  <a:gd name="connsiteY2" fmla="*/ 10003 h 10003"/>
                  <a:gd name="connsiteX3" fmla="*/ 10000 w 10000"/>
                  <a:gd name="connsiteY3" fmla="*/ 10000 h 10003"/>
                  <a:gd name="connsiteX4" fmla="*/ 5000 w 10000"/>
                  <a:gd name="connsiteY4" fmla="*/ 0 h 10003"/>
                  <a:gd name="connsiteX0" fmla="*/ 4228 w 10000"/>
                  <a:gd name="connsiteY0" fmla="*/ 10003 h 10566"/>
                  <a:gd name="connsiteX1" fmla="*/ 10000 w 10000"/>
                  <a:gd name="connsiteY1" fmla="*/ 10000 h 10566"/>
                  <a:gd name="connsiteX2" fmla="*/ 5000 w 10000"/>
                  <a:gd name="connsiteY2" fmla="*/ 0 h 10566"/>
                  <a:gd name="connsiteX3" fmla="*/ 0 w 10000"/>
                  <a:gd name="connsiteY3" fmla="*/ 10000 h 10566"/>
                  <a:gd name="connsiteX4" fmla="*/ 4698 w 10000"/>
                  <a:gd name="connsiteY4" fmla="*/ 10566 h 10566"/>
                  <a:gd name="connsiteX0" fmla="*/ 4228 w 10000"/>
                  <a:gd name="connsiteY0" fmla="*/ 10003 h 10003"/>
                  <a:gd name="connsiteX1" fmla="*/ 10000 w 10000"/>
                  <a:gd name="connsiteY1" fmla="*/ 10000 h 10003"/>
                  <a:gd name="connsiteX2" fmla="*/ 5000 w 10000"/>
                  <a:gd name="connsiteY2" fmla="*/ 0 h 10003"/>
                  <a:gd name="connsiteX3" fmla="*/ 0 w 10000"/>
                  <a:gd name="connsiteY3" fmla="*/ 10000 h 10003"/>
                  <a:gd name="connsiteX0" fmla="*/ 10000 w 10000"/>
                  <a:gd name="connsiteY0" fmla="*/ 10000 h 10000"/>
                  <a:gd name="connsiteX1" fmla="*/ 5000 w 10000"/>
                  <a:gd name="connsiteY1" fmla="*/ 0 h 10000"/>
                  <a:gd name="connsiteX2" fmla="*/ 0 w 10000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0000">
                    <a:moveTo>
                      <a:pt x="10000" y="10000"/>
                    </a:moveTo>
                    <a:lnTo>
                      <a:pt x="5000" y="0"/>
                    </a:lnTo>
                    <a:lnTo>
                      <a:pt x="0" y="1000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26A303CA-C038-4231-BB62-A81DDD6D6F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275228" y="2591246"/>
                <a:ext cx="1868076" cy="1444420"/>
              </a:xfrm>
              <a:custGeom>
                <a:avLst/>
                <a:gdLst>
                  <a:gd name="T0" fmla="*/ 812 w 1624"/>
                  <a:gd name="T1" fmla="*/ 1238 h 1238"/>
                  <a:gd name="T2" fmla="*/ 0 w 1624"/>
                  <a:gd name="T3" fmla="*/ 0 h 1238"/>
                  <a:gd name="T4" fmla="*/ 1624 w 1624"/>
                  <a:gd name="T5" fmla="*/ 0 h 1238"/>
                  <a:gd name="T6" fmla="*/ 812 w 1624"/>
                  <a:gd name="T7" fmla="*/ 1238 h 1238"/>
                  <a:gd name="connsiteX0" fmla="*/ 5000 w 10000"/>
                  <a:gd name="connsiteY0" fmla="*/ 10000 h 10000"/>
                  <a:gd name="connsiteX1" fmla="*/ 0 w 10000"/>
                  <a:gd name="connsiteY1" fmla="*/ 0 h 10000"/>
                  <a:gd name="connsiteX2" fmla="*/ 4682 w 10000"/>
                  <a:gd name="connsiteY2" fmla="*/ 10 h 10000"/>
                  <a:gd name="connsiteX3" fmla="*/ 10000 w 10000"/>
                  <a:gd name="connsiteY3" fmla="*/ 0 h 10000"/>
                  <a:gd name="connsiteX4" fmla="*/ 5000 w 10000"/>
                  <a:gd name="connsiteY4" fmla="*/ 10000 h 10000"/>
                  <a:gd name="connsiteX0" fmla="*/ 4682 w 10000"/>
                  <a:gd name="connsiteY0" fmla="*/ 1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4" fmla="*/ 5155 w 10000"/>
                  <a:gd name="connsiteY4" fmla="*/ 567 h 10000"/>
                  <a:gd name="connsiteX0" fmla="*/ 4682 w 10000"/>
                  <a:gd name="connsiteY0" fmla="*/ 1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10000 w 10000"/>
                  <a:gd name="connsiteY0" fmla="*/ 0 h 10000"/>
                  <a:gd name="connsiteX1" fmla="*/ 5000 w 10000"/>
                  <a:gd name="connsiteY1" fmla="*/ 10000 h 10000"/>
                  <a:gd name="connsiteX2" fmla="*/ 0 w 10000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0000">
                    <a:moveTo>
                      <a:pt x="10000" y="0"/>
                    </a:moveTo>
                    <a:lnTo>
                      <a:pt x="5000" y="1000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0E3D975-8668-49B8-AAAF-D72DCBD58E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235366" y="3283411"/>
              <a:ext cx="2822567" cy="2814697"/>
            </a:xfrm>
            <a:custGeom>
              <a:avLst/>
              <a:gdLst>
                <a:gd name="T0" fmla="*/ 2 w 2152"/>
                <a:gd name="T1" fmla="*/ 1018 h 2146"/>
                <a:gd name="T2" fmla="*/ 22 w 2152"/>
                <a:gd name="T3" fmla="*/ 856 h 2146"/>
                <a:gd name="T4" fmla="*/ 66 w 2152"/>
                <a:gd name="T5" fmla="*/ 704 h 2146"/>
                <a:gd name="T6" fmla="*/ 130 w 2152"/>
                <a:gd name="T7" fmla="*/ 562 h 2146"/>
                <a:gd name="T8" fmla="*/ 214 w 2152"/>
                <a:gd name="T9" fmla="*/ 430 h 2146"/>
                <a:gd name="T10" fmla="*/ 316 w 2152"/>
                <a:gd name="T11" fmla="*/ 314 h 2146"/>
                <a:gd name="T12" fmla="*/ 432 w 2152"/>
                <a:gd name="T13" fmla="*/ 214 h 2146"/>
                <a:gd name="T14" fmla="*/ 564 w 2152"/>
                <a:gd name="T15" fmla="*/ 130 h 2146"/>
                <a:gd name="T16" fmla="*/ 706 w 2152"/>
                <a:gd name="T17" fmla="*/ 66 h 2146"/>
                <a:gd name="T18" fmla="*/ 860 w 2152"/>
                <a:gd name="T19" fmla="*/ 22 h 2146"/>
                <a:gd name="T20" fmla="*/ 1020 w 2152"/>
                <a:gd name="T21" fmla="*/ 2 h 2146"/>
                <a:gd name="T22" fmla="*/ 1132 w 2152"/>
                <a:gd name="T23" fmla="*/ 2 h 2146"/>
                <a:gd name="T24" fmla="*/ 1292 w 2152"/>
                <a:gd name="T25" fmla="*/ 22 h 2146"/>
                <a:gd name="T26" fmla="*/ 1446 w 2152"/>
                <a:gd name="T27" fmla="*/ 66 h 2146"/>
                <a:gd name="T28" fmla="*/ 1588 w 2152"/>
                <a:gd name="T29" fmla="*/ 130 h 2146"/>
                <a:gd name="T30" fmla="*/ 1720 w 2152"/>
                <a:gd name="T31" fmla="*/ 214 h 2146"/>
                <a:gd name="T32" fmla="*/ 1836 w 2152"/>
                <a:gd name="T33" fmla="*/ 314 h 2146"/>
                <a:gd name="T34" fmla="*/ 1938 w 2152"/>
                <a:gd name="T35" fmla="*/ 430 h 2146"/>
                <a:gd name="T36" fmla="*/ 2022 w 2152"/>
                <a:gd name="T37" fmla="*/ 562 h 2146"/>
                <a:gd name="T38" fmla="*/ 2086 w 2152"/>
                <a:gd name="T39" fmla="*/ 704 h 2146"/>
                <a:gd name="T40" fmla="*/ 2130 w 2152"/>
                <a:gd name="T41" fmla="*/ 856 h 2146"/>
                <a:gd name="T42" fmla="*/ 2150 w 2152"/>
                <a:gd name="T43" fmla="*/ 1018 h 2146"/>
                <a:gd name="T44" fmla="*/ 2150 w 2152"/>
                <a:gd name="T45" fmla="*/ 1128 h 2146"/>
                <a:gd name="T46" fmla="*/ 2130 w 2152"/>
                <a:gd name="T47" fmla="*/ 1288 h 2146"/>
                <a:gd name="T48" fmla="*/ 2086 w 2152"/>
                <a:gd name="T49" fmla="*/ 1442 h 2146"/>
                <a:gd name="T50" fmla="*/ 2022 w 2152"/>
                <a:gd name="T51" fmla="*/ 1584 h 2146"/>
                <a:gd name="T52" fmla="*/ 1938 w 2152"/>
                <a:gd name="T53" fmla="*/ 1714 h 2146"/>
                <a:gd name="T54" fmla="*/ 1836 w 2152"/>
                <a:gd name="T55" fmla="*/ 1832 h 2146"/>
                <a:gd name="T56" fmla="*/ 1720 w 2152"/>
                <a:gd name="T57" fmla="*/ 1932 h 2146"/>
                <a:gd name="T58" fmla="*/ 1588 w 2152"/>
                <a:gd name="T59" fmla="*/ 2016 h 2146"/>
                <a:gd name="T60" fmla="*/ 1446 w 2152"/>
                <a:gd name="T61" fmla="*/ 2080 h 2146"/>
                <a:gd name="T62" fmla="*/ 1292 w 2152"/>
                <a:gd name="T63" fmla="*/ 2124 h 2146"/>
                <a:gd name="T64" fmla="*/ 1132 w 2152"/>
                <a:gd name="T65" fmla="*/ 2144 h 2146"/>
                <a:gd name="T66" fmla="*/ 1020 w 2152"/>
                <a:gd name="T67" fmla="*/ 2144 h 2146"/>
                <a:gd name="T68" fmla="*/ 860 w 2152"/>
                <a:gd name="T69" fmla="*/ 2124 h 2146"/>
                <a:gd name="T70" fmla="*/ 706 w 2152"/>
                <a:gd name="T71" fmla="*/ 2080 h 2146"/>
                <a:gd name="T72" fmla="*/ 564 w 2152"/>
                <a:gd name="T73" fmla="*/ 2016 h 2146"/>
                <a:gd name="T74" fmla="*/ 432 w 2152"/>
                <a:gd name="T75" fmla="*/ 1932 h 2146"/>
                <a:gd name="T76" fmla="*/ 316 w 2152"/>
                <a:gd name="T77" fmla="*/ 1832 h 2146"/>
                <a:gd name="T78" fmla="*/ 214 w 2152"/>
                <a:gd name="T79" fmla="*/ 1714 h 2146"/>
                <a:gd name="T80" fmla="*/ 130 w 2152"/>
                <a:gd name="T81" fmla="*/ 1584 h 2146"/>
                <a:gd name="T82" fmla="*/ 66 w 2152"/>
                <a:gd name="T83" fmla="*/ 1442 h 2146"/>
                <a:gd name="T84" fmla="*/ 22 w 2152"/>
                <a:gd name="T85" fmla="*/ 1288 h 2146"/>
                <a:gd name="T86" fmla="*/ 2 w 2152"/>
                <a:gd name="T87" fmla="*/ 1128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52" h="2146">
                  <a:moveTo>
                    <a:pt x="0" y="1072"/>
                  </a:moveTo>
                  <a:lnTo>
                    <a:pt x="0" y="1072"/>
                  </a:lnTo>
                  <a:lnTo>
                    <a:pt x="2" y="1018"/>
                  </a:lnTo>
                  <a:lnTo>
                    <a:pt x="6" y="962"/>
                  </a:lnTo>
                  <a:lnTo>
                    <a:pt x="12" y="910"/>
                  </a:lnTo>
                  <a:lnTo>
                    <a:pt x="22" y="856"/>
                  </a:lnTo>
                  <a:lnTo>
                    <a:pt x="34" y="804"/>
                  </a:lnTo>
                  <a:lnTo>
                    <a:pt x="48" y="754"/>
                  </a:lnTo>
                  <a:lnTo>
                    <a:pt x="66" y="704"/>
                  </a:lnTo>
                  <a:lnTo>
                    <a:pt x="84" y="656"/>
                  </a:lnTo>
                  <a:lnTo>
                    <a:pt x="106" y="608"/>
                  </a:lnTo>
                  <a:lnTo>
                    <a:pt x="130" y="562"/>
                  </a:lnTo>
                  <a:lnTo>
                    <a:pt x="156" y="516"/>
                  </a:lnTo>
                  <a:lnTo>
                    <a:pt x="184" y="472"/>
                  </a:lnTo>
                  <a:lnTo>
                    <a:pt x="214" y="430"/>
                  </a:lnTo>
                  <a:lnTo>
                    <a:pt x="246" y="390"/>
                  </a:lnTo>
                  <a:lnTo>
                    <a:pt x="280" y="352"/>
                  </a:lnTo>
                  <a:lnTo>
                    <a:pt x="316" y="314"/>
                  </a:lnTo>
                  <a:lnTo>
                    <a:pt x="352" y="278"/>
                  </a:lnTo>
                  <a:lnTo>
                    <a:pt x="392" y="244"/>
                  </a:lnTo>
                  <a:lnTo>
                    <a:pt x="432" y="214"/>
                  </a:lnTo>
                  <a:lnTo>
                    <a:pt x="474" y="184"/>
                  </a:lnTo>
                  <a:lnTo>
                    <a:pt x="518" y="156"/>
                  </a:lnTo>
                  <a:lnTo>
                    <a:pt x="564" y="130"/>
                  </a:lnTo>
                  <a:lnTo>
                    <a:pt x="610" y="106"/>
                  </a:lnTo>
                  <a:lnTo>
                    <a:pt x="658" y="84"/>
                  </a:lnTo>
                  <a:lnTo>
                    <a:pt x="706" y="66"/>
                  </a:lnTo>
                  <a:lnTo>
                    <a:pt x="756" y="48"/>
                  </a:lnTo>
                  <a:lnTo>
                    <a:pt x="808" y="34"/>
                  </a:lnTo>
                  <a:lnTo>
                    <a:pt x="860" y="22"/>
                  </a:lnTo>
                  <a:lnTo>
                    <a:pt x="912" y="12"/>
                  </a:lnTo>
                  <a:lnTo>
                    <a:pt x="966" y="6"/>
                  </a:lnTo>
                  <a:lnTo>
                    <a:pt x="1020" y="2"/>
                  </a:lnTo>
                  <a:lnTo>
                    <a:pt x="1076" y="0"/>
                  </a:lnTo>
                  <a:lnTo>
                    <a:pt x="1076" y="0"/>
                  </a:lnTo>
                  <a:lnTo>
                    <a:pt x="1132" y="2"/>
                  </a:lnTo>
                  <a:lnTo>
                    <a:pt x="1186" y="6"/>
                  </a:lnTo>
                  <a:lnTo>
                    <a:pt x="1240" y="12"/>
                  </a:lnTo>
                  <a:lnTo>
                    <a:pt x="1292" y="22"/>
                  </a:lnTo>
                  <a:lnTo>
                    <a:pt x="1344" y="34"/>
                  </a:lnTo>
                  <a:lnTo>
                    <a:pt x="1396" y="48"/>
                  </a:lnTo>
                  <a:lnTo>
                    <a:pt x="1446" y="66"/>
                  </a:lnTo>
                  <a:lnTo>
                    <a:pt x="1494" y="84"/>
                  </a:lnTo>
                  <a:lnTo>
                    <a:pt x="1542" y="106"/>
                  </a:lnTo>
                  <a:lnTo>
                    <a:pt x="1588" y="130"/>
                  </a:lnTo>
                  <a:lnTo>
                    <a:pt x="1634" y="156"/>
                  </a:lnTo>
                  <a:lnTo>
                    <a:pt x="1678" y="184"/>
                  </a:lnTo>
                  <a:lnTo>
                    <a:pt x="1720" y="214"/>
                  </a:lnTo>
                  <a:lnTo>
                    <a:pt x="1760" y="244"/>
                  </a:lnTo>
                  <a:lnTo>
                    <a:pt x="1800" y="278"/>
                  </a:lnTo>
                  <a:lnTo>
                    <a:pt x="1836" y="314"/>
                  </a:lnTo>
                  <a:lnTo>
                    <a:pt x="1872" y="352"/>
                  </a:lnTo>
                  <a:lnTo>
                    <a:pt x="1906" y="390"/>
                  </a:lnTo>
                  <a:lnTo>
                    <a:pt x="1938" y="430"/>
                  </a:lnTo>
                  <a:lnTo>
                    <a:pt x="1968" y="472"/>
                  </a:lnTo>
                  <a:lnTo>
                    <a:pt x="1996" y="516"/>
                  </a:lnTo>
                  <a:lnTo>
                    <a:pt x="2022" y="562"/>
                  </a:lnTo>
                  <a:lnTo>
                    <a:pt x="2046" y="608"/>
                  </a:lnTo>
                  <a:lnTo>
                    <a:pt x="2068" y="656"/>
                  </a:lnTo>
                  <a:lnTo>
                    <a:pt x="2086" y="704"/>
                  </a:lnTo>
                  <a:lnTo>
                    <a:pt x="2104" y="754"/>
                  </a:lnTo>
                  <a:lnTo>
                    <a:pt x="2118" y="804"/>
                  </a:lnTo>
                  <a:lnTo>
                    <a:pt x="2130" y="856"/>
                  </a:lnTo>
                  <a:lnTo>
                    <a:pt x="2140" y="910"/>
                  </a:lnTo>
                  <a:lnTo>
                    <a:pt x="2146" y="962"/>
                  </a:lnTo>
                  <a:lnTo>
                    <a:pt x="2150" y="1018"/>
                  </a:lnTo>
                  <a:lnTo>
                    <a:pt x="2152" y="1072"/>
                  </a:lnTo>
                  <a:lnTo>
                    <a:pt x="2152" y="1072"/>
                  </a:lnTo>
                  <a:lnTo>
                    <a:pt x="2150" y="1128"/>
                  </a:lnTo>
                  <a:lnTo>
                    <a:pt x="2146" y="1182"/>
                  </a:lnTo>
                  <a:lnTo>
                    <a:pt x="2140" y="1236"/>
                  </a:lnTo>
                  <a:lnTo>
                    <a:pt x="2130" y="1288"/>
                  </a:lnTo>
                  <a:lnTo>
                    <a:pt x="2118" y="1340"/>
                  </a:lnTo>
                  <a:lnTo>
                    <a:pt x="2104" y="1392"/>
                  </a:lnTo>
                  <a:lnTo>
                    <a:pt x="2086" y="1442"/>
                  </a:lnTo>
                  <a:lnTo>
                    <a:pt x="2068" y="1490"/>
                  </a:lnTo>
                  <a:lnTo>
                    <a:pt x="2046" y="1538"/>
                  </a:lnTo>
                  <a:lnTo>
                    <a:pt x="2022" y="1584"/>
                  </a:lnTo>
                  <a:lnTo>
                    <a:pt x="1996" y="1628"/>
                  </a:lnTo>
                  <a:lnTo>
                    <a:pt x="1968" y="1672"/>
                  </a:lnTo>
                  <a:lnTo>
                    <a:pt x="1938" y="1714"/>
                  </a:lnTo>
                  <a:lnTo>
                    <a:pt x="1906" y="1754"/>
                  </a:lnTo>
                  <a:lnTo>
                    <a:pt x="1872" y="1794"/>
                  </a:lnTo>
                  <a:lnTo>
                    <a:pt x="1836" y="1832"/>
                  </a:lnTo>
                  <a:lnTo>
                    <a:pt x="1800" y="1866"/>
                  </a:lnTo>
                  <a:lnTo>
                    <a:pt x="1760" y="1900"/>
                  </a:lnTo>
                  <a:lnTo>
                    <a:pt x="1720" y="1932"/>
                  </a:lnTo>
                  <a:lnTo>
                    <a:pt x="1678" y="1962"/>
                  </a:lnTo>
                  <a:lnTo>
                    <a:pt x="1634" y="1990"/>
                  </a:lnTo>
                  <a:lnTo>
                    <a:pt x="1588" y="2016"/>
                  </a:lnTo>
                  <a:lnTo>
                    <a:pt x="1542" y="2040"/>
                  </a:lnTo>
                  <a:lnTo>
                    <a:pt x="1494" y="2060"/>
                  </a:lnTo>
                  <a:lnTo>
                    <a:pt x="1446" y="2080"/>
                  </a:lnTo>
                  <a:lnTo>
                    <a:pt x="1396" y="2096"/>
                  </a:lnTo>
                  <a:lnTo>
                    <a:pt x="1344" y="2112"/>
                  </a:lnTo>
                  <a:lnTo>
                    <a:pt x="1292" y="2124"/>
                  </a:lnTo>
                  <a:lnTo>
                    <a:pt x="1240" y="2132"/>
                  </a:lnTo>
                  <a:lnTo>
                    <a:pt x="1186" y="2140"/>
                  </a:lnTo>
                  <a:lnTo>
                    <a:pt x="1132" y="2144"/>
                  </a:lnTo>
                  <a:lnTo>
                    <a:pt x="1076" y="2146"/>
                  </a:lnTo>
                  <a:lnTo>
                    <a:pt x="1076" y="2146"/>
                  </a:lnTo>
                  <a:lnTo>
                    <a:pt x="1020" y="2144"/>
                  </a:lnTo>
                  <a:lnTo>
                    <a:pt x="966" y="2140"/>
                  </a:lnTo>
                  <a:lnTo>
                    <a:pt x="912" y="2132"/>
                  </a:lnTo>
                  <a:lnTo>
                    <a:pt x="860" y="2124"/>
                  </a:lnTo>
                  <a:lnTo>
                    <a:pt x="808" y="2112"/>
                  </a:lnTo>
                  <a:lnTo>
                    <a:pt x="756" y="2096"/>
                  </a:lnTo>
                  <a:lnTo>
                    <a:pt x="706" y="2080"/>
                  </a:lnTo>
                  <a:lnTo>
                    <a:pt x="658" y="2060"/>
                  </a:lnTo>
                  <a:lnTo>
                    <a:pt x="610" y="2040"/>
                  </a:lnTo>
                  <a:lnTo>
                    <a:pt x="564" y="2016"/>
                  </a:lnTo>
                  <a:lnTo>
                    <a:pt x="518" y="1990"/>
                  </a:lnTo>
                  <a:lnTo>
                    <a:pt x="474" y="1962"/>
                  </a:lnTo>
                  <a:lnTo>
                    <a:pt x="432" y="1932"/>
                  </a:lnTo>
                  <a:lnTo>
                    <a:pt x="392" y="1900"/>
                  </a:lnTo>
                  <a:lnTo>
                    <a:pt x="352" y="1866"/>
                  </a:lnTo>
                  <a:lnTo>
                    <a:pt x="316" y="1832"/>
                  </a:lnTo>
                  <a:lnTo>
                    <a:pt x="280" y="1794"/>
                  </a:lnTo>
                  <a:lnTo>
                    <a:pt x="246" y="1754"/>
                  </a:lnTo>
                  <a:lnTo>
                    <a:pt x="214" y="1714"/>
                  </a:lnTo>
                  <a:lnTo>
                    <a:pt x="184" y="1672"/>
                  </a:lnTo>
                  <a:lnTo>
                    <a:pt x="156" y="1628"/>
                  </a:lnTo>
                  <a:lnTo>
                    <a:pt x="130" y="1584"/>
                  </a:lnTo>
                  <a:lnTo>
                    <a:pt x="106" y="1538"/>
                  </a:lnTo>
                  <a:lnTo>
                    <a:pt x="84" y="1490"/>
                  </a:lnTo>
                  <a:lnTo>
                    <a:pt x="66" y="1442"/>
                  </a:lnTo>
                  <a:lnTo>
                    <a:pt x="48" y="1392"/>
                  </a:lnTo>
                  <a:lnTo>
                    <a:pt x="34" y="1340"/>
                  </a:lnTo>
                  <a:lnTo>
                    <a:pt x="22" y="1288"/>
                  </a:lnTo>
                  <a:lnTo>
                    <a:pt x="12" y="1236"/>
                  </a:lnTo>
                  <a:lnTo>
                    <a:pt x="6" y="1182"/>
                  </a:lnTo>
                  <a:lnTo>
                    <a:pt x="2" y="1128"/>
                  </a:lnTo>
                  <a:lnTo>
                    <a:pt x="0" y="1072"/>
                  </a:lnTo>
                  <a:lnTo>
                    <a:pt x="0" y="1072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0AE48B8A-A395-4625-A36C-984A032655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235367" y="769071"/>
              <a:ext cx="2822567" cy="2812074"/>
            </a:xfrm>
            <a:custGeom>
              <a:avLst/>
              <a:gdLst>
                <a:gd name="T0" fmla="*/ 0 w 2152"/>
                <a:gd name="T1" fmla="*/ 1016 h 2144"/>
                <a:gd name="T2" fmla="*/ 22 w 2152"/>
                <a:gd name="T3" fmla="*/ 856 h 2144"/>
                <a:gd name="T4" fmla="*/ 64 w 2152"/>
                <a:gd name="T5" fmla="*/ 704 h 2144"/>
                <a:gd name="T6" fmla="*/ 130 w 2152"/>
                <a:gd name="T7" fmla="*/ 560 h 2144"/>
                <a:gd name="T8" fmla="*/ 214 w 2152"/>
                <a:gd name="T9" fmla="*/ 430 h 2144"/>
                <a:gd name="T10" fmla="*/ 314 w 2152"/>
                <a:gd name="T11" fmla="*/ 314 h 2144"/>
                <a:gd name="T12" fmla="*/ 432 w 2152"/>
                <a:gd name="T13" fmla="*/ 212 h 2144"/>
                <a:gd name="T14" fmla="*/ 562 w 2152"/>
                <a:gd name="T15" fmla="*/ 128 h 2144"/>
                <a:gd name="T16" fmla="*/ 706 w 2152"/>
                <a:gd name="T17" fmla="*/ 64 h 2144"/>
                <a:gd name="T18" fmla="*/ 858 w 2152"/>
                <a:gd name="T19" fmla="*/ 22 h 2144"/>
                <a:gd name="T20" fmla="*/ 1020 w 2152"/>
                <a:gd name="T21" fmla="*/ 0 h 2144"/>
                <a:gd name="T22" fmla="*/ 1130 w 2152"/>
                <a:gd name="T23" fmla="*/ 0 h 2144"/>
                <a:gd name="T24" fmla="*/ 1292 w 2152"/>
                <a:gd name="T25" fmla="*/ 22 h 2144"/>
                <a:gd name="T26" fmla="*/ 1446 w 2152"/>
                <a:gd name="T27" fmla="*/ 64 h 2144"/>
                <a:gd name="T28" fmla="*/ 1588 w 2152"/>
                <a:gd name="T29" fmla="*/ 128 h 2144"/>
                <a:gd name="T30" fmla="*/ 1720 w 2152"/>
                <a:gd name="T31" fmla="*/ 212 h 2144"/>
                <a:gd name="T32" fmla="*/ 1836 w 2152"/>
                <a:gd name="T33" fmla="*/ 314 h 2144"/>
                <a:gd name="T34" fmla="*/ 1938 w 2152"/>
                <a:gd name="T35" fmla="*/ 430 h 2144"/>
                <a:gd name="T36" fmla="*/ 2022 w 2152"/>
                <a:gd name="T37" fmla="*/ 560 h 2144"/>
                <a:gd name="T38" fmla="*/ 2086 w 2152"/>
                <a:gd name="T39" fmla="*/ 704 h 2144"/>
                <a:gd name="T40" fmla="*/ 2130 w 2152"/>
                <a:gd name="T41" fmla="*/ 856 h 2144"/>
                <a:gd name="T42" fmla="*/ 2150 w 2152"/>
                <a:gd name="T43" fmla="*/ 1016 h 2144"/>
                <a:gd name="T44" fmla="*/ 2150 w 2152"/>
                <a:gd name="T45" fmla="*/ 1128 h 2144"/>
                <a:gd name="T46" fmla="*/ 2130 w 2152"/>
                <a:gd name="T47" fmla="*/ 1288 h 2144"/>
                <a:gd name="T48" fmla="*/ 2086 w 2152"/>
                <a:gd name="T49" fmla="*/ 1440 h 2144"/>
                <a:gd name="T50" fmla="*/ 2022 w 2152"/>
                <a:gd name="T51" fmla="*/ 1584 h 2144"/>
                <a:gd name="T52" fmla="*/ 1938 w 2152"/>
                <a:gd name="T53" fmla="*/ 1714 h 2144"/>
                <a:gd name="T54" fmla="*/ 1836 w 2152"/>
                <a:gd name="T55" fmla="*/ 1830 h 2144"/>
                <a:gd name="T56" fmla="*/ 1720 w 2152"/>
                <a:gd name="T57" fmla="*/ 1932 h 2144"/>
                <a:gd name="T58" fmla="*/ 1588 w 2152"/>
                <a:gd name="T59" fmla="*/ 2016 h 2144"/>
                <a:gd name="T60" fmla="*/ 1446 w 2152"/>
                <a:gd name="T61" fmla="*/ 2080 h 2144"/>
                <a:gd name="T62" fmla="*/ 1292 w 2152"/>
                <a:gd name="T63" fmla="*/ 2122 h 2144"/>
                <a:gd name="T64" fmla="*/ 1130 w 2152"/>
                <a:gd name="T65" fmla="*/ 2144 h 2144"/>
                <a:gd name="T66" fmla="*/ 1020 w 2152"/>
                <a:gd name="T67" fmla="*/ 2144 h 2144"/>
                <a:gd name="T68" fmla="*/ 858 w 2152"/>
                <a:gd name="T69" fmla="*/ 2122 h 2144"/>
                <a:gd name="T70" fmla="*/ 706 w 2152"/>
                <a:gd name="T71" fmla="*/ 2080 h 2144"/>
                <a:gd name="T72" fmla="*/ 562 w 2152"/>
                <a:gd name="T73" fmla="*/ 2016 h 2144"/>
                <a:gd name="T74" fmla="*/ 432 w 2152"/>
                <a:gd name="T75" fmla="*/ 1932 h 2144"/>
                <a:gd name="T76" fmla="*/ 314 w 2152"/>
                <a:gd name="T77" fmla="*/ 1830 h 2144"/>
                <a:gd name="T78" fmla="*/ 214 w 2152"/>
                <a:gd name="T79" fmla="*/ 1714 h 2144"/>
                <a:gd name="T80" fmla="*/ 130 w 2152"/>
                <a:gd name="T81" fmla="*/ 1584 h 2144"/>
                <a:gd name="T82" fmla="*/ 64 w 2152"/>
                <a:gd name="T83" fmla="*/ 1440 h 2144"/>
                <a:gd name="T84" fmla="*/ 22 w 2152"/>
                <a:gd name="T85" fmla="*/ 1288 h 2144"/>
                <a:gd name="T86" fmla="*/ 0 w 2152"/>
                <a:gd name="T87" fmla="*/ 1128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52" h="2144">
                  <a:moveTo>
                    <a:pt x="0" y="1072"/>
                  </a:moveTo>
                  <a:lnTo>
                    <a:pt x="0" y="1072"/>
                  </a:lnTo>
                  <a:lnTo>
                    <a:pt x="0" y="1016"/>
                  </a:lnTo>
                  <a:lnTo>
                    <a:pt x="4" y="962"/>
                  </a:lnTo>
                  <a:lnTo>
                    <a:pt x="12" y="908"/>
                  </a:lnTo>
                  <a:lnTo>
                    <a:pt x="22" y="856"/>
                  </a:lnTo>
                  <a:lnTo>
                    <a:pt x="34" y="804"/>
                  </a:lnTo>
                  <a:lnTo>
                    <a:pt x="48" y="754"/>
                  </a:lnTo>
                  <a:lnTo>
                    <a:pt x="64" y="704"/>
                  </a:lnTo>
                  <a:lnTo>
                    <a:pt x="84" y="654"/>
                  </a:lnTo>
                  <a:lnTo>
                    <a:pt x="106" y="606"/>
                  </a:lnTo>
                  <a:lnTo>
                    <a:pt x="130" y="560"/>
                  </a:lnTo>
                  <a:lnTo>
                    <a:pt x="156" y="516"/>
                  </a:lnTo>
                  <a:lnTo>
                    <a:pt x="184" y="472"/>
                  </a:lnTo>
                  <a:lnTo>
                    <a:pt x="214" y="430"/>
                  </a:lnTo>
                  <a:lnTo>
                    <a:pt x="246" y="390"/>
                  </a:lnTo>
                  <a:lnTo>
                    <a:pt x="278" y="350"/>
                  </a:lnTo>
                  <a:lnTo>
                    <a:pt x="314" y="314"/>
                  </a:lnTo>
                  <a:lnTo>
                    <a:pt x="352" y="278"/>
                  </a:lnTo>
                  <a:lnTo>
                    <a:pt x="390" y="244"/>
                  </a:lnTo>
                  <a:lnTo>
                    <a:pt x="432" y="212"/>
                  </a:lnTo>
                  <a:lnTo>
                    <a:pt x="474" y="182"/>
                  </a:lnTo>
                  <a:lnTo>
                    <a:pt x="518" y="154"/>
                  </a:lnTo>
                  <a:lnTo>
                    <a:pt x="562" y="128"/>
                  </a:lnTo>
                  <a:lnTo>
                    <a:pt x="608" y="106"/>
                  </a:lnTo>
                  <a:lnTo>
                    <a:pt x="656" y="84"/>
                  </a:lnTo>
                  <a:lnTo>
                    <a:pt x="706" y="64"/>
                  </a:lnTo>
                  <a:lnTo>
                    <a:pt x="756" y="48"/>
                  </a:lnTo>
                  <a:lnTo>
                    <a:pt x="806" y="34"/>
                  </a:lnTo>
                  <a:lnTo>
                    <a:pt x="858" y="22"/>
                  </a:lnTo>
                  <a:lnTo>
                    <a:pt x="912" y="12"/>
                  </a:lnTo>
                  <a:lnTo>
                    <a:pt x="966" y="4"/>
                  </a:lnTo>
                  <a:lnTo>
                    <a:pt x="1020" y="0"/>
                  </a:lnTo>
                  <a:lnTo>
                    <a:pt x="1076" y="0"/>
                  </a:lnTo>
                  <a:lnTo>
                    <a:pt x="1076" y="0"/>
                  </a:lnTo>
                  <a:lnTo>
                    <a:pt x="1130" y="0"/>
                  </a:lnTo>
                  <a:lnTo>
                    <a:pt x="1186" y="4"/>
                  </a:lnTo>
                  <a:lnTo>
                    <a:pt x="1240" y="12"/>
                  </a:lnTo>
                  <a:lnTo>
                    <a:pt x="1292" y="22"/>
                  </a:lnTo>
                  <a:lnTo>
                    <a:pt x="1344" y="34"/>
                  </a:lnTo>
                  <a:lnTo>
                    <a:pt x="1396" y="48"/>
                  </a:lnTo>
                  <a:lnTo>
                    <a:pt x="1446" y="64"/>
                  </a:lnTo>
                  <a:lnTo>
                    <a:pt x="1494" y="84"/>
                  </a:lnTo>
                  <a:lnTo>
                    <a:pt x="1542" y="106"/>
                  </a:lnTo>
                  <a:lnTo>
                    <a:pt x="1588" y="128"/>
                  </a:lnTo>
                  <a:lnTo>
                    <a:pt x="1634" y="154"/>
                  </a:lnTo>
                  <a:lnTo>
                    <a:pt x="1676" y="182"/>
                  </a:lnTo>
                  <a:lnTo>
                    <a:pt x="1720" y="212"/>
                  </a:lnTo>
                  <a:lnTo>
                    <a:pt x="1760" y="244"/>
                  </a:lnTo>
                  <a:lnTo>
                    <a:pt x="1798" y="278"/>
                  </a:lnTo>
                  <a:lnTo>
                    <a:pt x="1836" y="314"/>
                  </a:lnTo>
                  <a:lnTo>
                    <a:pt x="1872" y="350"/>
                  </a:lnTo>
                  <a:lnTo>
                    <a:pt x="1906" y="390"/>
                  </a:lnTo>
                  <a:lnTo>
                    <a:pt x="1938" y="430"/>
                  </a:lnTo>
                  <a:lnTo>
                    <a:pt x="1968" y="472"/>
                  </a:lnTo>
                  <a:lnTo>
                    <a:pt x="1996" y="516"/>
                  </a:lnTo>
                  <a:lnTo>
                    <a:pt x="2022" y="560"/>
                  </a:lnTo>
                  <a:lnTo>
                    <a:pt x="2046" y="606"/>
                  </a:lnTo>
                  <a:lnTo>
                    <a:pt x="2066" y="654"/>
                  </a:lnTo>
                  <a:lnTo>
                    <a:pt x="2086" y="704"/>
                  </a:lnTo>
                  <a:lnTo>
                    <a:pt x="2102" y="754"/>
                  </a:lnTo>
                  <a:lnTo>
                    <a:pt x="2118" y="804"/>
                  </a:lnTo>
                  <a:lnTo>
                    <a:pt x="2130" y="856"/>
                  </a:lnTo>
                  <a:lnTo>
                    <a:pt x="2138" y="908"/>
                  </a:lnTo>
                  <a:lnTo>
                    <a:pt x="2146" y="962"/>
                  </a:lnTo>
                  <a:lnTo>
                    <a:pt x="2150" y="1016"/>
                  </a:lnTo>
                  <a:lnTo>
                    <a:pt x="2152" y="1072"/>
                  </a:lnTo>
                  <a:lnTo>
                    <a:pt x="2152" y="1072"/>
                  </a:lnTo>
                  <a:lnTo>
                    <a:pt x="2150" y="1128"/>
                  </a:lnTo>
                  <a:lnTo>
                    <a:pt x="2146" y="1182"/>
                  </a:lnTo>
                  <a:lnTo>
                    <a:pt x="2138" y="1236"/>
                  </a:lnTo>
                  <a:lnTo>
                    <a:pt x="2130" y="1288"/>
                  </a:lnTo>
                  <a:lnTo>
                    <a:pt x="2118" y="1340"/>
                  </a:lnTo>
                  <a:lnTo>
                    <a:pt x="2102" y="1390"/>
                  </a:lnTo>
                  <a:lnTo>
                    <a:pt x="2086" y="1440"/>
                  </a:lnTo>
                  <a:lnTo>
                    <a:pt x="2066" y="1490"/>
                  </a:lnTo>
                  <a:lnTo>
                    <a:pt x="2046" y="1538"/>
                  </a:lnTo>
                  <a:lnTo>
                    <a:pt x="2022" y="1584"/>
                  </a:lnTo>
                  <a:lnTo>
                    <a:pt x="1996" y="1628"/>
                  </a:lnTo>
                  <a:lnTo>
                    <a:pt x="1968" y="1672"/>
                  </a:lnTo>
                  <a:lnTo>
                    <a:pt x="1938" y="1714"/>
                  </a:lnTo>
                  <a:lnTo>
                    <a:pt x="1906" y="1754"/>
                  </a:lnTo>
                  <a:lnTo>
                    <a:pt x="1872" y="1794"/>
                  </a:lnTo>
                  <a:lnTo>
                    <a:pt x="1836" y="1830"/>
                  </a:lnTo>
                  <a:lnTo>
                    <a:pt x="1798" y="1866"/>
                  </a:lnTo>
                  <a:lnTo>
                    <a:pt x="1760" y="1900"/>
                  </a:lnTo>
                  <a:lnTo>
                    <a:pt x="1720" y="1932"/>
                  </a:lnTo>
                  <a:lnTo>
                    <a:pt x="1676" y="1962"/>
                  </a:lnTo>
                  <a:lnTo>
                    <a:pt x="1634" y="1990"/>
                  </a:lnTo>
                  <a:lnTo>
                    <a:pt x="1588" y="2016"/>
                  </a:lnTo>
                  <a:lnTo>
                    <a:pt x="1542" y="2038"/>
                  </a:lnTo>
                  <a:lnTo>
                    <a:pt x="1494" y="2060"/>
                  </a:lnTo>
                  <a:lnTo>
                    <a:pt x="1446" y="2080"/>
                  </a:lnTo>
                  <a:lnTo>
                    <a:pt x="1396" y="2096"/>
                  </a:lnTo>
                  <a:lnTo>
                    <a:pt x="1344" y="2110"/>
                  </a:lnTo>
                  <a:lnTo>
                    <a:pt x="1292" y="2122"/>
                  </a:lnTo>
                  <a:lnTo>
                    <a:pt x="1240" y="2132"/>
                  </a:lnTo>
                  <a:lnTo>
                    <a:pt x="1186" y="2140"/>
                  </a:lnTo>
                  <a:lnTo>
                    <a:pt x="1130" y="2144"/>
                  </a:lnTo>
                  <a:lnTo>
                    <a:pt x="1076" y="2144"/>
                  </a:lnTo>
                  <a:lnTo>
                    <a:pt x="1076" y="2144"/>
                  </a:lnTo>
                  <a:lnTo>
                    <a:pt x="1020" y="2144"/>
                  </a:lnTo>
                  <a:lnTo>
                    <a:pt x="966" y="2140"/>
                  </a:lnTo>
                  <a:lnTo>
                    <a:pt x="912" y="2132"/>
                  </a:lnTo>
                  <a:lnTo>
                    <a:pt x="858" y="2122"/>
                  </a:lnTo>
                  <a:lnTo>
                    <a:pt x="806" y="2110"/>
                  </a:lnTo>
                  <a:lnTo>
                    <a:pt x="756" y="2096"/>
                  </a:lnTo>
                  <a:lnTo>
                    <a:pt x="706" y="2080"/>
                  </a:lnTo>
                  <a:lnTo>
                    <a:pt x="656" y="2060"/>
                  </a:lnTo>
                  <a:lnTo>
                    <a:pt x="608" y="2038"/>
                  </a:lnTo>
                  <a:lnTo>
                    <a:pt x="562" y="2016"/>
                  </a:lnTo>
                  <a:lnTo>
                    <a:pt x="518" y="1990"/>
                  </a:lnTo>
                  <a:lnTo>
                    <a:pt x="474" y="1962"/>
                  </a:lnTo>
                  <a:lnTo>
                    <a:pt x="432" y="1932"/>
                  </a:lnTo>
                  <a:lnTo>
                    <a:pt x="390" y="1900"/>
                  </a:lnTo>
                  <a:lnTo>
                    <a:pt x="352" y="1866"/>
                  </a:lnTo>
                  <a:lnTo>
                    <a:pt x="314" y="1830"/>
                  </a:lnTo>
                  <a:lnTo>
                    <a:pt x="278" y="1794"/>
                  </a:lnTo>
                  <a:lnTo>
                    <a:pt x="246" y="1754"/>
                  </a:lnTo>
                  <a:lnTo>
                    <a:pt x="214" y="1714"/>
                  </a:lnTo>
                  <a:lnTo>
                    <a:pt x="184" y="1672"/>
                  </a:lnTo>
                  <a:lnTo>
                    <a:pt x="156" y="1628"/>
                  </a:lnTo>
                  <a:lnTo>
                    <a:pt x="130" y="1584"/>
                  </a:lnTo>
                  <a:lnTo>
                    <a:pt x="106" y="1538"/>
                  </a:lnTo>
                  <a:lnTo>
                    <a:pt x="84" y="1490"/>
                  </a:lnTo>
                  <a:lnTo>
                    <a:pt x="64" y="1440"/>
                  </a:lnTo>
                  <a:lnTo>
                    <a:pt x="48" y="1390"/>
                  </a:lnTo>
                  <a:lnTo>
                    <a:pt x="34" y="1340"/>
                  </a:lnTo>
                  <a:lnTo>
                    <a:pt x="22" y="1288"/>
                  </a:lnTo>
                  <a:lnTo>
                    <a:pt x="12" y="1236"/>
                  </a:lnTo>
                  <a:lnTo>
                    <a:pt x="4" y="1182"/>
                  </a:lnTo>
                  <a:lnTo>
                    <a:pt x="0" y="1128"/>
                  </a:lnTo>
                  <a:lnTo>
                    <a:pt x="0" y="1072"/>
                  </a:lnTo>
                  <a:lnTo>
                    <a:pt x="0" y="1072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1D718E0F-7D78-4A23-BF4C-14EAC991CC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84099" y="1263312"/>
              <a:ext cx="5325102" cy="4336624"/>
            </a:xfrm>
            <a:custGeom>
              <a:avLst/>
              <a:gdLst>
                <a:gd name="T0" fmla="*/ 4060 w 4060"/>
                <a:gd name="T1" fmla="*/ 1778 h 3556"/>
                <a:gd name="T2" fmla="*/ 2030 w 4060"/>
                <a:gd name="T3" fmla="*/ 3556 h 3556"/>
                <a:gd name="T4" fmla="*/ 0 w 4060"/>
                <a:gd name="T5" fmla="*/ 1778 h 3556"/>
                <a:gd name="T6" fmla="*/ 2030 w 4060"/>
                <a:gd name="T7" fmla="*/ 0 h 3556"/>
                <a:gd name="T8" fmla="*/ 4060 w 4060"/>
                <a:gd name="T9" fmla="*/ 1778 h 3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0" h="3556">
                  <a:moveTo>
                    <a:pt x="4060" y="1778"/>
                  </a:moveTo>
                  <a:lnTo>
                    <a:pt x="2030" y="3556"/>
                  </a:lnTo>
                  <a:lnTo>
                    <a:pt x="0" y="1778"/>
                  </a:lnTo>
                  <a:lnTo>
                    <a:pt x="2030" y="0"/>
                  </a:lnTo>
                  <a:lnTo>
                    <a:pt x="4060" y="177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F330AD6C-9654-41F9-99D1-6773E14062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108851" y="3428999"/>
              <a:ext cx="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9">
              <a:extLst>
                <a:ext uri="{FF2B5EF4-FFF2-40B4-BE49-F238E27FC236}">
                  <a16:creationId xmlns:a16="http://schemas.microsoft.com/office/drawing/2014/main" id="{0B602414-96EC-42F4-9934-9EA730ABDC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985411" y="3430311"/>
              <a:ext cx="532247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1118B88-7291-49FB-943B-818E8A5BD0DB}"/>
                </a:ext>
              </a:extLst>
            </p:cNvPr>
            <p:cNvCxnSpPr/>
            <p:nvPr userDrawn="1"/>
          </p:nvCxnSpPr>
          <p:spPr>
            <a:xfrm>
              <a:off x="5271872" y="2457788"/>
              <a:ext cx="0" cy="194767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A5C716-2D9A-4A1B-B37D-EB6172F5B40A}"/>
                </a:ext>
              </a:extLst>
            </p:cNvPr>
            <p:cNvCxnSpPr/>
            <p:nvPr userDrawn="1"/>
          </p:nvCxnSpPr>
          <p:spPr>
            <a:xfrm>
              <a:off x="8021227" y="2457788"/>
              <a:ext cx="0" cy="194767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121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58" userDrawn="1">
          <p15:clr>
            <a:srgbClr val="FBAE40"/>
          </p15:clr>
        </p15:guide>
        <p15:guide id="3" orient="horz" pos="2359" userDrawn="1">
          <p15:clr>
            <a:srgbClr val="FBAE40"/>
          </p15:clr>
        </p15:guide>
        <p15:guide id="4" pos="201" userDrawn="1">
          <p15:clr>
            <a:srgbClr val="FBAE40"/>
          </p15:clr>
        </p15:guide>
        <p15:guide id="5" orient="horz" pos="4244" userDrawn="1">
          <p15:clr>
            <a:srgbClr val="FBAE40"/>
          </p15:clr>
        </p15:guide>
        <p15:guide id="6" pos="282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ck Out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44929" y="936171"/>
            <a:ext cx="8643257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B74A55E-6CF6-4A5F-BC7A-193305DE7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749" y="2211109"/>
            <a:ext cx="4160520" cy="1286484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Divider Slide Title, Arial Bold Size 24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11D579E-B9DA-4F19-9521-7D4A627C99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9749" y="3553182"/>
            <a:ext cx="4160520" cy="529012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Divider Slide Sub-Title if Needed, Arial Size 18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2C4CC3-E502-43DA-AC94-9B8AC73E84A2}"/>
              </a:ext>
            </a:extLst>
          </p:cNvPr>
          <p:cNvGrpSpPr/>
          <p:nvPr userDrawn="1"/>
        </p:nvGrpSpPr>
        <p:grpSpPr>
          <a:xfrm>
            <a:off x="4664074" y="874208"/>
            <a:ext cx="4150887" cy="5109584"/>
            <a:chOff x="4478338" y="763824"/>
            <a:chExt cx="4336624" cy="53382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C5DD79-4FEE-42C0-9D65-824C9649A60E}"/>
                </a:ext>
              </a:extLst>
            </p:cNvPr>
            <p:cNvGrpSpPr/>
            <p:nvPr userDrawn="1"/>
          </p:nvGrpSpPr>
          <p:grpSpPr>
            <a:xfrm>
              <a:off x="5262744" y="2459924"/>
              <a:ext cx="2766467" cy="1946461"/>
              <a:chOff x="5497630" y="2379417"/>
              <a:chExt cx="2433846" cy="1868077"/>
            </a:xfrm>
          </p:grpSpPr>
          <p:sp>
            <p:nvSpPr>
              <p:cNvPr id="30" name="Freeform 17">
                <a:extLst>
                  <a:ext uri="{FF2B5EF4-FFF2-40B4-BE49-F238E27FC236}">
                    <a16:creationId xmlns:a16="http://schemas.microsoft.com/office/drawing/2014/main" id="{35AF2418-8049-48AA-8224-E56473F7FD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5400000">
                <a:off x="5287606" y="2589441"/>
                <a:ext cx="1868074" cy="1448026"/>
              </a:xfrm>
              <a:custGeom>
                <a:avLst/>
                <a:gdLst>
                  <a:gd name="T0" fmla="*/ 818 w 1636"/>
                  <a:gd name="T1" fmla="*/ 0 h 1238"/>
                  <a:gd name="T2" fmla="*/ 0 w 1636"/>
                  <a:gd name="T3" fmla="*/ 1238 h 1238"/>
                  <a:gd name="T4" fmla="*/ 1636 w 1636"/>
                  <a:gd name="T5" fmla="*/ 1238 h 1238"/>
                  <a:gd name="T6" fmla="*/ 818 w 1636"/>
                  <a:gd name="T7" fmla="*/ 0 h 1238"/>
                  <a:gd name="connsiteX0" fmla="*/ 5000 w 10000"/>
                  <a:gd name="connsiteY0" fmla="*/ 0 h 10003"/>
                  <a:gd name="connsiteX1" fmla="*/ 0 w 10000"/>
                  <a:gd name="connsiteY1" fmla="*/ 10000 h 10003"/>
                  <a:gd name="connsiteX2" fmla="*/ 4228 w 10000"/>
                  <a:gd name="connsiteY2" fmla="*/ 10003 h 10003"/>
                  <a:gd name="connsiteX3" fmla="*/ 10000 w 10000"/>
                  <a:gd name="connsiteY3" fmla="*/ 10000 h 10003"/>
                  <a:gd name="connsiteX4" fmla="*/ 5000 w 10000"/>
                  <a:gd name="connsiteY4" fmla="*/ 0 h 10003"/>
                  <a:gd name="connsiteX0" fmla="*/ 4228 w 10000"/>
                  <a:gd name="connsiteY0" fmla="*/ 10003 h 10566"/>
                  <a:gd name="connsiteX1" fmla="*/ 10000 w 10000"/>
                  <a:gd name="connsiteY1" fmla="*/ 10000 h 10566"/>
                  <a:gd name="connsiteX2" fmla="*/ 5000 w 10000"/>
                  <a:gd name="connsiteY2" fmla="*/ 0 h 10566"/>
                  <a:gd name="connsiteX3" fmla="*/ 0 w 10000"/>
                  <a:gd name="connsiteY3" fmla="*/ 10000 h 10566"/>
                  <a:gd name="connsiteX4" fmla="*/ 4698 w 10000"/>
                  <a:gd name="connsiteY4" fmla="*/ 10566 h 10566"/>
                  <a:gd name="connsiteX0" fmla="*/ 4228 w 10000"/>
                  <a:gd name="connsiteY0" fmla="*/ 10003 h 10003"/>
                  <a:gd name="connsiteX1" fmla="*/ 10000 w 10000"/>
                  <a:gd name="connsiteY1" fmla="*/ 10000 h 10003"/>
                  <a:gd name="connsiteX2" fmla="*/ 5000 w 10000"/>
                  <a:gd name="connsiteY2" fmla="*/ 0 h 10003"/>
                  <a:gd name="connsiteX3" fmla="*/ 0 w 10000"/>
                  <a:gd name="connsiteY3" fmla="*/ 10000 h 10003"/>
                  <a:gd name="connsiteX0" fmla="*/ 10000 w 10000"/>
                  <a:gd name="connsiteY0" fmla="*/ 10000 h 10000"/>
                  <a:gd name="connsiteX1" fmla="*/ 5000 w 10000"/>
                  <a:gd name="connsiteY1" fmla="*/ 0 h 10000"/>
                  <a:gd name="connsiteX2" fmla="*/ 0 w 10000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0000">
                    <a:moveTo>
                      <a:pt x="10000" y="10000"/>
                    </a:moveTo>
                    <a:lnTo>
                      <a:pt x="5000" y="0"/>
                    </a:lnTo>
                    <a:lnTo>
                      <a:pt x="0" y="100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D5F3EC6D-9B3F-4E2A-BDFB-13E49A9294F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275228" y="2591246"/>
                <a:ext cx="1868076" cy="1444420"/>
              </a:xfrm>
              <a:custGeom>
                <a:avLst/>
                <a:gdLst>
                  <a:gd name="T0" fmla="*/ 812 w 1624"/>
                  <a:gd name="T1" fmla="*/ 1238 h 1238"/>
                  <a:gd name="T2" fmla="*/ 0 w 1624"/>
                  <a:gd name="T3" fmla="*/ 0 h 1238"/>
                  <a:gd name="T4" fmla="*/ 1624 w 1624"/>
                  <a:gd name="T5" fmla="*/ 0 h 1238"/>
                  <a:gd name="T6" fmla="*/ 812 w 1624"/>
                  <a:gd name="T7" fmla="*/ 1238 h 1238"/>
                  <a:gd name="connsiteX0" fmla="*/ 5000 w 10000"/>
                  <a:gd name="connsiteY0" fmla="*/ 10000 h 10000"/>
                  <a:gd name="connsiteX1" fmla="*/ 0 w 10000"/>
                  <a:gd name="connsiteY1" fmla="*/ 0 h 10000"/>
                  <a:gd name="connsiteX2" fmla="*/ 4682 w 10000"/>
                  <a:gd name="connsiteY2" fmla="*/ 10 h 10000"/>
                  <a:gd name="connsiteX3" fmla="*/ 10000 w 10000"/>
                  <a:gd name="connsiteY3" fmla="*/ 0 h 10000"/>
                  <a:gd name="connsiteX4" fmla="*/ 5000 w 10000"/>
                  <a:gd name="connsiteY4" fmla="*/ 10000 h 10000"/>
                  <a:gd name="connsiteX0" fmla="*/ 4682 w 10000"/>
                  <a:gd name="connsiteY0" fmla="*/ 1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4" fmla="*/ 5155 w 10000"/>
                  <a:gd name="connsiteY4" fmla="*/ 567 h 10000"/>
                  <a:gd name="connsiteX0" fmla="*/ 4682 w 10000"/>
                  <a:gd name="connsiteY0" fmla="*/ 1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10000 w 10000"/>
                  <a:gd name="connsiteY0" fmla="*/ 0 h 10000"/>
                  <a:gd name="connsiteX1" fmla="*/ 5000 w 10000"/>
                  <a:gd name="connsiteY1" fmla="*/ 10000 h 10000"/>
                  <a:gd name="connsiteX2" fmla="*/ 0 w 10000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0000">
                    <a:moveTo>
                      <a:pt x="10000" y="0"/>
                    </a:moveTo>
                    <a:lnTo>
                      <a:pt x="5000" y="1000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B1A68F-8E06-478D-A5DE-B520E029388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235366" y="3283411"/>
              <a:ext cx="2822567" cy="2814697"/>
            </a:xfrm>
            <a:custGeom>
              <a:avLst/>
              <a:gdLst>
                <a:gd name="T0" fmla="*/ 2 w 2152"/>
                <a:gd name="T1" fmla="*/ 1018 h 2146"/>
                <a:gd name="T2" fmla="*/ 22 w 2152"/>
                <a:gd name="T3" fmla="*/ 856 h 2146"/>
                <a:gd name="T4" fmla="*/ 66 w 2152"/>
                <a:gd name="T5" fmla="*/ 704 h 2146"/>
                <a:gd name="T6" fmla="*/ 130 w 2152"/>
                <a:gd name="T7" fmla="*/ 562 h 2146"/>
                <a:gd name="T8" fmla="*/ 214 w 2152"/>
                <a:gd name="T9" fmla="*/ 430 h 2146"/>
                <a:gd name="T10" fmla="*/ 316 w 2152"/>
                <a:gd name="T11" fmla="*/ 314 h 2146"/>
                <a:gd name="T12" fmla="*/ 432 w 2152"/>
                <a:gd name="T13" fmla="*/ 214 h 2146"/>
                <a:gd name="T14" fmla="*/ 564 w 2152"/>
                <a:gd name="T15" fmla="*/ 130 h 2146"/>
                <a:gd name="T16" fmla="*/ 706 w 2152"/>
                <a:gd name="T17" fmla="*/ 66 h 2146"/>
                <a:gd name="T18" fmla="*/ 860 w 2152"/>
                <a:gd name="T19" fmla="*/ 22 h 2146"/>
                <a:gd name="T20" fmla="*/ 1020 w 2152"/>
                <a:gd name="T21" fmla="*/ 2 h 2146"/>
                <a:gd name="T22" fmla="*/ 1132 w 2152"/>
                <a:gd name="T23" fmla="*/ 2 h 2146"/>
                <a:gd name="T24" fmla="*/ 1292 w 2152"/>
                <a:gd name="T25" fmla="*/ 22 h 2146"/>
                <a:gd name="T26" fmla="*/ 1446 w 2152"/>
                <a:gd name="T27" fmla="*/ 66 h 2146"/>
                <a:gd name="T28" fmla="*/ 1588 w 2152"/>
                <a:gd name="T29" fmla="*/ 130 h 2146"/>
                <a:gd name="T30" fmla="*/ 1720 w 2152"/>
                <a:gd name="T31" fmla="*/ 214 h 2146"/>
                <a:gd name="T32" fmla="*/ 1836 w 2152"/>
                <a:gd name="T33" fmla="*/ 314 h 2146"/>
                <a:gd name="T34" fmla="*/ 1938 w 2152"/>
                <a:gd name="T35" fmla="*/ 430 h 2146"/>
                <a:gd name="T36" fmla="*/ 2022 w 2152"/>
                <a:gd name="T37" fmla="*/ 562 h 2146"/>
                <a:gd name="T38" fmla="*/ 2086 w 2152"/>
                <a:gd name="T39" fmla="*/ 704 h 2146"/>
                <a:gd name="T40" fmla="*/ 2130 w 2152"/>
                <a:gd name="T41" fmla="*/ 856 h 2146"/>
                <a:gd name="T42" fmla="*/ 2150 w 2152"/>
                <a:gd name="T43" fmla="*/ 1018 h 2146"/>
                <a:gd name="T44" fmla="*/ 2150 w 2152"/>
                <a:gd name="T45" fmla="*/ 1128 h 2146"/>
                <a:gd name="T46" fmla="*/ 2130 w 2152"/>
                <a:gd name="T47" fmla="*/ 1288 h 2146"/>
                <a:gd name="T48" fmla="*/ 2086 w 2152"/>
                <a:gd name="T49" fmla="*/ 1442 h 2146"/>
                <a:gd name="T50" fmla="*/ 2022 w 2152"/>
                <a:gd name="T51" fmla="*/ 1584 h 2146"/>
                <a:gd name="T52" fmla="*/ 1938 w 2152"/>
                <a:gd name="T53" fmla="*/ 1714 h 2146"/>
                <a:gd name="T54" fmla="*/ 1836 w 2152"/>
                <a:gd name="T55" fmla="*/ 1832 h 2146"/>
                <a:gd name="T56" fmla="*/ 1720 w 2152"/>
                <a:gd name="T57" fmla="*/ 1932 h 2146"/>
                <a:gd name="T58" fmla="*/ 1588 w 2152"/>
                <a:gd name="T59" fmla="*/ 2016 h 2146"/>
                <a:gd name="T60" fmla="*/ 1446 w 2152"/>
                <a:gd name="T61" fmla="*/ 2080 h 2146"/>
                <a:gd name="T62" fmla="*/ 1292 w 2152"/>
                <a:gd name="T63" fmla="*/ 2124 h 2146"/>
                <a:gd name="T64" fmla="*/ 1132 w 2152"/>
                <a:gd name="T65" fmla="*/ 2144 h 2146"/>
                <a:gd name="T66" fmla="*/ 1020 w 2152"/>
                <a:gd name="T67" fmla="*/ 2144 h 2146"/>
                <a:gd name="T68" fmla="*/ 860 w 2152"/>
                <a:gd name="T69" fmla="*/ 2124 h 2146"/>
                <a:gd name="T70" fmla="*/ 706 w 2152"/>
                <a:gd name="T71" fmla="*/ 2080 h 2146"/>
                <a:gd name="T72" fmla="*/ 564 w 2152"/>
                <a:gd name="T73" fmla="*/ 2016 h 2146"/>
                <a:gd name="T74" fmla="*/ 432 w 2152"/>
                <a:gd name="T75" fmla="*/ 1932 h 2146"/>
                <a:gd name="T76" fmla="*/ 316 w 2152"/>
                <a:gd name="T77" fmla="*/ 1832 h 2146"/>
                <a:gd name="T78" fmla="*/ 214 w 2152"/>
                <a:gd name="T79" fmla="*/ 1714 h 2146"/>
                <a:gd name="T80" fmla="*/ 130 w 2152"/>
                <a:gd name="T81" fmla="*/ 1584 h 2146"/>
                <a:gd name="T82" fmla="*/ 66 w 2152"/>
                <a:gd name="T83" fmla="*/ 1442 h 2146"/>
                <a:gd name="T84" fmla="*/ 22 w 2152"/>
                <a:gd name="T85" fmla="*/ 1288 h 2146"/>
                <a:gd name="T86" fmla="*/ 2 w 2152"/>
                <a:gd name="T87" fmla="*/ 1128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52" h="2146">
                  <a:moveTo>
                    <a:pt x="0" y="1072"/>
                  </a:moveTo>
                  <a:lnTo>
                    <a:pt x="0" y="1072"/>
                  </a:lnTo>
                  <a:lnTo>
                    <a:pt x="2" y="1018"/>
                  </a:lnTo>
                  <a:lnTo>
                    <a:pt x="6" y="962"/>
                  </a:lnTo>
                  <a:lnTo>
                    <a:pt x="12" y="910"/>
                  </a:lnTo>
                  <a:lnTo>
                    <a:pt x="22" y="856"/>
                  </a:lnTo>
                  <a:lnTo>
                    <a:pt x="34" y="804"/>
                  </a:lnTo>
                  <a:lnTo>
                    <a:pt x="48" y="754"/>
                  </a:lnTo>
                  <a:lnTo>
                    <a:pt x="66" y="704"/>
                  </a:lnTo>
                  <a:lnTo>
                    <a:pt x="84" y="656"/>
                  </a:lnTo>
                  <a:lnTo>
                    <a:pt x="106" y="608"/>
                  </a:lnTo>
                  <a:lnTo>
                    <a:pt x="130" y="562"/>
                  </a:lnTo>
                  <a:lnTo>
                    <a:pt x="156" y="516"/>
                  </a:lnTo>
                  <a:lnTo>
                    <a:pt x="184" y="472"/>
                  </a:lnTo>
                  <a:lnTo>
                    <a:pt x="214" y="430"/>
                  </a:lnTo>
                  <a:lnTo>
                    <a:pt x="246" y="390"/>
                  </a:lnTo>
                  <a:lnTo>
                    <a:pt x="280" y="352"/>
                  </a:lnTo>
                  <a:lnTo>
                    <a:pt x="316" y="314"/>
                  </a:lnTo>
                  <a:lnTo>
                    <a:pt x="352" y="278"/>
                  </a:lnTo>
                  <a:lnTo>
                    <a:pt x="392" y="244"/>
                  </a:lnTo>
                  <a:lnTo>
                    <a:pt x="432" y="214"/>
                  </a:lnTo>
                  <a:lnTo>
                    <a:pt x="474" y="184"/>
                  </a:lnTo>
                  <a:lnTo>
                    <a:pt x="518" y="156"/>
                  </a:lnTo>
                  <a:lnTo>
                    <a:pt x="564" y="130"/>
                  </a:lnTo>
                  <a:lnTo>
                    <a:pt x="610" y="106"/>
                  </a:lnTo>
                  <a:lnTo>
                    <a:pt x="658" y="84"/>
                  </a:lnTo>
                  <a:lnTo>
                    <a:pt x="706" y="66"/>
                  </a:lnTo>
                  <a:lnTo>
                    <a:pt x="756" y="48"/>
                  </a:lnTo>
                  <a:lnTo>
                    <a:pt x="808" y="34"/>
                  </a:lnTo>
                  <a:lnTo>
                    <a:pt x="860" y="22"/>
                  </a:lnTo>
                  <a:lnTo>
                    <a:pt x="912" y="12"/>
                  </a:lnTo>
                  <a:lnTo>
                    <a:pt x="966" y="6"/>
                  </a:lnTo>
                  <a:lnTo>
                    <a:pt x="1020" y="2"/>
                  </a:lnTo>
                  <a:lnTo>
                    <a:pt x="1076" y="0"/>
                  </a:lnTo>
                  <a:lnTo>
                    <a:pt x="1076" y="0"/>
                  </a:lnTo>
                  <a:lnTo>
                    <a:pt x="1132" y="2"/>
                  </a:lnTo>
                  <a:lnTo>
                    <a:pt x="1186" y="6"/>
                  </a:lnTo>
                  <a:lnTo>
                    <a:pt x="1240" y="12"/>
                  </a:lnTo>
                  <a:lnTo>
                    <a:pt x="1292" y="22"/>
                  </a:lnTo>
                  <a:lnTo>
                    <a:pt x="1344" y="34"/>
                  </a:lnTo>
                  <a:lnTo>
                    <a:pt x="1396" y="48"/>
                  </a:lnTo>
                  <a:lnTo>
                    <a:pt x="1446" y="66"/>
                  </a:lnTo>
                  <a:lnTo>
                    <a:pt x="1494" y="84"/>
                  </a:lnTo>
                  <a:lnTo>
                    <a:pt x="1542" y="106"/>
                  </a:lnTo>
                  <a:lnTo>
                    <a:pt x="1588" y="130"/>
                  </a:lnTo>
                  <a:lnTo>
                    <a:pt x="1634" y="156"/>
                  </a:lnTo>
                  <a:lnTo>
                    <a:pt x="1678" y="184"/>
                  </a:lnTo>
                  <a:lnTo>
                    <a:pt x="1720" y="214"/>
                  </a:lnTo>
                  <a:lnTo>
                    <a:pt x="1760" y="244"/>
                  </a:lnTo>
                  <a:lnTo>
                    <a:pt x="1800" y="278"/>
                  </a:lnTo>
                  <a:lnTo>
                    <a:pt x="1836" y="314"/>
                  </a:lnTo>
                  <a:lnTo>
                    <a:pt x="1872" y="352"/>
                  </a:lnTo>
                  <a:lnTo>
                    <a:pt x="1906" y="390"/>
                  </a:lnTo>
                  <a:lnTo>
                    <a:pt x="1938" y="430"/>
                  </a:lnTo>
                  <a:lnTo>
                    <a:pt x="1968" y="472"/>
                  </a:lnTo>
                  <a:lnTo>
                    <a:pt x="1996" y="516"/>
                  </a:lnTo>
                  <a:lnTo>
                    <a:pt x="2022" y="562"/>
                  </a:lnTo>
                  <a:lnTo>
                    <a:pt x="2046" y="608"/>
                  </a:lnTo>
                  <a:lnTo>
                    <a:pt x="2068" y="656"/>
                  </a:lnTo>
                  <a:lnTo>
                    <a:pt x="2086" y="704"/>
                  </a:lnTo>
                  <a:lnTo>
                    <a:pt x="2104" y="754"/>
                  </a:lnTo>
                  <a:lnTo>
                    <a:pt x="2118" y="804"/>
                  </a:lnTo>
                  <a:lnTo>
                    <a:pt x="2130" y="856"/>
                  </a:lnTo>
                  <a:lnTo>
                    <a:pt x="2140" y="910"/>
                  </a:lnTo>
                  <a:lnTo>
                    <a:pt x="2146" y="962"/>
                  </a:lnTo>
                  <a:lnTo>
                    <a:pt x="2150" y="1018"/>
                  </a:lnTo>
                  <a:lnTo>
                    <a:pt x="2152" y="1072"/>
                  </a:lnTo>
                  <a:lnTo>
                    <a:pt x="2152" y="1072"/>
                  </a:lnTo>
                  <a:lnTo>
                    <a:pt x="2150" y="1128"/>
                  </a:lnTo>
                  <a:lnTo>
                    <a:pt x="2146" y="1182"/>
                  </a:lnTo>
                  <a:lnTo>
                    <a:pt x="2140" y="1236"/>
                  </a:lnTo>
                  <a:lnTo>
                    <a:pt x="2130" y="1288"/>
                  </a:lnTo>
                  <a:lnTo>
                    <a:pt x="2118" y="1340"/>
                  </a:lnTo>
                  <a:lnTo>
                    <a:pt x="2104" y="1392"/>
                  </a:lnTo>
                  <a:lnTo>
                    <a:pt x="2086" y="1442"/>
                  </a:lnTo>
                  <a:lnTo>
                    <a:pt x="2068" y="1490"/>
                  </a:lnTo>
                  <a:lnTo>
                    <a:pt x="2046" y="1538"/>
                  </a:lnTo>
                  <a:lnTo>
                    <a:pt x="2022" y="1584"/>
                  </a:lnTo>
                  <a:lnTo>
                    <a:pt x="1996" y="1628"/>
                  </a:lnTo>
                  <a:lnTo>
                    <a:pt x="1968" y="1672"/>
                  </a:lnTo>
                  <a:lnTo>
                    <a:pt x="1938" y="1714"/>
                  </a:lnTo>
                  <a:lnTo>
                    <a:pt x="1906" y="1754"/>
                  </a:lnTo>
                  <a:lnTo>
                    <a:pt x="1872" y="1794"/>
                  </a:lnTo>
                  <a:lnTo>
                    <a:pt x="1836" y="1832"/>
                  </a:lnTo>
                  <a:lnTo>
                    <a:pt x="1800" y="1866"/>
                  </a:lnTo>
                  <a:lnTo>
                    <a:pt x="1760" y="1900"/>
                  </a:lnTo>
                  <a:lnTo>
                    <a:pt x="1720" y="1932"/>
                  </a:lnTo>
                  <a:lnTo>
                    <a:pt x="1678" y="1962"/>
                  </a:lnTo>
                  <a:lnTo>
                    <a:pt x="1634" y="1990"/>
                  </a:lnTo>
                  <a:lnTo>
                    <a:pt x="1588" y="2016"/>
                  </a:lnTo>
                  <a:lnTo>
                    <a:pt x="1542" y="2040"/>
                  </a:lnTo>
                  <a:lnTo>
                    <a:pt x="1494" y="2060"/>
                  </a:lnTo>
                  <a:lnTo>
                    <a:pt x="1446" y="2080"/>
                  </a:lnTo>
                  <a:lnTo>
                    <a:pt x="1396" y="2096"/>
                  </a:lnTo>
                  <a:lnTo>
                    <a:pt x="1344" y="2112"/>
                  </a:lnTo>
                  <a:lnTo>
                    <a:pt x="1292" y="2124"/>
                  </a:lnTo>
                  <a:lnTo>
                    <a:pt x="1240" y="2132"/>
                  </a:lnTo>
                  <a:lnTo>
                    <a:pt x="1186" y="2140"/>
                  </a:lnTo>
                  <a:lnTo>
                    <a:pt x="1132" y="2144"/>
                  </a:lnTo>
                  <a:lnTo>
                    <a:pt x="1076" y="2146"/>
                  </a:lnTo>
                  <a:lnTo>
                    <a:pt x="1076" y="2146"/>
                  </a:lnTo>
                  <a:lnTo>
                    <a:pt x="1020" y="2144"/>
                  </a:lnTo>
                  <a:lnTo>
                    <a:pt x="966" y="2140"/>
                  </a:lnTo>
                  <a:lnTo>
                    <a:pt x="912" y="2132"/>
                  </a:lnTo>
                  <a:lnTo>
                    <a:pt x="860" y="2124"/>
                  </a:lnTo>
                  <a:lnTo>
                    <a:pt x="808" y="2112"/>
                  </a:lnTo>
                  <a:lnTo>
                    <a:pt x="756" y="2096"/>
                  </a:lnTo>
                  <a:lnTo>
                    <a:pt x="706" y="2080"/>
                  </a:lnTo>
                  <a:lnTo>
                    <a:pt x="658" y="2060"/>
                  </a:lnTo>
                  <a:lnTo>
                    <a:pt x="610" y="2040"/>
                  </a:lnTo>
                  <a:lnTo>
                    <a:pt x="564" y="2016"/>
                  </a:lnTo>
                  <a:lnTo>
                    <a:pt x="518" y="1990"/>
                  </a:lnTo>
                  <a:lnTo>
                    <a:pt x="474" y="1962"/>
                  </a:lnTo>
                  <a:lnTo>
                    <a:pt x="432" y="1932"/>
                  </a:lnTo>
                  <a:lnTo>
                    <a:pt x="392" y="1900"/>
                  </a:lnTo>
                  <a:lnTo>
                    <a:pt x="352" y="1866"/>
                  </a:lnTo>
                  <a:lnTo>
                    <a:pt x="316" y="1832"/>
                  </a:lnTo>
                  <a:lnTo>
                    <a:pt x="280" y="1794"/>
                  </a:lnTo>
                  <a:lnTo>
                    <a:pt x="246" y="1754"/>
                  </a:lnTo>
                  <a:lnTo>
                    <a:pt x="214" y="1714"/>
                  </a:lnTo>
                  <a:lnTo>
                    <a:pt x="184" y="1672"/>
                  </a:lnTo>
                  <a:lnTo>
                    <a:pt x="156" y="1628"/>
                  </a:lnTo>
                  <a:lnTo>
                    <a:pt x="130" y="1584"/>
                  </a:lnTo>
                  <a:lnTo>
                    <a:pt x="106" y="1538"/>
                  </a:lnTo>
                  <a:lnTo>
                    <a:pt x="84" y="1490"/>
                  </a:lnTo>
                  <a:lnTo>
                    <a:pt x="66" y="1442"/>
                  </a:lnTo>
                  <a:lnTo>
                    <a:pt x="48" y="1392"/>
                  </a:lnTo>
                  <a:lnTo>
                    <a:pt x="34" y="1340"/>
                  </a:lnTo>
                  <a:lnTo>
                    <a:pt x="22" y="1288"/>
                  </a:lnTo>
                  <a:lnTo>
                    <a:pt x="12" y="1236"/>
                  </a:lnTo>
                  <a:lnTo>
                    <a:pt x="6" y="1182"/>
                  </a:lnTo>
                  <a:lnTo>
                    <a:pt x="2" y="1128"/>
                  </a:lnTo>
                  <a:lnTo>
                    <a:pt x="0" y="1072"/>
                  </a:lnTo>
                  <a:lnTo>
                    <a:pt x="0" y="1072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E543EBF-F553-47C3-ADC3-5CD28BAD8FE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235367" y="769071"/>
              <a:ext cx="2822567" cy="2812074"/>
            </a:xfrm>
            <a:custGeom>
              <a:avLst/>
              <a:gdLst>
                <a:gd name="T0" fmla="*/ 0 w 2152"/>
                <a:gd name="T1" fmla="*/ 1016 h 2144"/>
                <a:gd name="T2" fmla="*/ 22 w 2152"/>
                <a:gd name="T3" fmla="*/ 856 h 2144"/>
                <a:gd name="T4" fmla="*/ 64 w 2152"/>
                <a:gd name="T5" fmla="*/ 704 h 2144"/>
                <a:gd name="T6" fmla="*/ 130 w 2152"/>
                <a:gd name="T7" fmla="*/ 560 h 2144"/>
                <a:gd name="T8" fmla="*/ 214 w 2152"/>
                <a:gd name="T9" fmla="*/ 430 h 2144"/>
                <a:gd name="T10" fmla="*/ 314 w 2152"/>
                <a:gd name="T11" fmla="*/ 314 h 2144"/>
                <a:gd name="T12" fmla="*/ 432 w 2152"/>
                <a:gd name="T13" fmla="*/ 212 h 2144"/>
                <a:gd name="T14" fmla="*/ 562 w 2152"/>
                <a:gd name="T15" fmla="*/ 128 h 2144"/>
                <a:gd name="T16" fmla="*/ 706 w 2152"/>
                <a:gd name="T17" fmla="*/ 64 h 2144"/>
                <a:gd name="T18" fmla="*/ 858 w 2152"/>
                <a:gd name="T19" fmla="*/ 22 h 2144"/>
                <a:gd name="T20" fmla="*/ 1020 w 2152"/>
                <a:gd name="T21" fmla="*/ 0 h 2144"/>
                <a:gd name="T22" fmla="*/ 1130 w 2152"/>
                <a:gd name="T23" fmla="*/ 0 h 2144"/>
                <a:gd name="T24" fmla="*/ 1292 w 2152"/>
                <a:gd name="T25" fmla="*/ 22 h 2144"/>
                <a:gd name="T26" fmla="*/ 1446 w 2152"/>
                <a:gd name="T27" fmla="*/ 64 h 2144"/>
                <a:gd name="T28" fmla="*/ 1588 w 2152"/>
                <a:gd name="T29" fmla="*/ 128 h 2144"/>
                <a:gd name="T30" fmla="*/ 1720 w 2152"/>
                <a:gd name="T31" fmla="*/ 212 h 2144"/>
                <a:gd name="T32" fmla="*/ 1836 w 2152"/>
                <a:gd name="T33" fmla="*/ 314 h 2144"/>
                <a:gd name="T34" fmla="*/ 1938 w 2152"/>
                <a:gd name="T35" fmla="*/ 430 h 2144"/>
                <a:gd name="T36" fmla="*/ 2022 w 2152"/>
                <a:gd name="T37" fmla="*/ 560 h 2144"/>
                <a:gd name="T38" fmla="*/ 2086 w 2152"/>
                <a:gd name="T39" fmla="*/ 704 h 2144"/>
                <a:gd name="T40" fmla="*/ 2130 w 2152"/>
                <a:gd name="T41" fmla="*/ 856 h 2144"/>
                <a:gd name="T42" fmla="*/ 2150 w 2152"/>
                <a:gd name="T43" fmla="*/ 1016 h 2144"/>
                <a:gd name="T44" fmla="*/ 2150 w 2152"/>
                <a:gd name="T45" fmla="*/ 1128 h 2144"/>
                <a:gd name="T46" fmla="*/ 2130 w 2152"/>
                <a:gd name="T47" fmla="*/ 1288 h 2144"/>
                <a:gd name="T48" fmla="*/ 2086 w 2152"/>
                <a:gd name="T49" fmla="*/ 1440 h 2144"/>
                <a:gd name="T50" fmla="*/ 2022 w 2152"/>
                <a:gd name="T51" fmla="*/ 1584 h 2144"/>
                <a:gd name="T52" fmla="*/ 1938 w 2152"/>
                <a:gd name="T53" fmla="*/ 1714 h 2144"/>
                <a:gd name="T54" fmla="*/ 1836 w 2152"/>
                <a:gd name="T55" fmla="*/ 1830 h 2144"/>
                <a:gd name="T56" fmla="*/ 1720 w 2152"/>
                <a:gd name="T57" fmla="*/ 1932 h 2144"/>
                <a:gd name="T58" fmla="*/ 1588 w 2152"/>
                <a:gd name="T59" fmla="*/ 2016 h 2144"/>
                <a:gd name="T60" fmla="*/ 1446 w 2152"/>
                <a:gd name="T61" fmla="*/ 2080 h 2144"/>
                <a:gd name="T62" fmla="*/ 1292 w 2152"/>
                <a:gd name="T63" fmla="*/ 2122 h 2144"/>
                <a:gd name="T64" fmla="*/ 1130 w 2152"/>
                <a:gd name="T65" fmla="*/ 2144 h 2144"/>
                <a:gd name="T66" fmla="*/ 1020 w 2152"/>
                <a:gd name="T67" fmla="*/ 2144 h 2144"/>
                <a:gd name="T68" fmla="*/ 858 w 2152"/>
                <a:gd name="T69" fmla="*/ 2122 h 2144"/>
                <a:gd name="T70" fmla="*/ 706 w 2152"/>
                <a:gd name="T71" fmla="*/ 2080 h 2144"/>
                <a:gd name="T72" fmla="*/ 562 w 2152"/>
                <a:gd name="T73" fmla="*/ 2016 h 2144"/>
                <a:gd name="T74" fmla="*/ 432 w 2152"/>
                <a:gd name="T75" fmla="*/ 1932 h 2144"/>
                <a:gd name="T76" fmla="*/ 314 w 2152"/>
                <a:gd name="T77" fmla="*/ 1830 h 2144"/>
                <a:gd name="T78" fmla="*/ 214 w 2152"/>
                <a:gd name="T79" fmla="*/ 1714 h 2144"/>
                <a:gd name="T80" fmla="*/ 130 w 2152"/>
                <a:gd name="T81" fmla="*/ 1584 h 2144"/>
                <a:gd name="T82" fmla="*/ 64 w 2152"/>
                <a:gd name="T83" fmla="*/ 1440 h 2144"/>
                <a:gd name="T84" fmla="*/ 22 w 2152"/>
                <a:gd name="T85" fmla="*/ 1288 h 2144"/>
                <a:gd name="T86" fmla="*/ 0 w 2152"/>
                <a:gd name="T87" fmla="*/ 1128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52" h="2144">
                  <a:moveTo>
                    <a:pt x="0" y="1072"/>
                  </a:moveTo>
                  <a:lnTo>
                    <a:pt x="0" y="1072"/>
                  </a:lnTo>
                  <a:lnTo>
                    <a:pt x="0" y="1016"/>
                  </a:lnTo>
                  <a:lnTo>
                    <a:pt x="4" y="962"/>
                  </a:lnTo>
                  <a:lnTo>
                    <a:pt x="12" y="908"/>
                  </a:lnTo>
                  <a:lnTo>
                    <a:pt x="22" y="856"/>
                  </a:lnTo>
                  <a:lnTo>
                    <a:pt x="34" y="804"/>
                  </a:lnTo>
                  <a:lnTo>
                    <a:pt x="48" y="754"/>
                  </a:lnTo>
                  <a:lnTo>
                    <a:pt x="64" y="704"/>
                  </a:lnTo>
                  <a:lnTo>
                    <a:pt x="84" y="654"/>
                  </a:lnTo>
                  <a:lnTo>
                    <a:pt x="106" y="606"/>
                  </a:lnTo>
                  <a:lnTo>
                    <a:pt x="130" y="560"/>
                  </a:lnTo>
                  <a:lnTo>
                    <a:pt x="156" y="516"/>
                  </a:lnTo>
                  <a:lnTo>
                    <a:pt x="184" y="472"/>
                  </a:lnTo>
                  <a:lnTo>
                    <a:pt x="214" y="430"/>
                  </a:lnTo>
                  <a:lnTo>
                    <a:pt x="246" y="390"/>
                  </a:lnTo>
                  <a:lnTo>
                    <a:pt x="278" y="350"/>
                  </a:lnTo>
                  <a:lnTo>
                    <a:pt x="314" y="314"/>
                  </a:lnTo>
                  <a:lnTo>
                    <a:pt x="352" y="278"/>
                  </a:lnTo>
                  <a:lnTo>
                    <a:pt x="390" y="244"/>
                  </a:lnTo>
                  <a:lnTo>
                    <a:pt x="432" y="212"/>
                  </a:lnTo>
                  <a:lnTo>
                    <a:pt x="474" y="182"/>
                  </a:lnTo>
                  <a:lnTo>
                    <a:pt x="518" y="154"/>
                  </a:lnTo>
                  <a:lnTo>
                    <a:pt x="562" y="128"/>
                  </a:lnTo>
                  <a:lnTo>
                    <a:pt x="608" y="106"/>
                  </a:lnTo>
                  <a:lnTo>
                    <a:pt x="656" y="84"/>
                  </a:lnTo>
                  <a:lnTo>
                    <a:pt x="706" y="64"/>
                  </a:lnTo>
                  <a:lnTo>
                    <a:pt x="756" y="48"/>
                  </a:lnTo>
                  <a:lnTo>
                    <a:pt x="806" y="34"/>
                  </a:lnTo>
                  <a:lnTo>
                    <a:pt x="858" y="22"/>
                  </a:lnTo>
                  <a:lnTo>
                    <a:pt x="912" y="12"/>
                  </a:lnTo>
                  <a:lnTo>
                    <a:pt x="966" y="4"/>
                  </a:lnTo>
                  <a:lnTo>
                    <a:pt x="1020" y="0"/>
                  </a:lnTo>
                  <a:lnTo>
                    <a:pt x="1076" y="0"/>
                  </a:lnTo>
                  <a:lnTo>
                    <a:pt x="1076" y="0"/>
                  </a:lnTo>
                  <a:lnTo>
                    <a:pt x="1130" y="0"/>
                  </a:lnTo>
                  <a:lnTo>
                    <a:pt x="1186" y="4"/>
                  </a:lnTo>
                  <a:lnTo>
                    <a:pt x="1240" y="12"/>
                  </a:lnTo>
                  <a:lnTo>
                    <a:pt x="1292" y="22"/>
                  </a:lnTo>
                  <a:lnTo>
                    <a:pt x="1344" y="34"/>
                  </a:lnTo>
                  <a:lnTo>
                    <a:pt x="1396" y="48"/>
                  </a:lnTo>
                  <a:lnTo>
                    <a:pt x="1446" y="64"/>
                  </a:lnTo>
                  <a:lnTo>
                    <a:pt x="1494" y="84"/>
                  </a:lnTo>
                  <a:lnTo>
                    <a:pt x="1542" y="106"/>
                  </a:lnTo>
                  <a:lnTo>
                    <a:pt x="1588" y="128"/>
                  </a:lnTo>
                  <a:lnTo>
                    <a:pt x="1634" y="154"/>
                  </a:lnTo>
                  <a:lnTo>
                    <a:pt x="1676" y="182"/>
                  </a:lnTo>
                  <a:lnTo>
                    <a:pt x="1720" y="212"/>
                  </a:lnTo>
                  <a:lnTo>
                    <a:pt x="1760" y="244"/>
                  </a:lnTo>
                  <a:lnTo>
                    <a:pt x="1798" y="278"/>
                  </a:lnTo>
                  <a:lnTo>
                    <a:pt x="1836" y="314"/>
                  </a:lnTo>
                  <a:lnTo>
                    <a:pt x="1872" y="350"/>
                  </a:lnTo>
                  <a:lnTo>
                    <a:pt x="1906" y="390"/>
                  </a:lnTo>
                  <a:lnTo>
                    <a:pt x="1938" y="430"/>
                  </a:lnTo>
                  <a:lnTo>
                    <a:pt x="1968" y="472"/>
                  </a:lnTo>
                  <a:lnTo>
                    <a:pt x="1996" y="516"/>
                  </a:lnTo>
                  <a:lnTo>
                    <a:pt x="2022" y="560"/>
                  </a:lnTo>
                  <a:lnTo>
                    <a:pt x="2046" y="606"/>
                  </a:lnTo>
                  <a:lnTo>
                    <a:pt x="2066" y="654"/>
                  </a:lnTo>
                  <a:lnTo>
                    <a:pt x="2086" y="704"/>
                  </a:lnTo>
                  <a:lnTo>
                    <a:pt x="2102" y="754"/>
                  </a:lnTo>
                  <a:lnTo>
                    <a:pt x="2118" y="804"/>
                  </a:lnTo>
                  <a:lnTo>
                    <a:pt x="2130" y="856"/>
                  </a:lnTo>
                  <a:lnTo>
                    <a:pt x="2138" y="908"/>
                  </a:lnTo>
                  <a:lnTo>
                    <a:pt x="2146" y="962"/>
                  </a:lnTo>
                  <a:lnTo>
                    <a:pt x="2150" y="1016"/>
                  </a:lnTo>
                  <a:lnTo>
                    <a:pt x="2152" y="1072"/>
                  </a:lnTo>
                  <a:lnTo>
                    <a:pt x="2152" y="1072"/>
                  </a:lnTo>
                  <a:lnTo>
                    <a:pt x="2150" y="1128"/>
                  </a:lnTo>
                  <a:lnTo>
                    <a:pt x="2146" y="1182"/>
                  </a:lnTo>
                  <a:lnTo>
                    <a:pt x="2138" y="1236"/>
                  </a:lnTo>
                  <a:lnTo>
                    <a:pt x="2130" y="1288"/>
                  </a:lnTo>
                  <a:lnTo>
                    <a:pt x="2118" y="1340"/>
                  </a:lnTo>
                  <a:lnTo>
                    <a:pt x="2102" y="1390"/>
                  </a:lnTo>
                  <a:lnTo>
                    <a:pt x="2086" y="1440"/>
                  </a:lnTo>
                  <a:lnTo>
                    <a:pt x="2066" y="1490"/>
                  </a:lnTo>
                  <a:lnTo>
                    <a:pt x="2046" y="1538"/>
                  </a:lnTo>
                  <a:lnTo>
                    <a:pt x="2022" y="1584"/>
                  </a:lnTo>
                  <a:lnTo>
                    <a:pt x="1996" y="1628"/>
                  </a:lnTo>
                  <a:lnTo>
                    <a:pt x="1968" y="1672"/>
                  </a:lnTo>
                  <a:lnTo>
                    <a:pt x="1938" y="1714"/>
                  </a:lnTo>
                  <a:lnTo>
                    <a:pt x="1906" y="1754"/>
                  </a:lnTo>
                  <a:lnTo>
                    <a:pt x="1872" y="1794"/>
                  </a:lnTo>
                  <a:lnTo>
                    <a:pt x="1836" y="1830"/>
                  </a:lnTo>
                  <a:lnTo>
                    <a:pt x="1798" y="1866"/>
                  </a:lnTo>
                  <a:lnTo>
                    <a:pt x="1760" y="1900"/>
                  </a:lnTo>
                  <a:lnTo>
                    <a:pt x="1720" y="1932"/>
                  </a:lnTo>
                  <a:lnTo>
                    <a:pt x="1676" y="1962"/>
                  </a:lnTo>
                  <a:lnTo>
                    <a:pt x="1634" y="1990"/>
                  </a:lnTo>
                  <a:lnTo>
                    <a:pt x="1588" y="2016"/>
                  </a:lnTo>
                  <a:lnTo>
                    <a:pt x="1542" y="2038"/>
                  </a:lnTo>
                  <a:lnTo>
                    <a:pt x="1494" y="2060"/>
                  </a:lnTo>
                  <a:lnTo>
                    <a:pt x="1446" y="2080"/>
                  </a:lnTo>
                  <a:lnTo>
                    <a:pt x="1396" y="2096"/>
                  </a:lnTo>
                  <a:lnTo>
                    <a:pt x="1344" y="2110"/>
                  </a:lnTo>
                  <a:lnTo>
                    <a:pt x="1292" y="2122"/>
                  </a:lnTo>
                  <a:lnTo>
                    <a:pt x="1240" y="2132"/>
                  </a:lnTo>
                  <a:lnTo>
                    <a:pt x="1186" y="2140"/>
                  </a:lnTo>
                  <a:lnTo>
                    <a:pt x="1130" y="2144"/>
                  </a:lnTo>
                  <a:lnTo>
                    <a:pt x="1076" y="2144"/>
                  </a:lnTo>
                  <a:lnTo>
                    <a:pt x="1076" y="2144"/>
                  </a:lnTo>
                  <a:lnTo>
                    <a:pt x="1020" y="2144"/>
                  </a:lnTo>
                  <a:lnTo>
                    <a:pt x="966" y="2140"/>
                  </a:lnTo>
                  <a:lnTo>
                    <a:pt x="912" y="2132"/>
                  </a:lnTo>
                  <a:lnTo>
                    <a:pt x="858" y="2122"/>
                  </a:lnTo>
                  <a:lnTo>
                    <a:pt x="806" y="2110"/>
                  </a:lnTo>
                  <a:lnTo>
                    <a:pt x="756" y="2096"/>
                  </a:lnTo>
                  <a:lnTo>
                    <a:pt x="706" y="2080"/>
                  </a:lnTo>
                  <a:lnTo>
                    <a:pt x="656" y="2060"/>
                  </a:lnTo>
                  <a:lnTo>
                    <a:pt x="608" y="2038"/>
                  </a:lnTo>
                  <a:lnTo>
                    <a:pt x="562" y="2016"/>
                  </a:lnTo>
                  <a:lnTo>
                    <a:pt x="518" y="1990"/>
                  </a:lnTo>
                  <a:lnTo>
                    <a:pt x="474" y="1962"/>
                  </a:lnTo>
                  <a:lnTo>
                    <a:pt x="432" y="1932"/>
                  </a:lnTo>
                  <a:lnTo>
                    <a:pt x="390" y="1900"/>
                  </a:lnTo>
                  <a:lnTo>
                    <a:pt x="352" y="1866"/>
                  </a:lnTo>
                  <a:lnTo>
                    <a:pt x="314" y="1830"/>
                  </a:lnTo>
                  <a:lnTo>
                    <a:pt x="278" y="1794"/>
                  </a:lnTo>
                  <a:lnTo>
                    <a:pt x="246" y="1754"/>
                  </a:lnTo>
                  <a:lnTo>
                    <a:pt x="214" y="1714"/>
                  </a:lnTo>
                  <a:lnTo>
                    <a:pt x="184" y="1672"/>
                  </a:lnTo>
                  <a:lnTo>
                    <a:pt x="156" y="1628"/>
                  </a:lnTo>
                  <a:lnTo>
                    <a:pt x="130" y="1584"/>
                  </a:lnTo>
                  <a:lnTo>
                    <a:pt x="106" y="1538"/>
                  </a:lnTo>
                  <a:lnTo>
                    <a:pt x="84" y="1490"/>
                  </a:lnTo>
                  <a:lnTo>
                    <a:pt x="64" y="1440"/>
                  </a:lnTo>
                  <a:lnTo>
                    <a:pt x="48" y="1390"/>
                  </a:lnTo>
                  <a:lnTo>
                    <a:pt x="34" y="1340"/>
                  </a:lnTo>
                  <a:lnTo>
                    <a:pt x="22" y="1288"/>
                  </a:lnTo>
                  <a:lnTo>
                    <a:pt x="12" y="1236"/>
                  </a:lnTo>
                  <a:lnTo>
                    <a:pt x="4" y="1182"/>
                  </a:lnTo>
                  <a:lnTo>
                    <a:pt x="0" y="1128"/>
                  </a:lnTo>
                  <a:lnTo>
                    <a:pt x="0" y="1072"/>
                  </a:lnTo>
                  <a:lnTo>
                    <a:pt x="0" y="1072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40F9D79-84C6-4A3D-8335-D677B3417BE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84099" y="1263312"/>
              <a:ext cx="5325102" cy="4336624"/>
            </a:xfrm>
            <a:custGeom>
              <a:avLst/>
              <a:gdLst>
                <a:gd name="T0" fmla="*/ 4060 w 4060"/>
                <a:gd name="T1" fmla="*/ 1778 h 3556"/>
                <a:gd name="T2" fmla="*/ 2030 w 4060"/>
                <a:gd name="T3" fmla="*/ 3556 h 3556"/>
                <a:gd name="T4" fmla="*/ 0 w 4060"/>
                <a:gd name="T5" fmla="*/ 1778 h 3556"/>
                <a:gd name="T6" fmla="*/ 2030 w 4060"/>
                <a:gd name="T7" fmla="*/ 0 h 3556"/>
                <a:gd name="T8" fmla="*/ 4060 w 4060"/>
                <a:gd name="T9" fmla="*/ 1778 h 3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0" h="3556">
                  <a:moveTo>
                    <a:pt x="4060" y="1778"/>
                  </a:moveTo>
                  <a:lnTo>
                    <a:pt x="2030" y="3556"/>
                  </a:lnTo>
                  <a:lnTo>
                    <a:pt x="0" y="1778"/>
                  </a:lnTo>
                  <a:lnTo>
                    <a:pt x="2030" y="0"/>
                  </a:lnTo>
                  <a:lnTo>
                    <a:pt x="4060" y="1778"/>
                  </a:lnTo>
                  <a:close/>
                </a:path>
              </a:pathLst>
            </a:custGeom>
            <a:noFill/>
            <a:ln w="127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9A373035-FD25-489C-B1E7-6B9F43DB9A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108851" y="3428999"/>
              <a:ext cx="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28D025EE-9B58-4BED-93D6-5A3EF7AD1A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985411" y="3430311"/>
              <a:ext cx="532247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0349ADD-C961-498F-B062-71397EE65561}"/>
                </a:ext>
              </a:extLst>
            </p:cNvPr>
            <p:cNvCxnSpPr/>
            <p:nvPr userDrawn="1"/>
          </p:nvCxnSpPr>
          <p:spPr>
            <a:xfrm>
              <a:off x="5271872" y="2457788"/>
              <a:ext cx="0" cy="1947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91A280-2AF3-4CE2-9115-8B454FE9DACF}"/>
                </a:ext>
              </a:extLst>
            </p:cNvPr>
            <p:cNvCxnSpPr/>
            <p:nvPr userDrawn="1"/>
          </p:nvCxnSpPr>
          <p:spPr>
            <a:xfrm>
              <a:off x="8021227" y="2457788"/>
              <a:ext cx="0" cy="1947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832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22" userDrawn="1">
          <p15:clr>
            <a:srgbClr val="FBAE40"/>
          </p15:clr>
        </p15:guide>
        <p15:guide id="2" orient="horz" pos="2359" userDrawn="1">
          <p15:clr>
            <a:srgbClr val="FBAE40"/>
          </p15:clr>
        </p15:guide>
        <p15:guide id="3" orient="horz" pos="2158" userDrawn="1">
          <p15:clr>
            <a:srgbClr val="FBAE40"/>
          </p15:clr>
        </p15:guide>
        <p15:guide id="4" pos="201">
          <p15:clr>
            <a:srgbClr val="FBAE40"/>
          </p15:clr>
        </p15:guide>
        <p15:guide id="5" orient="horz" pos="424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44929" y="936171"/>
            <a:ext cx="8643257" cy="195943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white">
          <a:xfrm>
            <a:off x="270744" y="6038328"/>
            <a:ext cx="536380" cy="50614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" name="Group 1"/>
          <p:cNvGrpSpPr>
            <a:grpSpLocks noChangeAspect="1"/>
          </p:cNvGrpSpPr>
          <p:nvPr/>
        </p:nvGrpSpPr>
        <p:grpSpPr bwMode="black">
          <a:xfrm>
            <a:off x="4114800" y="2971801"/>
            <a:ext cx="914400" cy="914401"/>
            <a:chOff x="3184525" y="1914525"/>
            <a:chExt cx="3746500" cy="3746500"/>
          </a:xfrm>
          <a:solidFill>
            <a:schemeClr val="bg2"/>
          </a:solidFill>
        </p:grpSpPr>
        <p:sp>
          <p:nvSpPr>
            <p:cNvPr id="22" name="Freeform 21"/>
            <p:cNvSpPr>
              <a:spLocks noChangeArrowheads="1"/>
            </p:cNvSpPr>
            <p:nvPr/>
          </p:nvSpPr>
          <p:spPr bwMode="black">
            <a:xfrm>
              <a:off x="3589338" y="3376613"/>
              <a:ext cx="731837" cy="742950"/>
            </a:xfrm>
            <a:custGeom>
              <a:avLst/>
              <a:gdLst>
                <a:gd name="T0" fmla="*/ 781 w 2032"/>
                <a:gd name="T1" fmla="*/ 0 h 2063"/>
                <a:gd name="T2" fmla="*/ 0 w 2032"/>
                <a:gd name="T3" fmla="*/ 2062 h 2063"/>
                <a:gd name="T4" fmla="*/ 500 w 2032"/>
                <a:gd name="T5" fmla="*/ 2062 h 2063"/>
                <a:gd name="T6" fmla="*/ 593 w 2032"/>
                <a:gd name="T7" fmla="*/ 1749 h 2063"/>
                <a:gd name="T8" fmla="*/ 1437 w 2032"/>
                <a:gd name="T9" fmla="*/ 1749 h 2063"/>
                <a:gd name="T10" fmla="*/ 1531 w 2032"/>
                <a:gd name="T11" fmla="*/ 2062 h 2063"/>
                <a:gd name="T12" fmla="*/ 2031 w 2032"/>
                <a:gd name="T13" fmla="*/ 2062 h 2063"/>
                <a:gd name="T14" fmla="*/ 1250 w 2032"/>
                <a:gd name="T15" fmla="*/ 0 h 2063"/>
                <a:gd name="T16" fmla="*/ 781 w 2032"/>
                <a:gd name="T17" fmla="*/ 0 h 2063"/>
                <a:gd name="T18" fmla="*/ 750 w 2032"/>
                <a:gd name="T19" fmla="*/ 1343 h 2063"/>
                <a:gd name="T20" fmla="*/ 1031 w 2032"/>
                <a:gd name="T21" fmla="*/ 594 h 2063"/>
                <a:gd name="T22" fmla="*/ 1281 w 2032"/>
                <a:gd name="T23" fmla="*/ 1343 h 2063"/>
                <a:gd name="T24" fmla="*/ 750 w 2032"/>
                <a:gd name="T25" fmla="*/ 1343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2" h="2063">
                  <a:moveTo>
                    <a:pt x="781" y="0"/>
                  </a:moveTo>
                  <a:lnTo>
                    <a:pt x="0" y="2062"/>
                  </a:lnTo>
                  <a:lnTo>
                    <a:pt x="500" y="2062"/>
                  </a:lnTo>
                  <a:lnTo>
                    <a:pt x="593" y="1749"/>
                  </a:lnTo>
                  <a:lnTo>
                    <a:pt x="1437" y="1749"/>
                  </a:lnTo>
                  <a:lnTo>
                    <a:pt x="1531" y="2062"/>
                  </a:lnTo>
                  <a:lnTo>
                    <a:pt x="2031" y="2062"/>
                  </a:lnTo>
                  <a:lnTo>
                    <a:pt x="1250" y="0"/>
                  </a:lnTo>
                  <a:lnTo>
                    <a:pt x="781" y="0"/>
                  </a:lnTo>
                  <a:close/>
                  <a:moveTo>
                    <a:pt x="750" y="1343"/>
                  </a:moveTo>
                  <a:lnTo>
                    <a:pt x="1031" y="594"/>
                  </a:lnTo>
                  <a:lnTo>
                    <a:pt x="1281" y="1343"/>
                  </a:lnTo>
                  <a:lnTo>
                    <a:pt x="750" y="13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23" name="Freeform 2"/>
            <p:cNvSpPr>
              <a:spLocks noChangeArrowheads="1"/>
            </p:cNvSpPr>
            <p:nvPr userDrawn="1"/>
          </p:nvSpPr>
          <p:spPr bwMode="black">
            <a:xfrm>
              <a:off x="3184525" y="1914525"/>
              <a:ext cx="3746500" cy="3746500"/>
            </a:xfrm>
            <a:custGeom>
              <a:avLst/>
              <a:gdLst>
                <a:gd name="T0" fmla="*/ 5188 w 10407"/>
                <a:gd name="T1" fmla="*/ 0 h 10407"/>
                <a:gd name="T2" fmla="*/ 5188 w 10407"/>
                <a:gd name="T3" fmla="*/ 0 h 10407"/>
                <a:gd name="T4" fmla="*/ 0 w 10407"/>
                <a:gd name="T5" fmla="*/ 5218 h 10407"/>
                <a:gd name="T6" fmla="*/ 5188 w 10407"/>
                <a:gd name="T7" fmla="*/ 10406 h 10407"/>
                <a:gd name="T8" fmla="*/ 10406 w 10407"/>
                <a:gd name="T9" fmla="*/ 5218 h 10407"/>
                <a:gd name="T10" fmla="*/ 5188 w 10407"/>
                <a:gd name="T11" fmla="*/ 0 h 10407"/>
                <a:gd name="T12" fmla="*/ 5188 w 10407"/>
                <a:gd name="T13" fmla="*/ 10031 h 10407"/>
                <a:gd name="T14" fmla="*/ 5188 w 10407"/>
                <a:gd name="T15" fmla="*/ 10031 h 10407"/>
                <a:gd name="T16" fmla="*/ 376 w 10407"/>
                <a:gd name="T17" fmla="*/ 5218 h 10407"/>
                <a:gd name="T18" fmla="*/ 5188 w 10407"/>
                <a:gd name="T19" fmla="*/ 376 h 10407"/>
                <a:gd name="T20" fmla="*/ 10031 w 10407"/>
                <a:gd name="T21" fmla="*/ 5218 h 10407"/>
                <a:gd name="T22" fmla="*/ 5188 w 10407"/>
                <a:gd name="T23" fmla="*/ 10031 h 10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07" h="10407">
                  <a:moveTo>
                    <a:pt x="5188" y="0"/>
                  </a:moveTo>
                  <a:lnTo>
                    <a:pt x="5188" y="0"/>
                  </a:lnTo>
                  <a:cubicBezTo>
                    <a:pt x="2344" y="0"/>
                    <a:pt x="0" y="2344"/>
                    <a:pt x="0" y="5218"/>
                  </a:cubicBezTo>
                  <a:cubicBezTo>
                    <a:pt x="0" y="8062"/>
                    <a:pt x="2344" y="10406"/>
                    <a:pt x="5188" y="10406"/>
                  </a:cubicBezTo>
                  <a:cubicBezTo>
                    <a:pt x="8062" y="10406"/>
                    <a:pt x="10406" y="8062"/>
                    <a:pt x="10406" y="5218"/>
                  </a:cubicBezTo>
                  <a:cubicBezTo>
                    <a:pt x="10406" y="2344"/>
                    <a:pt x="8062" y="0"/>
                    <a:pt x="5188" y="0"/>
                  </a:cubicBezTo>
                  <a:close/>
                  <a:moveTo>
                    <a:pt x="5188" y="10031"/>
                  </a:moveTo>
                  <a:lnTo>
                    <a:pt x="5188" y="10031"/>
                  </a:lnTo>
                  <a:cubicBezTo>
                    <a:pt x="2532" y="10031"/>
                    <a:pt x="376" y="7875"/>
                    <a:pt x="376" y="5218"/>
                  </a:cubicBezTo>
                  <a:cubicBezTo>
                    <a:pt x="376" y="2563"/>
                    <a:pt x="2532" y="376"/>
                    <a:pt x="5188" y="376"/>
                  </a:cubicBezTo>
                  <a:cubicBezTo>
                    <a:pt x="7875" y="376"/>
                    <a:pt x="10031" y="2563"/>
                    <a:pt x="10031" y="5218"/>
                  </a:cubicBezTo>
                  <a:cubicBezTo>
                    <a:pt x="10031" y="7875"/>
                    <a:pt x="7875" y="10031"/>
                    <a:pt x="5188" y="1003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24" name="Freeform 3"/>
            <p:cNvSpPr>
              <a:spLocks noChangeArrowheads="1"/>
            </p:cNvSpPr>
            <p:nvPr/>
          </p:nvSpPr>
          <p:spPr bwMode="black">
            <a:xfrm>
              <a:off x="5873750" y="3376613"/>
              <a:ext cx="619125" cy="742950"/>
            </a:xfrm>
            <a:custGeom>
              <a:avLst/>
              <a:gdLst>
                <a:gd name="T0" fmla="*/ 1250 w 1720"/>
                <a:gd name="T1" fmla="*/ 1280 h 2063"/>
                <a:gd name="T2" fmla="*/ 1250 w 1720"/>
                <a:gd name="T3" fmla="*/ 1280 h 2063"/>
                <a:gd name="T4" fmla="*/ 1282 w 1720"/>
                <a:gd name="T5" fmla="*/ 1280 h 2063"/>
                <a:gd name="T6" fmla="*/ 1657 w 1720"/>
                <a:gd name="T7" fmla="*/ 687 h 2063"/>
                <a:gd name="T8" fmla="*/ 1000 w 1720"/>
                <a:gd name="T9" fmla="*/ 0 h 2063"/>
                <a:gd name="T10" fmla="*/ 0 w 1720"/>
                <a:gd name="T11" fmla="*/ 0 h 2063"/>
                <a:gd name="T12" fmla="*/ 0 w 1720"/>
                <a:gd name="T13" fmla="*/ 2062 h 2063"/>
                <a:gd name="T14" fmla="*/ 469 w 1720"/>
                <a:gd name="T15" fmla="*/ 2062 h 2063"/>
                <a:gd name="T16" fmla="*/ 469 w 1720"/>
                <a:gd name="T17" fmla="*/ 1343 h 2063"/>
                <a:gd name="T18" fmla="*/ 782 w 1720"/>
                <a:gd name="T19" fmla="*/ 1343 h 2063"/>
                <a:gd name="T20" fmla="*/ 1188 w 1720"/>
                <a:gd name="T21" fmla="*/ 2062 h 2063"/>
                <a:gd name="T22" fmla="*/ 1719 w 1720"/>
                <a:gd name="T23" fmla="*/ 2062 h 2063"/>
                <a:gd name="T24" fmla="*/ 1250 w 1720"/>
                <a:gd name="T25" fmla="*/ 1280 h 2063"/>
                <a:gd name="T26" fmla="*/ 938 w 1720"/>
                <a:gd name="T27" fmla="*/ 938 h 2063"/>
                <a:gd name="T28" fmla="*/ 938 w 1720"/>
                <a:gd name="T29" fmla="*/ 938 h 2063"/>
                <a:gd name="T30" fmla="*/ 469 w 1720"/>
                <a:gd name="T31" fmla="*/ 938 h 2063"/>
                <a:gd name="T32" fmla="*/ 469 w 1720"/>
                <a:gd name="T33" fmla="*/ 406 h 2063"/>
                <a:gd name="T34" fmla="*/ 938 w 1720"/>
                <a:gd name="T35" fmla="*/ 406 h 2063"/>
                <a:gd name="T36" fmla="*/ 1219 w 1720"/>
                <a:gd name="T37" fmla="*/ 687 h 2063"/>
                <a:gd name="T38" fmla="*/ 938 w 1720"/>
                <a:gd name="T39" fmla="*/ 938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0" h="2063">
                  <a:moveTo>
                    <a:pt x="1250" y="1280"/>
                  </a:moveTo>
                  <a:lnTo>
                    <a:pt x="1250" y="1280"/>
                  </a:lnTo>
                  <a:cubicBezTo>
                    <a:pt x="1282" y="1280"/>
                    <a:pt x="1282" y="1280"/>
                    <a:pt x="1282" y="1280"/>
                  </a:cubicBezTo>
                  <a:cubicBezTo>
                    <a:pt x="1500" y="1155"/>
                    <a:pt x="1657" y="938"/>
                    <a:pt x="1657" y="687"/>
                  </a:cubicBezTo>
                  <a:cubicBezTo>
                    <a:pt x="1657" y="313"/>
                    <a:pt x="1375" y="0"/>
                    <a:pt x="1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469" y="2062"/>
                    <a:pt x="469" y="2062"/>
                    <a:pt x="469" y="2062"/>
                  </a:cubicBezTo>
                  <a:cubicBezTo>
                    <a:pt x="469" y="1343"/>
                    <a:pt x="469" y="1343"/>
                    <a:pt x="469" y="1343"/>
                  </a:cubicBezTo>
                  <a:cubicBezTo>
                    <a:pt x="782" y="1343"/>
                    <a:pt x="782" y="1343"/>
                    <a:pt x="782" y="1343"/>
                  </a:cubicBezTo>
                  <a:cubicBezTo>
                    <a:pt x="1188" y="2062"/>
                    <a:pt x="1188" y="2062"/>
                    <a:pt x="1188" y="2062"/>
                  </a:cubicBezTo>
                  <a:cubicBezTo>
                    <a:pt x="1719" y="2062"/>
                    <a:pt x="1719" y="2062"/>
                    <a:pt x="1719" y="2062"/>
                  </a:cubicBezTo>
                  <a:lnTo>
                    <a:pt x="1250" y="1280"/>
                  </a:lnTo>
                  <a:close/>
                  <a:moveTo>
                    <a:pt x="938" y="938"/>
                  </a:moveTo>
                  <a:lnTo>
                    <a:pt x="938" y="938"/>
                  </a:lnTo>
                  <a:cubicBezTo>
                    <a:pt x="469" y="938"/>
                    <a:pt x="469" y="938"/>
                    <a:pt x="469" y="938"/>
                  </a:cubicBezTo>
                  <a:cubicBezTo>
                    <a:pt x="469" y="406"/>
                    <a:pt x="469" y="406"/>
                    <a:pt x="469" y="406"/>
                  </a:cubicBezTo>
                  <a:cubicBezTo>
                    <a:pt x="938" y="406"/>
                    <a:pt x="938" y="406"/>
                    <a:pt x="938" y="406"/>
                  </a:cubicBezTo>
                  <a:cubicBezTo>
                    <a:pt x="1094" y="406"/>
                    <a:pt x="1219" y="531"/>
                    <a:pt x="1219" y="687"/>
                  </a:cubicBezTo>
                  <a:cubicBezTo>
                    <a:pt x="1219" y="813"/>
                    <a:pt x="1094" y="938"/>
                    <a:pt x="938" y="9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25" name="Freeform 4"/>
            <p:cNvSpPr>
              <a:spLocks noChangeArrowheads="1"/>
            </p:cNvSpPr>
            <p:nvPr/>
          </p:nvSpPr>
          <p:spPr bwMode="black">
            <a:xfrm>
              <a:off x="4433888" y="3128963"/>
              <a:ext cx="1238250" cy="1619250"/>
            </a:xfrm>
            <a:custGeom>
              <a:avLst/>
              <a:gdLst>
                <a:gd name="T0" fmla="*/ 2906 w 3438"/>
                <a:gd name="T1" fmla="*/ 4092 h 4500"/>
                <a:gd name="T2" fmla="*/ 2906 w 3438"/>
                <a:gd name="T3" fmla="*/ 4092 h 4500"/>
                <a:gd name="T4" fmla="*/ 1250 w 3438"/>
                <a:gd name="T5" fmla="*/ 3717 h 4500"/>
                <a:gd name="T6" fmla="*/ 2281 w 3438"/>
                <a:gd name="T7" fmla="*/ 3280 h 4500"/>
                <a:gd name="T8" fmla="*/ 3406 w 3438"/>
                <a:gd name="T9" fmla="*/ 1687 h 4500"/>
                <a:gd name="T10" fmla="*/ 1688 w 3438"/>
                <a:gd name="T11" fmla="*/ 0 h 4500"/>
                <a:gd name="T12" fmla="*/ 0 w 3438"/>
                <a:gd name="T13" fmla="*/ 1687 h 4500"/>
                <a:gd name="T14" fmla="*/ 1625 w 3438"/>
                <a:gd name="T15" fmla="*/ 3405 h 4500"/>
                <a:gd name="T16" fmla="*/ 1000 w 3438"/>
                <a:gd name="T17" fmla="*/ 3655 h 4500"/>
                <a:gd name="T18" fmla="*/ 563 w 3438"/>
                <a:gd name="T19" fmla="*/ 3592 h 4500"/>
                <a:gd name="T20" fmla="*/ 344 w 3438"/>
                <a:gd name="T21" fmla="*/ 3717 h 4500"/>
                <a:gd name="T22" fmla="*/ 500 w 3438"/>
                <a:gd name="T23" fmla="*/ 4155 h 4500"/>
                <a:gd name="T24" fmla="*/ 750 w 3438"/>
                <a:gd name="T25" fmla="*/ 4030 h 4500"/>
                <a:gd name="T26" fmla="*/ 2593 w 3438"/>
                <a:gd name="T27" fmla="*/ 4467 h 4500"/>
                <a:gd name="T28" fmla="*/ 3437 w 3438"/>
                <a:gd name="T29" fmla="*/ 4030 h 4500"/>
                <a:gd name="T30" fmla="*/ 3406 w 3438"/>
                <a:gd name="T31" fmla="*/ 3967 h 4500"/>
                <a:gd name="T32" fmla="*/ 2906 w 3438"/>
                <a:gd name="T33" fmla="*/ 4092 h 4500"/>
                <a:gd name="T34" fmla="*/ 625 w 3438"/>
                <a:gd name="T35" fmla="*/ 1687 h 4500"/>
                <a:gd name="T36" fmla="*/ 625 w 3438"/>
                <a:gd name="T37" fmla="*/ 1687 h 4500"/>
                <a:gd name="T38" fmla="*/ 1688 w 3438"/>
                <a:gd name="T39" fmla="*/ 125 h 4500"/>
                <a:gd name="T40" fmla="*/ 2781 w 3438"/>
                <a:gd name="T41" fmla="*/ 1687 h 4500"/>
                <a:gd name="T42" fmla="*/ 1688 w 3438"/>
                <a:gd name="T43" fmla="*/ 3249 h 4500"/>
                <a:gd name="T44" fmla="*/ 625 w 3438"/>
                <a:gd name="T45" fmla="*/ 1687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38" h="4500">
                  <a:moveTo>
                    <a:pt x="2906" y="4092"/>
                  </a:moveTo>
                  <a:lnTo>
                    <a:pt x="2906" y="4092"/>
                  </a:lnTo>
                  <a:cubicBezTo>
                    <a:pt x="2656" y="4061"/>
                    <a:pt x="1250" y="3717"/>
                    <a:pt x="1250" y="3717"/>
                  </a:cubicBezTo>
                  <a:cubicBezTo>
                    <a:pt x="1250" y="3717"/>
                    <a:pt x="1657" y="3561"/>
                    <a:pt x="2281" y="3280"/>
                  </a:cubicBezTo>
                  <a:cubicBezTo>
                    <a:pt x="2906" y="2999"/>
                    <a:pt x="3406" y="2405"/>
                    <a:pt x="3406" y="1687"/>
                  </a:cubicBezTo>
                  <a:cubicBezTo>
                    <a:pt x="3406" y="750"/>
                    <a:pt x="2624" y="0"/>
                    <a:pt x="1688" y="0"/>
                  </a:cubicBezTo>
                  <a:cubicBezTo>
                    <a:pt x="750" y="0"/>
                    <a:pt x="0" y="750"/>
                    <a:pt x="0" y="1687"/>
                  </a:cubicBezTo>
                  <a:cubicBezTo>
                    <a:pt x="0" y="2592"/>
                    <a:pt x="719" y="3342"/>
                    <a:pt x="1625" y="3405"/>
                  </a:cubicBezTo>
                  <a:cubicBezTo>
                    <a:pt x="1000" y="3655"/>
                    <a:pt x="1000" y="3655"/>
                    <a:pt x="1000" y="3655"/>
                  </a:cubicBezTo>
                  <a:cubicBezTo>
                    <a:pt x="907" y="3655"/>
                    <a:pt x="688" y="3592"/>
                    <a:pt x="563" y="3592"/>
                  </a:cubicBezTo>
                  <a:cubicBezTo>
                    <a:pt x="406" y="3592"/>
                    <a:pt x="344" y="3624"/>
                    <a:pt x="344" y="3717"/>
                  </a:cubicBezTo>
                  <a:cubicBezTo>
                    <a:pt x="344" y="3842"/>
                    <a:pt x="438" y="4155"/>
                    <a:pt x="500" y="4155"/>
                  </a:cubicBezTo>
                  <a:cubicBezTo>
                    <a:pt x="532" y="4155"/>
                    <a:pt x="625" y="4092"/>
                    <a:pt x="750" y="4030"/>
                  </a:cubicBezTo>
                  <a:cubicBezTo>
                    <a:pt x="1125" y="4124"/>
                    <a:pt x="2187" y="4436"/>
                    <a:pt x="2593" y="4467"/>
                  </a:cubicBezTo>
                  <a:cubicBezTo>
                    <a:pt x="2906" y="4499"/>
                    <a:pt x="3218" y="4280"/>
                    <a:pt x="3437" y="4030"/>
                  </a:cubicBezTo>
                  <a:cubicBezTo>
                    <a:pt x="3406" y="3967"/>
                    <a:pt x="3406" y="3967"/>
                    <a:pt x="3406" y="3967"/>
                  </a:cubicBezTo>
                  <a:cubicBezTo>
                    <a:pt x="3343" y="3999"/>
                    <a:pt x="3187" y="4092"/>
                    <a:pt x="2906" y="4092"/>
                  </a:cubicBezTo>
                  <a:close/>
                  <a:moveTo>
                    <a:pt x="625" y="1687"/>
                  </a:moveTo>
                  <a:lnTo>
                    <a:pt x="625" y="1687"/>
                  </a:lnTo>
                  <a:cubicBezTo>
                    <a:pt x="625" y="843"/>
                    <a:pt x="1032" y="125"/>
                    <a:pt x="1688" y="125"/>
                  </a:cubicBezTo>
                  <a:cubicBezTo>
                    <a:pt x="2343" y="125"/>
                    <a:pt x="2781" y="843"/>
                    <a:pt x="2781" y="1687"/>
                  </a:cubicBezTo>
                  <a:cubicBezTo>
                    <a:pt x="2781" y="2561"/>
                    <a:pt x="2312" y="3249"/>
                    <a:pt x="1688" y="3249"/>
                  </a:cubicBezTo>
                  <a:cubicBezTo>
                    <a:pt x="1032" y="3249"/>
                    <a:pt x="625" y="2561"/>
                    <a:pt x="625" y="16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white">
          <a:xfrm>
            <a:off x="244929" y="936171"/>
            <a:ext cx="8643257" cy="195943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78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nock Out Back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44929" y="936171"/>
            <a:ext cx="8643257" cy="195943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" name="Group 1"/>
          <p:cNvGrpSpPr>
            <a:grpSpLocks noChangeAspect="1"/>
          </p:cNvGrpSpPr>
          <p:nvPr/>
        </p:nvGrpSpPr>
        <p:grpSpPr bwMode="black">
          <a:xfrm>
            <a:off x="4114800" y="2971801"/>
            <a:ext cx="914400" cy="914401"/>
            <a:chOff x="3184525" y="1914525"/>
            <a:chExt cx="3746500" cy="3746500"/>
          </a:xfrm>
          <a:solidFill>
            <a:schemeClr val="bg2"/>
          </a:solidFill>
        </p:grpSpPr>
        <p:sp>
          <p:nvSpPr>
            <p:cNvPr id="22" name="Freeform 21"/>
            <p:cNvSpPr>
              <a:spLocks noChangeArrowheads="1"/>
            </p:cNvSpPr>
            <p:nvPr/>
          </p:nvSpPr>
          <p:spPr bwMode="black">
            <a:xfrm>
              <a:off x="3589338" y="3376613"/>
              <a:ext cx="731837" cy="742950"/>
            </a:xfrm>
            <a:custGeom>
              <a:avLst/>
              <a:gdLst>
                <a:gd name="T0" fmla="*/ 781 w 2032"/>
                <a:gd name="T1" fmla="*/ 0 h 2063"/>
                <a:gd name="T2" fmla="*/ 0 w 2032"/>
                <a:gd name="T3" fmla="*/ 2062 h 2063"/>
                <a:gd name="T4" fmla="*/ 500 w 2032"/>
                <a:gd name="T5" fmla="*/ 2062 h 2063"/>
                <a:gd name="T6" fmla="*/ 593 w 2032"/>
                <a:gd name="T7" fmla="*/ 1749 h 2063"/>
                <a:gd name="T8" fmla="*/ 1437 w 2032"/>
                <a:gd name="T9" fmla="*/ 1749 h 2063"/>
                <a:gd name="T10" fmla="*/ 1531 w 2032"/>
                <a:gd name="T11" fmla="*/ 2062 h 2063"/>
                <a:gd name="T12" fmla="*/ 2031 w 2032"/>
                <a:gd name="T13" fmla="*/ 2062 h 2063"/>
                <a:gd name="T14" fmla="*/ 1250 w 2032"/>
                <a:gd name="T15" fmla="*/ 0 h 2063"/>
                <a:gd name="T16" fmla="*/ 781 w 2032"/>
                <a:gd name="T17" fmla="*/ 0 h 2063"/>
                <a:gd name="T18" fmla="*/ 750 w 2032"/>
                <a:gd name="T19" fmla="*/ 1343 h 2063"/>
                <a:gd name="T20" fmla="*/ 1031 w 2032"/>
                <a:gd name="T21" fmla="*/ 594 h 2063"/>
                <a:gd name="T22" fmla="*/ 1281 w 2032"/>
                <a:gd name="T23" fmla="*/ 1343 h 2063"/>
                <a:gd name="T24" fmla="*/ 750 w 2032"/>
                <a:gd name="T25" fmla="*/ 1343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2" h="2063">
                  <a:moveTo>
                    <a:pt x="781" y="0"/>
                  </a:moveTo>
                  <a:lnTo>
                    <a:pt x="0" y="2062"/>
                  </a:lnTo>
                  <a:lnTo>
                    <a:pt x="500" y="2062"/>
                  </a:lnTo>
                  <a:lnTo>
                    <a:pt x="593" y="1749"/>
                  </a:lnTo>
                  <a:lnTo>
                    <a:pt x="1437" y="1749"/>
                  </a:lnTo>
                  <a:lnTo>
                    <a:pt x="1531" y="2062"/>
                  </a:lnTo>
                  <a:lnTo>
                    <a:pt x="2031" y="2062"/>
                  </a:lnTo>
                  <a:lnTo>
                    <a:pt x="1250" y="0"/>
                  </a:lnTo>
                  <a:lnTo>
                    <a:pt x="781" y="0"/>
                  </a:lnTo>
                  <a:close/>
                  <a:moveTo>
                    <a:pt x="750" y="1343"/>
                  </a:moveTo>
                  <a:lnTo>
                    <a:pt x="1031" y="594"/>
                  </a:lnTo>
                  <a:lnTo>
                    <a:pt x="1281" y="1343"/>
                  </a:lnTo>
                  <a:lnTo>
                    <a:pt x="750" y="13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23" name="Freeform 2"/>
            <p:cNvSpPr>
              <a:spLocks noChangeArrowheads="1"/>
            </p:cNvSpPr>
            <p:nvPr userDrawn="1"/>
          </p:nvSpPr>
          <p:spPr bwMode="black">
            <a:xfrm>
              <a:off x="3184525" y="1914525"/>
              <a:ext cx="3746500" cy="3746500"/>
            </a:xfrm>
            <a:custGeom>
              <a:avLst/>
              <a:gdLst>
                <a:gd name="T0" fmla="*/ 5188 w 10407"/>
                <a:gd name="T1" fmla="*/ 0 h 10407"/>
                <a:gd name="T2" fmla="*/ 5188 w 10407"/>
                <a:gd name="T3" fmla="*/ 0 h 10407"/>
                <a:gd name="T4" fmla="*/ 0 w 10407"/>
                <a:gd name="T5" fmla="*/ 5218 h 10407"/>
                <a:gd name="T6" fmla="*/ 5188 w 10407"/>
                <a:gd name="T7" fmla="*/ 10406 h 10407"/>
                <a:gd name="T8" fmla="*/ 10406 w 10407"/>
                <a:gd name="T9" fmla="*/ 5218 h 10407"/>
                <a:gd name="T10" fmla="*/ 5188 w 10407"/>
                <a:gd name="T11" fmla="*/ 0 h 10407"/>
                <a:gd name="T12" fmla="*/ 5188 w 10407"/>
                <a:gd name="T13" fmla="*/ 10031 h 10407"/>
                <a:gd name="T14" fmla="*/ 5188 w 10407"/>
                <a:gd name="T15" fmla="*/ 10031 h 10407"/>
                <a:gd name="T16" fmla="*/ 376 w 10407"/>
                <a:gd name="T17" fmla="*/ 5218 h 10407"/>
                <a:gd name="T18" fmla="*/ 5188 w 10407"/>
                <a:gd name="T19" fmla="*/ 376 h 10407"/>
                <a:gd name="T20" fmla="*/ 10031 w 10407"/>
                <a:gd name="T21" fmla="*/ 5218 h 10407"/>
                <a:gd name="T22" fmla="*/ 5188 w 10407"/>
                <a:gd name="T23" fmla="*/ 10031 h 10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07" h="10407">
                  <a:moveTo>
                    <a:pt x="5188" y="0"/>
                  </a:moveTo>
                  <a:lnTo>
                    <a:pt x="5188" y="0"/>
                  </a:lnTo>
                  <a:cubicBezTo>
                    <a:pt x="2344" y="0"/>
                    <a:pt x="0" y="2344"/>
                    <a:pt x="0" y="5218"/>
                  </a:cubicBezTo>
                  <a:cubicBezTo>
                    <a:pt x="0" y="8062"/>
                    <a:pt x="2344" y="10406"/>
                    <a:pt x="5188" y="10406"/>
                  </a:cubicBezTo>
                  <a:cubicBezTo>
                    <a:pt x="8062" y="10406"/>
                    <a:pt x="10406" y="8062"/>
                    <a:pt x="10406" y="5218"/>
                  </a:cubicBezTo>
                  <a:cubicBezTo>
                    <a:pt x="10406" y="2344"/>
                    <a:pt x="8062" y="0"/>
                    <a:pt x="5188" y="0"/>
                  </a:cubicBezTo>
                  <a:close/>
                  <a:moveTo>
                    <a:pt x="5188" y="10031"/>
                  </a:moveTo>
                  <a:lnTo>
                    <a:pt x="5188" y="10031"/>
                  </a:lnTo>
                  <a:cubicBezTo>
                    <a:pt x="2532" y="10031"/>
                    <a:pt x="376" y="7875"/>
                    <a:pt x="376" y="5218"/>
                  </a:cubicBezTo>
                  <a:cubicBezTo>
                    <a:pt x="376" y="2563"/>
                    <a:pt x="2532" y="376"/>
                    <a:pt x="5188" y="376"/>
                  </a:cubicBezTo>
                  <a:cubicBezTo>
                    <a:pt x="7875" y="376"/>
                    <a:pt x="10031" y="2563"/>
                    <a:pt x="10031" y="5218"/>
                  </a:cubicBezTo>
                  <a:cubicBezTo>
                    <a:pt x="10031" y="7875"/>
                    <a:pt x="7875" y="10031"/>
                    <a:pt x="5188" y="1003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24" name="Freeform 3"/>
            <p:cNvSpPr>
              <a:spLocks noChangeArrowheads="1"/>
            </p:cNvSpPr>
            <p:nvPr/>
          </p:nvSpPr>
          <p:spPr bwMode="black">
            <a:xfrm>
              <a:off x="5873750" y="3376613"/>
              <a:ext cx="619125" cy="742950"/>
            </a:xfrm>
            <a:custGeom>
              <a:avLst/>
              <a:gdLst>
                <a:gd name="T0" fmla="*/ 1250 w 1720"/>
                <a:gd name="T1" fmla="*/ 1280 h 2063"/>
                <a:gd name="T2" fmla="*/ 1250 w 1720"/>
                <a:gd name="T3" fmla="*/ 1280 h 2063"/>
                <a:gd name="T4" fmla="*/ 1282 w 1720"/>
                <a:gd name="T5" fmla="*/ 1280 h 2063"/>
                <a:gd name="T6" fmla="*/ 1657 w 1720"/>
                <a:gd name="T7" fmla="*/ 687 h 2063"/>
                <a:gd name="T8" fmla="*/ 1000 w 1720"/>
                <a:gd name="T9" fmla="*/ 0 h 2063"/>
                <a:gd name="T10" fmla="*/ 0 w 1720"/>
                <a:gd name="T11" fmla="*/ 0 h 2063"/>
                <a:gd name="T12" fmla="*/ 0 w 1720"/>
                <a:gd name="T13" fmla="*/ 2062 h 2063"/>
                <a:gd name="T14" fmla="*/ 469 w 1720"/>
                <a:gd name="T15" fmla="*/ 2062 h 2063"/>
                <a:gd name="T16" fmla="*/ 469 w 1720"/>
                <a:gd name="T17" fmla="*/ 1343 h 2063"/>
                <a:gd name="T18" fmla="*/ 782 w 1720"/>
                <a:gd name="T19" fmla="*/ 1343 h 2063"/>
                <a:gd name="T20" fmla="*/ 1188 w 1720"/>
                <a:gd name="T21" fmla="*/ 2062 h 2063"/>
                <a:gd name="T22" fmla="*/ 1719 w 1720"/>
                <a:gd name="T23" fmla="*/ 2062 h 2063"/>
                <a:gd name="T24" fmla="*/ 1250 w 1720"/>
                <a:gd name="T25" fmla="*/ 1280 h 2063"/>
                <a:gd name="T26" fmla="*/ 938 w 1720"/>
                <a:gd name="T27" fmla="*/ 938 h 2063"/>
                <a:gd name="T28" fmla="*/ 938 w 1720"/>
                <a:gd name="T29" fmla="*/ 938 h 2063"/>
                <a:gd name="T30" fmla="*/ 469 w 1720"/>
                <a:gd name="T31" fmla="*/ 938 h 2063"/>
                <a:gd name="T32" fmla="*/ 469 w 1720"/>
                <a:gd name="T33" fmla="*/ 406 h 2063"/>
                <a:gd name="T34" fmla="*/ 938 w 1720"/>
                <a:gd name="T35" fmla="*/ 406 h 2063"/>
                <a:gd name="T36" fmla="*/ 1219 w 1720"/>
                <a:gd name="T37" fmla="*/ 687 h 2063"/>
                <a:gd name="T38" fmla="*/ 938 w 1720"/>
                <a:gd name="T39" fmla="*/ 938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0" h="2063">
                  <a:moveTo>
                    <a:pt x="1250" y="1280"/>
                  </a:moveTo>
                  <a:lnTo>
                    <a:pt x="1250" y="1280"/>
                  </a:lnTo>
                  <a:cubicBezTo>
                    <a:pt x="1282" y="1280"/>
                    <a:pt x="1282" y="1280"/>
                    <a:pt x="1282" y="1280"/>
                  </a:cubicBezTo>
                  <a:cubicBezTo>
                    <a:pt x="1500" y="1155"/>
                    <a:pt x="1657" y="938"/>
                    <a:pt x="1657" y="687"/>
                  </a:cubicBezTo>
                  <a:cubicBezTo>
                    <a:pt x="1657" y="313"/>
                    <a:pt x="1375" y="0"/>
                    <a:pt x="1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469" y="2062"/>
                    <a:pt x="469" y="2062"/>
                    <a:pt x="469" y="2062"/>
                  </a:cubicBezTo>
                  <a:cubicBezTo>
                    <a:pt x="469" y="1343"/>
                    <a:pt x="469" y="1343"/>
                    <a:pt x="469" y="1343"/>
                  </a:cubicBezTo>
                  <a:cubicBezTo>
                    <a:pt x="782" y="1343"/>
                    <a:pt x="782" y="1343"/>
                    <a:pt x="782" y="1343"/>
                  </a:cubicBezTo>
                  <a:cubicBezTo>
                    <a:pt x="1188" y="2062"/>
                    <a:pt x="1188" y="2062"/>
                    <a:pt x="1188" y="2062"/>
                  </a:cubicBezTo>
                  <a:cubicBezTo>
                    <a:pt x="1719" y="2062"/>
                    <a:pt x="1719" y="2062"/>
                    <a:pt x="1719" y="2062"/>
                  </a:cubicBezTo>
                  <a:lnTo>
                    <a:pt x="1250" y="1280"/>
                  </a:lnTo>
                  <a:close/>
                  <a:moveTo>
                    <a:pt x="938" y="938"/>
                  </a:moveTo>
                  <a:lnTo>
                    <a:pt x="938" y="938"/>
                  </a:lnTo>
                  <a:cubicBezTo>
                    <a:pt x="469" y="938"/>
                    <a:pt x="469" y="938"/>
                    <a:pt x="469" y="938"/>
                  </a:cubicBezTo>
                  <a:cubicBezTo>
                    <a:pt x="469" y="406"/>
                    <a:pt x="469" y="406"/>
                    <a:pt x="469" y="406"/>
                  </a:cubicBezTo>
                  <a:cubicBezTo>
                    <a:pt x="938" y="406"/>
                    <a:pt x="938" y="406"/>
                    <a:pt x="938" y="406"/>
                  </a:cubicBezTo>
                  <a:cubicBezTo>
                    <a:pt x="1094" y="406"/>
                    <a:pt x="1219" y="531"/>
                    <a:pt x="1219" y="687"/>
                  </a:cubicBezTo>
                  <a:cubicBezTo>
                    <a:pt x="1219" y="813"/>
                    <a:pt x="1094" y="938"/>
                    <a:pt x="938" y="9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25" name="Freeform 4"/>
            <p:cNvSpPr>
              <a:spLocks noChangeArrowheads="1"/>
            </p:cNvSpPr>
            <p:nvPr/>
          </p:nvSpPr>
          <p:spPr bwMode="black">
            <a:xfrm>
              <a:off x="4433888" y="3128963"/>
              <a:ext cx="1238250" cy="1619250"/>
            </a:xfrm>
            <a:custGeom>
              <a:avLst/>
              <a:gdLst>
                <a:gd name="T0" fmla="*/ 2906 w 3438"/>
                <a:gd name="T1" fmla="*/ 4092 h 4500"/>
                <a:gd name="T2" fmla="*/ 2906 w 3438"/>
                <a:gd name="T3" fmla="*/ 4092 h 4500"/>
                <a:gd name="T4" fmla="*/ 1250 w 3438"/>
                <a:gd name="T5" fmla="*/ 3717 h 4500"/>
                <a:gd name="T6" fmla="*/ 2281 w 3438"/>
                <a:gd name="T7" fmla="*/ 3280 h 4500"/>
                <a:gd name="T8" fmla="*/ 3406 w 3438"/>
                <a:gd name="T9" fmla="*/ 1687 h 4500"/>
                <a:gd name="T10" fmla="*/ 1688 w 3438"/>
                <a:gd name="T11" fmla="*/ 0 h 4500"/>
                <a:gd name="T12" fmla="*/ 0 w 3438"/>
                <a:gd name="T13" fmla="*/ 1687 h 4500"/>
                <a:gd name="T14" fmla="*/ 1625 w 3438"/>
                <a:gd name="T15" fmla="*/ 3405 h 4500"/>
                <a:gd name="T16" fmla="*/ 1000 w 3438"/>
                <a:gd name="T17" fmla="*/ 3655 h 4500"/>
                <a:gd name="T18" fmla="*/ 563 w 3438"/>
                <a:gd name="T19" fmla="*/ 3592 h 4500"/>
                <a:gd name="T20" fmla="*/ 344 w 3438"/>
                <a:gd name="T21" fmla="*/ 3717 h 4500"/>
                <a:gd name="T22" fmla="*/ 500 w 3438"/>
                <a:gd name="T23" fmla="*/ 4155 h 4500"/>
                <a:gd name="T24" fmla="*/ 750 w 3438"/>
                <a:gd name="T25" fmla="*/ 4030 h 4500"/>
                <a:gd name="T26" fmla="*/ 2593 w 3438"/>
                <a:gd name="T27" fmla="*/ 4467 h 4500"/>
                <a:gd name="T28" fmla="*/ 3437 w 3438"/>
                <a:gd name="T29" fmla="*/ 4030 h 4500"/>
                <a:gd name="T30" fmla="*/ 3406 w 3438"/>
                <a:gd name="T31" fmla="*/ 3967 h 4500"/>
                <a:gd name="T32" fmla="*/ 2906 w 3438"/>
                <a:gd name="T33" fmla="*/ 4092 h 4500"/>
                <a:gd name="T34" fmla="*/ 625 w 3438"/>
                <a:gd name="T35" fmla="*/ 1687 h 4500"/>
                <a:gd name="T36" fmla="*/ 625 w 3438"/>
                <a:gd name="T37" fmla="*/ 1687 h 4500"/>
                <a:gd name="T38" fmla="*/ 1688 w 3438"/>
                <a:gd name="T39" fmla="*/ 125 h 4500"/>
                <a:gd name="T40" fmla="*/ 2781 w 3438"/>
                <a:gd name="T41" fmla="*/ 1687 h 4500"/>
                <a:gd name="T42" fmla="*/ 1688 w 3438"/>
                <a:gd name="T43" fmla="*/ 3249 h 4500"/>
                <a:gd name="T44" fmla="*/ 625 w 3438"/>
                <a:gd name="T45" fmla="*/ 1687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38" h="4500">
                  <a:moveTo>
                    <a:pt x="2906" y="4092"/>
                  </a:moveTo>
                  <a:lnTo>
                    <a:pt x="2906" y="4092"/>
                  </a:lnTo>
                  <a:cubicBezTo>
                    <a:pt x="2656" y="4061"/>
                    <a:pt x="1250" y="3717"/>
                    <a:pt x="1250" y="3717"/>
                  </a:cubicBezTo>
                  <a:cubicBezTo>
                    <a:pt x="1250" y="3717"/>
                    <a:pt x="1657" y="3561"/>
                    <a:pt x="2281" y="3280"/>
                  </a:cubicBezTo>
                  <a:cubicBezTo>
                    <a:pt x="2906" y="2999"/>
                    <a:pt x="3406" y="2405"/>
                    <a:pt x="3406" y="1687"/>
                  </a:cubicBezTo>
                  <a:cubicBezTo>
                    <a:pt x="3406" y="750"/>
                    <a:pt x="2624" y="0"/>
                    <a:pt x="1688" y="0"/>
                  </a:cubicBezTo>
                  <a:cubicBezTo>
                    <a:pt x="750" y="0"/>
                    <a:pt x="0" y="750"/>
                    <a:pt x="0" y="1687"/>
                  </a:cubicBezTo>
                  <a:cubicBezTo>
                    <a:pt x="0" y="2592"/>
                    <a:pt x="719" y="3342"/>
                    <a:pt x="1625" y="3405"/>
                  </a:cubicBezTo>
                  <a:cubicBezTo>
                    <a:pt x="1000" y="3655"/>
                    <a:pt x="1000" y="3655"/>
                    <a:pt x="1000" y="3655"/>
                  </a:cubicBezTo>
                  <a:cubicBezTo>
                    <a:pt x="907" y="3655"/>
                    <a:pt x="688" y="3592"/>
                    <a:pt x="563" y="3592"/>
                  </a:cubicBezTo>
                  <a:cubicBezTo>
                    <a:pt x="406" y="3592"/>
                    <a:pt x="344" y="3624"/>
                    <a:pt x="344" y="3717"/>
                  </a:cubicBezTo>
                  <a:cubicBezTo>
                    <a:pt x="344" y="3842"/>
                    <a:pt x="438" y="4155"/>
                    <a:pt x="500" y="4155"/>
                  </a:cubicBezTo>
                  <a:cubicBezTo>
                    <a:pt x="532" y="4155"/>
                    <a:pt x="625" y="4092"/>
                    <a:pt x="750" y="4030"/>
                  </a:cubicBezTo>
                  <a:cubicBezTo>
                    <a:pt x="1125" y="4124"/>
                    <a:pt x="2187" y="4436"/>
                    <a:pt x="2593" y="4467"/>
                  </a:cubicBezTo>
                  <a:cubicBezTo>
                    <a:pt x="2906" y="4499"/>
                    <a:pt x="3218" y="4280"/>
                    <a:pt x="3437" y="4030"/>
                  </a:cubicBezTo>
                  <a:cubicBezTo>
                    <a:pt x="3406" y="3967"/>
                    <a:pt x="3406" y="3967"/>
                    <a:pt x="3406" y="3967"/>
                  </a:cubicBezTo>
                  <a:cubicBezTo>
                    <a:pt x="3343" y="3999"/>
                    <a:pt x="3187" y="4092"/>
                    <a:pt x="2906" y="4092"/>
                  </a:cubicBezTo>
                  <a:close/>
                  <a:moveTo>
                    <a:pt x="625" y="1687"/>
                  </a:moveTo>
                  <a:lnTo>
                    <a:pt x="625" y="1687"/>
                  </a:lnTo>
                  <a:cubicBezTo>
                    <a:pt x="625" y="843"/>
                    <a:pt x="1032" y="125"/>
                    <a:pt x="1688" y="125"/>
                  </a:cubicBezTo>
                  <a:cubicBezTo>
                    <a:pt x="2343" y="125"/>
                    <a:pt x="2781" y="843"/>
                    <a:pt x="2781" y="1687"/>
                  </a:cubicBezTo>
                  <a:cubicBezTo>
                    <a:pt x="2781" y="2561"/>
                    <a:pt x="2312" y="3249"/>
                    <a:pt x="1688" y="3249"/>
                  </a:cubicBezTo>
                  <a:cubicBezTo>
                    <a:pt x="1032" y="3249"/>
                    <a:pt x="625" y="2561"/>
                    <a:pt x="625" y="16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white">
          <a:xfrm>
            <a:off x="244929" y="936171"/>
            <a:ext cx="8643257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282650" y="6057378"/>
            <a:ext cx="536380" cy="506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Sub-Headline with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827" y="1283504"/>
            <a:ext cx="8504085" cy="45711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Top line of Text is Arial size 14, all subsequent bullets are indented at .2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0828" y="587551"/>
            <a:ext cx="8503920" cy="283464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MUST USE sub-headline for this master, ONE line only, Georgia size 20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6DE6AC-15A8-467C-9554-D95F68531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B928E-FA77-409D-B524-0E175F3372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9"/>
            <a:ext cx="8503920" cy="324662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Headline ONE Line Only, WITH Sub-title, Arial Bold Size 22</a:t>
            </a:r>
          </a:p>
        </p:txBody>
      </p:sp>
    </p:spTree>
    <p:extLst>
      <p:ext uri="{BB962C8B-B14F-4D97-AF65-F5344CB8AC3E}">
        <p14:creationId xmlns:p14="http://schemas.microsoft.com/office/powerpoint/2010/main" val="2953117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 userDrawn="1">
          <p15:clr>
            <a:srgbClr val="FBAE40"/>
          </p15:clr>
        </p15:guide>
        <p15:guide id="10" orient="horz" pos="4117" userDrawn="1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3" orient="horz" pos="517" userDrawn="1">
          <p15:clr>
            <a:srgbClr val="FBAE40"/>
          </p15:clr>
        </p15:guide>
        <p15:guide id="14" orient="horz" pos="3689" userDrawn="1">
          <p15:clr>
            <a:srgbClr val="FBAE40"/>
          </p15:clr>
        </p15:guide>
        <p15:guide id="15" orient="horz" pos="42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NO Sub-Headline with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828" y="262888"/>
            <a:ext cx="8503920" cy="709355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Single or Two Line Headline, with NO Sub-headline. DO NOT Use if You Have a Sub-headline. Arial Bold Size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827" y="1283504"/>
            <a:ext cx="8504085" cy="45711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Top line of Text is Arial size 14, all subsequent bullets are indented at .2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0B1F8F-5F79-42B1-A3E9-6C5052702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55449B5-19C5-4882-A063-6FA11A2A9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49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3" orient="horz" pos="517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5" orient="horz" pos="42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Sub-Headline with 2 Sections of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84D78B4-D6D1-4CAC-AD0A-057631B88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D86B6A6-2288-4CC1-B7F9-5A0BE0BA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DAC6C09-7EAF-49BC-A7D7-B23E30964B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828" y="587551"/>
            <a:ext cx="8503920" cy="283464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MUST USE sub-headline for this master, ONE line only, Georgia size 20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585F4F-7B1F-4098-9876-590772CE9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9"/>
            <a:ext cx="8503920" cy="324662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Headline ONE Line Only, WITH Sub-title, Arial Bold Size 22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D5C081-2B50-436D-9C6D-49C4ACDE2CA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0828" y="1283504"/>
            <a:ext cx="4159097" cy="45711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Top line of Text is Arial size 14, all subsequent bullets are indented at .2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43EFFA-C0C9-4496-89AE-D2951AD8071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665344" y="1283504"/>
            <a:ext cx="4159885" cy="45711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Top line of Text is Arial size 14, all subsequent bullets are indented at .2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49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3" orient="horz" pos="517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6" pos="2822" userDrawn="1">
          <p15:clr>
            <a:srgbClr val="FBAE40"/>
          </p15:clr>
        </p15:guide>
        <p15:guide id="17" pos="2938" userDrawn="1">
          <p15:clr>
            <a:srgbClr val="FBAE40"/>
          </p15:clr>
        </p15:guide>
        <p15:guide id="18" orient="horz" pos="4244" userDrawn="1">
          <p15:clr>
            <a:srgbClr val="FBAE40"/>
          </p15:clr>
        </p15:guide>
        <p15:guide id="19" pos="4249" userDrawn="1">
          <p15:clr>
            <a:srgbClr val="FBAE40"/>
          </p15:clr>
        </p15:guide>
        <p15:guide id="20" pos="15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NO Sub-Headline with 2 Sections of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A2C2E27-A757-4074-A004-CAFFF9A1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1973F57-2200-4DEC-BDE5-1319C76EF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7DBF88B-E27F-4954-9125-D419CF643E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8"/>
            <a:ext cx="8503920" cy="709355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Single or Two Line Headline, with NO Sub-headline. DO NOT Use if You Have a Sub-headline. Arial Bold Size 22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5049929-4381-4E27-9863-BFD9128868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0828" y="1283504"/>
            <a:ext cx="4159097" cy="45711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Top line of Text is Arial size 14, all subsequent bullets are indented at .2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3B23F77-364F-425F-B0E6-B0745F85CB2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665344" y="1283504"/>
            <a:ext cx="4159885" cy="45711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Top line of Text is Arial size 14, all subsequent bullets are indented at .2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05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3" orient="horz" pos="517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6" pos="2822" userDrawn="1">
          <p15:clr>
            <a:srgbClr val="FBAE40"/>
          </p15:clr>
        </p15:guide>
        <p15:guide id="17" pos="2938" userDrawn="1">
          <p15:clr>
            <a:srgbClr val="FBAE40"/>
          </p15:clr>
        </p15:guide>
        <p15:guide id="18" orient="horz" pos="4244" userDrawn="1">
          <p15:clr>
            <a:srgbClr val="FBAE40"/>
          </p15:clr>
        </p15:guide>
        <p15:guide id="19" pos="1512" userDrawn="1">
          <p15:clr>
            <a:srgbClr val="FBAE40"/>
          </p15:clr>
        </p15:guide>
        <p15:guide id="21" pos="424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Headline &amp;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21142-A2F7-4E1C-962C-1274295333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0993" y="1283651"/>
            <a:ext cx="8504237" cy="4572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3pPr>
            <a:lvl4pPr marL="54864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 marL="73152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Only Use this Option for Charts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23E2CE-3BFE-44B0-B283-9EC30D3DD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828797C-B4BC-4338-A81D-584AF01E8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07F4B49-690B-4CD6-8CB7-8B921BD70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828" y="587551"/>
            <a:ext cx="8503920" cy="283464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MUST USE sub-headline for this master, ONE line only, Georgia size 20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CC0AD86-99DB-417A-B106-C3D0AA2BB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9"/>
            <a:ext cx="8503920" cy="324662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Headline ONE Line Only, WITH Sub-title, Arial Bold Size 22</a:t>
            </a:r>
          </a:p>
        </p:txBody>
      </p:sp>
    </p:spTree>
    <p:extLst>
      <p:ext uri="{BB962C8B-B14F-4D97-AF65-F5344CB8AC3E}">
        <p14:creationId xmlns:p14="http://schemas.microsoft.com/office/powerpoint/2010/main" val="2845242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3" orient="horz" pos="517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6" pos="622" userDrawn="1">
          <p15:clr>
            <a:srgbClr val="FBAE40"/>
          </p15:clr>
        </p15:guide>
        <p15:guide id="18" orient="horz" pos="1241" userDrawn="1">
          <p15:clr>
            <a:srgbClr val="FBAE40"/>
          </p15:clr>
        </p15:guide>
        <p15:guide id="19" orient="horz" pos="3310" userDrawn="1">
          <p15:clr>
            <a:srgbClr val="FBAE40"/>
          </p15:clr>
        </p15:guide>
        <p15:guide id="20" pos="5142" userDrawn="1">
          <p15:clr>
            <a:srgbClr val="FBAE40"/>
          </p15:clr>
        </p15:guide>
        <p15:guide id="21" pos="5561" userDrawn="1">
          <p15:clr>
            <a:srgbClr val="FBAE40"/>
          </p15:clr>
        </p15:guide>
        <p15:guide id="22" orient="horz" pos="42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Headline NO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091CE1-4800-4C3F-B697-B33E6036F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7AAA2C9-79D4-4309-B2B2-2DCDCE501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A77DC1C-3212-4658-91DB-462E6F09B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8"/>
            <a:ext cx="8503920" cy="709355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Single or Two Line Headline, with NO Sub-headline. DO NOT Use if You Have a Sub-headline. Arial Bold Size 22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BE0FC5-247F-4B7A-89F9-6CCBBE972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0993" y="1283651"/>
            <a:ext cx="8504237" cy="4572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3pPr>
            <a:lvl4pPr marL="54864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 marL="73152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Only Use this Option for Charts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9501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3" orient="horz" pos="517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6" pos="622">
          <p15:clr>
            <a:srgbClr val="FBAE40"/>
          </p15:clr>
        </p15:guide>
        <p15:guide id="18" orient="horz" pos="1241" userDrawn="1">
          <p15:clr>
            <a:srgbClr val="FBAE40"/>
          </p15:clr>
        </p15:guide>
        <p15:guide id="19" orient="horz" pos="3310">
          <p15:clr>
            <a:srgbClr val="FBAE40"/>
          </p15:clr>
        </p15:guide>
        <p15:guide id="20" pos="5142" userDrawn="1">
          <p15:clr>
            <a:srgbClr val="FBAE40"/>
          </p15:clr>
        </p15:guide>
        <p15:guide id="21" orient="horz" pos="42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 Headline &amp;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77" y="6540432"/>
            <a:ext cx="6088574" cy="31756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Audience Stipulation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A2C98C-D6E9-4C57-911D-740006BBF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A7AFF37-3EE7-441F-92B9-CF8B5D2ED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814" y="6074883"/>
            <a:ext cx="7252000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F3E61A5-BEEB-43BA-BD45-1679E94744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828" y="587551"/>
            <a:ext cx="8503920" cy="283464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MUST USE sub-headline for this master, ONE line only, Georgia size 20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73FA6A-9376-414C-8E07-60C388DA24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828" y="262889"/>
            <a:ext cx="8503920" cy="324662"/>
          </a:xfrm>
        </p:spPr>
        <p:txBody>
          <a:bodyPr/>
          <a:lstStyle>
            <a:lvl1pPr>
              <a:lnSpc>
                <a:spcPct val="93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Headline ONE Line Only, WITH Sub-title, Arial Bold Size 22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E0D1459-51F7-4822-A917-8919AABB88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0994" y="1283651"/>
            <a:ext cx="4158931" cy="4572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3pPr>
            <a:lvl4pPr marL="54864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 marL="73152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Only Use this Option for Charts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506ABC9-8043-4933-9BCE-E7FE53F2103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663440" y="1283651"/>
            <a:ext cx="4158931" cy="4572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3pPr>
            <a:lvl4pPr marL="54864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 marL="731520" indent="-18288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Only Use this Option for Charts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235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47" userDrawn="1">
          <p15:clr>
            <a:srgbClr val="FBAE40"/>
          </p15:clr>
        </p15:guide>
        <p15:guide id="5" pos="720" userDrawn="1">
          <p15:clr>
            <a:srgbClr val="FBAE40"/>
          </p15:clr>
        </p15:guide>
        <p15:guide id="6" pos="201" userDrawn="1">
          <p15:clr>
            <a:srgbClr val="FBAE40"/>
          </p15:clr>
        </p15:guide>
        <p15:guide id="8" pos="5561" userDrawn="1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4117">
          <p15:clr>
            <a:srgbClr val="FBAE40"/>
          </p15:clr>
        </p15:guide>
        <p15:guide id="11" orient="horz" pos="320" userDrawn="1">
          <p15:clr>
            <a:srgbClr val="FBAE40"/>
          </p15:clr>
        </p15:guide>
        <p15:guide id="12" orient="horz" pos="804" userDrawn="1">
          <p15:clr>
            <a:srgbClr val="FBAE40"/>
          </p15:clr>
        </p15:guide>
        <p15:guide id="13" orient="horz" pos="517" userDrawn="1">
          <p15:clr>
            <a:srgbClr val="FBAE40"/>
          </p15:clr>
        </p15:guide>
        <p15:guide id="14" orient="horz" pos="3689">
          <p15:clr>
            <a:srgbClr val="FBAE40"/>
          </p15:clr>
        </p15:guide>
        <p15:guide id="16" pos="622">
          <p15:clr>
            <a:srgbClr val="FBAE40"/>
          </p15:clr>
        </p15:guide>
        <p15:guide id="17" pos="3353" userDrawn="1">
          <p15:clr>
            <a:srgbClr val="FBAE40"/>
          </p15:clr>
        </p15:guide>
        <p15:guide id="18" orient="horz" pos="1241" userDrawn="1">
          <p15:clr>
            <a:srgbClr val="FBAE40"/>
          </p15:clr>
        </p15:guide>
        <p15:guide id="19" orient="horz" pos="3310">
          <p15:clr>
            <a:srgbClr val="FBAE40"/>
          </p15:clr>
        </p15:guide>
        <p15:guide id="20" pos="2822" userDrawn="1">
          <p15:clr>
            <a:srgbClr val="FBAE40"/>
          </p15:clr>
        </p15:guide>
        <p15:guide id="21" pos="2938" userDrawn="1">
          <p15:clr>
            <a:srgbClr val="FBAE40"/>
          </p15:clr>
        </p15:guide>
        <p15:guide id="22" orient="horz" pos="4244" userDrawn="1">
          <p15:clr>
            <a:srgbClr val="FBAE40"/>
          </p15:clr>
        </p15:guide>
        <p15:guide id="23" pos="1512" userDrawn="1">
          <p15:clr>
            <a:srgbClr val="FBAE40"/>
          </p15:clr>
        </p15:guide>
        <p15:guide id="25" pos="42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3" y="243991"/>
            <a:ext cx="8499475" cy="644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814" y="6078308"/>
            <a:ext cx="7252000" cy="47909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7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5391" y="6078220"/>
            <a:ext cx="382778" cy="48109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457200"/>
            <a:fld id="{37321891-4931-4A4A-986C-788D90C7137A}" type="slidenum">
              <a:rPr lang="en-US" smtClean="0"/>
              <a:pPr defTabSz="457200"/>
              <a:t>‹#›</a:t>
            </a:fld>
            <a:endParaRPr lang="en-US"/>
          </a:p>
        </p:txBody>
      </p:sp>
      <p:grpSp>
        <p:nvGrpSpPr>
          <p:cNvPr id="15" name="Group 1"/>
          <p:cNvGrpSpPr>
            <a:grpSpLocks noChangeAspect="1"/>
          </p:cNvGrpSpPr>
          <p:nvPr/>
        </p:nvGrpSpPr>
        <p:grpSpPr bwMode="black">
          <a:xfrm>
            <a:off x="321443" y="6080125"/>
            <a:ext cx="457762" cy="457762"/>
            <a:chOff x="3184525" y="1914525"/>
            <a:chExt cx="3746500" cy="3746500"/>
          </a:xfrm>
          <a:solidFill>
            <a:schemeClr val="bg2"/>
          </a:solidFill>
        </p:grpSpPr>
        <p:sp>
          <p:nvSpPr>
            <p:cNvPr id="16" name="Freeform 15"/>
            <p:cNvSpPr>
              <a:spLocks noChangeArrowheads="1"/>
            </p:cNvSpPr>
            <p:nvPr/>
          </p:nvSpPr>
          <p:spPr bwMode="black">
            <a:xfrm>
              <a:off x="3589338" y="3376613"/>
              <a:ext cx="731837" cy="742950"/>
            </a:xfrm>
            <a:custGeom>
              <a:avLst/>
              <a:gdLst>
                <a:gd name="T0" fmla="*/ 781 w 2032"/>
                <a:gd name="T1" fmla="*/ 0 h 2063"/>
                <a:gd name="T2" fmla="*/ 0 w 2032"/>
                <a:gd name="T3" fmla="*/ 2062 h 2063"/>
                <a:gd name="T4" fmla="*/ 500 w 2032"/>
                <a:gd name="T5" fmla="*/ 2062 h 2063"/>
                <a:gd name="T6" fmla="*/ 593 w 2032"/>
                <a:gd name="T7" fmla="*/ 1749 h 2063"/>
                <a:gd name="T8" fmla="*/ 1437 w 2032"/>
                <a:gd name="T9" fmla="*/ 1749 h 2063"/>
                <a:gd name="T10" fmla="*/ 1531 w 2032"/>
                <a:gd name="T11" fmla="*/ 2062 h 2063"/>
                <a:gd name="T12" fmla="*/ 2031 w 2032"/>
                <a:gd name="T13" fmla="*/ 2062 h 2063"/>
                <a:gd name="T14" fmla="*/ 1250 w 2032"/>
                <a:gd name="T15" fmla="*/ 0 h 2063"/>
                <a:gd name="T16" fmla="*/ 781 w 2032"/>
                <a:gd name="T17" fmla="*/ 0 h 2063"/>
                <a:gd name="T18" fmla="*/ 750 w 2032"/>
                <a:gd name="T19" fmla="*/ 1343 h 2063"/>
                <a:gd name="T20" fmla="*/ 1031 w 2032"/>
                <a:gd name="T21" fmla="*/ 594 h 2063"/>
                <a:gd name="T22" fmla="*/ 1281 w 2032"/>
                <a:gd name="T23" fmla="*/ 1343 h 2063"/>
                <a:gd name="T24" fmla="*/ 750 w 2032"/>
                <a:gd name="T25" fmla="*/ 1343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2" h="2063">
                  <a:moveTo>
                    <a:pt x="781" y="0"/>
                  </a:moveTo>
                  <a:lnTo>
                    <a:pt x="0" y="2062"/>
                  </a:lnTo>
                  <a:lnTo>
                    <a:pt x="500" y="2062"/>
                  </a:lnTo>
                  <a:lnTo>
                    <a:pt x="593" y="1749"/>
                  </a:lnTo>
                  <a:lnTo>
                    <a:pt x="1437" y="1749"/>
                  </a:lnTo>
                  <a:lnTo>
                    <a:pt x="1531" y="2062"/>
                  </a:lnTo>
                  <a:lnTo>
                    <a:pt x="2031" y="2062"/>
                  </a:lnTo>
                  <a:lnTo>
                    <a:pt x="1250" y="0"/>
                  </a:lnTo>
                  <a:lnTo>
                    <a:pt x="781" y="0"/>
                  </a:lnTo>
                  <a:close/>
                  <a:moveTo>
                    <a:pt x="750" y="1343"/>
                  </a:moveTo>
                  <a:lnTo>
                    <a:pt x="1031" y="594"/>
                  </a:lnTo>
                  <a:lnTo>
                    <a:pt x="1281" y="1343"/>
                  </a:lnTo>
                  <a:lnTo>
                    <a:pt x="750" y="13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17" name="Freeform 2"/>
            <p:cNvSpPr>
              <a:spLocks noChangeArrowheads="1"/>
            </p:cNvSpPr>
            <p:nvPr/>
          </p:nvSpPr>
          <p:spPr bwMode="black">
            <a:xfrm>
              <a:off x="3184525" y="1914525"/>
              <a:ext cx="3746500" cy="3746500"/>
            </a:xfrm>
            <a:custGeom>
              <a:avLst/>
              <a:gdLst>
                <a:gd name="T0" fmla="*/ 5188 w 10407"/>
                <a:gd name="T1" fmla="*/ 0 h 10407"/>
                <a:gd name="T2" fmla="*/ 5188 w 10407"/>
                <a:gd name="T3" fmla="*/ 0 h 10407"/>
                <a:gd name="T4" fmla="*/ 0 w 10407"/>
                <a:gd name="T5" fmla="*/ 5218 h 10407"/>
                <a:gd name="T6" fmla="*/ 5188 w 10407"/>
                <a:gd name="T7" fmla="*/ 10406 h 10407"/>
                <a:gd name="T8" fmla="*/ 10406 w 10407"/>
                <a:gd name="T9" fmla="*/ 5218 h 10407"/>
                <a:gd name="T10" fmla="*/ 5188 w 10407"/>
                <a:gd name="T11" fmla="*/ 0 h 10407"/>
                <a:gd name="T12" fmla="*/ 5188 w 10407"/>
                <a:gd name="T13" fmla="*/ 10031 h 10407"/>
                <a:gd name="T14" fmla="*/ 5188 w 10407"/>
                <a:gd name="T15" fmla="*/ 10031 h 10407"/>
                <a:gd name="T16" fmla="*/ 376 w 10407"/>
                <a:gd name="T17" fmla="*/ 5218 h 10407"/>
                <a:gd name="T18" fmla="*/ 5188 w 10407"/>
                <a:gd name="T19" fmla="*/ 376 h 10407"/>
                <a:gd name="T20" fmla="*/ 10031 w 10407"/>
                <a:gd name="T21" fmla="*/ 5218 h 10407"/>
                <a:gd name="T22" fmla="*/ 5188 w 10407"/>
                <a:gd name="T23" fmla="*/ 10031 h 10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07" h="10407">
                  <a:moveTo>
                    <a:pt x="5188" y="0"/>
                  </a:moveTo>
                  <a:lnTo>
                    <a:pt x="5188" y="0"/>
                  </a:lnTo>
                  <a:cubicBezTo>
                    <a:pt x="2344" y="0"/>
                    <a:pt x="0" y="2344"/>
                    <a:pt x="0" y="5218"/>
                  </a:cubicBezTo>
                  <a:cubicBezTo>
                    <a:pt x="0" y="8062"/>
                    <a:pt x="2344" y="10406"/>
                    <a:pt x="5188" y="10406"/>
                  </a:cubicBezTo>
                  <a:cubicBezTo>
                    <a:pt x="8062" y="10406"/>
                    <a:pt x="10406" y="8062"/>
                    <a:pt x="10406" y="5218"/>
                  </a:cubicBezTo>
                  <a:cubicBezTo>
                    <a:pt x="10406" y="2344"/>
                    <a:pt x="8062" y="0"/>
                    <a:pt x="5188" y="0"/>
                  </a:cubicBezTo>
                  <a:close/>
                  <a:moveTo>
                    <a:pt x="5188" y="10031"/>
                  </a:moveTo>
                  <a:lnTo>
                    <a:pt x="5188" y="10031"/>
                  </a:lnTo>
                  <a:cubicBezTo>
                    <a:pt x="2532" y="10031"/>
                    <a:pt x="376" y="7875"/>
                    <a:pt x="376" y="5218"/>
                  </a:cubicBezTo>
                  <a:cubicBezTo>
                    <a:pt x="376" y="2563"/>
                    <a:pt x="2532" y="376"/>
                    <a:pt x="5188" y="376"/>
                  </a:cubicBezTo>
                  <a:cubicBezTo>
                    <a:pt x="7875" y="376"/>
                    <a:pt x="10031" y="2563"/>
                    <a:pt x="10031" y="5218"/>
                  </a:cubicBezTo>
                  <a:cubicBezTo>
                    <a:pt x="10031" y="7875"/>
                    <a:pt x="7875" y="10031"/>
                    <a:pt x="5188" y="1003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18" name="Freeform 3"/>
            <p:cNvSpPr>
              <a:spLocks noChangeArrowheads="1"/>
            </p:cNvSpPr>
            <p:nvPr/>
          </p:nvSpPr>
          <p:spPr bwMode="black">
            <a:xfrm>
              <a:off x="5873750" y="3376613"/>
              <a:ext cx="619125" cy="742950"/>
            </a:xfrm>
            <a:custGeom>
              <a:avLst/>
              <a:gdLst>
                <a:gd name="T0" fmla="*/ 1250 w 1720"/>
                <a:gd name="T1" fmla="*/ 1280 h 2063"/>
                <a:gd name="T2" fmla="*/ 1250 w 1720"/>
                <a:gd name="T3" fmla="*/ 1280 h 2063"/>
                <a:gd name="T4" fmla="*/ 1282 w 1720"/>
                <a:gd name="T5" fmla="*/ 1280 h 2063"/>
                <a:gd name="T6" fmla="*/ 1657 w 1720"/>
                <a:gd name="T7" fmla="*/ 687 h 2063"/>
                <a:gd name="T8" fmla="*/ 1000 w 1720"/>
                <a:gd name="T9" fmla="*/ 0 h 2063"/>
                <a:gd name="T10" fmla="*/ 0 w 1720"/>
                <a:gd name="T11" fmla="*/ 0 h 2063"/>
                <a:gd name="T12" fmla="*/ 0 w 1720"/>
                <a:gd name="T13" fmla="*/ 2062 h 2063"/>
                <a:gd name="T14" fmla="*/ 469 w 1720"/>
                <a:gd name="T15" fmla="*/ 2062 h 2063"/>
                <a:gd name="T16" fmla="*/ 469 w 1720"/>
                <a:gd name="T17" fmla="*/ 1343 h 2063"/>
                <a:gd name="T18" fmla="*/ 782 w 1720"/>
                <a:gd name="T19" fmla="*/ 1343 h 2063"/>
                <a:gd name="T20" fmla="*/ 1188 w 1720"/>
                <a:gd name="T21" fmla="*/ 2062 h 2063"/>
                <a:gd name="T22" fmla="*/ 1719 w 1720"/>
                <a:gd name="T23" fmla="*/ 2062 h 2063"/>
                <a:gd name="T24" fmla="*/ 1250 w 1720"/>
                <a:gd name="T25" fmla="*/ 1280 h 2063"/>
                <a:gd name="T26" fmla="*/ 938 w 1720"/>
                <a:gd name="T27" fmla="*/ 938 h 2063"/>
                <a:gd name="T28" fmla="*/ 938 w 1720"/>
                <a:gd name="T29" fmla="*/ 938 h 2063"/>
                <a:gd name="T30" fmla="*/ 469 w 1720"/>
                <a:gd name="T31" fmla="*/ 938 h 2063"/>
                <a:gd name="T32" fmla="*/ 469 w 1720"/>
                <a:gd name="T33" fmla="*/ 406 h 2063"/>
                <a:gd name="T34" fmla="*/ 938 w 1720"/>
                <a:gd name="T35" fmla="*/ 406 h 2063"/>
                <a:gd name="T36" fmla="*/ 1219 w 1720"/>
                <a:gd name="T37" fmla="*/ 687 h 2063"/>
                <a:gd name="T38" fmla="*/ 938 w 1720"/>
                <a:gd name="T39" fmla="*/ 938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0" h="2063">
                  <a:moveTo>
                    <a:pt x="1250" y="1280"/>
                  </a:moveTo>
                  <a:lnTo>
                    <a:pt x="1250" y="1280"/>
                  </a:lnTo>
                  <a:cubicBezTo>
                    <a:pt x="1282" y="1280"/>
                    <a:pt x="1282" y="1280"/>
                    <a:pt x="1282" y="1280"/>
                  </a:cubicBezTo>
                  <a:cubicBezTo>
                    <a:pt x="1500" y="1155"/>
                    <a:pt x="1657" y="938"/>
                    <a:pt x="1657" y="687"/>
                  </a:cubicBezTo>
                  <a:cubicBezTo>
                    <a:pt x="1657" y="313"/>
                    <a:pt x="1375" y="0"/>
                    <a:pt x="1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469" y="2062"/>
                    <a:pt x="469" y="2062"/>
                    <a:pt x="469" y="2062"/>
                  </a:cubicBezTo>
                  <a:cubicBezTo>
                    <a:pt x="469" y="1343"/>
                    <a:pt x="469" y="1343"/>
                    <a:pt x="469" y="1343"/>
                  </a:cubicBezTo>
                  <a:cubicBezTo>
                    <a:pt x="782" y="1343"/>
                    <a:pt x="782" y="1343"/>
                    <a:pt x="782" y="1343"/>
                  </a:cubicBezTo>
                  <a:cubicBezTo>
                    <a:pt x="1188" y="2062"/>
                    <a:pt x="1188" y="2062"/>
                    <a:pt x="1188" y="2062"/>
                  </a:cubicBezTo>
                  <a:cubicBezTo>
                    <a:pt x="1719" y="2062"/>
                    <a:pt x="1719" y="2062"/>
                    <a:pt x="1719" y="2062"/>
                  </a:cubicBezTo>
                  <a:lnTo>
                    <a:pt x="1250" y="1280"/>
                  </a:lnTo>
                  <a:close/>
                  <a:moveTo>
                    <a:pt x="938" y="938"/>
                  </a:moveTo>
                  <a:lnTo>
                    <a:pt x="938" y="938"/>
                  </a:lnTo>
                  <a:cubicBezTo>
                    <a:pt x="469" y="938"/>
                    <a:pt x="469" y="938"/>
                    <a:pt x="469" y="938"/>
                  </a:cubicBezTo>
                  <a:cubicBezTo>
                    <a:pt x="469" y="406"/>
                    <a:pt x="469" y="406"/>
                    <a:pt x="469" y="406"/>
                  </a:cubicBezTo>
                  <a:cubicBezTo>
                    <a:pt x="938" y="406"/>
                    <a:pt x="938" y="406"/>
                    <a:pt x="938" y="406"/>
                  </a:cubicBezTo>
                  <a:cubicBezTo>
                    <a:pt x="1094" y="406"/>
                    <a:pt x="1219" y="531"/>
                    <a:pt x="1219" y="687"/>
                  </a:cubicBezTo>
                  <a:cubicBezTo>
                    <a:pt x="1219" y="813"/>
                    <a:pt x="1094" y="938"/>
                    <a:pt x="938" y="9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  <p:sp>
          <p:nvSpPr>
            <p:cNvPr id="19" name="Freeform 4"/>
            <p:cNvSpPr>
              <a:spLocks noChangeArrowheads="1"/>
            </p:cNvSpPr>
            <p:nvPr/>
          </p:nvSpPr>
          <p:spPr bwMode="black">
            <a:xfrm>
              <a:off x="4433888" y="3128963"/>
              <a:ext cx="1238250" cy="1619250"/>
            </a:xfrm>
            <a:custGeom>
              <a:avLst/>
              <a:gdLst>
                <a:gd name="T0" fmla="*/ 2906 w 3438"/>
                <a:gd name="T1" fmla="*/ 4092 h 4500"/>
                <a:gd name="T2" fmla="*/ 2906 w 3438"/>
                <a:gd name="T3" fmla="*/ 4092 h 4500"/>
                <a:gd name="T4" fmla="*/ 1250 w 3438"/>
                <a:gd name="T5" fmla="*/ 3717 h 4500"/>
                <a:gd name="T6" fmla="*/ 2281 w 3438"/>
                <a:gd name="T7" fmla="*/ 3280 h 4500"/>
                <a:gd name="T8" fmla="*/ 3406 w 3438"/>
                <a:gd name="T9" fmla="*/ 1687 h 4500"/>
                <a:gd name="T10" fmla="*/ 1688 w 3438"/>
                <a:gd name="T11" fmla="*/ 0 h 4500"/>
                <a:gd name="T12" fmla="*/ 0 w 3438"/>
                <a:gd name="T13" fmla="*/ 1687 h 4500"/>
                <a:gd name="T14" fmla="*/ 1625 w 3438"/>
                <a:gd name="T15" fmla="*/ 3405 h 4500"/>
                <a:gd name="T16" fmla="*/ 1000 w 3438"/>
                <a:gd name="T17" fmla="*/ 3655 h 4500"/>
                <a:gd name="T18" fmla="*/ 563 w 3438"/>
                <a:gd name="T19" fmla="*/ 3592 h 4500"/>
                <a:gd name="T20" fmla="*/ 344 w 3438"/>
                <a:gd name="T21" fmla="*/ 3717 h 4500"/>
                <a:gd name="T22" fmla="*/ 500 w 3438"/>
                <a:gd name="T23" fmla="*/ 4155 h 4500"/>
                <a:gd name="T24" fmla="*/ 750 w 3438"/>
                <a:gd name="T25" fmla="*/ 4030 h 4500"/>
                <a:gd name="T26" fmla="*/ 2593 w 3438"/>
                <a:gd name="T27" fmla="*/ 4467 h 4500"/>
                <a:gd name="T28" fmla="*/ 3437 w 3438"/>
                <a:gd name="T29" fmla="*/ 4030 h 4500"/>
                <a:gd name="T30" fmla="*/ 3406 w 3438"/>
                <a:gd name="T31" fmla="*/ 3967 h 4500"/>
                <a:gd name="T32" fmla="*/ 2906 w 3438"/>
                <a:gd name="T33" fmla="*/ 4092 h 4500"/>
                <a:gd name="T34" fmla="*/ 625 w 3438"/>
                <a:gd name="T35" fmla="*/ 1687 h 4500"/>
                <a:gd name="T36" fmla="*/ 625 w 3438"/>
                <a:gd name="T37" fmla="*/ 1687 h 4500"/>
                <a:gd name="T38" fmla="*/ 1688 w 3438"/>
                <a:gd name="T39" fmla="*/ 125 h 4500"/>
                <a:gd name="T40" fmla="*/ 2781 w 3438"/>
                <a:gd name="T41" fmla="*/ 1687 h 4500"/>
                <a:gd name="T42" fmla="*/ 1688 w 3438"/>
                <a:gd name="T43" fmla="*/ 3249 h 4500"/>
                <a:gd name="T44" fmla="*/ 625 w 3438"/>
                <a:gd name="T45" fmla="*/ 1687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38" h="4500">
                  <a:moveTo>
                    <a:pt x="2906" y="4092"/>
                  </a:moveTo>
                  <a:lnTo>
                    <a:pt x="2906" y="4092"/>
                  </a:lnTo>
                  <a:cubicBezTo>
                    <a:pt x="2656" y="4061"/>
                    <a:pt x="1250" y="3717"/>
                    <a:pt x="1250" y="3717"/>
                  </a:cubicBezTo>
                  <a:cubicBezTo>
                    <a:pt x="1250" y="3717"/>
                    <a:pt x="1657" y="3561"/>
                    <a:pt x="2281" y="3280"/>
                  </a:cubicBezTo>
                  <a:cubicBezTo>
                    <a:pt x="2906" y="2999"/>
                    <a:pt x="3406" y="2405"/>
                    <a:pt x="3406" y="1687"/>
                  </a:cubicBezTo>
                  <a:cubicBezTo>
                    <a:pt x="3406" y="750"/>
                    <a:pt x="2624" y="0"/>
                    <a:pt x="1688" y="0"/>
                  </a:cubicBezTo>
                  <a:cubicBezTo>
                    <a:pt x="750" y="0"/>
                    <a:pt x="0" y="750"/>
                    <a:pt x="0" y="1687"/>
                  </a:cubicBezTo>
                  <a:cubicBezTo>
                    <a:pt x="0" y="2592"/>
                    <a:pt x="719" y="3342"/>
                    <a:pt x="1625" y="3405"/>
                  </a:cubicBezTo>
                  <a:cubicBezTo>
                    <a:pt x="1000" y="3655"/>
                    <a:pt x="1000" y="3655"/>
                    <a:pt x="1000" y="3655"/>
                  </a:cubicBezTo>
                  <a:cubicBezTo>
                    <a:pt x="907" y="3655"/>
                    <a:pt x="688" y="3592"/>
                    <a:pt x="563" y="3592"/>
                  </a:cubicBezTo>
                  <a:cubicBezTo>
                    <a:pt x="406" y="3592"/>
                    <a:pt x="344" y="3624"/>
                    <a:pt x="344" y="3717"/>
                  </a:cubicBezTo>
                  <a:cubicBezTo>
                    <a:pt x="344" y="3842"/>
                    <a:pt x="438" y="4155"/>
                    <a:pt x="500" y="4155"/>
                  </a:cubicBezTo>
                  <a:cubicBezTo>
                    <a:pt x="532" y="4155"/>
                    <a:pt x="625" y="4092"/>
                    <a:pt x="750" y="4030"/>
                  </a:cubicBezTo>
                  <a:cubicBezTo>
                    <a:pt x="1125" y="4124"/>
                    <a:pt x="2187" y="4436"/>
                    <a:pt x="2593" y="4467"/>
                  </a:cubicBezTo>
                  <a:cubicBezTo>
                    <a:pt x="2906" y="4499"/>
                    <a:pt x="3218" y="4280"/>
                    <a:pt x="3437" y="4030"/>
                  </a:cubicBezTo>
                  <a:cubicBezTo>
                    <a:pt x="3406" y="3967"/>
                    <a:pt x="3406" y="3967"/>
                    <a:pt x="3406" y="3967"/>
                  </a:cubicBezTo>
                  <a:cubicBezTo>
                    <a:pt x="3343" y="3999"/>
                    <a:pt x="3187" y="4092"/>
                    <a:pt x="2906" y="4092"/>
                  </a:cubicBezTo>
                  <a:close/>
                  <a:moveTo>
                    <a:pt x="625" y="1687"/>
                  </a:moveTo>
                  <a:lnTo>
                    <a:pt x="625" y="1687"/>
                  </a:lnTo>
                  <a:cubicBezTo>
                    <a:pt x="625" y="843"/>
                    <a:pt x="1032" y="125"/>
                    <a:pt x="1688" y="125"/>
                  </a:cubicBezTo>
                  <a:cubicBezTo>
                    <a:pt x="2343" y="125"/>
                    <a:pt x="2781" y="843"/>
                    <a:pt x="2781" y="1687"/>
                  </a:cubicBezTo>
                  <a:cubicBezTo>
                    <a:pt x="2781" y="2561"/>
                    <a:pt x="2312" y="3249"/>
                    <a:pt x="1688" y="3249"/>
                  </a:cubicBezTo>
                  <a:cubicBezTo>
                    <a:pt x="1032" y="3249"/>
                    <a:pt x="625" y="2561"/>
                    <a:pt x="625" y="16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 kern="0">
                <a:solidFill>
                  <a:srgbClr val="000000"/>
                </a:solidFill>
                <a:latin typeface="Franklin Gothic Book"/>
                <a:cs typeface="Arial" panose="020B0604020202020204" pitchFamily="34" charset="0"/>
              </a:endParaRPr>
            </a:p>
          </p:txBody>
        </p:sp>
      </p:grp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327025" y="1282700"/>
            <a:ext cx="8495982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Indent at .2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1443" y="1050608"/>
            <a:ext cx="8506645" cy="0"/>
          </a:xfrm>
          <a:prstGeom prst="line">
            <a:avLst/>
          </a:prstGeom>
          <a:ln w="9525">
            <a:solidFill>
              <a:srgbClr val="888B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1443" y="1050608"/>
            <a:ext cx="8506645" cy="0"/>
          </a:xfrm>
          <a:prstGeom prst="line">
            <a:avLst/>
          </a:prstGeom>
          <a:ln w="9525">
            <a:solidFill>
              <a:srgbClr val="888B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2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54" r:id="rId2"/>
    <p:sldLayoutId id="2147483707" r:id="rId3"/>
    <p:sldLayoutId id="2147483731" r:id="rId4"/>
    <p:sldLayoutId id="2147483732" r:id="rId5"/>
    <p:sldLayoutId id="2147483733" r:id="rId6"/>
    <p:sldLayoutId id="2147483734" r:id="rId7"/>
    <p:sldLayoutId id="2147483750" r:id="rId8"/>
    <p:sldLayoutId id="2147483751" r:id="rId9"/>
    <p:sldLayoutId id="2147483752" r:id="rId10"/>
    <p:sldLayoutId id="2147483738" r:id="rId11"/>
    <p:sldLayoutId id="2147483739" r:id="rId12"/>
    <p:sldLayoutId id="2147483740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9" r:id="rId19"/>
    <p:sldLayoutId id="2147483728" r:id="rId20"/>
    <p:sldLayoutId id="2147483753" r:id="rId21"/>
    <p:sldLayoutId id="2147483725" r:id="rId22"/>
    <p:sldLayoutId id="2147483726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600"/>
        </a:spcAft>
        <a:buFontTx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82880" indent="-18288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365760" indent="-18288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548640" indent="-18288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731520" indent="-18288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182880" algn="l" defTabSz="914400" rtl="0" eaLnBrk="1" latinLnBrk="0" hangingPunct="1">
        <a:buChar char="−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D4F854-02FD-498E-A187-64E75AC3C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Pandas Migration </a:t>
            </a:r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AE68FB4-6EAB-494B-A6B4-18BC613BB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Arial"/>
                <a:cs typeface="Arial"/>
              </a:rPr>
              <a:t>Internship Project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C3F214-C854-498C-995D-AB7CC24B7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88" y="3509434"/>
            <a:ext cx="4344987" cy="1577512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By,</a:t>
            </a:r>
          </a:p>
          <a:p>
            <a:r>
              <a:rPr lang="en-US">
                <a:latin typeface="Arial"/>
                <a:cs typeface="Arial"/>
              </a:rPr>
              <a:t>Avinav Yadav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561ED8-F610-4D1A-AD27-5B184C433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9088" y="5081246"/>
            <a:ext cx="4344987" cy="290512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23th July 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7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F047C-BFEB-4DDB-8A4C-A9ADA3F1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</p:spPr>
        <p:txBody>
          <a:bodyPr vert="horz" lIns="0" tIns="0" rIns="0" bIns="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37321891-4931-4A4A-986C-788D90C7137A}" type="slidenum">
              <a:rPr lang="en-US" smtClean="0"/>
              <a:pPr defTabSz="45720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045B1-8B0F-4A5D-8786-CAC6B498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28" y="262888"/>
            <a:ext cx="8503920" cy="70935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400" b="0" dirty="0">
                <a:latin typeface="Times New Roman"/>
                <a:cs typeface="Arial"/>
              </a:rPr>
              <a:t>Project Overview</a:t>
            </a:r>
            <a:endParaRPr lang="en-US" dirty="0"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2BE879-D417-736A-46EE-F81A49B9583D}"/>
              </a:ext>
            </a:extLst>
          </p:cNvPr>
          <p:cNvSpPr txBox="1"/>
          <p:nvPr/>
        </p:nvSpPr>
        <p:spPr>
          <a:xfrm>
            <a:off x="1622322" y="1401096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F304B2-9F1F-510C-4AB7-CE2E9B58A65A}"/>
              </a:ext>
            </a:extLst>
          </p:cNvPr>
          <p:cNvSpPr txBox="1"/>
          <p:nvPr/>
        </p:nvSpPr>
        <p:spPr>
          <a:xfrm>
            <a:off x="309471" y="1584813"/>
            <a:ext cx="8317933" cy="3691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The current pandas version (0.19.2) was outdated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and hindered performance and modernization as it had reached its end of life. 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Legacy pandas version restricted python upgrades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and feature access.</a:t>
            </a:r>
            <a:endParaRPr lang="en-US" sz="2000" dirty="0">
              <a:latin typeface="Times New Roman"/>
              <a:ea typeface="+mn-lt"/>
              <a:cs typeface="Arial"/>
            </a:endParaRPr>
          </a:p>
          <a:p>
            <a:pPr marL="457200" indent="-457200" algn="just">
              <a:lnSpc>
                <a:spcPct val="200000"/>
              </a:lnSpc>
              <a:buFont typeface="Arial,Sans-Serif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Limited modern capabilities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and community support.</a:t>
            </a:r>
            <a:endParaRPr lang="en-US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200000"/>
              </a:lnSpc>
              <a:buFont typeface="Arial,Sans-Serif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Addressing inconsistent and deprecated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Features.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200000"/>
              </a:lnSpc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Modernizing code and data structures.</a:t>
            </a:r>
          </a:p>
          <a:p>
            <a:pPr marL="457200" indent="-457200" algn="just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Inconsistent Pandas Versions Across Environments.</a:t>
            </a:r>
            <a:endParaRPr lang="en-US" sz="24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62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F047C-BFEB-4DDB-8A4C-A9ADA3F1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548" y="6078693"/>
            <a:ext cx="382778" cy="481092"/>
          </a:xfrm>
        </p:spPr>
        <p:txBody>
          <a:bodyPr vert="horz" lIns="0" tIns="0" rIns="0" bIns="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37321891-4931-4A4A-986C-788D90C7137A}" type="slidenum">
              <a:rPr lang="en-US" smtClean="0"/>
              <a:pPr defTabSz="45720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045B1-8B0F-4A5D-8786-CAC6B498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28" y="262888"/>
            <a:ext cx="8503920" cy="70935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400" b="0" dirty="0">
                <a:latin typeface="Times New Roman"/>
                <a:cs typeface="Arial"/>
              </a:rPr>
              <a:t>Project Tasks Overview</a:t>
            </a:r>
            <a:endParaRPr lang="en-US" sz="440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2BE879-D417-736A-46EE-F81A49B9583D}"/>
              </a:ext>
            </a:extLst>
          </p:cNvPr>
          <p:cNvSpPr txBox="1"/>
          <p:nvPr/>
        </p:nvSpPr>
        <p:spPr>
          <a:xfrm>
            <a:off x="1622322" y="1401096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F304B2-9F1F-510C-4AB7-CE2E9B58A65A}"/>
              </a:ext>
            </a:extLst>
          </p:cNvPr>
          <p:cNvSpPr txBox="1"/>
          <p:nvPr/>
        </p:nvSpPr>
        <p:spPr>
          <a:xfrm>
            <a:off x="321860" y="1141942"/>
            <a:ext cx="7989657" cy="44117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Times New Roman"/>
              <a:cs typeface="Arial"/>
            </a:endParaRPr>
          </a:p>
          <a:p>
            <a:r>
              <a:rPr lang="en-US" sz="2400" dirty="0">
                <a:latin typeface="Times New Roman"/>
                <a:cs typeface="Arial"/>
              </a:rPr>
              <a:t>Pandas Migration</a:t>
            </a:r>
          </a:p>
          <a:p>
            <a:endParaRPr lang="en-US" sz="2400" dirty="0">
              <a:latin typeface="Times New Roman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Arial"/>
              </a:rPr>
              <a:t>  Interval Index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Arial"/>
              </a:rPr>
              <a:t>      Interval </a:t>
            </a:r>
            <a:r>
              <a:rPr lang="en-US" sz="2400" err="1">
                <a:latin typeface="Times New Roman"/>
                <a:cs typeface="Arial"/>
              </a:rPr>
              <a:t>DataFrame</a:t>
            </a:r>
            <a:endParaRPr lang="en-US" sz="2400">
              <a:latin typeface="Times New Roman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Arial"/>
              </a:rPr>
              <a:t>      Panel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Arial"/>
              </a:rPr>
              <a:t>      'ix' indexer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cs typeface="Arial"/>
              </a:rPr>
              <a:t>      </a:t>
            </a:r>
            <a:r>
              <a:rPr lang="en-US" sz="2400" dirty="0" err="1">
                <a:latin typeface="Times New Roman"/>
                <a:cs typeface="Arial"/>
              </a:rPr>
              <a:t>Pandas.stats</a:t>
            </a:r>
            <a:r>
              <a:rPr lang="en-US" sz="2400" dirty="0">
                <a:latin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cs typeface="Arial"/>
              </a:rPr>
              <a:t>api</a:t>
            </a:r>
            <a:endParaRPr lang="en-US" sz="24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92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F047C-BFEB-4DDB-8A4C-A9ADA3F1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37321891-4931-4A4A-986C-788D90C7137A}" type="slidenum">
              <a:rPr lang="en-US" smtClean="0"/>
              <a:pPr defTabSz="45720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045B1-8B0F-4A5D-8786-CAC6B498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>
                <a:latin typeface="Times New Roman"/>
                <a:cs typeface="Arial"/>
              </a:rPr>
              <a:t>Interval Index and </a:t>
            </a:r>
            <a:r>
              <a:rPr lang="en-US" sz="4400" b="0" err="1">
                <a:latin typeface="Times New Roman"/>
                <a:cs typeface="Arial"/>
              </a:rPr>
              <a:t>DataFrame</a:t>
            </a:r>
            <a:endParaRPr lang="en-US" b="0" err="1">
              <a:latin typeface="Times New Roman"/>
              <a:cs typeface="Times New Roman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6E99B3-406C-3656-33B3-B68EB3BB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28" y="1066775"/>
            <a:ext cx="8504237" cy="2145349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2400" b="0"/>
          </a:p>
          <a:p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2E505-30F2-E1D9-564E-552B9055CA41}"/>
              </a:ext>
            </a:extLst>
          </p:cNvPr>
          <p:cNvSpPr txBox="1"/>
          <p:nvPr/>
        </p:nvSpPr>
        <p:spPr>
          <a:xfrm>
            <a:off x="706347" y="1471342"/>
            <a:ext cx="7140539" cy="4693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Replaced Custom Implementation</a:t>
            </a:r>
            <a:r>
              <a:rPr lang="en-US" sz="2000">
                <a:latin typeface="Times New Roman"/>
                <a:ea typeface="+mn-lt"/>
                <a:cs typeface="+mn-lt"/>
              </a:rPr>
              <a:t> with pandas' built-in </a:t>
            </a:r>
            <a:r>
              <a:rPr lang="en-US" sz="2000" err="1">
                <a:latin typeface="Times New Roman"/>
                <a:ea typeface="+mn-lt"/>
                <a:cs typeface="+mn-lt"/>
              </a:rPr>
              <a:t>IntervalIndex</a:t>
            </a:r>
            <a:endParaRPr lang="en-US" sz="2000" b="1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Replaced Interval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DataFrame</a:t>
            </a:r>
            <a:r>
              <a:rPr lang="en-US" sz="2000">
                <a:latin typeface="Times New Roman"/>
                <a:ea typeface="+mn-lt"/>
                <a:cs typeface="+mn-lt"/>
              </a:rPr>
              <a:t> to use the pandas Interval Index.</a:t>
            </a:r>
          </a:p>
          <a:p>
            <a:pPr marL="285750" indent="-285750" algn="just">
              <a:buFont typeface="Arial"/>
              <a:buChar char="•"/>
            </a:pP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Integrating Additional Methods</a:t>
            </a:r>
            <a:r>
              <a:rPr lang="en-US" sz="2000">
                <a:latin typeface="Times New Roman"/>
                <a:ea typeface="+mn-lt"/>
                <a:cs typeface="+mn-lt"/>
              </a:rPr>
              <a:t> from custom </a:t>
            </a:r>
            <a:r>
              <a:rPr lang="en-US" sz="2000" err="1">
                <a:latin typeface="Times New Roman"/>
                <a:ea typeface="+mn-lt"/>
                <a:cs typeface="+mn-lt"/>
              </a:rPr>
              <a:t>IntervalIndex</a:t>
            </a:r>
            <a:r>
              <a:rPr lang="en-US" sz="2000">
                <a:latin typeface="Times New Roman"/>
                <a:ea typeface="+mn-lt"/>
                <a:cs typeface="+mn-lt"/>
              </a:rPr>
              <a:t> into pandas </a:t>
            </a:r>
            <a:r>
              <a:rPr lang="en-US" sz="2000" err="1">
                <a:latin typeface="Times New Roman"/>
                <a:ea typeface="+mn-lt"/>
                <a:cs typeface="+mn-lt"/>
              </a:rPr>
              <a:t>IntervalIndex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Improved Documentation and Community Support</a:t>
            </a:r>
            <a:r>
              <a:rPr lang="en-US" sz="2000">
                <a:latin typeface="Times New Roman"/>
                <a:ea typeface="+mn-lt"/>
                <a:cs typeface="+mn-lt"/>
              </a:rPr>
              <a:t> for better maintenance and updates</a:t>
            </a:r>
            <a:endParaRPr lang="en-US" sz="2000">
              <a:latin typeface="Times New Roman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BA683-AC4D-CE45-D54E-13F3EBC8BFD2}"/>
              </a:ext>
            </a:extLst>
          </p:cNvPr>
          <p:cNvSpPr txBox="1"/>
          <p:nvPr/>
        </p:nvSpPr>
        <p:spPr>
          <a:xfrm>
            <a:off x="2594224" y="4854539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2321B-04F4-E6E5-03C4-58D6CD52AD50}"/>
              </a:ext>
            </a:extLst>
          </p:cNvPr>
          <p:cNvSpPr txBox="1"/>
          <p:nvPr/>
        </p:nvSpPr>
        <p:spPr>
          <a:xfrm>
            <a:off x="912200" y="5219131"/>
            <a:ext cx="64792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Arial"/>
              </a:rPr>
              <a:t>Link : 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2"/>
                </a:solidFill>
                <a:ea typeface="+mn-lt"/>
                <a:cs typeface="+mn-lt"/>
              </a:rPr>
              <a:t>https://github.com/yavinav08/bluebook/tree/gh-pages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3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F047C-BFEB-4DDB-8A4C-A9ADA3F1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37321891-4931-4A4A-986C-788D90C7137A}" type="slidenum">
              <a:rPr lang="en-US" smtClean="0"/>
              <a:pPr defTabSz="457200"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045B1-8B0F-4A5D-8786-CAC6B498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1">
                <a:latin typeface="Times New Roman"/>
                <a:cs typeface="Arial"/>
              </a:rPr>
              <a:t>'ix' </a:t>
            </a:r>
            <a:r>
              <a:rPr lang="en-US" sz="4400" b="0">
                <a:latin typeface="Times New Roman"/>
                <a:cs typeface="Arial"/>
              </a:rPr>
              <a:t>based indexer</a:t>
            </a:r>
            <a:br>
              <a:rPr lang="en-US" sz="4400" b="0">
                <a:latin typeface="Times New Roman"/>
                <a:cs typeface="Arial"/>
              </a:rPr>
            </a:br>
            <a:endParaRPr lang="en-US" sz="4400" b="0" i="1">
              <a:latin typeface="Times New Roman"/>
              <a:cs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6E99B3-406C-3656-33B3-B68EB3BB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28" y="1066775"/>
            <a:ext cx="8504237" cy="2145349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2400" b="0"/>
          </a:p>
          <a:p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2E505-30F2-E1D9-564E-552B9055CA41}"/>
              </a:ext>
            </a:extLst>
          </p:cNvPr>
          <p:cNvSpPr txBox="1"/>
          <p:nvPr/>
        </p:nvSpPr>
        <p:spPr>
          <a:xfrm>
            <a:off x="886313" y="1534450"/>
            <a:ext cx="7140539" cy="43242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Wrote a fixer based on lib2to3.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Automatically converts '</a:t>
            </a:r>
            <a:r>
              <a:rPr lang="en-US" sz="2000" b="1" i="1">
                <a:latin typeface="Times New Roman"/>
                <a:ea typeface="+mn-lt"/>
                <a:cs typeface="+mn-lt"/>
              </a:rPr>
              <a:t>ix' </a:t>
            </a:r>
            <a:r>
              <a:rPr lang="en-US" sz="2000" b="1">
                <a:latin typeface="Times New Roman"/>
                <a:ea typeface="+mn-lt"/>
                <a:cs typeface="+mn-lt"/>
              </a:rPr>
              <a:t>into more specific '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iloc</a:t>
            </a:r>
            <a:r>
              <a:rPr lang="en-US" sz="2000" b="1">
                <a:latin typeface="Times New Roman"/>
                <a:ea typeface="+mn-lt"/>
                <a:cs typeface="+mn-lt"/>
              </a:rPr>
              <a:t>' and 'loc' </a:t>
            </a:r>
            <a:r>
              <a:rPr lang="en-US" sz="2000">
                <a:latin typeface="Times New Roman"/>
                <a:ea typeface="+mn-lt"/>
                <a:cs typeface="+mn-lt"/>
              </a:rPr>
              <a:t>based indexers depending on the type of indexing used.</a:t>
            </a:r>
          </a:p>
          <a:p>
            <a:pPr marL="285750" indent="-285750" algn="just">
              <a:buFont typeface="Arial"/>
              <a:buChar char="•"/>
            </a:pP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Easily integrates with existing codebase</a:t>
            </a:r>
            <a:r>
              <a:rPr lang="en-US" sz="2000">
                <a:latin typeface="Times New Roman"/>
                <a:ea typeface="+mn-lt"/>
                <a:cs typeface="+mn-lt"/>
              </a:rPr>
              <a:t>, simplifying the migration process.</a:t>
            </a:r>
            <a:endParaRPr lang="en-US" sz="2000">
              <a:latin typeface="Times New Roman"/>
              <a:cs typeface="Arial"/>
            </a:endParaRPr>
          </a:p>
          <a:p>
            <a:pPr>
              <a:buFont typeface="Arial"/>
              <a:buChar char="•"/>
            </a:pP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BA683-AC4D-CE45-D54E-13F3EBC8BFD2}"/>
              </a:ext>
            </a:extLst>
          </p:cNvPr>
          <p:cNvSpPr txBox="1"/>
          <p:nvPr/>
        </p:nvSpPr>
        <p:spPr>
          <a:xfrm>
            <a:off x="2594224" y="4854539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2321B-04F4-E6E5-03C4-58D6CD52AD50}"/>
              </a:ext>
            </a:extLst>
          </p:cNvPr>
          <p:cNvSpPr txBox="1"/>
          <p:nvPr/>
        </p:nvSpPr>
        <p:spPr>
          <a:xfrm>
            <a:off x="885609" y="4717025"/>
            <a:ext cx="64792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Arial"/>
              </a:rPr>
              <a:t>Link : 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2"/>
                </a:solidFill>
                <a:ea typeface="+mn-lt"/>
                <a:cs typeface="+mn-lt"/>
              </a:rPr>
              <a:t>https://github.com/yavinav08/bluebook/tree/gh-pages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44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F047C-BFEB-4DDB-8A4C-A9ADA3F1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37321891-4931-4A4A-986C-788D90C7137A}" type="slidenum">
              <a:rPr lang="en-US" smtClean="0"/>
              <a:pPr defTabSz="457200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045B1-8B0F-4A5D-8786-CAC6B498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err="1">
                <a:latin typeface="Times New Roman"/>
                <a:cs typeface="Arial"/>
              </a:rPr>
              <a:t>pandas.stats</a:t>
            </a:r>
            <a:r>
              <a:rPr lang="en-US" sz="4400" b="0">
                <a:latin typeface="Times New Roman"/>
                <a:cs typeface="Arial"/>
              </a:rPr>
              <a:t> API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6E99B3-406C-3656-33B3-B68EB3BB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28" y="1066775"/>
            <a:ext cx="8504237" cy="2145349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2400" b="0"/>
          </a:p>
          <a:p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2E505-30F2-E1D9-564E-552B9055CA41}"/>
              </a:ext>
            </a:extLst>
          </p:cNvPr>
          <p:cNvSpPr txBox="1"/>
          <p:nvPr/>
        </p:nvSpPr>
        <p:spPr>
          <a:xfrm>
            <a:off x="552067" y="1606074"/>
            <a:ext cx="7140539" cy="28777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Developed wrapper functions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to redirect calls to the new implementations of these functions</a:t>
            </a:r>
            <a:endParaRPr lang="en-US" sz="2000" b="1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Ensures Backward Compatibility </a:t>
            </a:r>
            <a:r>
              <a:rPr lang="en-US" sz="2000">
                <a:latin typeface="Times New Roman"/>
                <a:ea typeface="+mn-lt"/>
                <a:cs typeface="+mn-lt"/>
              </a:rPr>
              <a:t>by maintaining functionality of existing code without requiring modifications.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BA683-AC4D-CE45-D54E-13F3EBC8BFD2}"/>
              </a:ext>
            </a:extLst>
          </p:cNvPr>
          <p:cNvSpPr txBox="1"/>
          <p:nvPr/>
        </p:nvSpPr>
        <p:spPr>
          <a:xfrm>
            <a:off x="2594224" y="4854539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2321B-04F4-E6E5-03C4-58D6CD52AD50}"/>
              </a:ext>
            </a:extLst>
          </p:cNvPr>
          <p:cNvSpPr txBox="1"/>
          <p:nvPr/>
        </p:nvSpPr>
        <p:spPr>
          <a:xfrm>
            <a:off x="885609" y="4573777"/>
            <a:ext cx="64792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Arial"/>
              </a:rPr>
              <a:t>Link : 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2"/>
                </a:solidFill>
                <a:ea typeface="+mn-lt"/>
                <a:cs typeface="+mn-lt"/>
              </a:rPr>
              <a:t>https://github.com/yavinav08/bluebook/tree/gh-pages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5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F047C-BFEB-4DDB-8A4C-A9ADA3F1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37321891-4931-4A4A-986C-788D90C7137A}" type="slidenum">
              <a:rPr lang="en-US" smtClean="0"/>
              <a:pPr defTabSz="457200"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045B1-8B0F-4A5D-8786-CAC6B498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>
                <a:latin typeface="Times New Roman"/>
                <a:cs typeface="Arial"/>
              </a:rPr>
              <a:t>Panel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6E99B3-406C-3656-33B3-B68EB3BB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28" y="1066775"/>
            <a:ext cx="8504237" cy="2145349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2400" b="0"/>
          </a:p>
          <a:p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2E505-30F2-E1D9-564E-552B9055CA41}"/>
              </a:ext>
            </a:extLst>
          </p:cNvPr>
          <p:cNvSpPr txBox="1"/>
          <p:nvPr/>
        </p:nvSpPr>
        <p:spPr>
          <a:xfrm>
            <a:off x="695315" y="1534450"/>
            <a:ext cx="7140539" cy="40472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Developed a replacement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for the deprecated pandas Panel using a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MultiIndexed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DataFrame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Incorporated essential functions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from the original Panel that were used in our codebase.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Times New Roman"/>
              </a:rPr>
              <a:t>Ensures existing code functions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 without any changes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BA683-AC4D-CE45-D54E-13F3EBC8BFD2}"/>
              </a:ext>
            </a:extLst>
          </p:cNvPr>
          <p:cNvSpPr txBox="1"/>
          <p:nvPr/>
        </p:nvSpPr>
        <p:spPr>
          <a:xfrm>
            <a:off x="2594224" y="4854539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2321B-04F4-E6E5-03C4-58D6CD52AD50}"/>
              </a:ext>
            </a:extLst>
          </p:cNvPr>
          <p:cNvSpPr txBox="1"/>
          <p:nvPr/>
        </p:nvSpPr>
        <p:spPr>
          <a:xfrm>
            <a:off x="873672" y="5039333"/>
            <a:ext cx="64792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Arial"/>
              </a:rPr>
              <a:t>Link : 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2"/>
                </a:solidFill>
                <a:ea typeface="+mn-lt"/>
                <a:cs typeface="+mn-lt"/>
              </a:rPr>
              <a:t>https://github.com/yavinav08/bluebook/tree/gh-pages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1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178D04-F6EB-46BB-96EA-FA419161F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Thank you, 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Any 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2113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AQR Brand Extension August 2017">
      <a:dk1>
        <a:sysClr val="windowText" lastClr="000000"/>
      </a:dk1>
      <a:lt1>
        <a:sysClr val="window" lastClr="FFFFFF"/>
      </a:lt1>
      <a:dk2>
        <a:srgbClr val="685BC7"/>
      </a:dk2>
      <a:lt2>
        <a:srgbClr val="009FDF"/>
      </a:lt2>
      <a:accent1>
        <a:srgbClr val="012169"/>
      </a:accent1>
      <a:accent2>
        <a:srgbClr val="006AC6"/>
      </a:accent2>
      <a:accent3>
        <a:srgbClr val="68D2DF"/>
      </a:accent3>
      <a:accent4>
        <a:srgbClr val="00AB84"/>
      </a:accent4>
      <a:accent5>
        <a:srgbClr val="C4D600"/>
      </a:accent5>
      <a:accent6>
        <a:srgbClr val="8A1B61"/>
      </a:accent6>
      <a:hlink>
        <a:srgbClr val="009FDF"/>
      </a:hlink>
      <a:folHlink>
        <a:srgbClr val="685BC7"/>
      </a:folHlink>
    </a:clrScheme>
    <a:fontScheme name="AQR Brand Extension August 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 algn="l">
          <a:spcAft>
            <a:spcPts val="600"/>
          </a:spcAft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Equities">
      <a:srgbClr val="006975"/>
    </a:custClr>
    <a:custClr name="Fixed Income">
      <a:srgbClr val="64A70B"/>
    </a:custClr>
    <a:custClr name="Currencies">
      <a:srgbClr val="00AEC7"/>
    </a:custClr>
    <a:custClr name="Commodities">
      <a:srgbClr val="F2A900"/>
    </a:custClr>
    <a:custClr name="Equity Indices / Other Assets">
      <a:srgbClr val="5E366E"/>
    </a:custClr>
    <a:custClr name="Value">
      <a:srgbClr val="012169"/>
    </a:custClr>
    <a:custClr name="Momentum">
      <a:srgbClr val="006AC6"/>
    </a:custClr>
    <a:custClr name="Carry">
      <a:srgbClr val="68D2DF"/>
    </a:custClr>
    <a:custClr name="Defensive">
      <a:srgbClr val="00AB84"/>
    </a:custClr>
    <a:custClr name="Trend">
      <a:srgbClr val="C4D600"/>
    </a:custClr>
    <a:custClr name="Equities Light">
      <a:srgbClr val="68A5AD"/>
    </a:custClr>
    <a:custClr name="Fixed Income Light">
      <a:srgbClr val="A4CB6B"/>
    </a:custClr>
    <a:custClr name="Currencies Light">
      <a:srgbClr val="68CEDF"/>
    </a:custClr>
    <a:custClr name="Commodities Light">
      <a:srgbClr val="F6CD68"/>
    </a:custClr>
    <a:custClr name="Equity Indices / Other Assets Light">
      <a:srgbClr val="9E86AA"/>
    </a:custClr>
    <a:custClr name="Value Light">
      <a:srgbClr val="6579A5"/>
    </a:custClr>
    <a:custClr name="Momentum Light">
      <a:srgbClr val="68A6DE"/>
    </a:custClr>
    <a:custClr name="Carry Light">
      <a:srgbClr val="A4E6EB"/>
    </a:custClr>
    <a:custClr name="Defensive Light">
      <a:srgbClr val="68CBB4"/>
    </a:custClr>
    <a:custClr name="Trend Light">
      <a:srgbClr val="DCE668"/>
    </a:custClr>
    <a:custClr name="Volatility / Other Style">
      <a:srgbClr val="8A1B61"/>
    </a:custClr>
    <a:custClr name="Volatility / Other Style Light">
      <a:srgbClr val="BA77A1"/>
    </a:custClr>
  </a:custClrLst>
  <a:extLst>
    <a:ext uri="{05A4C25C-085E-4340-85A3-A5531E510DB2}">
      <thm15:themeFamily xmlns:thm15="http://schemas.microsoft.com/office/thememl/2012/main" name="template 4.26.19.pptx" id="{7E221BF9-2B66-4132-AA79-41CA89DAA063}" vid="{8C324F21-2AF3-4663-9688-2C0880DEBA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 UniqueId="3161b871-519f-4d64-9151-064fd93bca0c" Name="AD_HOC" ContentType="XML" MajorVersion="0" MinorVersion="1" isLocalCopy="False" IsBaseObject="False" DataSourceId="f8236a58-e7db-4c77-aa58-f75bec37838a" DataSourceMajorVersion="0" DataSourceMinorVersion="1"/>
</file>

<file path=customXml/item2.xml><?xml version="1.0" encoding="utf-8"?>
<VariableList UniqueId="7edb7470-265d-4f1f-8dad-db6749b7de8e" Name="System" ContentType="XML" MajorVersion="0" MinorVersion="1" isLocalCopy="False" IsBaseObject="False" DataSourceId="8f064fc0-8006-4d9b-8e11-78bc5cb0e032" DataSourceMajorVersion="0" DataSourceMinorVersion="1"/>
</file>

<file path=customXml/item3.xml><?xml version="1.0" encoding="utf-8"?>
<AllExternalAdhocVariableMappings/>
</file>

<file path=customXml/item4.xml><?xml version="1.0" encoding="utf-8"?>
<VariableListDefinition name="Computed" displayName="Computed" id="791d25cd-91cd-4512-9a6a-227b9d97c493" isdomainofvalue="False" dataSourceId="ebff35a1-0e80-4e82-b998-611a5d0fee8b"/>
</file>

<file path=customXml/item5.xml><?xml version="1.0" encoding="utf-8"?>
<VariableListDefinition name="AD_HOC" displayName="AD_HOC" id="3161b871-519f-4d64-9151-064fd93bca0c" isdomainofvalue="False" dataSourceId="f8236a58-e7db-4c77-aa58-f75bec37838a"/>
</file>

<file path=customXml/item6.xml><?xml version="1.0" encoding="utf-8"?>
<VariableListDefinition name="System" displayName="System" id="7edb7470-265d-4f1f-8dad-db6749b7de8e" isdomainofvalue="False" dataSourceId="8f064fc0-8006-4d9b-8e11-78bc5cb0e032"/>
</file>

<file path=customXml/item7.xml><?xml version="1.0" encoding="utf-8"?>
<VariableList UniqueId="791d25cd-91cd-4512-9a6a-227b9d97c493" Name="Computed" ContentType="XML" MajorVersion="0" MinorVersion="1" isLocalCopy="False" IsBaseObject="False" DataSourceId="ebff35a1-0e80-4e82-b998-611a5d0fee8b" DataSourceMajorVersion="0" DataSourceMinorVersion="1"/>
</file>

<file path=customXml/itemProps1.xml><?xml version="1.0" encoding="utf-8"?>
<ds:datastoreItem xmlns:ds="http://schemas.openxmlformats.org/officeDocument/2006/customXml" ds:itemID="{24BA9AAB-4966-4736-B4FE-C65687268178}">
  <ds:schemaRefs/>
</ds:datastoreItem>
</file>

<file path=customXml/itemProps2.xml><?xml version="1.0" encoding="utf-8"?>
<ds:datastoreItem xmlns:ds="http://schemas.openxmlformats.org/officeDocument/2006/customXml" ds:itemID="{737BE1E8-7CB6-4C8C-90D4-14A8836B9AA1}">
  <ds:schemaRefs/>
</ds:datastoreItem>
</file>

<file path=customXml/itemProps3.xml><?xml version="1.0" encoding="utf-8"?>
<ds:datastoreItem xmlns:ds="http://schemas.openxmlformats.org/officeDocument/2006/customXml" ds:itemID="{AE7DF7CB-A8D9-4B68-93BA-F8ACE4C93CCC}">
  <ds:schemaRefs/>
</ds:datastoreItem>
</file>

<file path=customXml/itemProps4.xml><?xml version="1.0" encoding="utf-8"?>
<ds:datastoreItem xmlns:ds="http://schemas.openxmlformats.org/officeDocument/2006/customXml" ds:itemID="{9F859699-43FA-4EFF-B406-50ED6CEAF3B9}">
  <ds:schemaRefs/>
</ds:datastoreItem>
</file>

<file path=customXml/itemProps5.xml><?xml version="1.0" encoding="utf-8"?>
<ds:datastoreItem xmlns:ds="http://schemas.openxmlformats.org/officeDocument/2006/customXml" ds:itemID="{DD2AC799-BE7A-4F60-948C-0938395F8A49}">
  <ds:schemaRefs/>
</ds:datastoreItem>
</file>

<file path=customXml/itemProps6.xml><?xml version="1.0" encoding="utf-8"?>
<ds:datastoreItem xmlns:ds="http://schemas.openxmlformats.org/officeDocument/2006/customXml" ds:itemID="{D5EB79E3-6EE6-4B86-909A-B1FD98182087}">
  <ds:schemaRefs/>
</ds:datastoreItem>
</file>

<file path=customXml/itemProps7.xml><?xml version="1.0" encoding="utf-8"?>
<ds:datastoreItem xmlns:ds="http://schemas.openxmlformats.org/officeDocument/2006/customXml" ds:itemID="{4EFB9ECF-629B-4C0F-B687-115E9DA8736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On-screen Show (4:3)</PresentationFormat>
  <Slides>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Pandas Migration </vt:lpstr>
      <vt:lpstr>Project Overview</vt:lpstr>
      <vt:lpstr>Project Tasks Overview</vt:lpstr>
      <vt:lpstr>Interval Index and DataFrame</vt:lpstr>
      <vt:lpstr>'ix' based indexer </vt:lpstr>
      <vt:lpstr>pandas.stats API</vt:lpstr>
      <vt:lpstr>Panel</vt:lpstr>
      <vt:lpstr>Thank you,  Any questions?</vt:lpstr>
      <vt:lpstr>PowerPoint Presentation</vt:lpstr>
    </vt:vector>
  </TitlesOfParts>
  <Company>AQR Capital Management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 Ameen</dc:creator>
  <cp:revision>106</cp:revision>
  <cp:lastPrinted>2018-06-26T17:25:32Z</cp:lastPrinted>
  <dcterms:created xsi:type="dcterms:W3CDTF">2024-07-18T12:15:08Z</dcterms:created>
  <dcterms:modified xsi:type="dcterms:W3CDTF">2024-07-19T10:21:16Z</dcterms:modified>
</cp:coreProperties>
</file>