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EC914-13B9-4E2A-8659-F60ED29765A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2D97D4-BAD0-40D8-A981-55E9CF140AB3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Базови термини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ADD14B-A25D-403C-ABF0-35E9DD77F943}" type="parTrans" cxnId="{96A7D465-474D-4C93-893E-6D930AC760BC}">
      <dgm:prSet/>
      <dgm:spPr/>
      <dgm:t>
        <a:bodyPr/>
        <a:lstStyle/>
        <a:p>
          <a:endParaRPr lang="en-US"/>
        </a:p>
      </dgm:t>
    </dgm:pt>
    <dgm:pt modelId="{01B28885-89CB-4459-A675-48D80C0CA348}" type="sibTrans" cxnId="{96A7D465-474D-4C93-893E-6D930AC760BC}">
      <dgm:prSet/>
      <dgm:spPr/>
      <dgm:t>
        <a:bodyPr/>
        <a:lstStyle/>
        <a:p>
          <a:endParaRPr lang="en-US"/>
        </a:p>
      </dgm:t>
    </dgm:pt>
    <dgm:pt modelId="{745EB088-78DC-4D4B-8071-7303F3970427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Основи на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</a:t>
          </a:r>
        </a:p>
      </dgm:t>
    </dgm:pt>
    <dgm:pt modelId="{23E744AA-C9E6-407A-98B5-E1B8B1C25B4D}" type="parTrans" cxnId="{C6C5FC68-6120-40ED-B223-3F3A5A8FC519}">
      <dgm:prSet/>
      <dgm:spPr/>
      <dgm:t>
        <a:bodyPr/>
        <a:lstStyle/>
        <a:p>
          <a:endParaRPr lang="en-US"/>
        </a:p>
      </dgm:t>
    </dgm:pt>
    <dgm:pt modelId="{4E6B09D4-06D6-4CB7-B926-5233783C220C}" type="sibTrans" cxnId="{C6C5FC68-6120-40ED-B223-3F3A5A8FC519}">
      <dgm:prSet/>
      <dgm:spPr/>
      <dgm:t>
        <a:bodyPr/>
        <a:lstStyle/>
        <a:p>
          <a:endParaRPr lang="en-US"/>
        </a:p>
      </dgm:t>
    </dgm:pt>
    <dgm:pt modelId="{C6B83018-58C2-4EC3-9B88-8EEE6C6F73E8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Сравнение с други алгоритми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CFF017-A889-45B3-AB50-48EF016FC3CF}" type="parTrans" cxnId="{BA0443CF-27FA-4868-AF57-354645AB724F}">
      <dgm:prSet/>
      <dgm:spPr/>
      <dgm:t>
        <a:bodyPr/>
        <a:lstStyle/>
        <a:p>
          <a:endParaRPr lang="en-US"/>
        </a:p>
      </dgm:t>
    </dgm:pt>
    <dgm:pt modelId="{9BA97FB8-657C-4E1C-A465-04C8CFF0F315}" type="sibTrans" cxnId="{BA0443CF-27FA-4868-AF57-354645AB724F}">
      <dgm:prSet/>
      <dgm:spPr/>
      <dgm:t>
        <a:bodyPr/>
        <a:lstStyle/>
        <a:p>
          <a:endParaRPr lang="en-US"/>
        </a:p>
      </dgm:t>
    </dgm:pt>
    <dgm:pt modelId="{7CE66694-3B5A-4765-9E79-1CA68BF7532B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Преимущества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983395-2991-4252-92C2-B444E060632F}" type="parTrans" cxnId="{5D96AB83-C564-489C-A38F-51B649894D05}">
      <dgm:prSet/>
      <dgm:spPr/>
      <dgm:t>
        <a:bodyPr/>
        <a:lstStyle/>
        <a:p>
          <a:endParaRPr lang="en-US"/>
        </a:p>
      </dgm:t>
    </dgm:pt>
    <dgm:pt modelId="{9E2F638F-571A-48DD-966A-5BB9EEFCF7A7}" type="sibTrans" cxnId="{5D96AB83-C564-489C-A38F-51B649894D05}">
      <dgm:prSet/>
      <dgm:spPr/>
      <dgm:t>
        <a:bodyPr/>
        <a:lstStyle/>
        <a:p>
          <a:endParaRPr lang="en-US"/>
        </a:p>
      </dgm:t>
    </dgm:pt>
    <dgm:pt modelId="{3900378A-613D-4ED3-8503-FF19EFA369F1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Ограничения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A6A55-FBD2-499E-821F-E744948EB856}" type="parTrans" cxnId="{E81D434D-4C08-44C8-9F8B-A67B5FFD6EFC}">
      <dgm:prSet/>
      <dgm:spPr/>
      <dgm:t>
        <a:bodyPr/>
        <a:lstStyle/>
        <a:p>
          <a:endParaRPr lang="en-US"/>
        </a:p>
      </dgm:t>
    </dgm:pt>
    <dgm:pt modelId="{4BCCF8D2-5ECF-4F55-B366-AE93A386ACED}" type="sibTrans" cxnId="{E81D434D-4C08-44C8-9F8B-A67B5FFD6EFC}">
      <dgm:prSet/>
      <dgm:spPr/>
      <dgm:t>
        <a:bodyPr/>
        <a:lstStyle/>
        <a:p>
          <a:endParaRPr lang="en-US"/>
        </a:p>
      </dgm:t>
    </dgm:pt>
    <dgm:pt modelId="{7A492A89-3334-4A80-A344-AD484F0DB169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Популярни варианти на имплементация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AED22F-35E7-4C5D-B8C4-3F82C558BAF6}" type="parTrans" cxnId="{C1A0E3B3-6927-4344-8818-47151082586B}">
      <dgm:prSet/>
      <dgm:spPr/>
      <dgm:t>
        <a:bodyPr/>
        <a:lstStyle/>
        <a:p>
          <a:endParaRPr lang="en-US"/>
        </a:p>
      </dgm:t>
    </dgm:pt>
    <dgm:pt modelId="{B9FA7017-171E-47A6-A0E8-B22F99203EE8}" type="sibTrans" cxnId="{C1A0E3B3-6927-4344-8818-47151082586B}">
      <dgm:prSet/>
      <dgm:spPr/>
      <dgm:t>
        <a:bodyPr/>
        <a:lstStyle/>
        <a:p>
          <a:endParaRPr lang="en-US"/>
        </a:p>
      </dgm:t>
    </dgm:pt>
    <dgm:pt modelId="{B0C1B36A-DB40-4B21-9255-89ABFFB3241F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Реални приложения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1EC5ED-D683-431A-9606-2314ACEC94FE}" type="parTrans" cxnId="{06134825-9AE4-4B87-A8E0-07ADDC232827}">
      <dgm:prSet/>
      <dgm:spPr/>
      <dgm:t>
        <a:bodyPr/>
        <a:lstStyle/>
        <a:p>
          <a:endParaRPr lang="en-US"/>
        </a:p>
      </dgm:t>
    </dgm:pt>
    <dgm:pt modelId="{6CDBC7C0-32C7-4D49-9E04-906E679BA119}" type="sibTrans" cxnId="{06134825-9AE4-4B87-A8E0-07ADDC232827}">
      <dgm:prSet/>
      <dgm:spPr/>
      <dgm:t>
        <a:bodyPr/>
        <a:lstStyle/>
        <a:p>
          <a:endParaRPr lang="en-US"/>
        </a:p>
      </dgm:t>
    </dgm:pt>
    <dgm:pt modelId="{08B3F4FA-801A-4E6B-883A-D8F2C08A20CF}" type="pres">
      <dgm:prSet presAssocID="{7FFEC914-13B9-4E2A-8659-F60ED29765A1}" presName="Name0" presStyleCnt="0">
        <dgm:presLayoutVars>
          <dgm:dir/>
          <dgm:resizeHandles val="exact"/>
        </dgm:presLayoutVars>
      </dgm:prSet>
      <dgm:spPr/>
    </dgm:pt>
    <dgm:pt modelId="{9EC89D18-8097-43AC-956D-4BE75B281089}" type="pres">
      <dgm:prSet presAssocID="{542D97D4-BAD0-40D8-A981-55E9CF140AB3}" presName="node" presStyleLbl="node1" presStyleIdx="0" presStyleCnt="7">
        <dgm:presLayoutVars>
          <dgm:bulletEnabled val="1"/>
        </dgm:presLayoutVars>
      </dgm:prSet>
      <dgm:spPr/>
    </dgm:pt>
    <dgm:pt modelId="{F8CB6358-50E0-4941-BA61-999B32D25D14}" type="pres">
      <dgm:prSet presAssocID="{01B28885-89CB-4459-A675-48D80C0CA348}" presName="sibTrans" presStyleLbl="sibTrans1D1" presStyleIdx="0" presStyleCnt="6"/>
      <dgm:spPr/>
    </dgm:pt>
    <dgm:pt modelId="{C2CCD2F0-984F-46FB-BD23-E06436FB882E}" type="pres">
      <dgm:prSet presAssocID="{01B28885-89CB-4459-A675-48D80C0CA348}" presName="connectorText" presStyleLbl="sibTrans1D1" presStyleIdx="0" presStyleCnt="6"/>
      <dgm:spPr/>
    </dgm:pt>
    <dgm:pt modelId="{A86E24E6-D804-4773-A8BC-8126EF6D1086}" type="pres">
      <dgm:prSet presAssocID="{745EB088-78DC-4D4B-8071-7303F3970427}" presName="node" presStyleLbl="node1" presStyleIdx="1" presStyleCnt="7">
        <dgm:presLayoutVars>
          <dgm:bulletEnabled val="1"/>
        </dgm:presLayoutVars>
      </dgm:prSet>
      <dgm:spPr/>
    </dgm:pt>
    <dgm:pt modelId="{3A409281-3F35-454B-8E4D-6587778B6C17}" type="pres">
      <dgm:prSet presAssocID="{4E6B09D4-06D6-4CB7-B926-5233783C220C}" presName="sibTrans" presStyleLbl="sibTrans1D1" presStyleIdx="1" presStyleCnt="6"/>
      <dgm:spPr/>
    </dgm:pt>
    <dgm:pt modelId="{E27374B9-54E0-4F67-B4B9-4B5BE4050307}" type="pres">
      <dgm:prSet presAssocID="{4E6B09D4-06D6-4CB7-B926-5233783C220C}" presName="connectorText" presStyleLbl="sibTrans1D1" presStyleIdx="1" presStyleCnt="6"/>
      <dgm:spPr/>
    </dgm:pt>
    <dgm:pt modelId="{A3BF3AD9-C939-4853-99F3-6BEBC2610AB1}" type="pres">
      <dgm:prSet presAssocID="{C6B83018-58C2-4EC3-9B88-8EEE6C6F73E8}" presName="node" presStyleLbl="node1" presStyleIdx="2" presStyleCnt="7">
        <dgm:presLayoutVars>
          <dgm:bulletEnabled val="1"/>
        </dgm:presLayoutVars>
      </dgm:prSet>
      <dgm:spPr/>
    </dgm:pt>
    <dgm:pt modelId="{B8222BE4-EEDE-42D9-AF82-A20AE9B580B6}" type="pres">
      <dgm:prSet presAssocID="{9BA97FB8-657C-4E1C-A465-04C8CFF0F315}" presName="sibTrans" presStyleLbl="sibTrans1D1" presStyleIdx="2" presStyleCnt="6"/>
      <dgm:spPr/>
    </dgm:pt>
    <dgm:pt modelId="{30F16389-FE5A-4425-AA32-32D41EC5E0E8}" type="pres">
      <dgm:prSet presAssocID="{9BA97FB8-657C-4E1C-A465-04C8CFF0F315}" presName="connectorText" presStyleLbl="sibTrans1D1" presStyleIdx="2" presStyleCnt="6"/>
      <dgm:spPr/>
    </dgm:pt>
    <dgm:pt modelId="{03FDDFDC-4129-47AA-AF35-B0E2215334EB}" type="pres">
      <dgm:prSet presAssocID="{7CE66694-3B5A-4765-9E79-1CA68BF7532B}" presName="node" presStyleLbl="node1" presStyleIdx="3" presStyleCnt="7">
        <dgm:presLayoutVars>
          <dgm:bulletEnabled val="1"/>
        </dgm:presLayoutVars>
      </dgm:prSet>
      <dgm:spPr/>
    </dgm:pt>
    <dgm:pt modelId="{C8FC0794-133A-4EA8-B62E-E20388D5F6D2}" type="pres">
      <dgm:prSet presAssocID="{9E2F638F-571A-48DD-966A-5BB9EEFCF7A7}" presName="sibTrans" presStyleLbl="sibTrans1D1" presStyleIdx="3" presStyleCnt="6"/>
      <dgm:spPr/>
    </dgm:pt>
    <dgm:pt modelId="{6D7B0455-A4CE-450D-9622-E00767FF1725}" type="pres">
      <dgm:prSet presAssocID="{9E2F638F-571A-48DD-966A-5BB9EEFCF7A7}" presName="connectorText" presStyleLbl="sibTrans1D1" presStyleIdx="3" presStyleCnt="6"/>
      <dgm:spPr/>
    </dgm:pt>
    <dgm:pt modelId="{A28C8B09-B165-4A93-9ED3-E49DBFFFA1D8}" type="pres">
      <dgm:prSet presAssocID="{3900378A-613D-4ED3-8503-FF19EFA369F1}" presName="node" presStyleLbl="node1" presStyleIdx="4" presStyleCnt="7">
        <dgm:presLayoutVars>
          <dgm:bulletEnabled val="1"/>
        </dgm:presLayoutVars>
      </dgm:prSet>
      <dgm:spPr/>
    </dgm:pt>
    <dgm:pt modelId="{98247BC3-4E79-46E8-9A57-929E4984E131}" type="pres">
      <dgm:prSet presAssocID="{4BCCF8D2-5ECF-4F55-B366-AE93A386ACED}" presName="sibTrans" presStyleLbl="sibTrans1D1" presStyleIdx="4" presStyleCnt="6"/>
      <dgm:spPr/>
    </dgm:pt>
    <dgm:pt modelId="{238AA82F-4284-4C6C-9152-25AC60987A7F}" type="pres">
      <dgm:prSet presAssocID="{4BCCF8D2-5ECF-4F55-B366-AE93A386ACED}" presName="connectorText" presStyleLbl="sibTrans1D1" presStyleIdx="4" presStyleCnt="6"/>
      <dgm:spPr/>
    </dgm:pt>
    <dgm:pt modelId="{A7ECF793-D9DA-4331-8B39-9715FCF84279}" type="pres">
      <dgm:prSet presAssocID="{7A492A89-3334-4A80-A344-AD484F0DB169}" presName="node" presStyleLbl="node1" presStyleIdx="5" presStyleCnt="7">
        <dgm:presLayoutVars>
          <dgm:bulletEnabled val="1"/>
        </dgm:presLayoutVars>
      </dgm:prSet>
      <dgm:spPr/>
    </dgm:pt>
    <dgm:pt modelId="{F0EF9E10-56B5-4978-8E1C-803B80BCD128}" type="pres">
      <dgm:prSet presAssocID="{B9FA7017-171E-47A6-A0E8-B22F99203EE8}" presName="sibTrans" presStyleLbl="sibTrans1D1" presStyleIdx="5" presStyleCnt="6"/>
      <dgm:spPr/>
    </dgm:pt>
    <dgm:pt modelId="{18496448-320F-4C0A-AAFB-CE51CB712689}" type="pres">
      <dgm:prSet presAssocID="{B9FA7017-171E-47A6-A0E8-B22F99203EE8}" presName="connectorText" presStyleLbl="sibTrans1D1" presStyleIdx="5" presStyleCnt="6"/>
      <dgm:spPr/>
    </dgm:pt>
    <dgm:pt modelId="{36C0E0A5-6915-444F-A226-64562FAA0DFF}" type="pres">
      <dgm:prSet presAssocID="{B0C1B36A-DB40-4B21-9255-89ABFFB3241F}" presName="node" presStyleLbl="node1" presStyleIdx="6" presStyleCnt="7">
        <dgm:presLayoutVars>
          <dgm:bulletEnabled val="1"/>
        </dgm:presLayoutVars>
      </dgm:prSet>
      <dgm:spPr/>
    </dgm:pt>
  </dgm:ptLst>
  <dgm:cxnLst>
    <dgm:cxn modelId="{E8306A1E-CF3A-4B87-9301-1947517EBC34}" type="presOf" srcId="{9E2F638F-571A-48DD-966A-5BB9EEFCF7A7}" destId="{6D7B0455-A4CE-450D-9622-E00767FF1725}" srcOrd="1" destOrd="0" presId="urn:microsoft.com/office/officeart/2016/7/layout/RepeatingBendingProcessNew"/>
    <dgm:cxn modelId="{06134825-9AE4-4B87-A8E0-07ADDC232827}" srcId="{7FFEC914-13B9-4E2A-8659-F60ED29765A1}" destId="{B0C1B36A-DB40-4B21-9255-89ABFFB3241F}" srcOrd="6" destOrd="0" parTransId="{681EC5ED-D683-431A-9606-2314ACEC94FE}" sibTransId="{6CDBC7C0-32C7-4D49-9E04-906E679BA119}"/>
    <dgm:cxn modelId="{AFBF4B3C-1585-4169-9DEC-B117BD58F76D}" type="presOf" srcId="{7CE66694-3B5A-4765-9E79-1CA68BF7532B}" destId="{03FDDFDC-4129-47AA-AF35-B0E2215334EB}" srcOrd="0" destOrd="0" presId="urn:microsoft.com/office/officeart/2016/7/layout/RepeatingBendingProcessNew"/>
    <dgm:cxn modelId="{96A7D465-474D-4C93-893E-6D930AC760BC}" srcId="{7FFEC914-13B9-4E2A-8659-F60ED29765A1}" destId="{542D97D4-BAD0-40D8-A981-55E9CF140AB3}" srcOrd="0" destOrd="0" parTransId="{C1ADD14B-A25D-403C-ABF0-35E9DD77F943}" sibTransId="{01B28885-89CB-4459-A675-48D80C0CA348}"/>
    <dgm:cxn modelId="{67EA2568-0842-4448-B6C9-DBA2C6007DE8}" type="presOf" srcId="{9BA97FB8-657C-4E1C-A465-04C8CFF0F315}" destId="{B8222BE4-EEDE-42D9-AF82-A20AE9B580B6}" srcOrd="0" destOrd="0" presId="urn:microsoft.com/office/officeart/2016/7/layout/RepeatingBendingProcessNew"/>
    <dgm:cxn modelId="{C6C5FC68-6120-40ED-B223-3F3A5A8FC519}" srcId="{7FFEC914-13B9-4E2A-8659-F60ED29765A1}" destId="{745EB088-78DC-4D4B-8071-7303F3970427}" srcOrd="1" destOrd="0" parTransId="{23E744AA-C9E6-407A-98B5-E1B8B1C25B4D}" sibTransId="{4E6B09D4-06D6-4CB7-B926-5233783C220C}"/>
    <dgm:cxn modelId="{E81D434D-4C08-44C8-9F8B-A67B5FFD6EFC}" srcId="{7FFEC914-13B9-4E2A-8659-F60ED29765A1}" destId="{3900378A-613D-4ED3-8503-FF19EFA369F1}" srcOrd="4" destOrd="0" parTransId="{465A6A55-FBD2-499E-821F-E744948EB856}" sibTransId="{4BCCF8D2-5ECF-4F55-B366-AE93A386ACED}"/>
    <dgm:cxn modelId="{3D17F96D-E688-4DC8-9934-16E90D47A04C}" type="presOf" srcId="{01B28885-89CB-4459-A675-48D80C0CA348}" destId="{C2CCD2F0-984F-46FB-BD23-E06436FB882E}" srcOrd="1" destOrd="0" presId="urn:microsoft.com/office/officeart/2016/7/layout/RepeatingBendingProcessNew"/>
    <dgm:cxn modelId="{5CAEEC6F-1BF5-4DDE-ACD0-76184F065B2B}" type="presOf" srcId="{4E6B09D4-06D6-4CB7-B926-5233783C220C}" destId="{E27374B9-54E0-4F67-B4B9-4B5BE4050307}" srcOrd="1" destOrd="0" presId="urn:microsoft.com/office/officeart/2016/7/layout/RepeatingBendingProcessNew"/>
    <dgm:cxn modelId="{B03DC171-E780-42A6-BC42-DD969BB40982}" type="presOf" srcId="{7FFEC914-13B9-4E2A-8659-F60ED29765A1}" destId="{08B3F4FA-801A-4E6B-883A-D8F2C08A20CF}" srcOrd="0" destOrd="0" presId="urn:microsoft.com/office/officeart/2016/7/layout/RepeatingBendingProcessNew"/>
    <dgm:cxn modelId="{5D96AB83-C564-489C-A38F-51B649894D05}" srcId="{7FFEC914-13B9-4E2A-8659-F60ED29765A1}" destId="{7CE66694-3B5A-4765-9E79-1CA68BF7532B}" srcOrd="3" destOrd="0" parTransId="{DF983395-2991-4252-92C2-B444E060632F}" sibTransId="{9E2F638F-571A-48DD-966A-5BB9EEFCF7A7}"/>
    <dgm:cxn modelId="{23FCE883-FD47-4937-9D36-2384D16EBE26}" type="presOf" srcId="{B0C1B36A-DB40-4B21-9255-89ABFFB3241F}" destId="{36C0E0A5-6915-444F-A226-64562FAA0DFF}" srcOrd="0" destOrd="0" presId="urn:microsoft.com/office/officeart/2016/7/layout/RepeatingBendingProcessNew"/>
    <dgm:cxn modelId="{79A5E087-718E-423C-A034-F4C79637962C}" type="presOf" srcId="{B9FA7017-171E-47A6-A0E8-B22F99203EE8}" destId="{F0EF9E10-56B5-4978-8E1C-803B80BCD128}" srcOrd="0" destOrd="0" presId="urn:microsoft.com/office/officeart/2016/7/layout/RepeatingBendingProcessNew"/>
    <dgm:cxn modelId="{F583138E-3461-4031-850B-A886B720D963}" type="presOf" srcId="{4E6B09D4-06D6-4CB7-B926-5233783C220C}" destId="{3A409281-3F35-454B-8E4D-6587778B6C17}" srcOrd="0" destOrd="0" presId="urn:microsoft.com/office/officeart/2016/7/layout/RepeatingBendingProcessNew"/>
    <dgm:cxn modelId="{1F623894-0D67-4C91-8529-BD996D8DF6CD}" type="presOf" srcId="{7A492A89-3334-4A80-A344-AD484F0DB169}" destId="{A7ECF793-D9DA-4331-8B39-9715FCF84279}" srcOrd="0" destOrd="0" presId="urn:microsoft.com/office/officeart/2016/7/layout/RepeatingBendingProcessNew"/>
    <dgm:cxn modelId="{E011D59F-7D33-4439-BF0D-B0A5B69C7D1F}" type="presOf" srcId="{4BCCF8D2-5ECF-4F55-B366-AE93A386ACED}" destId="{238AA82F-4284-4C6C-9152-25AC60987A7F}" srcOrd="1" destOrd="0" presId="urn:microsoft.com/office/officeart/2016/7/layout/RepeatingBendingProcessNew"/>
    <dgm:cxn modelId="{681BF39F-D2E7-4B65-A9F2-F1ECF42F437A}" type="presOf" srcId="{9BA97FB8-657C-4E1C-A465-04C8CFF0F315}" destId="{30F16389-FE5A-4425-AA32-32D41EC5E0E8}" srcOrd="1" destOrd="0" presId="urn:microsoft.com/office/officeart/2016/7/layout/RepeatingBendingProcessNew"/>
    <dgm:cxn modelId="{C1A0E3B3-6927-4344-8818-47151082586B}" srcId="{7FFEC914-13B9-4E2A-8659-F60ED29765A1}" destId="{7A492A89-3334-4A80-A344-AD484F0DB169}" srcOrd="5" destOrd="0" parTransId="{31AED22F-35E7-4C5D-B8C4-3F82C558BAF6}" sibTransId="{B9FA7017-171E-47A6-A0E8-B22F99203EE8}"/>
    <dgm:cxn modelId="{C99A7DB6-6169-4918-838F-7CA5BEA8E0FE}" type="presOf" srcId="{9E2F638F-571A-48DD-966A-5BB9EEFCF7A7}" destId="{C8FC0794-133A-4EA8-B62E-E20388D5F6D2}" srcOrd="0" destOrd="0" presId="urn:microsoft.com/office/officeart/2016/7/layout/RepeatingBendingProcessNew"/>
    <dgm:cxn modelId="{980ECABE-656F-444A-9F03-D88E02255E4F}" type="presOf" srcId="{C6B83018-58C2-4EC3-9B88-8EEE6C6F73E8}" destId="{A3BF3AD9-C939-4853-99F3-6BEBC2610AB1}" srcOrd="0" destOrd="0" presId="urn:microsoft.com/office/officeart/2016/7/layout/RepeatingBendingProcessNew"/>
    <dgm:cxn modelId="{B92B52C5-DC54-4037-801F-FF7BB421B87D}" type="presOf" srcId="{745EB088-78DC-4D4B-8071-7303F3970427}" destId="{A86E24E6-D804-4773-A8BC-8126EF6D1086}" srcOrd="0" destOrd="0" presId="urn:microsoft.com/office/officeart/2016/7/layout/RepeatingBendingProcessNew"/>
    <dgm:cxn modelId="{4BD542CA-692B-4969-9879-816A5C198B04}" type="presOf" srcId="{542D97D4-BAD0-40D8-A981-55E9CF140AB3}" destId="{9EC89D18-8097-43AC-956D-4BE75B281089}" srcOrd="0" destOrd="0" presId="urn:microsoft.com/office/officeart/2016/7/layout/RepeatingBendingProcessNew"/>
    <dgm:cxn modelId="{BA0443CF-27FA-4868-AF57-354645AB724F}" srcId="{7FFEC914-13B9-4E2A-8659-F60ED29765A1}" destId="{C6B83018-58C2-4EC3-9B88-8EEE6C6F73E8}" srcOrd="2" destOrd="0" parTransId="{40CFF017-A889-45B3-AB50-48EF016FC3CF}" sibTransId="{9BA97FB8-657C-4E1C-A465-04C8CFF0F315}"/>
    <dgm:cxn modelId="{6595A3D0-A0E9-4693-8B9C-DEA346CF3257}" type="presOf" srcId="{B9FA7017-171E-47A6-A0E8-B22F99203EE8}" destId="{18496448-320F-4C0A-AAFB-CE51CB712689}" srcOrd="1" destOrd="0" presId="urn:microsoft.com/office/officeart/2016/7/layout/RepeatingBendingProcessNew"/>
    <dgm:cxn modelId="{013688E1-952C-4F02-81F7-7450A6700E9F}" type="presOf" srcId="{3900378A-613D-4ED3-8503-FF19EFA369F1}" destId="{A28C8B09-B165-4A93-9ED3-E49DBFFFA1D8}" srcOrd="0" destOrd="0" presId="urn:microsoft.com/office/officeart/2016/7/layout/RepeatingBendingProcessNew"/>
    <dgm:cxn modelId="{DA2026EF-02BB-44EA-9833-E1C9B3723506}" type="presOf" srcId="{4BCCF8D2-5ECF-4F55-B366-AE93A386ACED}" destId="{98247BC3-4E79-46E8-9A57-929E4984E131}" srcOrd="0" destOrd="0" presId="urn:microsoft.com/office/officeart/2016/7/layout/RepeatingBendingProcessNew"/>
    <dgm:cxn modelId="{B19EBDF2-29F5-4A5A-9CEF-40BBE2D8963F}" type="presOf" srcId="{01B28885-89CB-4459-A675-48D80C0CA348}" destId="{F8CB6358-50E0-4941-BA61-999B32D25D14}" srcOrd="0" destOrd="0" presId="urn:microsoft.com/office/officeart/2016/7/layout/RepeatingBendingProcessNew"/>
    <dgm:cxn modelId="{D54690A7-7330-4FA9-9B00-3D0C087BABF2}" type="presParOf" srcId="{08B3F4FA-801A-4E6B-883A-D8F2C08A20CF}" destId="{9EC89D18-8097-43AC-956D-4BE75B281089}" srcOrd="0" destOrd="0" presId="urn:microsoft.com/office/officeart/2016/7/layout/RepeatingBendingProcessNew"/>
    <dgm:cxn modelId="{CA5B89DD-C882-4C36-B76B-F27D1C299178}" type="presParOf" srcId="{08B3F4FA-801A-4E6B-883A-D8F2C08A20CF}" destId="{F8CB6358-50E0-4941-BA61-999B32D25D14}" srcOrd="1" destOrd="0" presId="urn:microsoft.com/office/officeart/2016/7/layout/RepeatingBendingProcessNew"/>
    <dgm:cxn modelId="{1F86FA3F-8729-4D65-A064-D336AD1E9D72}" type="presParOf" srcId="{F8CB6358-50E0-4941-BA61-999B32D25D14}" destId="{C2CCD2F0-984F-46FB-BD23-E06436FB882E}" srcOrd="0" destOrd="0" presId="urn:microsoft.com/office/officeart/2016/7/layout/RepeatingBendingProcessNew"/>
    <dgm:cxn modelId="{932F655E-FD4C-4056-B362-049F2C0A637E}" type="presParOf" srcId="{08B3F4FA-801A-4E6B-883A-D8F2C08A20CF}" destId="{A86E24E6-D804-4773-A8BC-8126EF6D1086}" srcOrd="2" destOrd="0" presId="urn:microsoft.com/office/officeart/2016/7/layout/RepeatingBendingProcessNew"/>
    <dgm:cxn modelId="{1493806B-C7EB-4C1C-AD82-66E05C31387B}" type="presParOf" srcId="{08B3F4FA-801A-4E6B-883A-D8F2C08A20CF}" destId="{3A409281-3F35-454B-8E4D-6587778B6C17}" srcOrd="3" destOrd="0" presId="urn:microsoft.com/office/officeart/2016/7/layout/RepeatingBendingProcessNew"/>
    <dgm:cxn modelId="{7AD50690-B76B-44F2-8D55-B83FCA820B82}" type="presParOf" srcId="{3A409281-3F35-454B-8E4D-6587778B6C17}" destId="{E27374B9-54E0-4F67-B4B9-4B5BE4050307}" srcOrd="0" destOrd="0" presId="urn:microsoft.com/office/officeart/2016/7/layout/RepeatingBendingProcessNew"/>
    <dgm:cxn modelId="{23A6C9D7-32AC-411F-A6FA-C7E0063C8BCC}" type="presParOf" srcId="{08B3F4FA-801A-4E6B-883A-D8F2C08A20CF}" destId="{A3BF3AD9-C939-4853-99F3-6BEBC2610AB1}" srcOrd="4" destOrd="0" presId="urn:microsoft.com/office/officeart/2016/7/layout/RepeatingBendingProcessNew"/>
    <dgm:cxn modelId="{3739F232-7972-4246-8181-0A41F248C799}" type="presParOf" srcId="{08B3F4FA-801A-4E6B-883A-D8F2C08A20CF}" destId="{B8222BE4-EEDE-42D9-AF82-A20AE9B580B6}" srcOrd="5" destOrd="0" presId="urn:microsoft.com/office/officeart/2016/7/layout/RepeatingBendingProcessNew"/>
    <dgm:cxn modelId="{07160CBA-EAA7-42B7-BAFA-F429275310EE}" type="presParOf" srcId="{B8222BE4-EEDE-42D9-AF82-A20AE9B580B6}" destId="{30F16389-FE5A-4425-AA32-32D41EC5E0E8}" srcOrd="0" destOrd="0" presId="urn:microsoft.com/office/officeart/2016/7/layout/RepeatingBendingProcessNew"/>
    <dgm:cxn modelId="{F51F4AF4-77EC-4093-9E02-18ACCD401E7B}" type="presParOf" srcId="{08B3F4FA-801A-4E6B-883A-D8F2C08A20CF}" destId="{03FDDFDC-4129-47AA-AF35-B0E2215334EB}" srcOrd="6" destOrd="0" presId="urn:microsoft.com/office/officeart/2016/7/layout/RepeatingBendingProcessNew"/>
    <dgm:cxn modelId="{64933F05-C8FA-4894-A000-D2DF0BE81890}" type="presParOf" srcId="{08B3F4FA-801A-4E6B-883A-D8F2C08A20CF}" destId="{C8FC0794-133A-4EA8-B62E-E20388D5F6D2}" srcOrd="7" destOrd="0" presId="urn:microsoft.com/office/officeart/2016/7/layout/RepeatingBendingProcessNew"/>
    <dgm:cxn modelId="{6723B0EF-ABAB-4321-B962-F333DCBED876}" type="presParOf" srcId="{C8FC0794-133A-4EA8-B62E-E20388D5F6D2}" destId="{6D7B0455-A4CE-450D-9622-E00767FF1725}" srcOrd="0" destOrd="0" presId="urn:microsoft.com/office/officeart/2016/7/layout/RepeatingBendingProcessNew"/>
    <dgm:cxn modelId="{CB0CA923-407E-4339-A0E0-0DF0A38DB178}" type="presParOf" srcId="{08B3F4FA-801A-4E6B-883A-D8F2C08A20CF}" destId="{A28C8B09-B165-4A93-9ED3-E49DBFFFA1D8}" srcOrd="8" destOrd="0" presId="urn:microsoft.com/office/officeart/2016/7/layout/RepeatingBendingProcessNew"/>
    <dgm:cxn modelId="{2E4E239A-600F-44F9-984D-38750E7FEAA5}" type="presParOf" srcId="{08B3F4FA-801A-4E6B-883A-D8F2C08A20CF}" destId="{98247BC3-4E79-46E8-9A57-929E4984E131}" srcOrd="9" destOrd="0" presId="urn:microsoft.com/office/officeart/2016/7/layout/RepeatingBendingProcessNew"/>
    <dgm:cxn modelId="{C1FE4835-5607-4C2D-A3F5-C7693F444982}" type="presParOf" srcId="{98247BC3-4E79-46E8-9A57-929E4984E131}" destId="{238AA82F-4284-4C6C-9152-25AC60987A7F}" srcOrd="0" destOrd="0" presId="urn:microsoft.com/office/officeart/2016/7/layout/RepeatingBendingProcessNew"/>
    <dgm:cxn modelId="{F31941C2-461A-493B-8236-FC770B43DC61}" type="presParOf" srcId="{08B3F4FA-801A-4E6B-883A-D8F2C08A20CF}" destId="{A7ECF793-D9DA-4331-8B39-9715FCF84279}" srcOrd="10" destOrd="0" presId="urn:microsoft.com/office/officeart/2016/7/layout/RepeatingBendingProcessNew"/>
    <dgm:cxn modelId="{D8582384-7472-47BD-959C-F2C5929D4A01}" type="presParOf" srcId="{08B3F4FA-801A-4E6B-883A-D8F2C08A20CF}" destId="{F0EF9E10-56B5-4978-8E1C-803B80BCD128}" srcOrd="11" destOrd="0" presId="urn:microsoft.com/office/officeart/2016/7/layout/RepeatingBendingProcessNew"/>
    <dgm:cxn modelId="{112A905E-CDED-4DF1-B0BD-34454EAC5A2D}" type="presParOf" srcId="{F0EF9E10-56B5-4978-8E1C-803B80BCD128}" destId="{18496448-320F-4C0A-AAFB-CE51CB712689}" srcOrd="0" destOrd="0" presId="urn:microsoft.com/office/officeart/2016/7/layout/RepeatingBendingProcessNew"/>
    <dgm:cxn modelId="{0B1363EC-0447-4A30-B6D5-EF0B879E3447}" type="presParOf" srcId="{08B3F4FA-801A-4E6B-883A-D8F2C08A20CF}" destId="{36C0E0A5-6915-444F-A226-64562FAA0DFF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A2AFB5-EBBA-496C-8626-23ED78B0583E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AF51D70-37FE-496E-9B3A-7354EB794F81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Висока предсказателна мощност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BF975-8A98-44C5-8399-71120682575E}" type="parTrans" cxnId="{40CE3E5E-16DA-460D-AA2F-E7C5D6D3198C}">
      <dgm:prSet/>
      <dgm:spPr/>
      <dgm:t>
        <a:bodyPr/>
        <a:lstStyle/>
        <a:p>
          <a:endParaRPr lang="en-US"/>
        </a:p>
      </dgm:t>
    </dgm:pt>
    <dgm:pt modelId="{05203128-F393-465B-90FC-04349BA68213}" type="sibTrans" cxnId="{40CE3E5E-16DA-460D-AA2F-E7C5D6D3198C}">
      <dgm:prSet/>
      <dgm:spPr/>
      <dgm:t>
        <a:bodyPr/>
        <a:lstStyle/>
        <a:p>
          <a:endParaRPr lang="en-US"/>
        </a:p>
      </dgm:t>
    </dgm:pt>
    <dgm:pt modelId="{E005CCC4-81A4-4127-B885-91E167412963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Гъвкавост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177355-1B1F-4A12-A5DC-785F1479D4A0}" type="parTrans" cxnId="{06F69948-AB7D-4409-9B0D-3B50C9F54353}">
      <dgm:prSet/>
      <dgm:spPr/>
      <dgm:t>
        <a:bodyPr/>
        <a:lstStyle/>
        <a:p>
          <a:endParaRPr lang="en-US"/>
        </a:p>
      </dgm:t>
    </dgm:pt>
    <dgm:pt modelId="{8B2695B9-14E8-411D-98AC-7D93A34D6ADB}" type="sibTrans" cxnId="{06F69948-AB7D-4409-9B0D-3B50C9F54353}">
      <dgm:prSet/>
      <dgm:spPr/>
      <dgm:t>
        <a:bodyPr/>
        <a:lstStyle/>
        <a:p>
          <a:endParaRPr lang="en-US"/>
        </a:p>
      </dgm:t>
    </dgm:pt>
    <dgm:pt modelId="{8C726F5D-B471-4556-A11F-3971EE0533BF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Различни функции на загуба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6081CD-E7F9-4AFD-81B1-8F99A8A41176}" type="parTrans" cxnId="{2505576A-F48C-4F7A-881C-DD68AF3C1BCC}">
      <dgm:prSet/>
      <dgm:spPr/>
      <dgm:t>
        <a:bodyPr/>
        <a:lstStyle/>
        <a:p>
          <a:endParaRPr lang="en-US"/>
        </a:p>
      </dgm:t>
    </dgm:pt>
    <dgm:pt modelId="{477973FC-847E-4BEA-B560-D76C53B23BFF}" type="sibTrans" cxnId="{2505576A-F48C-4F7A-881C-DD68AF3C1BCC}">
      <dgm:prSet/>
      <dgm:spPr/>
      <dgm:t>
        <a:bodyPr/>
        <a:lstStyle/>
        <a:p>
          <a:endParaRPr lang="en-US"/>
        </a:p>
      </dgm:t>
    </dgm:pt>
    <dgm:pt modelId="{053DC8FD-F272-40F3-91F3-D8D0A4B46F31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Важност на характеристиките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566E97-050E-43A6-8A31-5F36CB9C3872}" type="parTrans" cxnId="{F17B6470-8721-4F9C-A256-654C3AC0CF11}">
      <dgm:prSet/>
      <dgm:spPr/>
      <dgm:t>
        <a:bodyPr/>
        <a:lstStyle/>
        <a:p>
          <a:endParaRPr lang="en-US"/>
        </a:p>
      </dgm:t>
    </dgm:pt>
    <dgm:pt modelId="{56746E71-EA87-4CC4-9F3A-98A7B702A6D5}" type="sibTrans" cxnId="{F17B6470-8721-4F9C-A256-654C3AC0CF11}">
      <dgm:prSet/>
      <dgm:spPr/>
      <dgm:t>
        <a:bodyPr/>
        <a:lstStyle/>
        <a:p>
          <a:endParaRPr lang="en-US"/>
        </a:p>
      </dgm:t>
    </dgm:pt>
    <dgm:pt modelId="{67DBA4FD-382A-4C9C-9599-442F3C37ACDB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нелинейни зависимости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CB0335-E40A-4382-AECE-595AE15B4EED}" type="parTrans" cxnId="{D6DDBB82-FC7D-4F1D-A255-4B8876496E01}">
      <dgm:prSet/>
      <dgm:spPr/>
      <dgm:t>
        <a:bodyPr/>
        <a:lstStyle/>
        <a:p>
          <a:endParaRPr lang="en-US"/>
        </a:p>
      </dgm:t>
    </dgm:pt>
    <dgm:pt modelId="{D14D143C-3A37-4B57-8F82-7FE4EF74AEFA}" type="sibTrans" cxnId="{D6DDBB82-FC7D-4F1D-A255-4B8876496E01}">
      <dgm:prSet/>
      <dgm:spPr/>
      <dgm:t>
        <a:bodyPr/>
        <a:lstStyle/>
        <a:p>
          <a:endParaRPr lang="en-US"/>
        </a:p>
      </dgm:t>
    </dgm:pt>
    <dgm:pt modelId="{6CC4ACE6-8F48-4799-B5FB-74CA057C7BBC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Устойчивост на отклонения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93ED78-928C-4369-934A-5833CC5B33CA}" type="parTrans" cxnId="{9A23B2E8-6B2A-42C4-85D1-DEEC14685C17}">
      <dgm:prSet/>
      <dgm:spPr/>
      <dgm:t>
        <a:bodyPr/>
        <a:lstStyle/>
        <a:p>
          <a:endParaRPr lang="en-US"/>
        </a:p>
      </dgm:t>
    </dgm:pt>
    <dgm:pt modelId="{9511B28E-14D6-4EEC-A91E-698A334E5CE9}" type="sibTrans" cxnId="{9A23B2E8-6B2A-42C4-85D1-DEEC14685C17}">
      <dgm:prSet/>
      <dgm:spPr/>
      <dgm:t>
        <a:bodyPr/>
        <a:lstStyle/>
        <a:p>
          <a:endParaRPr lang="en-US"/>
        </a:p>
      </dgm:t>
    </dgm:pt>
    <dgm:pt modelId="{C8FB47E2-968E-4398-992D-E0620C9FC104}" type="pres">
      <dgm:prSet presAssocID="{51A2AFB5-EBBA-496C-8626-23ED78B0583E}" presName="Name0" presStyleCnt="0">
        <dgm:presLayoutVars>
          <dgm:dir/>
          <dgm:animLvl val="lvl"/>
          <dgm:resizeHandles val="exact"/>
        </dgm:presLayoutVars>
      </dgm:prSet>
      <dgm:spPr/>
    </dgm:pt>
    <dgm:pt modelId="{498DE78F-67D8-4F49-9650-AD5F5977DE60}" type="pres">
      <dgm:prSet presAssocID="{4AF51D70-37FE-496E-9B3A-7354EB794F81}" presName="linNode" presStyleCnt="0"/>
      <dgm:spPr/>
    </dgm:pt>
    <dgm:pt modelId="{5F579771-13E7-4082-A87E-4D8391344447}" type="pres">
      <dgm:prSet presAssocID="{4AF51D70-37FE-496E-9B3A-7354EB794F8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64ADCC2-87A4-4234-8E83-DC1E2DD346D7}" type="pres">
      <dgm:prSet presAssocID="{05203128-F393-465B-90FC-04349BA68213}" presName="sp" presStyleCnt="0"/>
      <dgm:spPr/>
    </dgm:pt>
    <dgm:pt modelId="{27B41EDB-9544-44EB-AE95-5BDD0B2FDEAA}" type="pres">
      <dgm:prSet presAssocID="{E005CCC4-81A4-4127-B885-91E167412963}" presName="linNode" presStyleCnt="0"/>
      <dgm:spPr/>
    </dgm:pt>
    <dgm:pt modelId="{72B20A4F-B6C3-4D8A-BDF1-AA1D0CEB6FA1}" type="pres">
      <dgm:prSet presAssocID="{E005CCC4-81A4-4127-B885-91E16741296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61A2C45-DCDA-466B-9E21-19681359A816}" type="pres">
      <dgm:prSet presAssocID="{E005CCC4-81A4-4127-B885-91E167412963}" presName="descendantText" presStyleLbl="alignAccFollowNode1" presStyleIdx="0" presStyleCnt="1">
        <dgm:presLayoutVars>
          <dgm:bulletEnabled val="1"/>
        </dgm:presLayoutVars>
      </dgm:prSet>
      <dgm:spPr/>
    </dgm:pt>
    <dgm:pt modelId="{5715BA59-AAB9-4EF1-9B11-F56FDDB7222F}" type="pres">
      <dgm:prSet presAssocID="{8B2695B9-14E8-411D-98AC-7D93A34D6ADB}" presName="sp" presStyleCnt="0"/>
      <dgm:spPr/>
    </dgm:pt>
    <dgm:pt modelId="{0C0A16D6-B0BD-450F-A168-B441734D400F}" type="pres">
      <dgm:prSet presAssocID="{053DC8FD-F272-40F3-91F3-D8D0A4B46F31}" presName="linNode" presStyleCnt="0"/>
      <dgm:spPr/>
    </dgm:pt>
    <dgm:pt modelId="{A7E9E802-98F9-4657-B222-5D7972D91555}" type="pres">
      <dgm:prSet presAssocID="{053DC8FD-F272-40F3-91F3-D8D0A4B46F3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8514E87-9D96-4FCC-AA3E-1B8C1DF87CF2}" type="pres">
      <dgm:prSet presAssocID="{56746E71-EA87-4CC4-9F3A-98A7B702A6D5}" presName="sp" presStyleCnt="0"/>
      <dgm:spPr/>
    </dgm:pt>
    <dgm:pt modelId="{6F129567-CD1B-49B1-AEAE-4856FBEB6A04}" type="pres">
      <dgm:prSet presAssocID="{67DBA4FD-382A-4C9C-9599-442F3C37ACDB}" presName="linNode" presStyleCnt="0"/>
      <dgm:spPr/>
    </dgm:pt>
    <dgm:pt modelId="{8D9D00B0-9DE4-485D-B3A2-AEEBE0A83488}" type="pres">
      <dgm:prSet presAssocID="{67DBA4FD-382A-4C9C-9599-442F3C37ACD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8F95171-A0A1-4C29-8EB1-6077EDE602EC}" type="pres">
      <dgm:prSet presAssocID="{D14D143C-3A37-4B57-8F82-7FE4EF74AEFA}" presName="sp" presStyleCnt="0"/>
      <dgm:spPr/>
    </dgm:pt>
    <dgm:pt modelId="{1993D950-A8E6-46F6-85BB-49AF30B0C8FB}" type="pres">
      <dgm:prSet presAssocID="{6CC4ACE6-8F48-4799-B5FB-74CA057C7BBC}" presName="linNode" presStyleCnt="0"/>
      <dgm:spPr/>
    </dgm:pt>
    <dgm:pt modelId="{690F36E5-570C-484B-A5B3-A9B44A4D0CCE}" type="pres">
      <dgm:prSet presAssocID="{6CC4ACE6-8F48-4799-B5FB-74CA057C7BB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EA09606-F1C2-4021-909B-09FFC855615C}" type="presOf" srcId="{67DBA4FD-382A-4C9C-9599-442F3C37ACDB}" destId="{8D9D00B0-9DE4-485D-B3A2-AEEBE0A83488}" srcOrd="0" destOrd="0" presId="urn:microsoft.com/office/officeart/2005/8/layout/vList5"/>
    <dgm:cxn modelId="{FBF3FE14-392D-4A7E-A914-62DDC793929D}" type="presOf" srcId="{4AF51D70-37FE-496E-9B3A-7354EB794F81}" destId="{5F579771-13E7-4082-A87E-4D8391344447}" srcOrd="0" destOrd="0" presId="urn:microsoft.com/office/officeart/2005/8/layout/vList5"/>
    <dgm:cxn modelId="{CB4F741F-8E4B-4F7C-8D8F-E89699F96B8F}" type="presOf" srcId="{8C726F5D-B471-4556-A11F-3971EE0533BF}" destId="{161A2C45-DCDA-466B-9E21-19681359A816}" srcOrd="0" destOrd="0" presId="urn:microsoft.com/office/officeart/2005/8/layout/vList5"/>
    <dgm:cxn modelId="{B335AF5D-57FC-476A-B84E-8C57B96F11AF}" type="presOf" srcId="{51A2AFB5-EBBA-496C-8626-23ED78B0583E}" destId="{C8FB47E2-968E-4398-992D-E0620C9FC104}" srcOrd="0" destOrd="0" presId="urn:microsoft.com/office/officeart/2005/8/layout/vList5"/>
    <dgm:cxn modelId="{40CE3E5E-16DA-460D-AA2F-E7C5D6D3198C}" srcId="{51A2AFB5-EBBA-496C-8626-23ED78B0583E}" destId="{4AF51D70-37FE-496E-9B3A-7354EB794F81}" srcOrd="0" destOrd="0" parTransId="{E2BBF975-8A98-44C5-8399-71120682575E}" sibTransId="{05203128-F393-465B-90FC-04349BA68213}"/>
    <dgm:cxn modelId="{06F69948-AB7D-4409-9B0D-3B50C9F54353}" srcId="{51A2AFB5-EBBA-496C-8626-23ED78B0583E}" destId="{E005CCC4-81A4-4127-B885-91E167412963}" srcOrd="1" destOrd="0" parTransId="{CC177355-1B1F-4A12-A5DC-785F1479D4A0}" sibTransId="{8B2695B9-14E8-411D-98AC-7D93A34D6ADB}"/>
    <dgm:cxn modelId="{2505576A-F48C-4F7A-881C-DD68AF3C1BCC}" srcId="{E005CCC4-81A4-4127-B885-91E167412963}" destId="{8C726F5D-B471-4556-A11F-3971EE0533BF}" srcOrd="0" destOrd="0" parTransId="{006081CD-E7F9-4AFD-81B1-8F99A8A41176}" sibTransId="{477973FC-847E-4BEA-B560-D76C53B23BFF}"/>
    <dgm:cxn modelId="{F17B6470-8721-4F9C-A256-654C3AC0CF11}" srcId="{51A2AFB5-EBBA-496C-8626-23ED78B0583E}" destId="{053DC8FD-F272-40F3-91F3-D8D0A4B46F31}" srcOrd="2" destOrd="0" parTransId="{BB566E97-050E-43A6-8A31-5F36CB9C3872}" sibTransId="{56746E71-EA87-4CC4-9F3A-98A7B702A6D5}"/>
    <dgm:cxn modelId="{D6DDBB82-FC7D-4F1D-A255-4B8876496E01}" srcId="{51A2AFB5-EBBA-496C-8626-23ED78B0583E}" destId="{67DBA4FD-382A-4C9C-9599-442F3C37ACDB}" srcOrd="3" destOrd="0" parTransId="{E3CB0335-E40A-4382-AECE-595AE15B4EED}" sibTransId="{D14D143C-3A37-4B57-8F82-7FE4EF74AEFA}"/>
    <dgm:cxn modelId="{491F4888-BEE4-480A-B875-8788D588F192}" type="presOf" srcId="{6CC4ACE6-8F48-4799-B5FB-74CA057C7BBC}" destId="{690F36E5-570C-484B-A5B3-A9B44A4D0CCE}" srcOrd="0" destOrd="0" presId="urn:microsoft.com/office/officeart/2005/8/layout/vList5"/>
    <dgm:cxn modelId="{622C9C8E-6CC4-499C-80B5-8A2041EC5517}" type="presOf" srcId="{053DC8FD-F272-40F3-91F3-D8D0A4B46F31}" destId="{A7E9E802-98F9-4657-B222-5D7972D91555}" srcOrd="0" destOrd="0" presId="urn:microsoft.com/office/officeart/2005/8/layout/vList5"/>
    <dgm:cxn modelId="{1984EDD6-2E70-47D4-9458-14EDBF1B9D51}" type="presOf" srcId="{E005CCC4-81A4-4127-B885-91E167412963}" destId="{72B20A4F-B6C3-4D8A-BDF1-AA1D0CEB6FA1}" srcOrd="0" destOrd="0" presId="urn:microsoft.com/office/officeart/2005/8/layout/vList5"/>
    <dgm:cxn modelId="{9A23B2E8-6B2A-42C4-85D1-DEEC14685C17}" srcId="{51A2AFB5-EBBA-496C-8626-23ED78B0583E}" destId="{6CC4ACE6-8F48-4799-B5FB-74CA057C7BBC}" srcOrd="4" destOrd="0" parTransId="{3793ED78-928C-4369-934A-5833CC5B33CA}" sibTransId="{9511B28E-14D6-4EEC-A91E-698A334E5CE9}"/>
    <dgm:cxn modelId="{FCC4D873-CDBF-4C5E-BBB3-F1F4DAA073DE}" type="presParOf" srcId="{C8FB47E2-968E-4398-992D-E0620C9FC104}" destId="{498DE78F-67D8-4F49-9650-AD5F5977DE60}" srcOrd="0" destOrd="0" presId="urn:microsoft.com/office/officeart/2005/8/layout/vList5"/>
    <dgm:cxn modelId="{D170DFCB-976C-4388-AE51-E24394C3D40B}" type="presParOf" srcId="{498DE78F-67D8-4F49-9650-AD5F5977DE60}" destId="{5F579771-13E7-4082-A87E-4D8391344447}" srcOrd="0" destOrd="0" presId="urn:microsoft.com/office/officeart/2005/8/layout/vList5"/>
    <dgm:cxn modelId="{BE90FD20-BC35-43F0-AB67-8A2368214337}" type="presParOf" srcId="{C8FB47E2-968E-4398-992D-E0620C9FC104}" destId="{864ADCC2-87A4-4234-8E83-DC1E2DD346D7}" srcOrd="1" destOrd="0" presId="urn:microsoft.com/office/officeart/2005/8/layout/vList5"/>
    <dgm:cxn modelId="{EAD173B6-2843-4E9E-9F1C-8CBADE35EDBE}" type="presParOf" srcId="{C8FB47E2-968E-4398-992D-E0620C9FC104}" destId="{27B41EDB-9544-44EB-AE95-5BDD0B2FDEAA}" srcOrd="2" destOrd="0" presId="urn:microsoft.com/office/officeart/2005/8/layout/vList5"/>
    <dgm:cxn modelId="{BC6F7F4E-BA17-4035-BBA2-D0DCB5DF1636}" type="presParOf" srcId="{27B41EDB-9544-44EB-AE95-5BDD0B2FDEAA}" destId="{72B20A4F-B6C3-4D8A-BDF1-AA1D0CEB6FA1}" srcOrd="0" destOrd="0" presId="urn:microsoft.com/office/officeart/2005/8/layout/vList5"/>
    <dgm:cxn modelId="{2613A613-14A6-4893-AE9A-FC6330B8716E}" type="presParOf" srcId="{27B41EDB-9544-44EB-AE95-5BDD0B2FDEAA}" destId="{161A2C45-DCDA-466B-9E21-19681359A816}" srcOrd="1" destOrd="0" presId="urn:microsoft.com/office/officeart/2005/8/layout/vList5"/>
    <dgm:cxn modelId="{E9042F95-BBC1-4AA1-93CE-DC32DF43B051}" type="presParOf" srcId="{C8FB47E2-968E-4398-992D-E0620C9FC104}" destId="{5715BA59-AAB9-4EF1-9B11-F56FDDB7222F}" srcOrd="3" destOrd="0" presId="urn:microsoft.com/office/officeart/2005/8/layout/vList5"/>
    <dgm:cxn modelId="{D80DFF13-CE83-4F93-8285-F1C7725B5615}" type="presParOf" srcId="{C8FB47E2-968E-4398-992D-E0620C9FC104}" destId="{0C0A16D6-B0BD-450F-A168-B441734D400F}" srcOrd="4" destOrd="0" presId="urn:microsoft.com/office/officeart/2005/8/layout/vList5"/>
    <dgm:cxn modelId="{300902D9-6B24-42CA-8CA7-7073D4C7545A}" type="presParOf" srcId="{0C0A16D6-B0BD-450F-A168-B441734D400F}" destId="{A7E9E802-98F9-4657-B222-5D7972D91555}" srcOrd="0" destOrd="0" presId="urn:microsoft.com/office/officeart/2005/8/layout/vList5"/>
    <dgm:cxn modelId="{318E41D4-8768-4BFC-98EA-4392F4D00515}" type="presParOf" srcId="{C8FB47E2-968E-4398-992D-E0620C9FC104}" destId="{E8514E87-9D96-4FCC-AA3E-1B8C1DF87CF2}" srcOrd="5" destOrd="0" presId="urn:microsoft.com/office/officeart/2005/8/layout/vList5"/>
    <dgm:cxn modelId="{DB9F0A49-17EC-4707-809B-C309A3E20CA5}" type="presParOf" srcId="{C8FB47E2-968E-4398-992D-E0620C9FC104}" destId="{6F129567-CD1B-49B1-AEAE-4856FBEB6A04}" srcOrd="6" destOrd="0" presId="urn:microsoft.com/office/officeart/2005/8/layout/vList5"/>
    <dgm:cxn modelId="{28A90F81-7AC7-4372-970B-4244AAB4EEBD}" type="presParOf" srcId="{6F129567-CD1B-49B1-AEAE-4856FBEB6A04}" destId="{8D9D00B0-9DE4-485D-B3A2-AEEBE0A83488}" srcOrd="0" destOrd="0" presId="urn:microsoft.com/office/officeart/2005/8/layout/vList5"/>
    <dgm:cxn modelId="{6A0933D1-3915-44FA-AB42-B56D1E8663CF}" type="presParOf" srcId="{C8FB47E2-968E-4398-992D-E0620C9FC104}" destId="{08F95171-A0A1-4C29-8EB1-6077EDE602EC}" srcOrd="7" destOrd="0" presId="urn:microsoft.com/office/officeart/2005/8/layout/vList5"/>
    <dgm:cxn modelId="{2FB7C7E2-ECB7-4FEA-9A46-BE4589B7368B}" type="presParOf" srcId="{C8FB47E2-968E-4398-992D-E0620C9FC104}" destId="{1993D950-A8E6-46F6-85BB-49AF30B0C8FB}" srcOrd="8" destOrd="0" presId="urn:microsoft.com/office/officeart/2005/8/layout/vList5"/>
    <dgm:cxn modelId="{59684BFC-4765-4500-AD3B-4B45E3637C88}" type="presParOf" srcId="{1993D950-A8E6-46F6-85BB-49AF30B0C8FB}" destId="{690F36E5-570C-484B-A5B3-A9B44A4D0CC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B59970-5741-40CE-83BA-15AA84EA664B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FCDBB9-8600-49B2-80BA-735948E8089C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Интензивност на изчисленията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E56F23-A86C-4220-87B7-36C1672C70D8}" type="parTrans" cxnId="{2ECD6FED-9650-4A51-849B-938E31D81A56}">
      <dgm:prSet/>
      <dgm:spPr/>
      <dgm:t>
        <a:bodyPr/>
        <a:lstStyle/>
        <a:p>
          <a:endParaRPr lang="en-US"/>
        </a:p>
      </dgm:t>
    </dgm:pt>
    <dgm:pt modelId="{284724DB-8756-43F0-8B4C-A32BAB8B8DAA}" type="sibTrans" cxnId="{2ECD6FED-9650-4A51-849B-938E31D81A5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C3EFE73-1D48-48FE-85CD-B3E7EF334C4D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Бавно обучение, особено при големи набори от данни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2980E-F3DF-40D1-86D9-DB0D46ADD9BC}" type="parTrans" cxnId="{970AA2FE-A1D8-474F-B547-61EB936F039F}">
      <dgm:prSet/>
      <dgm:spPr/>
      <dgm:t>
        <a:bodyPr/>
        <a:lstStyle/>
        <a:p>
          <a:endParaRPr lang="en-US"/>
        </a:p>
      </dgm:t>
    </dgm:pt>
    <dgm:pt modelId="{BD5A0B49-1283-46C0-B976-F62DD381097D}" type="sibTrans" cxnId="{970AA2FE-A1D8-474F-B547-61EB936F039F}">
      <dgm:prSet/>
      <dgm:spPr/>
      <dgm:t>
        <a:bodyPr/>
        <a:lstStyle/>
        <a:p>
          <a:endParaRPr lang="en-US"/>
        </a:p>
      </dgm:t>
    </dgm:pt>
    <dgm:pt modelId="{9D18A0C5-CDA1-4F32-A0BF-DFBA04F9A5F9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Настройка на хиперпараметри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9784AE-6F5B-4496-8B5F-612DA5D9B052}" type="parTrans" cxnId="{3C1E2391-B68A-4516-8CE6-7915761B1907}">
      <dgm:prSet/>
      <dgm:spPr/>
      <dgm:t>
        <a:bodyPr/>
        <a:lstStyle/>
        <a:p>
          <a:endParaRPr lang="en-US"/>
        </a:p>
      </dgm:t>
    </dgm:pt>
    <dgm:pt modelId="{98089695-247B-4BA3-B732-546CD5553EBE}" type="sibTrans" cxnId="{3C1E2391-B68A-4516-8CE6-7915761B190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72D82DB-BB4F-4934-8365-9092B55DBB69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Параметри като скорост на обучение и дълбочина на дървото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A82871-A4FE-4A85-B70E-E46AF8929007}" type="parTrans" cxnId="{03D5DAB6-F906-45B7-95E8-957BA07231B4}">
      <dgm:prSet/>
      <dgm:spPr/>
      <dgm:t>
        <a:bodyPr/>
        <a:lstStyle/>
        <a:p>
          <a:endParaRPr lang="en-US"/>
        </a:p>
      </dgm:t>
    </dgm:pt>
    <dgm:pt modelId="{2AA57805-2C25-4B32-87AF-EB94B51F8CBD}" type="sibTrans" cxnId="{03D5DAB6-F906-45B7-95E8-957BA07231B4}">
      <dgm:prSet/>
      <dgm:spPr/>
      <dgm:t>
        <a:bodyPr/>
        <a:lstStyle/>
        <a:p>
          <a:endParaRPr lang="en-US"/>
        </a:p>
      </dgm:t>
    </dgm:pt>
    <dgm:pt modelId="{3767DF71-6333-4213-9722-BDC9647A5B28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Пренастройване (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Overfitting)</a:t>
          </a:r>
        </a:p>
      </dgm:t>
    </dgm:pt>
    <dgm:pt modelId="{335A9BAA-C757-440A-B14C-20EF0A0F1AB1}" type="parTrans" cxnId="{8EFF8ED0-29CF-4E4B-9B97-8AAC3FBBFA52}">
      <dgm:prSet/>
      <dgm:spPr/>
      <dgm:t>
        <a:bodyPr/>
        <a:lstStyle/>
        <a:p>
          <a:endParaRPr lang="en-US"/>
        </a:p>
      </dgm:t>
    </dgm:pt>
    <dgm:pt modelId="{A46D2233-CEA2-4CB2-B77B-DCD0B8E22A82}" type="sibTrans" cxnId="{8EFF8ED0-29CF-4E4B-9B97-8AAC3FBBFA5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7F171C3-08A3-4FE1-BD3A-416DEA335C51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апасване към тренировъчните данни без подходяща регуляризация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257636-DA7E-4138-A000-BC32701EC478}" type="parTrans" cxnId="{53E11357-835B-499E-9673-4C38D9521261}">
      <dgm:prSet/>
      <dgm:spPr/>
      <dgm:t>
        <a:bodyPr/>
        <a:lstStyle/>
        <a:p>
          <a:endParaRPr lang="en-US"/>
        </a:p>
      </dgm:t>
    </dgm:pt>
    <dgm:pt modelId="{C46A8F9C-0F55-4D9E-85C6-A98E9F02AA9A}" type="sibTrans" cxnId="{53E11357-835B-499E-9673-4C38D9521261}">
      <dgm:prSet/>
      <dgm:spPr/>
      <dgm:t>
        <a:bodyPr/>
        <a:lstStyle/>
        <a:p>
          <a:endParaRPr lang="en-US"/>
        </a:p>
      </dgm:t>
    </dgm:pt>
    <dgm:pt modelId="{71DD5CE6-6BD9-4E77-BE20-E28DF0C0F034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Използване на памет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87A7FF-FA47-46AB-B9E6-ED3C046684B1}" type="parTrans" cxnId="{ABBE60A4-4F3B-4174-95C2-8663371DE55E}">
      <dgm:prSet/>
      <dgm:spPr/>
      <dgm:t>
        <a:bodyPr/>
        <a:lstStyle/>
        <a:p>
          <a:endParaRPr lang="en-US"/>
        </a:p>
      </dgm:t>
    </dgm:pt>
    <dgm:pt modelId="{17F8A2BA-0878-4E96-8F4E-310D0763FAAF}" type="sibTrans" cxnId="{ABBE60A4-4F3B-4174-95C2-8663371DE55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C4CF4BF-9C51-4076-8731-7CE7EB9EE1D9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При големи обеми данни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F91DE9-3215-4521-A92D-24D3238FB7E1}" type="parTrans" cxnId="{8DC60D6D-96AC-4AC6-83F6-7E4861186817}">
      <dgm:prSet/>
      <dgm:spPr/>
      <dgm:t>
        <a:bodyPr/>
        <a:lstStyle/>
        <a:p>
          <a:endParaRPr lang="en-US"/>
        </a:p>
      </dgm:t>
    </dgm:pt>
    <dgm:pt modelId="{4E3917B2-EF35-48C5-A380-8048EEE3F2AD}" type="sibTrans" cxnId="{8DC60D6D-96AC-4AC6-83F6-7E4861186817}">
      <dgm:prSet/>
      <dgm:spPr/>
      <dgm:t>
        <a:bodyPr/>
        <a:lstStyle/>
        <a:p>
          <a:endParaRPr lang="en-US"/>
        </a:p>
      </dgm:t>
    </dgm:pt>
    <dgm:pt modelId="{AB909B56-4A97-450F-93B7-2526BAB4F902}" type="pres">
      <dgm:prSet presAssocID="{D0B59970-5741-40CE-83BA-15AA84EA664B}" presName="Name0" presStyleCnt="0">
        <dgm:presLayoutVars>
          <dgm:animLvl val="lvl"/>
          <dgm:resizeHandles val="exact"/>
        </dgm:presLayoutVars>
      </dgm:prSet>
      <dgm:spPr/>
    </dgm:pt>
    <dgm:pt modelId="{D96F393A-6B1F-4609-AF33-6B184A95CA4C}" type="pres">
      <dgm:prSet presAssocID="{67FCDBB9-8600-49B2-80BA-735948E8089C}" presName="compositeNode" presStyleCnt="0">
        <dgm:presLayoutVars>
          <dgm:bulletEnabled val="1"/>
        </dgm:presLayoutVars>
      </dgm:prSet>
      <dgm:spPr/>
    </dgm:pt>
    <dgm:pt modelId="{E17D1738-06A9-4220-AA9C-9F409C21D6F1}" type="pres">
      <dgm:prSet presAssocID="{67FCDBB9-8600-49B2-80BA-735948E8089C}" presName="bgRect" presStyleLbl="bgAccFollowNode1" presStyleIdx="0" presStyleCnt="4"/>
      <dgm:spPr/>
    </dgm:pt>
    <dgm:pt modelId="{C08D77E4-6310-4D84-8002-FFE55F9E9D23}" type="pres">
      <dgm:prSet presAssocID="{284724DB-8756-43F0-8B4C-A32BAB8B8DA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D3C63C2-F46A-42DF-8B33-DDBDED7C6053}" type="pres">
      <dgm:prSet presAssocID="{67FCDBB9-8600-49B2-80BA-735948E8089C}" presName="bottomLine" presStyleLbl="alignNode1" presStyleIdx="1" presStyleCnt="8">
        <dgm:presLayoutVars/>
      </dgm:prSet>
      <dgm:spPr/>
    </dgm:pt>
    <dgm:pt modelId="{9EE2C721-FF38-4A2D-9F0A-C82CDC882E1D}" type="pres">
      <dgm:prSet presAssocID="{67FCDBB9-8600-49B2-80BA-735948E8089C}" presName="nodeText" presStyleLbl="bgAccFollowNode1" presStyleIdx="0" presStyleCnt="4">
        <dgm:presLayoutVars>
          <dgm:bulletEnabled val="1"/>
        </dgm:presLayoutVars>
      </dgm:prSet>
      <dgm:spPr/>
    </dgm:pt>
    <dgm:pt modelId="{40A36B7E-1AA6-411D-812B-A633A881A575}" type="pres">
      <dgm:prSet presAssocID="{284724DB-8756-43F0-8B4C-A32BAB8B8DAA}" presName="sibTrans" presStyleCnt="0"/>
      <dgm:spPr/>
    </dgm:pt>
    <dgm:pt modelId="{5ADA179F-FDD3-48EE-ACBC-291B34265ABD}" type="pres">
      <dgm:prSet presAssocID="{9D18A0C5-CDA1-4F32-A0BF-DFBA04F9A5F9}" presName="compositeNode" presStyleCnt="0">
        <dgm:presLayoutVars>
          <dgm:bulletEnabled val="1"/>
        </dgm:presLayoutVars>
      </dgm:prSet>
      <dgm:spPr/>
    </dgm:pt>
    <dgm:pt modelId="{0D48EC10-00BB-4D50-AE95-403826B90854}" type="pres">
      <dgm:prSet presAssocID="{9D18A0C5-CDA1-4F32-A0BF-DFBA04F9A5F9}" presName="bgRect" presStyleLbl="bgAccFollowNode1" presStyleIdx="1" presStyleCnt="4"/>
      <dgm:spPr/>
    </dgm:pt>
    <dgm:pt modelId="{FC8D0290-DCFA-4F6A-A6E5-97EA27F82A1B}" type="pres">
      <dgm:prSet presAssocID="{98089695-247B-4BA3-B732-546CD5553EB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44DCBFB-764A-4A88-886A-031799EB599E}" type="pres">
      <dgm:prSet presAssocID="{9D18A0C5-CDA1-4F32-A0BF-DFBA04F9A5F9}" presName="bottomLine" presStyleLbl="alignNode1" presStyleIdx="3" presStyleCnt="8">
        <dgm:presLayoutVars/>
      </dgm:prSet>
      <dgm:spPr/>
    </dgm:pt>
    <dgm:pt modelId="{0EAA00D4-86D9-4C1A-929A-0045950A4844}" type="pres">
      <dgm:prSet presAssocID="{9D18A0C5-CDA1-4F32-A0BF-DFBA04F9A5F9}" presName="nodeText" presStyleLbl="bgAccFollowNode1" presStyleIdx="1" presStyleCnt="4">
        <dgm:presLayoutVars>
          <dgm:bulletEnabled val="1"/>
        </dgm:presLayoutVars>
      </dgm:prSet>
      <dgm:spPr/>
    </dgm:pt>
    <dgm:pt modelId="{E37A05BC-2F5F-4DFB-8173-69485764836E}" type="pres">
      <dgm:prSet presAssocID="{98089695-247B-4BA3-B732-546CD5553EBE}" presName="sibTrans" presStyleCnt="0"/>
      <dgm:spPr/>
    </dgm:pt>
    <dgm:pt modelId="{E851500E-4448-4EF6-B6C3-4232226736B0}" type="pres">
      <dgm:prSet presAssocID="{3767DF71-6333-4213-9722-BDC9647A5B28}" presName="compositeNode" presStyleCnt="0">
        <dgm:presLayoutVars>
          <dgm:bulletEnabled val="1"/>
        </dgm:presLayoutVars>
      </dgm:prSet>
      <dgm:spPr/>
    </dgm:pt>
    <dgm:pt modelId="{E8146251-5C40-4919-AC07-48BF195BC482}" type="pres">
      <dgm:prSet presAssocID="{3767DF71-6333-4213-9722-BDC9647A5B28}" presName="bgRect" presStyleLbl="bgAccFollowNode1" presStyleIdx="2" presStyleCnt="4"/>
      <dgm:spPr/>
    </dgm:pt>
    <dgm:pt modelId="{4E991387-00FC-47B3-8CB5-3EAE58F06F08}" type="pres">
      <dgm:prSet presAssocID="{A46D2233-CEA2-4CB2-B77B-DCD0B8E22A8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72AAE33-0EA6-44F6-9056-2778D918903D}" type="pres">
      <dgm:prSet presAssocID="{3767DF71-6333-4213-9722-BDC9647A5B28}" presName="bottomLine" presStyleLbl="alignNode1" presStyleIdx="5" presStyleCnt="8">
        <dgm:presLayoutVars/>
      </dgm:prSet>
      <dgm:spPr/>
    </dgm:pt>
    <dgm:pt modelId="{565364D9-6965-42C7-8E9C-9B79F8837C85}" type="pres">
      <dgm:prSet presAssocID="{3767DF71-6333-4213-9722-BDC9647A5B28}" presName="nodeText" presStyleLbl="bgAccFollowNode1" presStyleIdx="2" presStyleCnt="4">
        <dgm:presLayoutVars>
          <dgm:bulletEnabled val="1"/>
        </dgm:presLayoutVars>
      </dgm:prSet>
      <dgm:spPr/>
    </dgm:pt>
    <dgm:pt modelId="{4E419087-0528-4BF9-8FAF-496ADA36EB51}" type="pres">
      <dgm:prSet presAssocID="{A46D2233-CEA2-4CB2-B77B-DCD0B8E22A82}" presName="sibTrans" presStyleCnt="0"/>
      <dgm:spPr/>
    </dgm:pt>
    <dgm:pt modelId="{0AAA19AC-7140-42C5-B6EC-12371308D02C}" type="pres">
      <dgm:prSet presAssocID="{71DD5CE6-6BD9-4E77-BE20-E28DF0C0F034}" presName="compositeNode" presStyleCnt="0">
        <dgm:presLayoutVars>
          <dgm:bulletEnabled val="1"/>
        </dgm:presLayoutVars>
      </dgm:prSet>
      <dgm:spPr/>
    </dgm:pt>
    <dgm:pt modelId="{C4F59635-0ADE-4090-BAD9-1836CDF8A0C6}" type="pres">
      <dgm:prSet presAssocID="{71DD5CE6-6BD9-4E77-BE20-E28DF0C0F034}" presName="bgRect" presStyleLbl="bgAccFollowNode1" presStyleIdx="3" presStyleCnt="4"/>
      <dgm:spPr/>
    </dgm:pt>
    <dgm:pt modelId="{73D8D91C-47B7-41B5-8CE9-FF0F22FA39F3}" type="pres">
      <dgm:prSet presAssocID="{17F8A2BA-0878-4E96-8F4E-310D0763FAA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900F2AC-4066-4027-B702-B5D55D052936}" type="pres">
      <dgm:prSet presAssocID="{71DD5CE6-6BD9-4E77-BE20-E28DF0C0F034}" presName="bottomLine" presStyleLbl="alignNode1" presStyleIdx="7" presStyleCnt="8">
        <dgm:presLayoutVars/>
      </dgm:prSet>
      <dgm:spPr/>
    </dgm:pt>
    <dgm:pt modelId="{F5E055AE-6E3D-426C-A133-D1E20A5B0802}" type="pres">
      <dgm:prSet presAssocID="{71DD5CE6-6BD9-4E77-BE20-E28DF0C0F03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57A6112-395F-44B8-9E97-84A5543311D6}" type="presOf" srcId="{98089695-247B-4BA3-B732-546CD5553EBE}" destId="{FC8D0290-DCFA-4F6A-A6E5-97EA27F82A1B}" srcOrd="0" destOrd="0" presId="urn:microsoft.com/office/officeart/2016/7/layout/BasicLinearProcessNumbered"/>
    <dgm:cxn modelId="{E9C9B814-D33A-423D-AC46-934905243728}" type="presOf" srcId="{A46D2233-CEA2-4CB2-B77B-DCD0B8E22A82}" destId="{4E991387-00FC-47B3-8CB5-3EAE58F06F08}" srcOrd="0" destOrd="0" presId="urn:microsoft.com/office/officeart/2016/7/layout/BasicLinearProcessNumbered"/>
    <dgm:cxn modelId="{9536F22F-166C-4110-914F-8B2AC259890F}" type="presOf" srcId="{9D18A0C5-CDA1-4F32-A0BF-DFBA04F9A5F9}" destId="{0D48EC10-00BB-4D50-AE95-403826B90854}" srcOrd="0" destOrd="0" presId="urn:microsoft.com/office/officeart/2016/7/layout/BasicLinearProcessNumbered"/>
    <dgm:cxn modelId="{D8FE6834-57FD-4BE4-ADE2-99BFE0379679}" type="presOf" srcId="{71DD5CE6-6BD9-4E77-BE20-E28DF0C0F034}" destId="{C4F59635-0ADE-4090-BAD9-1836CDF8A0C6}" srcOrd="0" destOrd="0" presId="urn:microsoft.com/office/officeart/2016/7/layout/BasicLinearProcessNumbered"/>
    <dgm:cxn modelId="{CF225A5B-FFD2-427F-B165-43A85A8831B6}" type="presOf" srcId="{71DD5CE6-6BD9-4E77-BE20-E28DF0C0F034}" destId="{F5E055AE-6E3D-426C-A133-D1E20A5B0802}" srcOrd="1" destOrd="0" presId="urn:microsoft.com/office/officeart/2016/7/layout/BasicLinearProcessNumbered"/>
    <dgm:cxn modelId="{8DC60D6D-96AC-4AC6-83F6-7E4861186817}" srcId="{71DD5CE6-6BD9-4E77-BE20-E28DF0C0F034}" destId="{0C4CF4BF-9C51-4076-8731-7CE7EB9EE1D9}" srcOrd="0" destOrd="0" parTransId="{31F91DE9-3215-4521-A92D-24D3238FB7E1}" sibTransId="{4E3917B2-EF35-48C5-A380-8048EEE3F2AD}"/>
    <dgm:cxn modelId="{03046D51-0429-40AC-8A77-1B36317E98D9}" type="presOf" srcId="{3767DF71-6333-4213-9722-BDC9647A5B28}" destId="{E8146251-5C40-4919-AC07-48BF195BC482}" srcOrd="0" destOrd="0" presId="urn:microsoft.com/office/officeart/2016/7/layout/BasicLinearProcessNumbered"/>
    <dgm:cxn modelId="{53E11357-835B-499E-9673-4C38D9521261}" srcId="{3767DF71-6333-4213-9722-BDC9647A5B28}" destId="{47F171C3-08A3-4FE1-BD3A-416DEA335C51}" srcOrd="0" destOrd="0" parTransId="{3C257636-DA7E-4138-A000-BC32701EC478}" sibTransId="{C46A8F9C-0F55-4D9E-85C6-A98E9F02AA9A}"/>
    <dgm:cxn modelId="{CA83867B-CC89-4C0F-8BE6-3E26133D1DFE}" type="presOf" srcId="{CC3EFE73-1D48-48FE-85CD-B3E7EF334C4D}" destId="{9EE2C721-FF38-4A2D-9F0A-C82CDC882E1D}" srcOrd="0" destOrd="1" presId="urn:microsoft.com/office/officeart/2016/7/layout/BasicLinearProcessNumbered"/>
    <dgm:cxn modelId="{3CE73780-3181-45AC-AF74-19BE82104824}" type="presOf" srcId="{9D18A0C5-CDA1-4F32-A0BF-DFBA04F9A5F9}" destId="{0EAA00D4-86D9-4C1A-929A-0045950A4844}" srcOrd="1" destOrd="0" presId="urn:microsoft.com/office/officeart/2016/7/layout/BasicLinearProcessNumbered"/>
    <dgm:cxn modelId="{6BF78384-B267-45BD-9C6F-487E117AACF7}" type="presOf" srcId="{17F8A2BA-0878-4E96-8F4E-310D0763FAAF}" destId="{73D8D91C-47B7-41B5-8CE9-FF0F22FA39F3}" srcOrd="0" destOrd="0" presId="urn:microsoft.com/office/officeart/2016/7/layout/BasicLinearProcessNumbered"/>
    <dgm:cxn modelId="{8D4D908A-99B8-48F5-9874-A2D711945E6F}" type="presOf" srcId="{67FCDBB9-8600-49B2-80BA-735948E8089C}" destId="{E17D1738-06A9-4220-AA9C-9F409C21D6F1}" srcOrd="0" destOrd="0" presId="urn:microsoft.com/office/officeart/2016/7/layout/BasicLinearProcessNumbered"/>
    <dgm:cxn modelId="{2D407F8B-6D0A-4B84-92E8-5C5F56922F02}" type="presOf" srcId="{0C4CF4BF-9C51-4076-8731-7CE7EB9EE1D9}" destId="{F5E055AE-6E3D-426C-A133-D1E20A5B0802}" srcOrd="0" destOrd="1" presId="urn:microsoft.com/office/officeart/2016/7/layout/BasicLinearProcessNumbered"/>
    <dgm:cxn modelId="{3C1E2391-B68A-4516-8CE6-7915761B1907}" srcId="{D0B59970-5741-40CE-83BA-15AA84EA664B}" destId="{9D18A0C5-CDA1-4F32-A0BF-DFBA04F9A5F9}" srcOrd="1" destOrd="0" parTransId="{639784AE-6F5B-4496-8B5F-612DA5D9B052}" sibTransId="{98089695-247B-4BA3-B732-546CD5553EBE}"/>
    <dgm:cxn modelId="{D870FB9D-7BD3-4390-918B-8DBF3EA9030F}" type="presOf" srcId="{67FCDBB9-8600-49B2-80BA-735948E8089C}" destId="{9EE2C721-FF38-4A2D-9F0A-C82CDC882E1D}" srcOrd="1" destOrd="0" presId="urn:microsoft.com/office/officeart/2016/7/layout/BasicLinearProcessNumbered"/>
    <dgm:cxn modelId="{48ABEDA0-A611-4B1E-A9C6-022853DDF8FA}" type="presOf" srcId="{D0B59970-5741-40CE-83BA-15AA84EA664B}" destId="{AB909B56-4A97-450F-93B7-2526BAB4F902}" srcOrd="0" destOrd="0" presId="urn:microsoft.com/office/officeart/2016/7/layout/BasicLinearProcessNumbered"/>
    <dgm:cxn modelId="{ABBE60A4-4F3B-4174-95C2-8663371DE55E}" srcId="{D0B59970-5741-40CE-83BA-15AA84EA664B}" destId="{71DD5CE6-6BD9-4E77-BE20-E28DF0C0F034}" srcOrd="3" destOrd="0" parTransId="{3D87A7FF-FA47-46AB-B9E6-ED3C046684B1}" sibTransId="{17F8A2BA-0878-4E96-8F4E-310D0763FAAF}"/>
    <dgm:cxn modelId="{F83BC8B5-D70A-47F5-B000-ECFE34CE6F26}" type="presOf" srcId="{3767DF71-6333-4213-9722-BDC9647A5B28}" destId="{565364D9-6965-42C7-8E9C-9B79F8837C85}" srcOrd="1" destOrd="0" presId="urn:microsoft.com/office/officeart/2016/7/layout/BasicLinearProcessNumbered"/>
    <dgm:cxn modelId="{03D5DAB6-F906-45B7-95E8-957BA07231B4}" srcId="{9D18A0C5-CDA1-4F32-A0BF-DFBA04F9A5F9}" destId="{A72D82DB-BB4F-4934-8365-9092B55DBB69}" srcOrd="0" destOrd="0" parTransId="{77A82871-A4FE-4A85-B70E-E46AF8929007}" sibTransId="{2AA57805-2C25-4B32-87AF-EB94B51F8CBD}"/>
    <dgm:cxn modelId="{80FA6AC3-3DE0-4591-B665-F56C62C829FE}" type="presOf" srcId="{284724DB-8756-43F0-8B4C-A32BAB8B8DAA}" destId="{C08D77E4-6310-4D84-8002-FFE55F9E9D23}" srcOrd="0" destOrd="0" presId="urn:microsoft.com/office/officeart/2016/7/layout/BasicLinearProcessNumbered"/>
    <dgm:cxn modelId="{BD539DC5-4965-447F-B073-5F6AA872176C}" type="presOf" srcId="{47F171C3-08A3-4FE1-BD3A-416DEA335C51}" destId="{565364D9-6965-42C7-8E9C-9B79F8837C85}" srcOrd="0" destOrd="1" presId="urn:microsoft.com/office/officeart/2016/7/layout/BasicLinearProcessNumbered"/>
    <dgm:cxn modelId="{D5ED79CF-3B5F-4106-8231-A7D90DB2F6EB}" type="presOf" srcId="{A72D82DB-BB4F-4934-8365-9092B55DBB69}" destId="{0EAA00D4-86D9-4C1A-929A-0045950A4844}" srcOrd="0" destOrd="1" presId="urn:microsoft.com/office/officeart/2016/7/layout/BasicLinearProcessNumbered"/>
    <dgm:cxn modelId="{8EFF8ED0-29CF-4E4B-9B97-8AAC3FBBFA52}" srcId="{D0B59970-5741-40CE-83BA-15AA84EA664B}" destId="{3767DF71-6333-4213-9722-BDC9647A5B28}" srcOrd="2" destOrd="0" parTransId="{335A9BAA-C757-440A-B14C-20EF0A0F1AB1}" sibTransId="{A46D2233-CEA2-4CB2-B77B-DCD0B8E22A82}"/>
    <dgm:cxn modelId="{2ECD6FED-9650-4A51-849B-938E31D81A56}" srcId="{D0B59970-5741-40CE-83BA-15AA84EA664B}" destId="{67FCDBB9-8600-49B2-80BA-735948E8089C}" srcOrd="0" destOrd="0" parTransId="{27E56F23-A86C-4220-87B7-36C1672C70D8}" sibTransId="{284724DB-8756-43F0-8B4C-A32BAB8B8DAA}"/>
    <dgm:cxn modelId="{970AA2FE-A1D8-474F-B547-61EB936F039F}" srcId="{67FCDBB9-8600-49B2-80BA-735948E8089C}" destId="{CC3EFE73-1D48-48FE-85CD-B3E7EF334C4D}" srcOrd="0" destOrd="0" parTransId="{2772980E-F3DF-40D1-86D9-DB0D46ADD9BC}" sibTransId="{BD5A0B49-1283-46C0-B976-F62DD381097D}"/>
    <dgm:cxn modelId="{73827887-AB14-43E6-BB45-DFB80F770170}" type="presParOf" srcId="{AB909B56-4A97-450F-93B7-2526BAB4F902}" destId="{D96F393A-6B1F-4609-AF33-6B184A95CA4C}" srcOrd="0" destOrd="0" presId="urn:microsoft.com/office/officeart/2016/7/layout/BasicLinearProcessNumbered"/>
    <dgm:cxn modelId="{966842EE-B665-42CC-8877-308C8A3F519A}" type="presParOf" srcId="{D96F393A-6B1F-4609-AF33-6B184A95CA4C}" destId="{E17D1738-06A9-4220-AA9C-9F409C21D6F1}" srcOrd="0" destOrd="0" presId="urn:microsoft.com/office/officeart/2016/7/layout/BasicLinearProcessNumbered"/>
    <dgm:cxn modelId="{727BD5EC-8D1E-46FC-9A6F-FBE2D461F21A}" type="presParOf" srcId="{D96F393A-6B1F-4609-AF33-6B184A95CA4C}" destId="{C08D77E4-6310-4D84-8002-FFE55F9E9D23}" srcOrd="1" destOrd="0" presId="urn:microsoft.com/office/officeart/2016/7/layout/BasicLinearProcessNumbered"/>
    <dgm:cxn modelId="{57512803-0EA0-435B-ACEF-AE5234424EF9}" type="presParOf" srcId="{D96F393A-6B1F-4609-AF33-6B184A95CA4C}" destId="{8D3C63C2-F46A-42DF-8B33-DDBDED7C6053}" srcOrd="2" destOrd="0" presId="urn:microsoft.com/office/officeart/2016/7/layout/BasicLinearProcessNumbered"/>
    <dgm:cxn modelId="{2A12195E-4ADE-4613-B505-D50D0F78008B}" type="presParOf" srcId="{D96F393A-6B1F-4609-AF33-6B184A95CA4C}" destId="{9EE2C721-FF38-4A2D-9F0A-C82CDC882E1D}" srcOrd="3" destOrd="0" presId="urn:microsoft.com/office/officeart/2016/7/layout/BasicLinearProcessNumbered"/>
    <dgm:cxn modelId="{3BD46796-5F69-42B1-86A0-DE1E9D570887}" type="presParOf" srcId="{AB909B56-4A97-450F-93B7-2526BAB4F902}" destId="{40A36B7E-1AA6-411D-812B-A633A881A575}" srcOrd="1" destOrd="0" presId="urn:microsoft.com/office/officeart/2016/7/layout/BasicLinearProcessNumbered"/>
    <dgm:cxn modelId="{550F1006-3DF4-483F-BB05-44FB51641F12}" type="presParOf" srcId="{AB909B56-4A97-450F-93B7-2526BAB4F902}" destId="{5ADA179F-FDD3-48EE-ACBC-291B34265ABD}" srcOrd="2" destOrd="0" presId="urn:microsoft.com/office/officeart/2016/7/layout/BasicLinearProcessNumbered"/>
    <dgm:cxn modelId="{1AE73BEC-A837-411F-B6D8-4FFC5F29FD0C}" type="presParOf" srcId="{5ADA179F-FDD3-48EE-ACBC-291B34265ABD}" destId="{0D48EC10-00BB-4D50-AE95-403826B90854}" srcOrd="0" destOrd="0" presId="urn:microsoft.com/office/officeart/2016/7/layout/BasicLinearProcessNumbered"/>
    <dgm:cxn modelId="{14D667B6-02AA-4EF4-B8DB-049FA8E3458F}" type="presParOf" srcId="{5ADA179F-FDD3-48EE-ACBC-291B34265ABD}" destId="{FC8D0290-DCFA-4F6A-A6E5-97EA27F82A1B}" srcOrd="1" destOrd="0" presId="urn:microsoft.com/office/officeart/2016/7/layout/BasicLinearProcessNumbered"/>
    <dgm:cxn modelId="{124FF64B-2322-4432-BD1F-37EE51866575}" type="presParOf" srcId="{5ADA179F-FDD3-48EE-ACBC-291B34265ABD}" destId="{B44DCBFB-764A-4A88-886A-031799EB599E}" srcOrd="2" destOrd="0" presId="urn:microsoft.com/office/officeart/2016/7/layout/BasicLinearProcessNumbered"/>
    <dgm:cxn modelId="{1C05A44A-99E5-4586-8C14-5DDA059FA58B}" type="presParOf" srcId="{5ADA179F-FDD3-48EE-ACBC-291B34265ABD}" destId="{0EAA00D4-86D9-4C1A-929A-0045950A4844}" srcOrd="3" destOrd="0" presId="urn:microsoft.com/office/officeart/2016/7/layout/BasicLinearProcessNumbered"/>
    <dgm:cxn modelId="{4872F2C8-5C9F-4128-840B-1787B2B85724}" type="presParOf" srcId="{AB909B56-4A97-450F-93B7-2526BAB4F902}" destId="{E37A05BC-2F5F-4DFB-8173-69485764836E}" srcOrd="3" destOrd="0" presId="urn:microsoft.com/office/officeart/2016/7/layout/BasicLinearProcessNumbered"/>
    <dgm:cxn modelId="{84CAE33F-ECE2-4643-A1AC-155C826C9456}" type="presParOf" srcId="{AB909B56-4A97-450F-93B7-2526BAB4F902}" destId="{E851500E-4448-4EF6-B6C3-4232226736B0}" srcOrd="4" destOrd="0" presId="urn:microsoft.com/office/officeart/2016/7/layout/BasicLinearProcessNumbered"/>
    <dgm:cxn modelId="{4A38A46E-860A-4AD3-A292-C9BCF6DB166D}" type="presParOf" srcId="{E851500E-4448-4EF6-B6C3-4232226736B0}" destId="{E8146251-5C40-4919-AC07-48BF195BC482}" srcOrd="0" destOrd="0" presId="urn:microsoft.com/office/officeart/2016/7/layout/BasicLinearProcessNumbered"/>
    <dgm:cxn modelId="{F0F8470A-E94E-4DCD-B3AC-4F99C113BBA2}" type="presParOf" srcId="{E851500E-4448-4EF6-B6C3-4232226736B0}" destId="{4E991387-00FC-47B3-8CB5-3EAE58F06F08}" srcOrd="1" destOrd="0" presId="urn:microsoft.com/office/officeart/2016/7/layout/BasicLinearProcessNumbered"/>
    <dgm:cxn modelId="{657F7B77-AA52-4A5B-8B61-77DA89AAF27F}" type="presParOf" srcId="{E851500E-4448-4EF6-B6C3-4232226736B0}" destId="{E72AAE33-0EA6-44F6-9056-2778D918903D}" srcOrd="2" destOrd="0" presId="urn:microsoft.com/office/officeart/2016/7/layout/BasicLinearProcessNumbered"/>
    <dgm:cxn modelId="{E5FC8763-6436-495F-AC8A-8F4A3CBF4420}" type="presParOf" srcId="{E851500E-4448-4EF6-B6C3-4232226736B0}" destId="{565364D9-6965-42C7-8E9C-9B79F8837C85}" srcOrd="3" destOrd="0" presId="urn:microsoft.com/office/officeart/2016/7/layout/BasicLinearProcessNumbered"/>
    <dgm:cxn modelId="{79F5A63C-5C0A-4FCC-B91A-321C32728BAE}" type="presParOf" srcId="{AB909B56-4A97-450F-93B7-2526BAB4F902}" destId="{4E419087-0528-4BF9-8FAF-496ADA36EB51}" srcOrd="5" destOrd="0" presId="urn:microsoft.com/office/officeart/2016/7/layout/BasicLinearProcessNumbered"/>
    <dgm:cxn modelId="{44EA54FB-B585-4984-BAF0-68D55A3B38FA}" type="presParOf" srcId="{AB909B56-4A97-450F-93B7-2526BAB4F902}" destId="{0AAA19AC-7140-42C5-B6EC-12371308D02C}" srcOrd="6" destOrd="0" presId="urn:microsoft.com/office/officeart/2016/7/layout/BasicLinearProcessNumbered"/>
    <dgm:cxn modelId="{EF41C758-FAEE-47FF-9AAA-254B0E407C79}" type="presParOf" srcId="{0AAA19AC-7140-42C5-B6EC-12371308D02C}" destId="{C4F59635-0ADE-4090-BAD9-1836CDF8A0C6}" srcOrd="0" destOrd="0" presId="urn:microsoft.com/office/officeart/2016/7/layout/BasicLinearProcessNumbered"/>
    <dgm:cxn modelId="{A4BF05B3-C2B9-4D96-BE1A-4E50CBEC6607}" type="presParOf" srcId="{0AAA19AC-7140-42C5-B6EC-12371308D02C}" destId="{73D8D91C-47B7-41B5-8CE9-FF0F22FA39F3}" srcOrd="1" destOrd="0" presId="urn:microsoft.com/office/officeart/2016/7/layout/BasicLinearProcessNumbered"/>
    <dgm:cxn modelId="{4B3E0281-0F75-4CAA-ACEF-A38BEB649583}" type="presParOf" srcId="{0AAA19AC-7140-42C5-B6EC-12371308D02C}" destId="{F900F2AC-4066-4027-B702-B5D55D052936}" srcOrd="2" destOrd="0" presId="urn:microsoft.com/office/officeart/2016/7/layout/BasicLinearProcessNumbered"/>
    <dgm:cxn modelId="{FBB7A0C7-063A-40D8-901D-AEC75B9675D3}" type="presParOf" srcId="{0AAA19AC-7140-42C5-B6EC-12371308D02C}" destId="{F5E055AE-6E3D-426C-A133-D1E20A5B080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B6358-50E0-4941-BA61-999B32D25D14}">
      <dsp:nvSpPr>
        <dsp:cNvPr id="0" name=""/>
        <dsp:cNvSpPr/>
      </dsp:nvSpPr>
      <dsp:spPr>
        <a:xfrm>
          <a:off x="2214302" y="605936"/>
          <a:ext cx="4678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2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5753" y="649164"/>
        <a:ext cx="24921" cy="4984"/>
      </dsp:txXfrm>
    </dsp:sp>
    <dsp:sp modelId="{9EC89D18-8097-43AC-956D-4BE75B281089}">
      <dsp:nvSpPr>
        <dsp:cNvPr id="0" name=""/>
        <dsp:cNvSpPr/>
      </dsp:nvSpPr>
      <dsp:spPr>
        <a:xfrm>
          <a:off x="49040" y="1538"/>
          <a:ext cx="2167061" cy="1300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188" tIns="111463" rIns="106188" bIns="11146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Базови термини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40" y="1538"/>
        <a:ext cx="2167061" cy="1300236"/>
      </dsp:txXfrm>
    </dsp:sp>
    <dsp:sp modelId="{3A409281-3F35-454B-8E4D-6587778B6C17}">
      <dsp:nvSpPr>
        <dsp:cNvPr id="0" name=""/>
        <dsp:cNvSpPr/>
      </dsp:nvSpPr>
      <dsp:spPr>
        <a:xfrm>
          <a:off x="4879787" y="605936"/>
          <a:ext cx="4678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24" y="45720"/>
              </a:lnTo>
            </a:path>
          </a:pathLst>
        </a:custGeom>
        <a:noFill/>
        <a:ln w="6350" cap="flat" cmpd="sng" algn="ctr">
          <a:solidFill>
            <a:schemeClr val="accent2">
              <a:hueOff val="-2070378"/>
              <a:satOff val="9172"/>
              <a:lumOff val="-3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1239" y="649164"/>
        <a:ext cx="24921" cy="4984"/>
      </dsp:txXfrm>
    </dsp:sp>
    <dsp:sp modelId="{A86E24E6-D804-4773-A8BC-8126EF6D1086}">
      <dsp:nvSpPr>
        <dsp:cNvPr id="0" name=""/>
        <dsp:cNvSpPr/>
      </dsp:nvSpPr>
      <dsp:spPr>
        <a:xfrm>
          <a:off x="2714526" y="1538"/>
          <a:ext cx="2167061" cy="1300236"/>
        </a:xfrm>
        <a:prstGeom prst="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188" tIns="111463" rIns="106188" bIns="11146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Основи на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</a:t>
          </a:r>
        </a:p>
      </dsp:txBody>
      <dsp:txXfrm>
        <a:off x="2714526" y="1538"/>
        <a:ext cx="2167061" cy="1300236"/>
      </dsp:txXfrm>
    </dsp:sp>
    <dsp:sp modelId="{B8222BE4-EEDE-42D9-AF82-A20AE9B580B6}">
      <dsp:nvSpPr>
        <dsp:cNvPr id="0" name=""/>
        <dsp:cNvSpPr/>
      </dsp:nvSpPr>
      <dsp:spPr>
        <a:xfrm>
          <a:off x="7545273" y="605936"/>
          <a:ext cx="4678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24" y="45720"/>
              </a:lnTo>
            </a:path>
          </a:pathLst>
        </a:custGeom>
        <a:noFill/>
        <a:ln w="6350" cap="flat" cmpd="sng" algn="ctr">
          <a:solidFill>
            <a:schemeClr val="accent2">
              <a:hueOff val="-4140755"/>
              <a:satOff val="18344"/>
              <a:lumOff val="-67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66725" y="649164"/>
        <a:ext cx="24921" cy="4984"/>
      </dsp:txXfrm>
    </dsp:sp>
    <dsp:sp modelId="{A3BF3AD9-C939-4853-99F3-6BEBC2610AB1}">
      <dsp:nvSpPr>
        <dsp:cNvPr id="0" name=""/>
        <dsp:cNvSpPr/>
      </dsp:nvSpPr>
      <dsp:spPr>
        <a:xfrm>
          <a:off x="5380012" y="1538"/>
          <a:ext cx="2167061" cy="1300236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188" tIns="111463" rIns="106188" bIns="11146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Сравнение с други алгоритми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80012" y="1538"/>
        <a:ext cx="2167061" cy="1300236"/>
      </dsp:txXfrm>
    </dsp:sp>
    <dsp:sp modelId="{C8FC0794-133A-4EA8-B62E-E20388D5F6D2}">
      <dsp:nvSpPr>
        <dsp:cNvPr id="0" name=""/>
        <dsp:cNvSpPr/>
      </dsp:nvSpPr>
      <dsp:spPr>
        <a:xfrm>
          <a:off x="1132571" y="1299975"/>
          <a:ext cx="7996457" cy="467824"/>
        </a:xfrm>
        <a:custGeom>
          <a:avLst/>
          <a:gdLst/>
          <a:ahLst/>
          <a:cxnLst/>
          <a:rect l="0" t="0" r="0" b="0"/>
          <a:pathLst>
            <a:path>
              <a:moveTo>
                <a:pt x="7996457" y="0"/>
              </a:moveTo>
              <a:lnTo>
                <a:pt x="7996457" y="251012"/>
              </a:lnTo>
              <a:lnTo>
                <a:pt x="0" y="251012"/>
              </a:lnTo>
              <a:lnTo>
                <a:pt x="0" y="467824"/>
              </a:lnTo>
            </a:path>
          </a:pathLst>
        </a:custGeom>
        <a:noFill/>
        <a:ln w="6350" cap="flat" cmpd="sng" algn="ctr">
          <a:solidFill>
            <a:schemeClr val="accent2">
              <a:hueOff val="-6211133"/>
              <a:satOff val="27515"/>
              <a:lumOff val="-101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0500" y="1531395"/>
        <a:ext cx="400598" cy="4984"/>
      </dsp:txXfrm>
    </dsp:sp>
    <dsp:sp modelId="{03FDDFDC-4129-47AA-AF35-B0E2215334EB}">
      <dsp:nvSpPr>
        <dsp:cNvPr id="0" name=""/>
        <dsp:cNvSpPr/>
      </dsp:nvSpPr>
      <dsp:spPr>
        <a:xfrm>
          <a:off x="8045497" y="1538"/>
          <a:ext cx="2167061" cy="1300236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188" tIns="111463" rIns="106188" bIns="11146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Преимущества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45497" y="1538"/>
        <a:ext cx="2167061" cy="1300236"/>
      </dsp:txXfrm>
    </dsp:sp>
    <dsp:sp modelId="{98247BC3-4E79-46E8-9A57-929E4984E131}">
      <dsp:nvSpPr>
        <dsp:cNvPr id="0" name=""/>
        <dsp:cNvSpPr/>
      </dsp:nvSpPr>
      <dsp:spPr>
        <a:xfrm>
          <a:off x="2214302" y="2404598"/>
          <a:ext cx="4678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24" y="45720"/>
              </a:lnTo>
            </a:path>
          </a:pathLst>
        </a:custGeom>
        <a:noFill/>
        <a:ln w="6350" cap="flat" cmpd="sng" algn="ctr">
          <a:solidFill>
            <a:schemeClr val="accent2">
              <a:hueOff val="-8281511"/>
              <a:satOff val="36687"/>
              <a:lumOff val="-1349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5753" y="2447825"/>
        <a:ext cx="24921" cy="4984"/>
      </dsp:txXfrm>
    </dsp:sp>
    <dsp:sp modelId="{A28C8B09-B165-4A93-9ED3-E49DBFFFA1D8}">
      <dsp:nvSpPr>
        <dsp:cNvPr id="0" name=""/>
        <dsp:cNvSpPr/>
      </dsp:nvSpPr>
      <dsp:spPr>
        <a:xfrm>
          <a:off x="49040" y="1800199"/>
          <a:ext cx="2167061" cy="1300236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188" tIns="111463" rIns="106188" bIns="11146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Ограничения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40" y="1800199"/>
        <a:ext cx="2167061" cy="1300236"/>
      </dsp:txXfrm>
    </dsp:sp>
    <dsp:sp modelId="{F0EF9E10-56B5-4978-8E1C-803B80BCD128}">
      <dsp:nvSpPr>
        <dsp:cNvPr id="0" name=""/>
        <dsp:cNvSpPr/>
      </dsp:nvSpPr>
      <dsp:spPr>
        <a:xfrm>
          <a:off x="4879787" y="2404598"/>
          <a:ext cx="4678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24" y="45720"/>
              </a:lnTo>
            </a:path>
          </a:pathLst>
        </a:custGeom>
        <a:noFill/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1239" y="2447825"/>
        <a:ext cx="24921" cy="4984"/>
      </dsp:txXfrm>
    </dsp:sp>
    <dsp:sp modelId="{A7ECF793-D9DA-4331-8B39-9715FCF84279}">
      <dsp:nvSpPr>
        <dsp:cNvPr id="0" name=""/>
        <dsp:cNvSpPr/>
      </dsp:nvSpPr>
      <dsp:spPr>
        <a:xfrm>
          <a:off x="2714526" y="1800199"/>
          <a:ext cx="2167061" cy="1300236"/>
        </a:xfrm>
        <a:prstGeom prst="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188" tIns="111463" rIns="106188" bIns="11146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Популярни варианти на имплементация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4526" y="1800199"/>
        <a:ext cx="2167061" cy="1300236"/>
      </dsp:txXfrm>
    </dsp:sp>
    <dsp:sp modelId="{36C0E0A5-6915-444F-A226-64562FAA0DFF}">
      <dsp:nvSpPr>
        <dsp:cNvPr id="0" name=""/>
        <dsp:cNvSpPr/>
      </dsp:nvSpPr>
      <dsp:spPr>
        <a:xfrm>
          <a:off x="5380012" y="1800199"/>
          <a:ext cx="2167061" cy="1300236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188" tIns="111463" rIns="106188" bIns="11146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Реални приложения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80012" y="1800199"/>
        <a:ext cx="2167061" cy="1300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79771-13E7-4082-A87E-4D8391344447}">
      <dsp:nvSpPr>
        <dsp:cNvPr id="0" name=""/>
        <dsp:cNvSpPr/>
      </dsp:nvSpPr>
      <dsp:spPr>
        <a:xfrm>
          <a:off x="0" y="2318"/>
          <a:ext cx="2214562" cy="10138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Висока предсказателна мощност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94" y="51812"/>
        <a:ext cx="2115574" cy="914898"/>
      </dsp:txXfrm>
    </dsp:sp>
    <dsp:sp modelId="{161A2C45-DCDA-466B-9E21-19681359A816}">
      <dsp:nvSpPr>
        <dsp:cNvPr id="0" name=""/>
        <dsp:cNvSpPr/>
      </dsp:nvSpPr>
      <dsp:spPr>
        <a:xfrm rot="5400000">
          <a:off x="3777508" y="-394656"/>
          <a:ext cx="811109" cy="393700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Различни функции на загуба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14563" y="1207884"/>
        <a:ext cx="3897405" cy="731919"/>
      </dsp:txXfrm>
    </dsp:sp>
    <dsp:sp modelId="{72B20A4F-B6C3-4D8A-BDF1-AA1D0CEB6FA1}">
      <dsp:nvSpPr>
        <dsp:cNvPr id="0" name=""/>
        <dsp:cNvSpPr/>
      </dsp:nvSpPr>
      <dsp:spPr>
        <a:xfrm>
          <a:off x="0" y="1066900"/>
          <a:ext cx="2214562" cy="10138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Гъвкавост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94" y="1116394"/>
        <a:ext cx="2115574" cy="914898"/>
      </dsp:txXfrm>
    </dsp:sp>
    <dsp:sp modelId="{A7E9E802-98F9-4657-B222-5D7972D91555}">
      <dsp:nvSpPr>
        <dsp:cNvPr id="0" name=""/>
        <dsp:cNvSpPr/>
      </dsp:nvSpPr>
      <dsp:spPr>
        <a:xfrm>
          <a:off x="0" y="2131481"/>
          <a:ext cx="2214562" cy="10138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Важност на характеристиките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94" y="2180975"/>
        <a:ext cx="2115574" cy="914898"/>
      </dsp:txXfrm>
    </dsp:sp>
    <dsp:sp modelId="{8D9D00B0-9DE4-485D-B3A2-AEEBE0A83488}">
      <dsp:nvSpPr>
        <dsp:cNvPr id="0" name=""/>
        <dsp:cNvSpPr/>
      </dsp:nvSpPr>
      <dsp:spPr>
        <a:xfrm>
          <a:off x="0" y="3196062"/>
          <a:ext cx="2214562" cy="10138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нелинейни зависимости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94" y="3245556"/>
        <a:ext cx="2115574" cy="914898"/>
      </dsp:txXfrm>
    </dsp:sp>
    <dsp:sp modelId="{690F36E5-570C-484B-A5B3-A9B44A4D0CCE}">
      <dsp:nvSpPr>
        <dsp:cNvPr id="0" name=""/>
        <dsp:cNvSpPr/>
      </dsp:nvSpPr>
      <dsp:spPr>
        <a:xfrm>
          <a:off x="0" y="4260644"/>
          <a:ext cx="2214562" cy="10138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Устойчивост на отклонения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94" y="4310138"/>
        <a:ext cx="2115574" cy="914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D1738-06A9-4220-AA9C-9F409C21D6F1}">
      <dsp:nvSpPr>
        <dsp:cNvPr id="0" name=""/>
        <dsp:cNvSpPr/>
      </dsp:nvSpPr>
      <dsp:spPr>
        <a:xfrm>
          <a:off x="3006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Интензивност на изчисленията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Бавно обучение, особено при големи набори от данни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6" y="1178750"/>
        <a:ext cx="2385020" cy="1861185"/>
      </dsp:txXfrm>
    </dsp:sp>
    <dsp:sp modelId="{C08D77E4-6310-4D84-8002-FFE55F9E9D23}">
      <dsp:nvSpPr>
        <dsp:cNvPr id="0" name=""/>
        <dsp:cNvSpPr/>
      </dsp:nvSpPr>
      <dsp:spPr>
        <a:xfrm>
          <a:off x="730220" y="310197"/>
          <a:ext cx="930592" cy="9305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6502" y="446479"/>
        <a:ext cx="658028" cy="658028"/>
      </dsp:txXfrm>
    </dsp:sp>
    <dsp:sp modelId="{8D3C63C2-F46A-42DF-8B33-DDBDED7C6053}">
      <dsp:nvSpPr>
        <dsp:cNvPr id="0" name=""/>
        <dsp:cNvSpPr/>
      </dsp:nvSpPr>
      <dsp:spPr>
        <a:xfrm>
          <a:off x="3006" y="3101903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48EC10-00BB-4D50-AE95-403826B90854}">
      <dsp:nvSpPr>
        <dsp:cNvPr id="0" name=""/>
        <dsp:cNvSpPr/>
      </dsp:nvSpPr>
      <dsp:spPr>
        <a:xfrm>
          <a:off x="2626528" y="0"/>
          <a:ext cx="2385020" cy="31019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Настройка на хиперпараметри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Параметри като скорост на обучение и дълбочина на дървото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6528" y="1178750"/>
        <a:ext cx="2385020" cy="1861185"/>
      </dsp:txXfrm>
    </dsp:sp>
    <dsp:sp modelId="{FC8D0290-DCFA-4F6A-A6E5-97EA27F82A1B}">
      <dsp:nvSpPr>
        <dsp:cNvPr id="0" name=""/>
        <dsp:cNvSpPr/>
      </dsp:nvSpPr>
      <dsp:spPr>
        <a:xfrm>
          <a:off x="3353742" y="310197"/>
          <a:ext cx="930592" cy="9305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90024" y="446479"/>
        <a:ext cx="658028" cy="658028"/>
      </dsp:txXfrm>
    </dsp:sp>
    <dsp:sp modelId="{B44DCBFB-764A-4A88-886A-031799EB599E}">
      <dsp:nvSpPr>
        <dsp:cNvPr id="0" name=""/>
        <dsp:cNvSpPr/>
      </dsp:nvSpPr>
      <dsp:spPr>
        <a:xfrm>
          <a:off x="2626528" y="3101903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146251-5C40-4919-AC07-48BF195BC482}">
      <dsp:nvSpPr>
        <dsp:cNvPr id="0" name=""/>
        <dsp:cNvSpPr/>
      </dsp:nvSpPr>
      <dsp:spPr>
        <a:xfrm>
          <a:off x="5250051" y="0"/>
          <a:ext cx="2385020" cy="31019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Пренастройване (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Overfitting)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апасване към тренировъчните данни без подходяща регуляризация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0051" y="1178750"/>
        <a:ext cx="2385020" cy="1861185"/>
      </dsp:txXfrm>
    </dsp:sp>
    <dsp:sp modelId="{4E991387-00FC-47B3-8CB5-3EAE58F06F08}">
      <dsp:nvSpPr>
        <dsp:cNvPr id="0" name=""/>
        <dsp:cNvSpPr/>
      </dsp:nvSpPr>
      <dsp:spPr>
        <a:xfrm>
          <a:off x="5977264" y="310197"/>
          <a:ext cx="930592" cy="9305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3546" y="446479"/>
        <a:ext cx="658028" cy="658028"/>
      </dsp:txXfrm>
    </dsp:sp>
    <dsp:sp modelId="{E72AAE33-0EA6-44F6-9056-2778D918903D}">
      <dsp:nvSpPr>
        <dsp:cNvPr id="0" name=""/>
        <dsp:cNvSpPr/>
      </dsp:nvSpPr>
      <dsp:spPr>
        <a:xfrm>
          <a:off x="5250051" y="3101903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F59635-0ADE-4090-BAD9-1836CDF8A0C6}">
      <dsp:nvSpPr>
        <dsp:cNvPr id="0" name=""/>
        <dsp:cNvSpPr/>
      </dsp:nvSpPr>
      <dsp:spPr>
        <a:xfrm>
          <a:off x="7873573" y="0"/>
          <a:ext cx="2385020" cy="31019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Използване на памет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 големи обеми данни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73573" y="1178750"/>
        <a:ext cx="2385020" cy="1861185"/>
      </dsp:txXfrm>
    </dsp:sp>
    <dsp:sp modelId="{73D8D91C-47B7-41B5-8CE9-FF0F22FA39F3}">
      <dsp:nvSpPr>
        <dsp:cNvPr id="0" name=""/>
        <dsp:cNvSpPr/>
      </dsp:nvSpPr>
      <dsp:spPr>
        <a:xfrm>
          <a:off x="8600787" y="310197"/>
          <a:ext cx="930592" cy="9305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7069" y="446479"/>
        <a:ext cx="658028" cy="658028"/>
      </dsp:txXfrm>
    </dsp:sp>
    <dsp:sp modelId="{F900F2AC-4066-4027-B702-B5D55D052936}">
      <dsp:nvSpPr>
        <dsp:cNvPr id="0" name=""/>
        <dsp:cNvSpPr/>
      </dsp:nvSpPr>
      <dsp:spPr>
        <a:xfrm>
          <a:off x="7873573" y="3101903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427-2115-CD62-BD19-558CCD1E8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811E1-2E3A-25BD-04D0-1D5BD1771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Явор Чамов №21621577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1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DF61-9E7E-25F8-BCA9-18CF0114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Тълкуване на алгоритъмА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D439-F28C-285B-C270-133828F2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Всеки слаб обучаем ℎ𝑚(𝑥) коригира грешките, направени от текущия модел 𝐹𝑚(𝑥)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етода на най-малките квадрати за регресия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Минимизира сумата от квадратите на остатъците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Остатъците (𝑦𝑖 − 𝐹𝑚(𝑥𝑖)) показват грешките на текущия модел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ℎ𝑚(𝑥) се обучава да приближава остатъците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Всеки нов модел 𝐹𝑚+1(𝑥) се актуализира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 ℎ𝑚(𝑥), мащабиран със скорост на обучение 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D5757-70DF-4A72-B8BA-D5E5ACAA8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93A49-7FC9-4173-84F4-14FF700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red dots and blue line&#10;&#10;Description automatically generated">
            <a:extLst>
              <a:ext uri="{FF2B5EF4-FFF2-40B4-BE49-F238E27FC236}">
                <a16:creationId xmlns:a16="http://schemas.microsoft.com/office/drawing/2014/main" id="{A523E7C3-290D-93AE-2292-14737803D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496438"/>
            <a:ext cx="3328416" cy="387306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8F626-62AD-856F-8D05-2DD06304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4" y="6029808"/>
            <a:ext cx="5225279" cy="71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0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E18FC-016F-B9FE-A8C0-F1E6C8B7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779" y="971051"/>
            <a:ext cx="6256021" cy="491097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C4AF2-B49A-A3C1-23BE-09C8B470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000" b="1" dirty="0">
                <a:solidFill>
                  <a:srgbClr val="FFFFFF"/>
                </a:solidFill>
              </a:rPr>
              <a:t>ПСЕВДОКОД</a:t>
            </a:r>
          </a:p>
        </p:txBody>
      </p:sp>
    </p:spTree>
    <p:extLst>
      <p:ext uri="{BB962C8B-B14F-4D97-AF65-F5344CB8AC3E}">
        <p14:creationId xmlns:p14="http://schemas.microsoft.com/office/powerpoint/2010/main" val="338479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E73F-2B0B-3C4A-DABB-08F04C78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395" y="964692"/>
            <a:ext cx="3253219" cy="1188720"/>
          </a:xfrm>
        </p:spPr>
        <p:txBody>
          <a:bodyPr>
            <a:normAutofit/>
          </a:bodyPr>
          <a:lstStyle/>
          <a:p>
            <a:r>
              <a:rPr lang="bg-BG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</a:t>
            </a:r>
          </a:p>
        </p:txBody>
      </p:sp>
      <p:sp>
        <p:nvSpPr>
          <p:cNvPr id="4100" name="Rectangle 4099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1" name="Rectangle 4100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radient Boosting regularization — scikit-learn 1.5.2 documentation">
            <a:extLst>
              <a:ext uri="{FF2B5EF4-FFF2-40B4-BE49-F238E27FC236}">
                <a16:creationId xmlns:a16="http://schemas.microsoft.com/office/drawing/2014/main" id="{D62C68D9-CCA5-EE3C-163C-EC3A101E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583" y="1293275"/>
            <a:ext cx="5705856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1557-905E-602F-D549-CAAA730A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Предотвратяване на пренастройване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bg-BG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Подобряване на генерализацията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bg-BG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 на обучение (свиване)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По-малка скорост на обучение → повече итерации → по-добра генерализация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bg-BG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Дървовидно регулиране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bg-BG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Ограничава сложността на дърветата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Подсемплиране (усилване на стохастичен градиент)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 подгрупи от данни при обучение</a:t>
            </a:r>
            <a:endParaRPr lang="bg-BG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3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D2D4B-217B-5DCF-0747-8D7144C2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3"/>
            <a:ext cx="3401568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 предимства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F27DEA-45FE-6DE0-E748-6A1AD7C30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74149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87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4FD5-7792-0DAC-4AD7-C4D34AEA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Предизвикателства и ограничения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C94A96-AF4D-83CE-C6C3-B9CC248F9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0976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50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9810-D1DC-C67D-CC7B-0B2D6418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Популярни варианти</a:t>
            </a:r>
            <a:endParaRPr lang="bg-B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2802F820-7889-4EA4-B45A-A7B9B601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D97A9C51-7F1D-427B-B327-B1C86027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4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XGBoost. eXtreme Gradient Boosting (XGBoost) | by Pedro Meira | Time to  Work | Medium">
            <a:extLst>
              <a:ext uri="{FF2B5EF4-FFF2-40B4-BE49-F238E27FC236}">
                <a16:creationId xmlns:a16="http://schemas.microsoft.com/office/drawing/2014/main" id="{CC7AF6BC-575F-3858-854E-477481E1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3944" y="2189570"/>
            <a:ext cx="4782312" cy="24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2C6A-C7D9-B94A-3661-81731518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Boosting)</a:t>
            </a:r>
            <a:endParaRPr 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bg-B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 ефективност и мащабируемост</a:t>
            </a:r>
          </a:p>
          <a:p>
            <a:pPr lvl="1"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 многонишкова обработка за бързо обучение</a:t>
            </a:r>
            <a:endParaRPr 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Включва L1 (Lasso) и L2 (Ridge) регуляризация за предотвратяване на пренастройване</a:t>
            </a:r>
            <a:endParaRPr 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за важност на характеристиките</a:t>
            </a:r>
            <a:endParaRPr 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Фокусиран върху скоростта чрез хистограмен подход</a:t>
            </a:r>
            <a:endParaRPr 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bg-B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Проектиран за категорийни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103976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4818-22C6-0FD9-269D-4AD28886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bg-B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F4EF-15A5-0DD6-AB4B-800DD2E8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Уеб търсачки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Физика на високите енергии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Големия адронен колайдер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LHC)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Геоложки проучвания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 ключови области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Здравеопазване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Електронна търговия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FFBF01-5FC1-48BE-28D2-6530CB1A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r="20857" b="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2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3055-39FC-E7EB-5AB1-B27A22AB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9715-9EB1-0185-33C6-069F2FB27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806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2FFD-ABBC-A9A3-AF1C-AC9CC7BE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6896F6-13E6-6EC6-AB9D-6E8BFBE9F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2992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3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3A3D-3469-FAFF-BBFE-D2BFECA8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1AD0-1F90-EE16-1E9A-59ADD7B3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Частната производна на функцията на загуба</a:t>
            </a:r>
          </a:p>
          <a:p>
            <a:pPr lvl="1"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се променя функцията при промяна на една променлива, когато останалите остават постоянни</a:t>
            </a:r>
          </a:p>
          <a:p>
            <a:pPr>
              <a:lnSpc>
                <a:spcPct val="90000"/>
              </a:lnSpc>
            </a:pPr>
            <a:r>
              <a:rPr lang="bg-B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Функцията на загуба</a:t>
            </a:r>
          </a:p>
          <a:p>
            <a:pPr lvl="1"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Измерване на разликата между реални и предвидени стойности</a:t>
            </a:r>
          </a:p>
          <a:p>
            <a:pPr lvl="1"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 регресия: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bg-B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Ролята на отрицателния градиент</a:t>
            </a:r>
          </a:p>
          <a:p>
            <a:pPr lvl="1"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Насочване на модела към най-стръмното спускане</a:t>
            </a:r>
          </a:p>
          <a:p>
            <a:pPr lvl="1">
              <a:lnSpc>
                <a:spcPct val="90000"/>
              </a:lnSpc>
            </a:pPr>
            <a:r>
              <a:rPr lang="bg-B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 за слабите обучаеми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Итеративен процец</a:t>
            </a:r>
          </a:p>
          <a:p>
            <a:pPr lvl="1">
              <a:lnSpc>
                <a:spcPct val="90000"/>
              </a:lnSpc>
            </a:pPr>
            <a:r>
              <a:rPr lang="bg-B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Минимизиране функцията на загуба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CD5757-70DF-4A72-B8BA-D5E5ACAA8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A93A49-7FC9-4173-84F4-14FF700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A9932-29DF-9365-BEE9-B019867B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173150"/>
            <a:ext cx="3328416" cy="25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7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2A53-F61C-8F2A-FC67-8F6D1631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дърво на решенията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exercise&#10;&#10;Description automatically generated">
            <a:extLst>
              <a:ext uri="{FF2B5EF4-FFF2-40B4-BE49-F238E27FC236}">
                <a16:creationId xmlns:a16="http://schemas.microsoft.com/office/drawing/2014/main" id="{F377DCBA-7616-AEB0-8EC8-50BD85765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79" y="2016314"/>
            <a:ext cx="6227064" cy="283331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FADE-F340-88BB-F98E-7761E0F5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Дървовидна структура за представяне на решения и техните последствия</a:t>
            </a:r>
          </a:p>
          <a:p>
            <a:pPr>
              <a:lnSpc>
                <a:spcPct val="9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Възможни резултати, разходи или вероятности</a:t>
            </a:r>
          </a:p>
          <a:p>
            <a:pPr>
              <a:lnSpc>
                <a:spcPct val="90000"/>
              </a:lnSpc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 като „слаб обучаем”</a:t>
            </a:r>
          </a:p>
          <a:p>
            <a:pPr lvl="1">
              <a:lnSpc>
                <a:spcPct val="90000"/>
              </a:lnSpc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 с ограничена сложност</a:t>
            </a:r>
          </a:p>
          <a:p>
            <a:pPr lvl="1">
              <a:lnSpc>
                <a:spcPct val="9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в итеративния процес</a:t>
            </a:r>
          </a:p>
        </p:txBody>
      </p:sp>
    </p:spTree>
    <p:extLst>
      <p:ext uri="{BB962C8B-B14F-4D97-AF65-F5344CB8AC3E}">
        <p14:creationId xmlns:p14="http://schemas.microsoft.com/office/powerpoint/2010/main" val="341640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2EAD-F8B2-C4D4-48C5-4A4F6CA0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0CB5-2DCC-3D03-046F-F8EF21DD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един силен модел, множество „прости“ модели (слаби обучаеми)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По-добри резултати от единичен силен модел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Последователно обучение на прости модели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 върху грешките на предходните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Комбинираните резултати на всички модели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3B022-E243-44C5-9A6D-1AA91B61D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61F86-84DB-46C4-A28C-C249C8532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text&#10;&#10;Description automatically generated">
            <a:extLst>
              <a:ext uri="{FF2B5EF4-FFF2-40B4-BE49-F238E27FC236}">
                <a16:creationId xmlns:a16="http://schemas.microsoft.com/office/drawing/2014/main" id="{E5410BCD-D32A-99FD-A183-348E8FD9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9290" y="4179062"/>
            <a:ext cx="6528816" cy="1354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33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CFF8-C974-ADB9-00A7-ADA86BF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endParaRPr lang="bg-B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F698-C634-05D1-6586-9EF84191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 fontScale="92500" lnSpcReduction="10000"/>
          </a:bodyPr>
          <a:lstStyle/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 обучение за регресия и класификация</a:t>
            </a:r>
          </a:p>
          <a:p>
            <a:r>
              <a:rPr lang="bg-BG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 от „слаби обучаеми“</a:t>
            </a:r>
          </a:p>
          <a:p>
            <a:r>
              <a:rPr lang="bg-BG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Градиентно спускане</a:t>
            </a:r>
          </a:p>
          <a:p>
            <a:pPr lvl="1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Минимизира функцията на загуба чрез итеративен подход</a:t>
            </a:r>
            <a:endParaRPr lang="bg-BG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 стъпки в посока обратна на градиента на функцията на загуба</a:t>
            </a:r>
          </a:p>
          <a:p>
            <a:pPr lvl="1"/>
            <a:r>
              <a:rPr lang="bg-BG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Локален минимум</a:t>
            </a:r>
          </a:p>
          <a:p>
            <a:r>
              <a:rPr lang="bg-BG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Псевдоостатъци</a:t>
            </a:r>
          </a:p>
          <a:p>
            <a:pPr lvl="1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градиентите на функцията на загуба спрямо текущите прогнози</a:t>
            </a:r>
            <a:endParaRPr lang="bg-BG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olorful lines and dots&#10;&#10;Description automatically generated with medium confidence">
            <a:extLst>
              <a:ext uri="{FF2B5EF4-FFF2-40B4-BE49-F238E27FC236}">
                <a16:creationId xmlns:a16="http://schemas.microsoft.com/office/drawing/2014/main" id="{D2D6DFE1-B34D-EC78-5FCE-22E6DB444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9" r="21779"/>
          <a:stretch/>
        </p:blipFill>
        <p:spPr bwMode="auto">
          <a:xfrm>
            <a:off x="7534654" y="10"/>
            <a:ext cx="4657345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629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9FDCA6-5947-4604-9928-D67DB5CA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ED020-465F-B624-1769-6D31F7BB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graph with red dots&#10;&#10;Description automatically generated">
            <a:extLst>
              <a:ext uri="{FF2B5EF4-FFF2-40B4-BE49-F238E27FC236}">
                <a16:creationId xmlns:a16="http://schemas.microsoft.com/office/drawing/2014/main" id="{0EB8965D-36A2-0356-E213-24D1F81C9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937" y="3245234"/>
            <a:ext cx="7584948" cy="1820387"/>
          </a:xfrm>
          <a:prstGeom prst="rect">
            <a:avLst/>
          </a:prstGeom>
        </p:spPr>
      </p:pic>
      <p:pic>
        <p:nvPicPr>
          <p:cNvPr id="6" name="Picture 5" descr="A graph of a graph showing the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989BB7A8-C83E-3607-F590-B110C70F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885" y="3245234"/>
            <a:ext cx="2415178" cy="18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Джером Айзек Фридман — Циклопедия">
            <a:extLst>
              <a:ext uri="{FF2B5EF4-FFF2-40B4-BE49-F238E27FC236}">
                <a16:creationId xmlns:a16="http://schemas.microsoft.com/office/drawing/2014/main" id="{153E8239-F65C-81E4-1BA0-1EA19268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3835"/>
          <a:stretch/>
        </p:blipFill>
        <p:spPr bwMode="auto">
          <a:xfrm>
            <a:off x="20" y="3429001"/>
            <a:ext cx="531504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52776C3-386D-49FB-90FF-F5F67BE42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1D82F-A98D-2D05-DDCC-E0B5C508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Исторически сведения</a:t>
            </a:r>
          </a:p>
        </p:txBody>
      </p:sp>
      <p:pic>
        <p:nvPicPr>
          <p:cNvPr id="2050" name="Picture 2" descr="Брейман Лео, биография, открытия и работы — РУВИКИ">
            <a:extLst>
              <a:ext uri="{FF2B5EF4-FFF2-40B4-BE49-F238E27FC236}">
                <a16:creationId xmlns:a16="http://schemas.microsoft.com/office/drawing/2014/main" id="{B3C95069-6F92-C0C0-9F84-128AB30CD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5" b="53864"/>
          <a:stretch/>
        </p:blipFill>
        <p:spPr bwMode="auto">
          <a:xfrm>
            <a:off x="20" y="-2"/>
            <a:ext cx="5315041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AC52-8DFE-AD2C-20ED-7C95D9BF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Лео Брейман въвежда концепцията за „усилване“ през 90-те години като част от ансамбловите методи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Джеръм Фридман доразвива техниката чрез: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Въвеждане на оптимизация, базирана на градиент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Разработване на модерните Gradient Boosting Machines (GBM)</a:t>
            </a:r>
          </a:p>
        </p:txBody>
      </p:sp>
    </p:spTree>
    <p:extLst>
      <p:ext uri="{BB962C8B-B14F-4D97-AF65-F5344CB8AC3E}">
        <p14:creationId xmlns:p14="http://schemas.microsoft.com/office/powerpoint/2010/main" val="6652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8BEB-6B59-C253-439A-54CE04CC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 концепции при работа с GBM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5172-7A3D-5EB1-5714-AA505774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5060"/>
            <a:ext cx="7729728" cy="4328160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Ансамблово обучение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Комбиниране на множество модели за подобряване на представянето.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GBM използва плитки дървета на решения, тренирани последователно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Слаби обучаеми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дървета с дълбочина 3-5 нива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Градиентно спускане</a:t>
            </a:r>
          </a:p>
          <a:p>
            <a:pPr lvl="1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Минимизира функцията на загуба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на загуба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 на обучение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Контролира приноса на всеки слаб обучаем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Пренастройването в GBM води до отлично представяне върху обучителния набор, но слабо обобщаване върху тестовите данни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922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657</TotalTime>
  <Words>580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Times New Roman</vt:lpstr>
      <vt:lpstr>Parcel</vt:lpstr>
      <vt:lpstr>Gradient Boosting</vt:lpstr>
      <vt:lpstr>Съдържание</vt:lpstr>
      <vt:lpstr>Градиент</vt:lpstr>
      <vt:lpstr>дърво на решенията</vt:lpstr>
      <vt:lpstr>Boosting</vt:lpstr>
      <vt:lpstr>Gradient Boosting</vt:lpstr>
      <vt:lpstr>Gradient Boosting</vt:lpstr>
      <vt:lpstr>Исторически сведения</vt:lpstr>
      <vt:lpstr>Ключови концепции при работа с GBM</vt:lpstr>
      <vt:lpstr>Тълкуване на алгоритъмА</vt:lpstr>
      <vt:lpstr>ПСЕВДОКОД</vt:lpstr>
      <vt:lpstr>Регуляризация</vt:lpstr>
      <vt:lpstr>Обобщени предимства</vt:lpstr>
      <vt:lpstr>Предизвикателства и ограничения</vt:lpstr>
      <vt:lpstr>Популярни варианти</vt:lpstr>
      <vt:lpstr>Приложения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Yavor Chamov</dc:creator>
  <cp:lastModifiedBy>Yavor Chamov</cp:lastModifiedBy>
  <cp:revision>53</cp:revision>
  <dcterms:created xsi:type="dcterms:W3CDTF">2024-12-04T21:50:16Z</dcterms:created>
  <dcterms:modified xsi:type="dcterms:W3CDTF">2024-12-18T14:39:47Z</dcterms:modified>
</cp:coreProperties>
</file>