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9365B8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66" d="100"/>
          <a:sy n="66" d="100"/>
        </p:scale>
        <p:origin x="2676" y="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8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clearfix:after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content: "."; visibility: hidden; display: block; height: 0; clear: both;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justify-content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38ECFB-86A2-460F-A33C-72A26E591508}"/>
              </a:ext>
            </a:extLst>
          </p:cNvPr>
          <p:cNvSpPr txBox="1"/>
          <p:nvPr/>
        </p:nvSpPr>
        <p:spPr>
          <a:xfrm>
            <a:off x="1115616" y="3734370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.flex-container {</a:t>
            </a:r>
          </a:p>
          <a:p>
            <a:r>
              <a:rPr lang="en-US" dirty="0"/>
              <a:t>     align-items: flex-start | flex-end | center | baseline | stretch;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5853F1-E553-4938-AFBF-EEDB6DF2B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873" y="1278102"/>
            <a:ext cx="3723159" cy="23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0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items ordering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38ECFB-86A2-460F-A33C-72A26E591508}"/>
              </a:ext>
            </a:extLst>
          </p:cNvPr>
          <p:cNvSpPr txBox="1"/>
          <p:nvPr/>
        </p:nvSpPr>
        <p:spPr>
          <a:xfrm>
            <a:off x="1112695" y="2693372"/>
            <a:ext cx="650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Стандартно елементите в контейнера биват подредени според последователността им в документа, чрез задаване на </a:t>
            </a:r>
            <a:r>
              <a:rPr lang="en-US" dirty="0"/>
              <a:t>order</a:t>
            </a:r>
            <a:r>
              <a:rPr lang="bg-BG" dirty="0"/>
              <a:t>, тяхната позиция може да бъде променяна спрямо останалите елементи</a:t>
            </a:r>
            <a:endParaRPr lang="en-US" dirty="0"/>
          </a:p>
          <a:p>
            <a:endParaRPr lang="en-US" dirty="0"/>
          </a:p>
          <a:p>
            <a:r>
              <a:rPr lang="en-US" dirty="0"/>
              <a:t>.item {</a:t>
            </a:r>
          </a:p>
          <a:p>
            <a:r>
              <a:rPr lang="en-US" dirty="0"/>
              <a:t>     order: &lt;integer&gt; /*default 0, can be negative*/</a:t>
            </a:r>
          </a:p>
          <a:p>
            <a:r>
              <a:rPr lang="en-US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3D6DB2-C888-49AB-B07F-A415D930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95" y="1474309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flex-grow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38ECFB-86A2-460F-A33C-72A26E591508}"/>
              </a:ext>
            </a:extLst>
          </p:cNvPr>
          <p:cNvSpPr txBox="1"/>
          <p:nvPr/>
        </p:nvSpPr>
        <p:spPr>
          <a:xfrm>
            <a:off x="1123368" y="3582258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.item {</a:t>
            </a:r>
          </a:p>
          <a:p>
            <a:r>
              <a:rPr lang="en-US" dirty="0"/>
              <a:t>     flex-shrink: 0 | 1 | 2 | …;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31A92D-0EB1-4B99-B5C4-9EC3B52B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31" y="1384444"/>
            <a:ext cx="3295650" cy="1962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D42E85-E4AB-4E37-B457-F1C201421F5C}"/>
              </a:ext>
            </a:extLst>
          </p:cNvPr>
          <p:cNvSpPr txBox="1"/>
          <p:nvPr/>
        </p:nvSpPr>
        <p:spPr>
          <a:xfrm>
            <a:off x="4675025" y="1436539"/>
            <a:ext cx="3065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Дефинира способността на елемент да расте. Дефинира се чрез число, което представлява пропорция, която оказва каква част от свободното пространство в контейнера, елементът може да заеме.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flex-shrink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38ECFB-86A2-460F-A33C-72A26E591508}"/>
              </a:ext>
            </a:extLst>
          </p:cNvPr>
          <p:cNvSpPr txBox="1"/>
          <p:nvPr/>
        </p:nvSpPr>
        <p:spPr>
          <a:xfrm>
            <a:off x="1115616" y="2410474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.item {</a:t>
            </a:r>
          </a:p>
          <a:p>
            <a:r>
              <a:rPr lang="en-US" dirty="0"/>
              <a:t>     flex-shrink: 0 | 1 | 2 | …;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D42E85-E4AB-4E37-B457-F1C201421F5C}"/>
              </a:ext>
            </a:extLst>
          </p:cNvPr>
          <p:cNvSpPr txBox="1"/>
          <p:nvPr/>
        </p:nvSpPr>
        <p:spPr>
          <a:xfrm>
            <a:off x="1115617" y="1436539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Определя способността на елемент да се „свива“ при необходимост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9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flex-basis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38ECFB-86A2-460F-A33C-72A26E591508}"/>
              </a:ext>
            </a:extLst>
          </p:cNvPr>
          <p:cNvSpPr txBox="1"/>
          <p:nvPr/>
        </p:nvSpPr>
        <p:spPr>
          <a:xfrm>
            <a:off x="1121011" y="3201626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.item {</a:t>
            </a:r>
          </a:p>
          <a:p>
            <a:r>
              <a:rPr lang="en-US" dirty="0"/>
              <a:t>     flex-basis: &lt;length&gt; | auto   /* default auto */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D42E85-E4AB-4E37-B457-F1C201421F5C}"/>
              </a:ext>
            </a:extLst>
          </p:cNvPr>
          <p:cNvSpPr txBox="1"/>
          <p:nvPr/>
        </p:nvSpPr>
        <p:spPr>
          <a:xfrm>
            <a:off x="1115617" y="1436539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Дефинира стандартния размер на елемент преди оставащото пространство в контейнера да бъде разпределено. Може да се задава в различни единици –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rem, %. </a:t>
            </a:r>
          </a:p>
          <a:p>
            <a:r>
              <a:rPr lang="en-US" b="1" dirty="0"/>
              <a:t>auto </a:t>
            </a:r>
            <a:r>
              <a:rPr lang="en-US" dirty="0"/>
              <a:t>– </a:t>
            </a:r>
            <a:r>
              <a:rPr lang="bg-BG" dirty="0"/>
              <a:t>означава, че ще бъде проверен стандартния </a:t>
            </a:r>
            <a:r>
              <a:rPr lang="en-US" dirty="0"/>
              <a:t>height/width </a:t>
            </a:r>
            <a:r>
              <a:rPr lang="bg-BG" dirty="0"/>
              <a:t>на елемента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434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D42E85-E4AB-4E37-B457-F1C201421F5C}"/>
              </a:ext>
            </a:extLst>
          </p:cNvPr>
          <p:cNvSpPr txBox="1"/>
          <p:nvPr/>
        </p:nvSpPr>
        <p:spPr>
          <a:xfrm>
            <a:off x="1115617" y="1436539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Short-hand syntax</a:t>
            </a:r>
          </a:p>
          <a:p>
            <a:endParaRPr lang="en-US" b="1" dirty="0"/>
          </a:p>
          <a:p>
            <a:r>
              <a:rPr lang="en-US" dirty="0"/>
              <a:t>.item {</a:t>
            </a:r>
          </a:p>
          <a:p>
            <a:r>
              <a:rPr lang="en-US" dirty="0"/>
              <a:t>     flex: 1 1 200px;</a:t>
            </a:r>
          </a:p>
          <a:p>
            <a:r>
              <a:rPr lang="en-US" dirty="0"/>
              <a:t>     flex: &lt;flex-grow&gt; &lt;flex-shrink&gt; &lt;flex-basis&gt;</a:t>
            </a:r>
          </a:p>
          <a:p>
            <a:r>
              <a:rPr lang="en-US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368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2123353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12733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756489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Какво са </a:t>
            </a:r>
            <a:r>
              <a:rPr lang="en-US" dirty="0"/>
              <a:t>floated </a:t>
            </a:r>
            <a:r>
              <a:rPr lang="bg-BG" dirty="0"/>
              <a:t>елементи?</a:t>
            </a:r>
            <a:endParaRPr lang="en-US" dirty="0"/>
          </a:p>
          <a:p>
            <a:endParaRPr lang="en-US" dirty="0"/>
          </a:p>
          <a:p>
            <a:r>
              <a:rPr lang="bg-BG" sz="1600" dirty="0"/>
              <a:t>За разлика от абсолютно позиционираните елементи, които биват „извадени“ от </a:t>
            </a:r>
          </a:p>
          <a:p>
            <a:r>
              <a:rPr lang="bg-BG" sz="1600" dirty="0"/>
              <a:t>Нормалния </a:t>
            </a:r>
            <a:r>
              <a:rPr lang="en-US" sz="1600" dirty="0"/>
              <a:t> </a:t>
            </a:r>
            <a:r>
              <a:rPr lang="en-US" sz="1600" i="1" dirty="0"/>
              <a:t>flow </a:t>
            </a:r>
            <a:r>
              <a:rPr lang="bg-BG" sz="1600" dirty="0"/>
              <a:t>на един документ. „Плаващите елементи“ остават част от този </a:t>
            </a:r>
            <a:r>
              <a:rPr lang="en-US" sz="1600" dirty="0"/>
              <a:t>flow</a:t>
            </a:r>
          </a:p>
          <a:p>
            <a:r>
              <a:rPr lang="bg-BG" sz="1600" dirty="0"/>
              <a:t>въпреки, че променят позицията си. </a:t>
            </a:r>
            <a:r>
              <a:rPr lang="en-US" sz="1600" dirty="0"/>
              <a:t>Floated </a:t>
            </a:r>
            <a:r>
              <a:rPr lang="bg-BG" sz="1600" dirty="0"/>
              <a:t>елементите оказват влияние на </a:t>
            </a:r>
          </a:p>
          <a:p>
            <a:r>
              <a:rPr lang="bg-BG" sz="1600" dirty="0"/>
              <a:t>останалите около тях.</a:t>
            </a:r>
          </a:p>
          <a:p>
            <a:endParaRPr lang="bg-BG" sz="1600" dirty="0"/>
          </a:p>
          <a:p>
            <a:r>
              <a:rPr lang="bg-BG" sz="1600" dirty="0"/>
              <a:t>Придаване на стойност чрез </a:t>
            </a:r>
            <a:r>
              <a:rPr lang="en-US" sz="1600" dirty="0"/>
              <a:t>CSS:		</a:t>
            </a:r>
          </a:p>
          <a:p>
            <a:endParaRPr lang="en-US" sz="1600" dirty="0"/>
          </a:p>
          <a:p>
            <a:r>
              <a:rPr lang="en-US" sz="1600" dirty="0"/>
              <a:t>selector  {</a:t>
            </a:r>
          </a:p>
          <a:p>
            <a:r>
              <a:rPr lang="en-US" sz="1600" dirty="0"/>
              <a:t>     </a:t>
            </a:r>
            <a:r>
              <a:rPr lang="en-US" sz="1600" dirty="0">
                <a:solidFill>
                  <a:srgbClr val="427AA2"/>
                </a:solidFill>
              </a:rPr>
              <a:t>float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9365B8"/>
                </a:solidFill>
              </a:rPr>
              <a:t>right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bg-BG" sz="1600" dirty="0"/>
              <a:t>Има четири валидни стойности : </a:t>
            </a:r>
            <a:r>
              <a:rPr lang="en-US" sz="1600" dirty="0">
                <a:solidFill>
                  <a:srgbClr val="9365B8"/>
                </a:solidFill>
              </a:rPr>
              <a:t>left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9365B8"/>
                </a:solidFill>
              </a:rPr>
              <a:t>right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9365B8"/>
                </a:solidFill>
              </a:rPr>
              <a:t>none</a:t>
            </a:r>
            <a:r>
              <a:rPr lang="en-US" sz="1600" dirty="0"/>
              <a:t>(default), </a:t>
            </a:r>
            <a:r>
              <a:rPr lang="en-US" sz="1600" dirty="0">
                <a:solidFill>
                  <a:srgbClr val="9365B8"/>
                </a:solidFill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28415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D0A1D2-0D8B-44DF-AF69-52E86A9C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2" y="1397595"/>
            <a:ext cx="7812360" cy="35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 – the collapsed parent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C8FC3F-71B1-44C3-81B8-043B15082659}"/>
              </a:ext>
            </a:extLst>
          </p:cNvPr>
          <p:cNvSpPr txBox="1"/>
          <p:nvPr/>
        </p:nvSpPr>
        <p:spPr>
          <a:xfrm>
            <a:off x="4283968" y="1397595"/>
            <a:ext cx="427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Ако един родител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parent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 елемент съдържа само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-нати елементи, то той НЕ зачита</a:t>
            </a: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Техните размери;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E1F9F4-03BC-428C-A56D-79E2828A9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397595"/>
            <a:ext cx="3203863" cy="1958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080683-63F0-4349-B7AF-9F872718BE1B}"/>
              </a:ext>
            </a:extLst>
          </p:cNvPr>
          <p:cNvSpPr txBox="1"/>
          <p:nvPr/>
        </p:nvSpPr>
        <p:spPr>
          <a:xfrm>
            <a:off x="738091" y="3559567"/>
            <a:ext cx="2969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Този проблем се решава чрез „изчистване“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float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пропъртито.</a:t>
            </a: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Това изчистване се прилага на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родителя!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816DF2-F9D1-456C-8F74-0F1F38B51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682" y="3001451"/>
            <a:ext cx="4393985" cy="18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C8FC3F-71B1-44C3-81B8-043B15082659}"/>
              </a:ext>
            </a:extLst>
          </p:cNvPr>
          <p:cNvSpPr txBox="1"/>
          <p:nvPr/>
        </p:nvSpPr>
        <p:spPr>
          <a:xfrm>
            <a:off x="1509461" y="1397595"/>
            <a:ext cx="59810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За какво се ползват (или са се ползвали) </a:t>
            </a:r>
            <a:r>
              <a:rPr lang="en-US" dirty="0"/>
              <a:t>floated </a:t>
            </a:r>
            <a:r>
              <a:rPr lang="bg-BG" dirty="0"/>
              <a:t>елементи?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дребни манипулации като позициониране на снимки и текст;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разбиване на дивизии/на части на еднотипни елементи*;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Изграждане на цялостни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layout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-и на страници.</a:t>
            </a:r>
          </a:p>
          <a:p>
            <a:endParaRPr lang="en-US" sz="1600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8440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Flexbox layout (old Flexible Box) </a:t>
            </a:r>
            <a:r>
              <a:rPr lang="bg-BG" dirty="0"/>
              <a:t>цели да ни предостави по-ефективен метод за</a:t>
            </a:r>
          </a:p>
          <a:p>
            <a:r>
              <a:rPr lang="bg-BG" dirty="0"/>
              <a:t>изграждане на </a:t>
            </a:r>
            <a:r>
              <a:rPr lang="en-US" dirty="0"/>
              <a:t>layout, </a:t>
            </a:r>
            <a:r>
              <a:rPr lang="bg-BG" dirty="0"/>
              <a:t>позициониране, подреждане и дистрибутиране на отстояния</a:t>
            </a:r>
          </a:p>
          <a:p>
            <a:r>
              <a:rPr lang="bg-BG" dirty="0"/>
              <a:t>между отделните елементи , </a:t>
            </a:r>
            <a:r>
              <a:rPr lang="bg-BG" b="1" dirty="0"/>
              <a:t>дори </a:t>
            </a:r>
            <a:r>
              <a:rPr lang="bg-BG" dirty="0"/>
              <a:t>когато не знаем размера на тези елементи или </a:t>
            </a:r>
          </a:p>
          <a:p>
            <a:r>
              <a:rPr lang="bg-BG" dirty="0"/>
              <a:t>той е динамичен.</a:t>
            </a:r>
          </a:p>
          <a:p>
            <a:endParaRPr lang="bg-BG" dirty="0"/>
          </a:p>
          <a:p>
            <a:r>
              <a:rPr lang="bg-BG" dirty="0"/>
              <a:t>Идеята, която стои зад </a:t>
            </a:r>
            <a:r>
              <a:rPr lang="en-US" dirty="0"/>
              <a:t>flex,</a:t>
            </a:r>
            <a:r>
              <a:rPr lang="bg-BG" dirty="0"/>
              <a:t> е даден контейнер да има способността да променя</a:t>
            </a:r>
          </a:p>
          <a:p>
            <a:r>
              <a:rPr lang="en-US" dirty="0"/>
              <a:t>height </a:t>
            </a:r>
            <a:r>
              <a:rPr lang="bg-BG" dirty="0"/>
              <a:t>и/или </a:t>
            </a:r>
            <a:r>
              <a:rPr lang="en-US" dirty="0"/>
              <a:t>width </a:t>
            </a:r>
            <a:r>
              <a:rPr lang="bg-BG" dirty="0"/>
              <a:t>на неговите „деца“ така, че максимално добре да запълва</a:t>
            </a:r>
          </a:p>
          <a:p>
            <a:r>
              <a:rPr lang="bg-BG" dirty="0"/>
              <a:t>празното пространство.</a:t>
            </a:r>
          </a:p>
        </p:txBody>
      </p:sp>
    </p:spTree>
    <p:extLst>
      <p:ext uri="{BB962C8B-B14F-4D97-AF65-F5344CB8AC3E}">
        <p14:creationId xmlns:p14="http://schemas.microsoft.com/office/powerpoint/2010/main" val="5015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59DBE16-D8A3-4142-A217-AC46F4CAD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04" y="1397595"/>
            <a:ext cx="6505575" cy="180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38ECFB-86A2-460F-A33C-72A26E591508}"/>
              </a:ext>
            </a:extLst>
          </p:cNvPr>
          <p:cNvSpPr txBox="1"/>
          <p:nvPr/>
        </p:nvSpPr>
        <p:spPr>
          <a:xfrm>
            <a:off x="1247203" y="3475632"/>
            <a:ext cx="6505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.flex-container {</a:t>
            </a:r>
          </a:p>
          <a:p>
            <a:r>
              <a:rPr lang="en-US" dirty="0"/>
              <a:t>    display: flex;</a:t>
            </a:r>
          </a:p>
          <a:p>
            <a:r>
              <a:rPr lang="en-US" dirty="0"/>
              <a:t>    flex-direction: row | row-reverse | column | column-reverse;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wrap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38ECFB-86A2-460F-A33C-72A26E591508}"/>
              </a:ext>
            </a:extLst>
          </p:cNvPr>
          <p:cNvSpPr txBox="1"/>
          <p:nvPr/>
        </p:nvSpPr>
        <p:spPr>
          <a:xfrm>
            <a:off x="1247204" y="3903827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.flex-container {</a:t>
            </a:r>
          </a:p>
          <a:p>
            <a:r>
              <a:rPr lang="en-US" dirty="0"/>
              <a:t>    flex-wrap: </a:t>
            </a:r>
            <a:r>
              <a:rPr lang="en-US" dirty="0" err="1"/>
              <a:t>nowrap</a:t>
            </a:r>
            <a:r>
              <a:rPr lang="en-US" dirty="0"/>
              <a:t> | wrap | wrap-reverse;</a:t>
            </a:r>
          </a:p>
          <a:p>
            <a:r>
              <a:rPr lang="en-US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7F5C0AF-423D-45C6-872A-D7EF5EBD8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04" y="1321180"/>
            <a:ext cx="3543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1718</TotalTime>
  <Words>622</Words>
  <Application>Microsoft Office PowerPoint</Application>
  <PresentationFormat>On-screen Show (16:10)</PresentationFormat>
  <Paragraphs>136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Windows User</cp:lastModifiedBy>
  <cp:revision>272</cp:revision>
  <dcterms:created xsi:type="dcterms:W3CDTF">2015-10-11T06:58:48Z</dcterms:created>
  <dcterms:modified xsi:type="dcterms:W3CDTF">2018-11-20T06:57:51Z</dcterms:modified>
</cp:coreProperties>
</file>