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330" r:id="rId3"/>
    <p:sldId id="336" r:id="rId4"/>
    <p:sldId id="340" r:id="rId5"/>
    <p:sldId id="333" r:id="rId6"/>
    <p:sldId id="338" r:id="rId7"/>
    <p:sldId id="327" r:id="rId8"/>
    <p:sldId id="339" r:id="rId9"/>
    <p:sldId id="332" r:id="rId10"/>
    <p:sldId id="334" r:id="rId11"/>
    <p:sldId id="335" r:id="rId12"/>
    <p:sldId id="337" r:id="rId13"/>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65B8"/>
    <a:srgbClr val="0F7792"/>
    <a:srgbClr val="008080"/>
    <a:srgbClr val="127994"/>
    <a:srgbClr val="FFFFFF"/>
    <a:srgbClr val="336699"/>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401" autoAdjust="0"/>
  </p:normalViewPr>
  <p:slideViewPr>
    <p:cSldViewPr>
      <p:cViewPr varScale="1">
        <p:scale>
          <a:sx n="96" d="100"/>
          <a:sy n="96" d="100"/>
        </p:scale>
        <p:origin x="1878" y="84"/>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Никола Алексеев" userId="ba66283bcb01e904" providerId="LiveId" clId="{9FA99FA1-656E-4361-BD8C-5D97150E1C72}"/>
    <pc:docChg chg="undo redo custSel addSld delSld modSld sldOrd">
      <pc:chgData name="Никола Алексеев" userId="ba66283bcb01e904" providerId="LiveId" clId="{9FA99FA1-656E-4361-BD8C-5D97150E1C72}" dt="2018-02-28T07:13:17.645" v="18947" actId="313"/>
      <pc:docMkLst>
        <pc:docMk/>
      </pc:docMkLst>
      <pc:sldChg chg="addSp delSp modSp">
        <pc:chgData name="Никола Алексеев" userId="ba66283bcb01e904" providerId="LiveId" clId="{9FA99FA1-656E-4361-BD8C-5D97150E1C72}" dt="2018-02-25T00:07:54.817" v="928" actId="6549"/>
        <pc:sldMkLst>
          <pc:docMk/>
          <pc:sldMk cId="2547400051" sldId="257"/>
        </pc:sldMkLst>
        <pc:spChg chg="del">
          <ac:chgData name="Никола Алексеев" userId="ba66283bcb01e904" providerId="LiveId" clId="{9FA99FA1-656E-4361-BD8C-5D97150E1C72}" dt="2018-02-24T20:35:46.544" v="0" actId="478"/>
          <ac:spMkLst>
            <pc:docMk/>
            <pc:sldMk cId="2547400051" sldId="257"/>
            <ac:spMk id="2" creationId="{00000000-0000-0000-0000-000000000000}"/>
          </ac:spMkLst>
        </pc:spChg>
        <pc:spChg chg="del">
          <ac:chgData name="Никола Алексеев" userId="ba66283bcb01e904" providerId="LiveId" clId="{9FA99FA1-656E-4361-BD8C-5D97150E1C72}" dt="2018-02-24T20:35:46.544" v="0" actId="478"/>
          <ac:spMkLst>
            <pc:docMk/>
            <pc:sldMk cId="2547400051" sldId="257"/>
            <ac:spMk id="3" creationId="{00000000-0000-0000-0000-000000000000}"/>
          </ac:spMkLst>
        </pc:spChg>
        <pc:spChg chg="add mod">
          <ac:chgData name="Никола Алексеев" userId="ba66283bcb01e904" providerId="LiveId" clId="{9FA99FA1-656E-4361-BD8C-5D97150E1C72}" dt="2018-02-25T00:07:17.013" v="926" actId="113"/>
          <ac:spMkLst>
            <pc:docMk/>
            <pc:sldMk cId="2547400051" sldId="257"/>
            <ac:spMk id="4" creationId="{CC802F0A-5E0F-4B21-9439-F9C8CE04F5FA}"/>
          </ac:spMkLst>
        </pc:spChg>
        <pc:spChg chg="add del mod">
          <ac:chgData name="Никола Алексеев" userId="ba66283bcb01e904" providerId="LiveId" clId="{9FA99FA1-656E-4361-BD8C-5D97150E1C72}" dt="2018-02-24T22:34:44.330" v="105" actId="6549"/>
          <ac:spMkLst>
            <pc:docMk/>
            <pc:sldMk cId="2547400051" sldId="257"/>
            <ac:spMk id="5" creationId="{7CBE491B-97CB-4585-B5F4-0BE39B924D53}"/>
          </ac:spMkLst>
        </pc:spChg>
        <pc:spChg chg="add mod ord">
          <ac:chgData name="Никола Алексеев" userId="ba66283bcb01e904" providerId="LiveId" clId="{9FA99FA1-656E-4361-BD8C-5D97150E1C72}" dt="2018-02-24T22:49:13.004" v="253" actId="1076"/>
          <ac:spMkLst>
            <pc:docMk/>
            <pc:sldMk cId="2547400051" sldId="257"/>
            <ac:spMk id="6" creationId="{CA4BD50B-C14C-4A11-AD4E-1969983608E3}"/>
          </ac:spMkLst>
        </pc:spChg>
        <pc:spChg chg="add mod ord">
          <ac:chgData name="Никола Алексеев" userId="ba66283bcb01e904" providerId="LiveId" clId="{9FA99FA1-656E-4361-BD8C-5D97150E1C72}" dt="2018-02-24T22:49:56.635" v="263" actId="1076"/>
          <ac:spMkLst>
            <pc:docMk/>
            <pc:sldMk cId="2547400051" sldId="257"/>
            <ac:spMk id="7" creationId="{2E91300C-6A5F-4B53-BD1B-CE0046FE19CA}"/>
          </ac:spMkLst>
        </pc:spChg>
        <pc:spChg chg="add mod">
          <ac:chgData name="Никола Алексеев" userId="ba66283bcb01e904" providerId="LiveId" clId="{9FA99FA1-656E-4361-BD8C-5D97150E1C72}" dt="2018-02-24T22:41:12.096" v="158" actId="571"/>
          <ac:spMkLst>
            <pc:docMk/>
            <pc:sldMk cId="2547400051" sldId="257"/>
            <ac:spMk id="8" creationId="{C6935BF2-FA98-45B1-88C4-8412ACC0656A}"/>
          </ac:spMkLst>
        </pc:spChg>
        <pc:spChg chg="add mod">
          <ac:chgData name="Никола Алексеев" userId="ba66283bcb01e904" providerId="LiveId" clId="{9FA99FA1-656E-4361-BD8C-5D97150E1C72}" dt="2018-02-24T23:08:43.007" v="363" actId="14861"/>
          <ac:spMkLst>
            <pc:docMk/>
            <pc:sldMk cId="2547400051" sldId="257"/>
            <ac:spMk id="9" creationId="{5EBD2192-B903-4F8A-8C46-70D52F3677F2}"/>
          </ac:spMkLst>
        </pc:spChg>
        <pc:spChg chg="add mod">
          <ac:chgData name="Никола Алексеев" userId="ba66283bcb01e904" providerId="LiveId" clId="{9FA99FA1-656E-4361-BD8C-5D97150E1C72}" dt="2018-02-24T22:49:19.936" v="254" actId="14100"/>
          <ac:spMkLst>
            <pc:docMk/>
            <pc:sldMk cId="2547400051" sldId="257"/>
            <ac:spMk id="10" creationId="{2BA2E920-13B1-4470-83E3-45B1EEA2D3ED}"/>
          </ac:spMkLst>
        </pc:spChg>
        <pc:graphicFrameChg chg="add del mod">
          <ac:chgData name="Никола Алексеев" userId="ba66283bcb01e904" providerId="LiveId" clId="{9FA99FA1-656E-4361-BD8C-5D97150E1C72}" dt="2018-02-24T23:06:55.752" v="314" actId="6549"/>
          <ac:graphicFrameMkLst>
            <pc:docMk/>
            <pc:sldMk cId="2547400051" sldId="257"/>
            <ac:graphicFrameMk id="21" creationId="{444AE0FF-DB2A-401E-A573-2A977CDC4958}"/>
          </ac:graphicFrameMkLst>
        </pc:graphicFrameChg>
        <pc:picChg chg="add del mod">
          <ac:chgData name="Никола Алексеев" userId="ba66283bcb01e904" providerId="LiveId" clId="{9FA99FA1-656E-4361-BD8C-5D97150E1C72}" dt="2018-02-24T22:51:37.492" v="272" actId="478"/>
          <ac:picMkLst>
            <pc:docMk/>
            <pc:sldMk cId="2547400051" sldId="257"/>
            <ac:picMk id="12" creationId="{12F280A6-F1D1-4889-A754-3FF3FF2A08FD}"/>
          </ac:picMkLst>
        </pc:picChg>
        <pc:picChg chg="add mod">
          <ac:chgData name="Никола Алексеев" userId="ba66283bcb01e904" providerId="LiveId" clId="{9FA99FA1-656E-4361-BD8C-5D97150E1C72}" dt="2018-02-25T00:07:50.958" v="927" actId="6549"/>
          <ac:picMkLst>
            <pc:docMk/>
            <pc:sldMk cId="2547400051" sldId="257"/>
            <ac:picMk id="14" creationId="{7832E7B0-917B-493E-B18E-4589F75964A3}"/>
          </ac:picMkLst>
        </pc:picChg>
        <pc:picChg chg="add mod">
          <ac:chgData name="Никола Алексеев" userId="ba66283bcb01e904" providerId="LiveId" clId="{9FA99FA1-656E-4361-BD8C-5D97150E1C72}" dt="2018-02-25T00:07:54.817" v="928" actId="6549"/>
          <ac:picMkLst>
            <pc:docMk/>
            <pc:sldMk cId="2547400051" sldId="257"/>
            <ac:picMk id="16" creationId="{5277647F-4E6C-4BE7-A671-EE53DD5BCC51}"/>
          </ac:picMkLst>
        </pc:picChg>
        <pc:picChg chg="add mod">
          <ac:chgData name="Никола Алексеев" userId="ba66283bcb01e904" providerId="LiveId" clId="{9FA99FA1-656E-4361-BD8C-5D97150E1C72}" dt="2018-02-24T23:07:59.025" v="360" actId="1038"/>
          <ac:picMkLst>
            <pc:docMk/>
            <pc:sldMk cId="2547400051" sldId="257"/>
            <ac:picMk id="18" creationId="{17D1B3F6-9F2A-4649-97D9-2797E0B2F6DB}"/>
          </ac:picMkLst>
        </pc:picChg>
        <pc:picChg chg="add del mod">
          <ac:chgData name="Никола Алексеев" userId="ba66283bcb01e904" providerId="LiveId" clId="{9FA99FA1-656E-4361-BD8C-5D97150E1C72}" dt="2018-02-24T22:55:12.315" v="310" actId="478"/>
          <ac:picMkLst>
            <pc:docMk/>
            <pc:sldMk cId="2547400051" sldId="257"/>
            <ac:picMk id="20" creationId="{BC217059-071C-4042-A9FB-F19EBEEBEFA1}"/>
          </ac:picMkLst>
        </pc:picChg>
        <pc:picChg chg="add mod">
          <ac:chgData name="Никола Алексеев" userId="ba66283bcb01e904" providerId="LiveId" clId="{9FA99FA1-656E-4361-BD8C-5D97150E1C72}" dt="2018-02-24T23:08:21.047" v="362" actId="14861"/>
          <ac:picMkLst>
            <pc:docMk/>
            <pc:sldMk cId="2547400051" sldId="257"/>
            <ac:picMk id="23" creationId="{525061EC-3F78-4F2D-8C5B-2D12FAC34BEA}"/>
          </ac:picMkLst>
        </pc:picChg>
      </pc:sldChg>
      <pc:sldChg chg="addSp delSp modSp modNotesTx">
        <pc:chgData name="Никола Алексеев" userId="ba66283bcb01e904" providerId="LiveId" clId="{9FA99FA1-656E-4361-BD8C-5D97150E1C72}" dt="2018-02-25T00:06:18.626" v="919" actId="20577"/>
        <pc:sldMkLst>
          <pc:docMk/>
          <pc:sldMk cId="4133300123" sldId="258"/>
        </pc:sldMkLst>
        <pc:spChg chg="del">
          <ac:chgData name="Никола Алексеев" userId="ba66283bcb01e904" providerId="LiveId" clId="{9FA99FA1-656E-4361-BD8C-5D97150E1C72}" dt="2018-02-24T20:35:49.465" v="1" actId="478"/>
          <ac:spMkLst>
            <pc:docMk/>
            <pc:sldMk cId="4133300123" sldId="258"/>
            <ac:spMk id="2" creationId="{00000000-0000-0000-0000-000000000000}"/>
          </ac:spMkLst>
        </pc:spChg>
        <pc:spChg chg="del">
          <ac:chgData name="Никола Алексеев" userId="ba66283bcb01e904" providerId="LiveId" clId="{9FA99FA1-656E-4361-BD8C-5D97150E1C72}" dt="2018-02-24T20:35:49.465" v="1" actId="478"/>
          <ac:spMkLst>
            <pc:docMk/>
            <pc:sldMk cId="4133300123" sldId="258"/>
            <ac:spMk id="3" creationId="{00000000-0000-0000-0000-000000000000}"/>
          </ac:spMkLst>
        </pc:spChg>
        <pc:spChg chg="add mod">
          <ac:chgData name="Никола Алексеев" userId="ba66283bcb01e904" providerId="LiveId" clId="{9FA99FA1-656E-4361-BD8C-5D97150E1C72}" dt="2018-02-24T22:46:50.405" v="230" actId="14100"/>
          <ac:spMkLst>
            <pc:docMk/>
            <pc:sldMk cId="4133300123" sldId="258"/>
            <ac:spMk id="4" creationId="{DB2A6D78-D3DF-4739-BCDE-EE78ED59B04D}"/>
          </ac:spMkLst>
        </pc:spChg>
        <pc:spChg chg="add del mod ord">
          <ac:chgData name="Никола Алексеев" userId="ba66283bcb01e904" providerId="LiveId" clId="{9FA99FA1-656E-4361-BD8C-5D97150E1C72}" dt="2018-02-24T22:48:47.677" v="245" actId="20577"/>
          <ac:spMkLst>
            <pc:docMk/>
            <pc:sldMk cId="4133300123" sldId="258"/>
            <ac:spMk id="5" creationId="{12131ED0-4950-475C-B7DC-450FBBF3C54A}"/>
          </ac:spMkLst>
        </pc:spChg>
        <pc:spChg chg="add mod">
          <ac:chgData name="Никола Алексеев" userId="ba66283bcb01e904" providerId="LiveId" clId="{9FA99FA1-656E-4361-BD8C-5D97150E1C72}" dt="2018-02-25T00:03:02.434" v="756" actId="1076"/>
          <ac:spMkLst>
            <pc:docMk/>
            <pc:sldMk cId="4133300123" sldId="258"/>
            <ac:spMk id="8" creationId="{2374E9AE-8D65-4C85-A4AC-BBB9AA519202}"/>
          </ac:spMkLst>
        </pc:spChg>
        <pc:spChg chg="add mod">
          <ac:chgData name="Никола Алексеев" userId="ba66283bcb01e904" providerId="LiveId" clId="{9FA99FA1-656E-4361-BD8C-5D97150E1C72}" dt="2018-02-24T23:44:28.985" v="568" actId="164"/>
          <ac:spMkLst>
            <pc:docMk/>
            <pc:sldMk cId="4133300123" sldId="258"/>
            <ac:spMk id="9" creationId="{0BF17CB0-E7EF-41ED-8614-22D712B0EDE6}"/>
          </ac:spMkLst>
        </pc:spChg>
        <pc:spChg chg="add mod">
          <ac:chgData name="Никола Алексеев" userId="ba66283bcb01e904" providerId="LiveId" clId="{9FA99FA1-656E-4361-BD8C-5D97150E1C72}" dt="2018-02-24T23:58:07.524" v="693" actId="1076"/>
          <ac:spMkLst>
            <pc:docMk/>
            <pc:sldMk cId="4133300123" sldId="258"/>
            <ac:spMk id="10" creationId="{E2AE9692-67D7-4F00-935B-DC6272B73474}"/>
          </ac:spMkLst>
        </pc:spChg>
        <pc:spChg chg="add mod">
          <ac:chgData name="Никола Алексеев" userId="ba66283bcb01e904" providerId="LiveId" clId="{9FA99FA1-656E-4361-BD8C-5D97150E1C72}" dt="2018-02-24T23:44:40.111" v="569" actId="164"/>
          <ac:spMkLst>
            <pc:docMk/>
            <pc:sldMk cId="4133300123" sldId="258"/>
            <ac:spMk id="11" creationId="{E15E628B-2CEC-4E7A-9DF3-CE419ABC43C8}"/>
          </ac:spMkLst>
        </pc:spChg>
        <pc:spChg chg="add mod">
          <ac:chgData name="Никола Алексеев" userId="ba66283bcb01e904" providerId="LiveId" clId="{9FA99FA1-656E-4361-BD8C-5D97150E1C72}" dt="2018-02-24T23:53:43.750" v="625" actId="164"/>
          <ac:spMkLst>
            <pc:docMk/>
            <pc:sldMk cId="4133300123" sldId="258"/>
            <ac:spMk id="12" creationId="{33E80514-C840-4B60-B5F0-F08898A65FF7}"/>
          </ac:spMkLst>
        </pc:spChg>
        <pc:spChg chg="add mod">
          <ac:chgData name="Никола Алексеев" userId="ba66283bcb01e904" providerId="LiveId" clId="{9FA99FA1-656E-4361-BD8C-5D97150E1C72}" dt="2018-02-24T23:55:26.670" v="637" actId="164"/>
          <ac:spMkLst>
            <pc:docMk/>
            <pc:sldMk cId="4133300123" sldId="258"/>
            <ac:spMk id="13" creationId="{4D5C92E1-938D-4D85-9F54-D9FB706BC60F}"/>
          </ac:spMkLst>
        </pc:spChg>
        <pc:spChg chg="add mod">
          <ac:chgData name="Никола Алексеев" userId="ba66283bcb01e904" providerId="LiveId" clId="{9FA99FA1-656E-4361-BD8C-5D97150E1C72}" dt="2018-02-24T23:48:07.961" v="587" actId="20577"/>
          <ac:spMkLst>
            <pc:docMk/>
            <pc:sldMk cId="4133300123" sldId="258"/>
            <ac:spMk id="14" creationId="{9DACCD32-0C8E-4948-A540-05E5C60BB480}"/>
          </ac:spMkLst>
        </pc:spChg>
        <pc:spChg chg="add mod">
          <ac:chgData name="Никола Алексеев" userId="ba66283bcb01e904" providerId="LiveId" clId="{9FA99FA1-656E-4361-BD8C-5D97150E1C72}" dt="2018-02-24T23:51:17.386" v="601" actId="164"/>
          <ac:spMkLst>
            <pc:docMk/>
            <pc:sldMk cId="4133300123" sldId="258"/>
            <ac:spMk id="15" creationId="{AEB9D1DE-0A88-4B8F-B530-E25840CA5346}"/>
          </ac:spMkLst>
        </pc:spChg>
        <pc:spChg chg="add mod">
          <ac:chgData name="Никола Алексеев" userId="ba66283bcb01e904" providerId="LiveId" clId="{9FA99FA1-656E-4361-BD8C-5D97150E1C72}" dt="2018-02-24T23:52:24.344" v="613" actId="164"/>
          <ac:spMkLst>
            <pc:docMk/>
            <pc:sldMk cId="4133300123" sldId="258"/>
            <ac:spMk id="16" creationId="{474BB95D-564B-407D-B0B7-69A331838E55}"/>
          </ac:spMkLst>
        </pc:spChg>
        <pc:spChg chg="add mod ord">
          <ac:chgData name="Никола Алексеев" userId="ba66283bcb01e904" providerId="LiveId" clId="{9FA99FA1-656E-4361-BD8C-5D97150E1C72}" dt="2018-02-24T23:57:49.565" v="691" actId="167"/>
          <ac:spMkLst>
            <pc:docMk/>
            <pc:sldMk cId="4133300123" sldId="258"/>
            <ac:spMk id="39" creationId="{C1C163D1-85A2-4643-BA3C-22035ECBF6E9}"/>
          </ac:spMkLst>
        </pc:spChg>
        <pc:grpChg chg="add mod">
          <ac:chgData name="Никола Алексеев" userId="ba66283bcb01e904" providerId="LiveId" clId="{9FA99FA1-656E-4361-BD8C-5D97150E1C72}" dt="2018-02-24T23:58:13.732" v="695" actId="1076"/>
          <ac:grpSpMkLst>
            <pc:docMk/>
            <pc:sldMk cId="4133300123" sldId="258"/>
            <ac:grpSpMk id="21" creationId="{8F7468A7-24B7-4AF4-8743-321D8E9D8819}"/>
          </ac:grpSpMkLst>
        </pc:grpChg>
        <pc:grpChg chg="add mod">
          <ac:chgData name="Никола Алексеев" userId="ba66283bcb01e904" providerId="LiveId" clId="{9FA99FA1-656E-4361-BD8C-5D97150E1C72}" dt="2018-02-24T23:58:16.083" v="696" actId="1076"/>
          <ac:grpSpMkLst>
            <pc:docMk/>
            <pc:sldMk cId="4133300123" sldId="258"/>
            <ac:grpSpMk id="22" creationId="{14E9B491-9190-4A90-A67C-5F9B7AD5CB01}"/>
          </ac:grpSpMkLst>
        </pc:grpChg>
        <pc:grpChg chg="add mod">
          <ac:chgData name="Никола Алексеев" userId="ba66283bcb01e904" providerId="LiveId" clId="{9FA99FA1-656E-4361-BD8C-5D97150E1C72}" dt="2018-02-24T23:56:57.712" v="682" actId="1035"/>
          <ac:grpSpMkLst>
            <pc:docMk/>
            <pc:sldMk cId="4133300123" sldId="258"/>
            <ac:grpSpMk id="26" creationId="{99569F57-FCA3-4580-AAB2-3EDA08A95294}"/>
          </ac:grpSpMkLst>
        </pc:grpChg>
        <pc:grpChg chg="add mod">
          <ac:chgData name="Никола Алексеев" userId="ba66283bcb01e904" providerId="LiveId" clId="{9FA99FA1-656E-4361-BD8C-5D97150E1C72}" dt="2018-02-24T23:58:19.571" v="697" actId="1076"/>
          <ac:grpSpMkLst>
            <pc:docMk/>
            <pc:sldMk cId="4133300123" sldId="258"/>
            <ac:grpSpMk id="29" creationId="{D3448506-8BAE-4E14-94EF-6EC83D062916}"/>
          </ac:grpSpMkLst>
        </pc:grpChg>
        <pc:grpChg chg="add mod">
          <ac:chgData name="Никола Алексеев" userId="ba66283bcb01e904" providerId="LiveId" clId="{9FA99FA1-656E-4361-BD8C-5D97150E1C72}" dt="2018-02-24T23:58:25.691" v="698" actId="1076"/>
          <ac:grpSpMkLst>
            <pc:docMk/>
            <pc:sldMk cId="4133300123" sldId="258"/>
            <ac:grpSpMk id="32" creationId="{072C5579-037F-406D-A37D-C8B303115394}"/>
          </ac:grpSpMkLst>
        </pc:grpChg>
        <pc:grpChg chg="add mod">
          <ac:chgData name="Никола Алексеев" userId="ba66283bcb01e904" providerId="LiveId" clId="{9FA99FA1-656E-4361-BD8C-5D97150E1C72}" dt="2018-02-24T23:56:57.712" v="682" actId="1035"/>
          <ac:grpSpMkLst>
            <pc:docMk/>
            <pc:sldMk cId="4133300123" sldId="258"/>
            <ac:grpSpMk id="35" creationId="{093EDD6A-5EE9-496C-BED1-F5DA82C420FD}"/>
          </ac:grpSpMkLst>
        </pc:grpChg>
        <pc:grpChg chg="add mod">
          <ac:chgData name="Никола Алексеев" userId="ba66283bcb01e904" providerId="LiveId" clId="{9FA99FA1-656E-4361-BD8C-5D97150E1C72}" dt="2018-02-25T00:00:27.603" v="705" actId="1076"/>
          <ac:grpSpMkLst>
            <pc:docMk/>
            <pc:sldMk cId="4133300123" sldId="258"/>
            <ac:grpSpMk id="38" creationId="{2E39D0FC-B10A-4926-A6FC-87CA31F7C935}"/>
          </ac:grpSpMkLst>
        </pc:grpChg>
        <pc:graphicFrameChg chg="add del mod">
          <ac:chgData name="Никола Алексеев" userId="ba66283bcb01e904" providerId="LiveId" clId="{9FA99FA1-656E-4361-BD8C-5D97150E1C72}" dt="2018-02-24T23:47:07.778" v="571" actId="20577"/>
          <ac:graphicFrameMkLst>
            <pc:docMk/>
            <pc:sldMk cId="4133300123" sldId="258"/>
            <ac:graphicFrameMk id="23" creationId="{291DF50A-CF55-49C0-9B05-5DE6B15B134A}"/>
          </ac:graphicFrameMkLst>
        </pc:graphicFrameChg>
        <pc:picChg chg="add del mod">
          <ac:chgData name="Никола Алексеев" userId="ba66283bcb01e904" providerId="LiveId" clId="{9FA99FA1-656E-4361-BD8C-5D97150E1C72}" dt="2018-02-24T22:54:38.399" v="304" actId="20577"/>
          <ac:picMkLst>
            <pc:docMk/>
            <pc:sldMk cId="4133300123" sldId="258"/>
            <ac:picMk id="7" creationId="{D7C0A40C-A89C-4661-9FB6-FC5A6790414E}"/>
          </ac:picMkLst>
        </pc:picChg>
        <pc:picChg chg="add mod">
          <ac:chgData name="Никола Алексеев" userId="ba66283bcb01e904" providerId="LiveId" clId="{9FA99FA1-656E-4361-BD8C-5D97150E1C72}" dt="2018-02-24T23:44:28.985" v="568" actId="164"/>
          <ac:picMkLst>
            <pc:docMk/>
            <pc:sldMk cId="4133300123" sldId="258"/>
            <ac:picMk id="18" creationId="{354ADF3A-C499-4399-A015-0A9B161A2CDB}"/>
          </ac:picMkLst>
        </pc:picChg>
        <pc:picChg chg="add mod">
          <ac:chgData name="Никола Алексеев" userId="ba66283bcb01e904" providerId="LiveId" clId="{9FA99FA1-656E-4361-BD8C-5D97150E1C72}" dt="2018-02-24T23:44:40.111" v="569" actId="164"/>
          <ac:picMkLst>
            <pc:docMk/>
            <pc:sldMk cId="4133300123" sldId="258"/>
            <ac:picMk id="20" creationId="{A0AA880E-5359-475D-B784-11502A47177A}"/>
          </ac:picMkLst>
        </pc:picChg>
        <pc:picChg chg="add mod">
          <ac:chgData name="Никола Алексеев" userId="ba66283bcb01e904" providerId="LiveId" clId="{9FA99FA1-656E-4361-BD8C-5D97150E1C72}" dt="2018-02-24T23:48:04.366" v="585" actId="164"/>
          <ac:picMkLst>
            <pc:docMk/>
            <pc:sldMk cId="4133300123" sldId="258"/>
            <ac:picMk id="25" creationId="{E84D1F8E-8CF9-4D1A-B263-F5CA87B9C13A}"/>
          </ac:picMkLst>
        </pc:picChg>
        <pc:picChg chg="add mod">
          <ac:chgData name="Никола Алексеев" userId="ba66283bcb01e904" providerId="LiveId" clId="{9FA99FA1-656E-4361-BD8C-5D97150E1C72}" dt="2018-02-24T23:51:17.386" v="601" actId="164"/>
          <ac:picMkLst>
            <pc:docMk/>
            <pc:sldMk cId="4133300123" sldId="258"/>
            <ac:picMk id="28" creationId="{11CA559C-D5FD-40DD-8EC9-1CEF98ECE642}"/>
          </ac:picMkLst>
        </pc:picChg>
        <pc:picChg chg="add mod">
          <ac:chgData name="Никола Алексеев" userId="ba66283bcb01e904" providerId="LiveId" clId="{9FA99FA1-656E-4361-BD8C-5D97150E1C72}" dt="2018-02-24T23:55:03.314" v="633" actId="1036"/>
          <ac:picMkLst>
            <pc:docMk/>
            <pc:sldMk cId="4133300123" sldId="258"/>
            <ac:picMk id="31" creationId="{168E18C0-F175-4681-B0B1-DD7F978BB27A}"/>
          </ac:picMkLst>
        </pc:picChg>
        <pc:picChg chg="add mod">
          <ac:chgData name="Никола Алексеев" userId="ba66283bcb01e904" providerId="LiveId" clId="{9FA99FA1-656E-4361-BD8C-5D97150E1C72}" dt="2018-02-24T23:53:43.750" v="625" actId="164"/>
          <ac:picMkLst>
            <pc:docMk/>
            <pc:sldMk cId="4133300123" sldId="258"/>
            <ac:picMk id="34" creationId="{E3096839-A4FE-47D4-869F-5B221FA9A9FF}"/>
          </ac:picMkLst>
        </pc:picChg>
        <pc:picChg chg="add mod">
          <ac:chgData name="Никола Алексеев" userId="ba66283bcb01e904" providerId="LiveId" clId="{9FA99FA1-656E-4361-BD8C-5D97150E1C72}" dt="2018-02-24T23:55:26.670" v="637" actId="164"/>
          <ac:picMkLst>
            <pc:docMk/>
            <pc:sldMk cId="4133300123" sldId="258"/>
            <ac:picMk id="37" creationId="{990D3AC4-A3C2-4379-87F1-50445C5B439D}"/>
          </ac:picMkLst>
        </pc:picChg>
      </pc:sldChg>
      <pc:sldChg chg="addSp delSp modSp setBg">
        <pc:chgData name="Никола Алексеев" userId="ba66283bcb01e904" providerId="LiveId" clId="{9FA99FA1-656E-4361-BD8C-5D97150E1C72}" dt="2018-02-25T00:54:59.336" v="2970" actId="338"/>
        <pc:sldMkLst>
          <pc:docMk/>
          <pc:sldMk cId="1765920468" sldId="259"/>
        </pc:sldMkLst>
        <pc:spChg chg="del">
          <ac:chgData name="Никола Алексеев" userId="ba66283bcb01e904" providerId="LiveId" clId="{9FA99FA1-656E-4361-BD8C-5D97150E1C72}" dt="2018-02-24T20:35:51.502" v="2" actId="478"/>
          <ac:spMkLst>
            <pc:docMk/>
            <pc:sldMk cId="1765920468" sldId="259"/>
            <ac:spMk id="2" creationId="{00000000-0000-0000-0000-000000000000}"/>
          </ac:spMkLst>
        </pc:spChg>
        <pc:spChg chg="del">
          <ac:chgData name="Никола Алексеев" userId="ba66283bcb01e904" providerId="LiveId" clId="{9FA99FA1-656E-4361-BD8C-5D97150E1C72}" dt="2018-02-24T20:35:51.502" v="2" actId="478"/>
          <ac:spMkLst>
            <pc:docMk/>
            <pc:sldMk cId="1765920468" sldId="259"/>
            <ac:spMk id="3" creationId="{00000000-0000-0000-0000-000000000000}"/>
          </ac:spMkLst>
        </pc:spChg>
        <pc:spChg chg="add mod">
          <ac:chgData name="Никола Алексеев" userId="ba66283bcb01e904" providerId="LiveId" clId="{9FA99FA1-656E-4361-BD8C-5D97150E1C72}" dt="2018-02-25T00:03:29.198" v="761" actId="1076"/>
          <ac:spMkLst>
            <pc:docMk/>
            <pc:sldMk cId="1765920468" sldId="259"/>
            <ac:spMk id="4" creationId="{50B500EF-D07B-4990-A971-F510742F0256}"/>
          </ac:spMkLst>
        </pc:spChg>
        <pc:spChg chg="mod">
          <ac:chgData name="Никола Алексеев" userId="ba66283bcb01e904" providerId="LiveId" clId="{9FA99FA1-656E-4361-BD8C-5D97150E1C72}" dt="2018-02-25T00:05:38.956" v="908" actId="338"/>
          <ac:spMkLst>
            <pc:docMk/>
            <pc:sldMk cId="1765920468" sldId="259"/>
            <ac:spMk id="12" creationId="{3FF9BD56-3469-48AC-82F4-FCEC5DDAF5B6}"/>
          </ac:spMkLst>
        </pc:spChg>
        <pc:spChg chg="mod topLvl">
          <ac:chgData name="Никола Алексеев" userId="ba66283bcb01e904" providerId="LiveId" clId="{9FA99FA1-656E-4361-BD8C-5D97150E1C72}" dt="2018-02-25T00:54:35.280" v="2966" actId="164"/>
          <ac:spMkLst>
            <pc:docMk/>
            <pc:sldMk cId="1765920468" sldId="259"/>
            <ac:spMk id="21" creationId="{F19ED63D-AA0C-4D6C-8BF7-899B924C75B9}"/>
          </ac:spMkLst>
        </pc:spChg>
        <pc:spChg chg="add">
          <ac:chgData name="Никола Алексеев" userId="ba66283bcb01e904" providerId="LiveId" clId="{9FA99FA1-656E-4361-BD8C-5D97150E1C72}" dt="2018-02-24T23:59:02.730" v="702" actId="338"/>
          <ac:spMkLst>
            <pc:docMk/>
            <pc:sldMk cId="1765920468" sldId="259"/>
            <ac:spMk id="26" creationId="{98B340A1-7BAE-4A81-8E5D-814FB655A0D7}"/>
          </ac:spMkLst>
        </pc:spChg>
        <pc:spChg chg="add">
          <ac:chgData name="Никола Алексеев" userId="ba66283bcb01e904" providerId="LiveId" clId="{9FA99FA1-656E-4361-BD8C-5D97150E1C72}" dt="2018-02-24T23:59:02.730" v="702" actId="338"/>
          <ac:spMkLst>
            <pc:docMk/>
            <pc:sldMk cId="1765920468" sldId="259"/>
            <ac:spMk id="27" creationId="{0F60E6B7-C5A0-4673-8521-EBFBFADBBD98}"/>
          </ac:spMkLst>
        </pc:spChg>
        <pc:spChg chg="add">
          <ac:chgData name="Никола Алексеев" userId="ba66283bcb01e904" providerId="LiveId" clId="{9FA99FA1-656E-4361-BD8C-5D97150E1C72}" dt="2018-02-24T23:59:02.730" v="702" actId="338"/>
          <ac:spMkLst>
            <pc:docMk/>
            <pc:sldMk cId="1765920468" sldId="259"/>
            <ac:spMk id="28" creationId="{9A9B05ED-8D3D-4DC1-A88B-8F8AC77DCD0C}"/>
          </ac:spMkLst>
        </pc:spChg>
        <pc:spChg chg="add mod">
          <ac:chgData name="Никола Алексеев" userId="ba66283bcb01e904" providerId="LiveId" clId="{9FA99FA1-656E-4361-BD8C-5D97150E1C72}" dt="2018-02-25T00:02:34.285" v="746" actId="1076"/>
          <ac:spMkLst>
            <pc:docMk/>
            <pc:sldMk cId="1765920468" sldId="259"/>
            <ac:spMk id="29" creationId="{884EA563-4C63-4F6B-90B5-B2BDD0793D58}"/>
          </ac:spMkLst>
        </pc:spChg>
        <pc:spChg chg="mod topLvl">
          <ac:chgData name="Никола Алексеев" userId="ba66283bcb01e904" providerId="LiveId" clId="{9FA99FA1-656E-4361-BD8C-5D97150E1C72}" dt="2018-02-25T00:54:59.336" v="2970" actId="338"/>
          <ac:spMkLst>
            <pc:docMk/>
            <pc:sldMk cId="1765920468" sldId="259"/>
            <ac:spMk id="31" creationId="{8849A93E-2215-4EB2-8A6F-64B68D20B9A7}"/>
          </ac:spMkLst>
        </pc:spChg>
        <pc:spChg chg="add mod">
          <ac:chgData name="Никола Алексеев" userId="ba66283bcb01e904" providerId="LiveId" clId="{9FA99FA1-656E-4361-BD8C-5D97150E1C72}" dt="2018-02-25T00:12:51.534" v="1140" actId="1035"/>
          <ac:spMkLst>
            <pc:docMk/>
            <pc:sldMk cId="1765920468" sldId="259"/>
            <ac:spMk id="33" creationId="{C1EA45B9-F835-4CE7-99D1-CB83E54945A1}"/>
          </ac:spMkLst>
        </pc:spChg>
        <pc:spChg chg="add mod">
          <ac:chgData name="Никола Алексеев" userId="ba66283bcb01e904" providerId="LiveId" clId="{9FA99FA1-656E-4361-BD8C-5D97150E1C72}" dt="2018-02-25T00:14:28.051" v="1258" actId="20577"/>
          <ac:spMkLst>
            <pc:docMk/>
            <pc:sldMk cId="1765920468" sldId="259"/>
            <ac:spMk id="34" creationId="{66C71721-8B47-4A20-8F28-D022A5F8D822}"/>
          </ac:spMkLst>
        </pc:spChg>
        <pc:grpChg chg="add mod">
          <ac:chgData name="Никола Алексеев" userId="ba66283bcb01e904" providerId="LiveId" clId="{9FA99FA1-656E-4361-BD8C-5D97150E1C72}" dt="2018-02-25T00:03:29.198" v="761" actId="1076"/>
          <ac:grpSpMkLst>
            <pc:docMk/>
            <pc:sldMk cId="1765920468" sldId="259"/>
            <ac:grpSpMk id="5" creationId="{F814DF9A-1BCD-4066-8027-B1E4222F09EE}"/>
          </ac:grpSpMkLst>
        </pc:grpChg>
        <pc:grpChg chg="add mod">
          <ac:chgData name="Никола Алексеев" userId="ba66283bcb01e904" providerId="LiveId" clId="{9FA99FA1-656E-4361-BD8C-5D97150E1C72}" dt="2018-02-25T00:03:29.198" v="761" actId="1076"/>
          <ac:grpSpMkLst>
            <pc:docMk/>
            <pc:sldMk cId="1765920468" sldId="259"/>
            <ac:grpSpMk id="8" creationId="{3A2B3AA5-F7E0-48A5-B911-1CD50CC34BF7}"/>
          </ac:grpSpMkLst>
        </pc:grpChg>
        <pc:grpChg chg="add mod">
          <ac:chgData name="Никола Алексеев" userId="ba66283bcb01e904" providerId="LiveId" clId="{9FA99FA1-656E-4361-BD8C-5D97150E1C72}" dt="2018-02-25T00:04:33.996" v="793" actId="14100"/>
          <ac:grpSpMkLst>
            <pc:docMk/>
            <pc:sldMk cId="1765920468" sldId="259"/>
            <ac:grpSpMk id="11" creationId="{192D2EBE-0B8D-4C91-AA88-27024805C9FC}"/>
          </ac:grpSpMkLst>
        </pc:grpChg>
        <pc:grpChg chg="add mod">
          <ac:chgData name="Никола Алексеев" userId="ba66283bcb01e904" providerId="LiveId" clId="{9FA99FA1-656E-4361-BD8C-5D97150E1C72}" dt="2018-02-25T00:03:29.198" v="761" actId="1076"/>
          <ac:grpSpMkLst>
            <pc:docMk/>
            <pc:sldMk cId="1765920468" sldId="259"/>
            <ac:grpSpMk id="14" creationId="{3BE2836C-60DB-4C1F-85AE-F35FC8A23F16}"/>
          </ac:grpSpMkLst>
        </pc:grpChg>
        <pc:grpChg chg="add mod">
          <ac:chgData name="Никола Алексеев" userId="ba66283bcb01e904" providerId="LiveId" clId="{9FA99FA1-656E-4361-BD8C-5D97150E1C72}" dt="2018-02-25T00:03:29.198" v="761" actId="1076"/>
          <ac:grpSpMkLst>
            <pc:docMk/>
            <pc:sldMk cId="1765920468" sldId="259"/>
            <ac:grpSpMk id="17" creationId="{EAF99254-87BC-4B3D-AACD-10A72DE72F45}"/>
          </ac:grpSpMkLst>
        </pc:grpChg>
        <pc:grpChg chg="add del mod">
          <ac:chgData name="Никола Алексеев" userId="ba66283bcb01e904" providerId="LiveId" clId="{9FA99FA1-656E-4361-BD8C-5D97150E1C72}" dt="2018-02-25T00:53:09.474" v="2953" actId="165"/>
          <ac:grpSpMkLst>
            <pc:docMk/>
            <pc:sldMk cId="1765920468" sldId="259"/>
            <ac:grpSpMk id="20" creationId="{C349D5B2-AFCE-46B6-81A7-C7B7381DC6A3}"/>
          </ac:grpSpMkLst>
        </pc:grpChg>
        <pc:grpChg chg="add del mod">
          <ac:chgData name="Никола Алексеев" userId="ba66283bcb01e904" providerId="LiveId" clId="{9FA99FA1-656E-4361-BD8C-5D97150E1C72}" dt="2018-02-25T00:00:33.905" v="706" actId="478"/>
          <ac:grpSpMkLst>
            <pc:docMk/>
            <pc:sldMk cId="1765920468" sldId="259"/>
            <ac:grpSpMk id="23" creationId="{8ADC7E87-9783-4FF4-B78B-EFFE29936614}"/>
          </ac:grpSpMkLst>
        </pc:grpChg>
        <pc:grpChg chg="add del mod">
          <ac:chgData name="Никола Алексеев" userId="ba66283bcb01e904" providerId="LiveId" clId="{9FA99FA1-656E-4361-BD8C-5D97150E1C72}" dt="2018-02-25T00:54:40.109" v="2967" actId="165"/>
          <ac:grpSpMkLst>
            <pc:docMk/>
            <pc:sldMk cId="1765920468" sldId="259"/>
            <ac:grpSpMk id="30" creationId="{9524D4F4-21D3-4495-A000-F6F228C2DA2C}"/>
          </ac:grpSpMkLst>
        </pc:grpChg>
        <pc:grpChg chg="add mod">
          <ac:chgData name="Никола Алексеев" userId="ba66283bcb01e904" providerId="LiveId" clId="{9FA99FA1-656E-4361-BD8C-5D97150E1C72}" dt="2018-02-25T00:54:35.280" v="2966" actId="164"/>
          <ac:grpSpMkLst>
            <pc:docMk/>
            <pc:sldMk cId="1765920468" sldId="259"/>
            <ac:grpSpMk id="35" creationId="{DDF63B55-F453-42E5-A3FB-F07C70A6B032}"/>
          </ac:grpSpMkLst>
        </pc:grpChg>
        <pc:grpChg chg="mod">
          <ac:chgData name="Никола Алексеев" userId="ba66283bcb01e904" providerId="LiveId" clId="{9FA99FA1-656E-4361-BD8C-5D97150E1C72}" dt="2018-02-25T00:54:59.336" v="2970" actId="338"/>
          <ac:grpSpMkLst>
            <pc:docMk/>
            <pc:sldMk cId="1765920468" sldId="259"/>
            <ac:grpSpMk id="36" creationId="{C7CC807C-8324-4DBE-8885-1D22D5744A51}"/>
          </ac:grpSpMkLst>
        </pc:grpChg>
        <pc:picChg chg="mod topLvl">
          <ac:chgData name="Никола Алексеев" userId="ba66283bcb01e904" providerId="LiveId" clId="{9FA99FA1-656E-4361-BD8C-5D97150E1C72}" dt="2018-02-25T00:54:35.280" v="2966" actId="164"/>
          <ac:picMkLst>
            <pc:docMk/>
            <pc:sldMk cId="1765920468" sldId="259"/>
            <ac:picMk id="22" creationId="{16523087-8646-4910-9ABA-F62B1253129B}"/>
          </ac:picMkLst>
        </pc:picChg>
        <pc:picChg chg="mod topLvl">
          <ac:chgData name="Никола Алексеев" userId="ba66283bcb01e904" providerId="LiveId" clId="{9FA99FA1-656E-4361-BD8C-5D97150E1C72}" dt="2018-02-25T00:54:59.336" v="2970" actId="338"/>
          <ac:picMkLst>
            <pc:docMk/>
            <pc:sldMk cId="1765920468" sldId="259"/>
            <ac:picMk id="32" creationId="{3415FF53-9B53-43F1-9911-368C5D8866CC}"/>
          </ac:picMkLst>
        </pc:picChg>
      </pc:sldChg>
      <pc:sldChg chg="addSp modSp add">
        <pc:chgData name="Никола Алексеев" userId="ba66283bcb01e904" providerId="LiveId" clId="{9FA99FA1-656E-4361-BD8C-5D97150E1C72}" dt="2018-02-28T00:02:23.656" v="18476" actId="1076"/>
        <pc:sldMkLst>
          <pc:docMk/>
          <pc:sldMk cId="3553715801" sldId="260"/>
        </pc:sldMkLst>
        <pc:spChg chg="add mod">
          <ac:chgData name="Никола Алексеев" userId="ba66283bcb01e904" providerId="LiveId" clId="{9FA99FA1-656E-4361-BD8C-5D97150E1C72}" dt="2018-02-25T00:15:29.136" v="1312" actId="14100"/>
          <ac:spMkLst>
            <pc:docMk/>
            <pc:sldMk cId="3553715801" sldId="260"/>
            <ac:spMk id="2" creationId="{37F605C7-C41B-438E-BA17-8AB0360A60C6}"/>
          </ac:spMkLst>
        </pc:spChg>
        <pc:spChg chg="add">
          <ac:chgData name="Никола Алексеев" userId="ba66283bcb01e904" providerId="LiveId" clId="{9FA99FA1-656E-4361-BD8C-5D97150E1C72}" dt="2018-02-25T00:14:48.818" v="1259" actId="1076"/>
          <ac:spMkLst>
            <pc:docMk/>
            <pc:sldMk cId="3553715801" sldId="260"/>
            <ac:spMk id="3" creationId="{4D96ED58-F3C3-4AE5-B929-7B11F5C23BEB}"/>
          </ac:spMkLst>
        </pc:spChg>
        <pc:spChg chg="add">
          <ac:chgData name="Никола Алексеев" userId="ba66283bcb01e904" providerId="LiveId" clId="{9FA99FA1-656E-4361-BD8C-5D97150E1C72}" dt="2018-02-25T00:14:48.818" v="1259" actId="1076"/>
          <ac:spMkLst>
            <pc:docMk/>
            <pc:sldMk cId="3553715801" sldId="260"/>
            <ac:spMk id="4" creationId="{BB86DDF3-5312-4D66-9B40-5F7BBABB35B6}"/>
          </ac:spMkLst>
        </pc:spChg>
        <pc:spChg chg="add mod">
          <ac:chgData name="Никола Алексеев" userId="ba66283bcb01e904" providerId="LiveId" clId="{9FA99FA1-656E-4361-BD8C-5D97150E1C72}" dt="2018-02-25T00:15:25.537" v="1311" actId="1076"/>
          <ac:spMkLst>
            <pc:docMk/>
            <pc:sldMk cId="3553715801" sldId="260"/>
            <ac:spMk id="5" creationId="{AFD17A3D-704A-47AA-8156-03A1FCDA6444}"/>
          </ac:spMkLst>
        </pc:spChg>
        <pc:spChg chg="add mod">
          <ac:chgData name="Никола Алексеев" userId="ba66283bcb01e904" providerId="LiveId" clId="{9FA99FA1-656E-4361-BD8C-5D97150E1C72}" dt="2018-02-25T01:12:30.826" v="4186" actId="1076"/>
          <ac:spMkLst>
            <pc:docMk/>
            <pc:sldMk cId="3553715801" sldId="260"/>
            <ac:spMk id="6" creationId="{F38846AF-7D3F-4EFC-9B28-06B44CBD57C3}"/>
          </ac:spMkLst>
        </pc:spChg>
        <pc:spChg chg="add mod">
          <ac:chgData name="Никола Алексеев" userId="ba66283bcb01e904" providerId="LiveId" clId="{9FA99FA1-656E-4361-BD8C-5D97150E1C72}" dt="2018-02-28T00:02:23.656" v="18476" actId="1076"/>
          <ac:spMkLst>
            <pc:docMk/>
            <pc:sldMk cId="3553715801" sldId="260"/>
            <ac:spMk id="7" creationId="{0BEF6390-3B18-40B1-A1BD-5E64B8B4EB53}"/>
          </ac:spMkLst>
        </pc:spChg>
      </pc:sldChg>
      <pc:sldChg chg="addSp modSp add">
        <pc:chgData name="Никола Алексеев" userId="ba66283bcb01e904" providerId="LiveId" clId="{9FA99FA1-656E-4361-BD8C-5D97150E1C72}" dt="2018-02-28T00:05:44.798" v="18511" actId="20577"/>
        <pc:sldMkLst>
          <pc:docMk/>
          <pc:sldMk cId="4216951255" sldId="261"/>
        </pc:sldMkLst>
        <pc:spChg chg="add mod">
          <ac:chgData name="Никола Алексеев" userId="ba66283bcb01e904" providerId="LiveId" clId="{9FA99FA1-656E-4361-BD8C-5D97150E1C72}" dt="2018-02-25T00:52:18.812" v="2949" actId="14100"/>
          <ac:spMkLst>
            <pc:docMk/>
            <pc:sldMk cId="4216951255" sldId="261"/>
            <ac:spMk id="2" creationId="{04F7D966-0682-41E2-BF40-5981451329B6}"/>
          </ac:spMkLst>
        </pc:spChg>
        <pc:spChg chg="add">
          <ac:chgData name="Никола Алексеев" userId="ba66283bcb01e904" providerId="LiveId" clId="{9FA99FA1-656E-4361-BD8C-5D97150E1C72}" dt="2018-02-25T00:51:52.623" v="2908" actId="1076"/>
          <ac:spMkLst>
            <pc:docMk/>
            <pc:sldMk cId="4216951255" sldId="261"/>
            <ac:spMk id="3" creationId="{532BCA95-4AC9-4846-9F98-AEA90127901D}"/>
          </ac:spMkLst>
        </pc:spChg>
        <pc:spChg chg="add">
          <ac:chgData name="Никола Алексеев" userId="ba66283bcb01e904" providerId="LiveId" clId="{9FA99FA1-656E-4361-BD8C-5D97150E1C72}" dt="2018-02-25T00:51:52.623" v="2908" actId="1076"/>
          <ac:spMkLst>
            <pc:docMk/>
            <pc:sldMk cId="4216951255" sldId="261"/>
            <ac:spMk id="4" creationId="{265E1451-B1F6-45EB-9F18-7CB7B7F8C488}"/>
          </ac:spMkLst>
        </pc:spChg>
        <pc:spChg chg="add mod">
          <ac:chgData name="Никола Алексеев" userId="ba66283bcb01e904" providerId="LiveId" clId="{9FA99FA1-656E-4361-BD8C-5D97150E1C72}" dt="2018-02-25T00:52:19.015" v="2950" actId="14100"/>
          <ac:spMkLst>
            <pc:docMk/>
            <pc:sldMk cId="4216951255" sldId="261"/>
            <ac:spMk id="5" creationId="{91B6DD4F-650A-4496-AE82-4294AD51FC6B}"/>
          </ac:spMkLst>
        </pc:spChg>
        <pc:spChg chg="add mod">
          <ac:chgData name="Никола Алексеев" userId="ba66283bcb01e904" providerId="LiveId" clId="{9FA99FA1-656E-4361-BD8C-5D97150E1C72}" dt="2018-02-26T21:45:38.799" v="13188" actId="20577"/>
          <ac:spMkLst>
            <pc:docMk/>
            <pc:sldMk cId="4216951255" sldId="261"/>
            <ac:spMk id="6" creationId="{C2DBA0CA-306A-4F3C-B187-35843375CB08}"/>
          </ac:spMkLst>
        </pc:spChg>
        <pc:spChg chg="add mod">
          <ac:chgData name="Никола Алексеев" userId="ba66283bcb01e904" providerId="LiveId" clId="{9FA99FA1-656E-4361-BD8C-5D97150E1C72}" dt="2018-02-28T00:05:44.798" v="18511" actId="20577"/>
          <ac:spMkLst>
            <pc:docMk/>
            <pc:sldMk cId="4216951255" sldId="261"/>
            <ac:spMk id="7" creationId="{EF60535A-1686-48DD-99CE-18A5DF97758D}"/>
          </ac:spMkLst>
        </pc:spChg>
        <pc:picChg chg="add mod">
          <ac:chgData name="Никола Алексеев" userId="ba66283bcb01e904" providerId="LiveId" clId="{9FA99FA1-656E-4361-BD8C-5D97150E1C72}" dt="2018-02-25T01:16:52.650" v="4211" actId="1076"/>
          <ac:picMkLst>
            <pc:docMk/>
            <pc:sldMk cId="4216951255" sldId="261"/>
            <ac:picMk id="15" creationId="{C424A101-6343-4137-8519-8426AB43773F}"/>
          </ac:picMkLst>
        </pc:picChg>
        <pc:picChg chg="add mod">
          <ac:chgData name="Никола Алексеев" userId="ba66283bcb01e904" providerId="LiveId" clId="{9FA99FA1-656E-4361-BD8C-5D97150E1C72}" dt="2018-02-25T01:16:52.650" v="4211" actId="1076"/>
          <ac:picMkLst>
            <pc:docMk/>
            <pc:sldMk cId="4216951255" sldId="261"/>
            <ac:picMk id="17" creationId="{EA1DAF54-1295-4331-8A45-735C88217609}"/>
          </ac:picMkLst>
        </pc:picChg>
        <pc:picChg chg="add mod">
          <ac:chgData name="Никола Алексеев" userId="ba66283bcb01e904" providerId="LiveId" clId="{9FA99FA1-656E-4361-BD8C-5D97150E1C72}" dt="2018-02-25T01:16:52.650" v="4211" actId="1076"/>
          <ac:picMkLst>
            <pc:docMk/>
            <pc:sldMk cId="4216951255" sldId="261"/>
            <ac:picMk id="19" creationId="{2F39F9B5-25F8-4CB8-AE08-7035C44B2358}"/>
          </ac:picMkLst>
        </pc:picChg>
      </pc:sldChg>
      <pc:sldChg chg="addSp delSp modSp add">
        <pc:chgData name="Никола Алексеев" userId="ba66283bcb01e904" providerId="LiveId" clId="{9FA99FA1-656E-4361-BD8C-5D97150E1C72}" dt="2018-02-25T23:07:16.629" v="7598" actId="20577"/>
        <pc:sldMkLst>
          <pc:docMk/>
          <pc:sldMk cId="158552046" sldId="262"/>
        </pc:sldMkLst>
        <pc:spChg chg="add mod">
          <ac:chgData name="Никола Алексеев" userId="ba66283bcb01e904" providerId="LiveId" clId="{9FA99FA1-656E-4361-BD8C-5D97150E1C72}" dt="2018-02-25T22:53:11.174" v="7032" actId="20577"/>
          <ac:spMkLst>
            <pc:docMk/>
            <pc:sldMk cId="158552046" sldId="262"/>
            <ac:spMk id="2" creationId="{0CF269FC-0BAE-4E58-AFE7-2D2D3FEA5B9E}"/>
          </ac:spMkLst>
        </pc:spChg>
        <pc:spChg chg="add del">
          <ac:chgData name="Никола Алексеев" userId="ba66283bcb01e904" providerId="LiveId" clId="{9FA99FA1-656E-4361-BD8C-5D97150E1C72}" dt="2018-02-25T00:39:15.353" v="1834" actId="478"/>
          <ac:spMkLst>
            <pc:docMk/>
            <pc:sldMk cId="158552046" sldId="262"/>
            <ac:spMk id="2" creationId="{10C37CE3-5BFD-41F3-BC2F-C5CFF363E05C}"/>
          </ac:spMkLst>
        </pc:spChg>
        <pc:spChg chg="add del mod">
          <ac:chgData name="Никола Алексеев" userId="ba66283bcb01e904" providerId="LiveId" clId="{9FA99FA1-656E-4361-BD8C-5D97150E1C72}" dt="2018-02-25T22:15:14.292" v="6326" actId="478"/>
          <ac:spMkLst>
            <pc:docMk/>
            <pc:sldMk cId="158552046" sldId="262"/>
            <ac:spMk id="3" creationId="{875FCFE7-578D-4068-AD05-36A0E90DBC75}"/>
          </ac:spMkLst>
        </pc:spChg>
        <pc:spChg chg="add del mod">
          <ac:chgData name="Никола Алексеев" userId="ba66283bcb01e904" providerId="LiveId" clId="{9FA99FA1-656E-4361-BD8C-5D97150E1C72}" dt="2018-02-25T22:15:14.292" v="6326" actId="478"/>
          <ac:spMkLst>
            <pc:docMk/>
            <pc:sldMk cId="158552046" sldId="262"/>
            <ac:spMk id="4" creationId="{796C3D3A-5450-4384-BA8C-C0F143C4EF5E}"/>
          </ac:spMkLst>
        </pc:spChg>
        <pc:spChg chg="add del">
          <ac:chgData name="Никола Алексеев" userId="ba66283bcb01e904" providerId="LiveId" clId="{9FA99FA1-656E-4361-BD8C-5D97150E1C72}" dt="2018-02-25T00:39:16.401" v="1835" actId="478"/>
          <ac:spMkLst>
            <pc:docMk/>
            <pc:sldMk cId="158552046" sldId="262"/>
            <ac:spMk id="5" creationId="{07CFDB7C-45AB-4DE8-9414-8539C4EC197B}"/>
          </ac:spMkLst>
        </pc:spChg>
        <pc:spChg chg="add mod">
          <ac:chgData name="Никола Алексеев" userId="ba66283bcb01e904" providerId="LiveId" clId="{9FA99FA1-656E-4361-BD8C-5D97150E1C72}" dt="2018-02-25T22:29:58.914" v="6351" actId="14100"/>
          <ac:spMkLst>
            <pc:docMk/>
            <pc:sldMk cId="158552046" sldId="262"/>
            <ac:spMk id="5" creationId="{CA852A51-4143-458E-88BB-C5AB2D1D5D0A}"/>
          </ac:spMkLst>
        </pc:spChg>
        <pc:spChg chg="add del mod">
          <ac:chgData name="Никола Алексеев" userId="ba66283bcb01e904" providerId="LiveId" clId="{9FA99FA1-656E-4361-BD8C-5D97150E1C72}" dt="2018-02-25T22:15:12.159" v="6325" actId="478"/>
          <ac:spMkLst>
            <pc:docMk/>
            <pc:sldMk cId="158552046" sldId="262"/>
            <ac:spMk id="6" creationId="{F83BAA0E-E212-4B09-A4D3-E2EF44929EAD}"/>
          </ac:spMkLst>
        </pc:spChg>
        <pc:spChg chg="add">
          <ac:chgData name="Никола Алексеев" userId="ba66283bcb01e904" providerId="LiveId" clId="{9FA99FA1-656E-4361-BD8C-5D97150E1C72}" dt="2018-02-25T22:29:44.768" v="6327" actId="20577"/>
          <ac:spMkLst>
            <pc:docMk/>
            <pc:sldMk cId="158552046" sldId="262"/>
            <ac:spMk id="7" creationId="{A2482147-D148-498C-8F54-692D4C56610B}"/>
          </ac:spMkLst>
        </pc:spChg>
        <pc:spChg chg="add">
          <ac:chgData name="Никола Алексеев" userId="ba66283bcb01e904" providerId="LiveId" clId="{9FA99FA1-656E-4361-BD8C-5D97150E1C72}" dt="2018-02-25T22:29:44.768" v="6327" actId="20577"/>
          <ac:spMkLst>
            <pc:docMk/>
            <pc:sldMk cId="158552046" sldId="262"/>
            <ac:spMk id="8" creationId="{10A6D457-EC99-4098-9EEA-58774D173D69}"/>
          </ac:spMkLst>
        </pc:spChg>
        <pc:spChg chg="add mod">
          <ac:chgData name="Никола Алексеев" userId="ba66283bcb01e904" providerId="LiveId" clId="{9FA99FA1-656E-4361-BD8C-5D97150E1C72}" dt="2018-02-25T22:30:37.306" v="6382" actId="313"/>
          <ac:spMkLst>
            <pc:docMk/>
            <pc:sldMk cId="158552046" sldId="262"/>
            <ac:spMk id="9" creationId="{E7360632-E07A-4593-B41D-3BADE3BDA0A0}"/>
          </ac:spMkLst>
        </pc:spChg>
        <pc:spChg chg="add mod">
          <ac:chgData name="Никола Алексеев" userId="ba66283bcb01e904" providerId="LiveId" clId="{9FA99FA1-656E-4361-BD8C-5D97150E1C72}" dt="2018-02-25T22:49:53.978" v="6927" actId="164"/>
          <ac:spMkLst>
            <pc:docMk/>
            <pc:sldMk cId="158552046" sldId="262"/>
            <ac:spMk id="22" creationId="{87CC9619-0E7E-424E-AD1A-DA7EC1852376}"/>
          </ac:spMkLst>
        </pc:spChg>
        <pc:spChg chg="add mod">
          <ac:chgData name="Никола Алексеев" userId="ba66283bcb01e904" providerId="LiveId" clId="{9FA99FA1-656E-4361-BD8C-5D97150E1C72}" dt="2018-02-25T22:49:48.490" v="6925" actId="164"/>
          <ac:spMkLst>
            <pc:docMk/>
            <pc:sldMk cId="158552046" sldId="262"/>
            <ac:spMk id="23" creationId="{1452CE29-DC66-4723-85C2-6B3B6BBC5E49}"/>
          </ac:spMkLst>
        </pc:spChg>
        <pc:spChg chg="add mod">
          <ac:chgData name="Никола Алексеев" userId="ba66283bcb01e904" providerId="LiveId" clId="{9FA99FA1-656E-4361-BD8C-5D97150E1C72}" dt="2018-02-25T22:49:36.776" v="6924" actId="164"/>
          <ac:spMkLst>
            <pc:docMk/>
            <pc:sldMk cId="158552046" sldId="262"/>
            <ac:spMk id="24" creationId="{001DE732-CE72-4EB3-91D9-9C4582309AF4}"/>
          </ac:spMkLst>
        </pc:spChg>
        <pc:spChg chg="add mod">
          <ac:chgData name="Никола Алексеев" userId="ba66283bcb01e904" providerId="LiveId" clId="{9FA99FA1-656E-4361-BD8C-5D97150E1C72}" dt="2018-02-25T22:49:26.219" v="6920" actId="164"/>
          <ac:spMkLst>
            <pc:docMk/>
            <pc:sldMk cId="158552046" sldId="262"/>
            <ac:spMk id="25" creationId="{0BBD2471-B2A0-40CE-81D2-B75AF5F45BB4}"/>
          </ac:spMkLst>
        </pc:spChg>
        <pc:spChg chg="add mod">
          <ac:chgData name="Никола Алексеев" userId="ba66283bcb01e904" providerId="LiveId" clId="{9FA99FA1-656E-4361-BD8C-5D97150E1C72}" dt="2018-02-25T22:49:22.551" v="6919" actId="164"/>
          <ac:spMkLst>
            <pc:docMk/>
            <pc:sldMk cId="158552046" sldId="262"/>
            <ac:spMk id="26" creationId="{59D4C49E-2C59-4E71-87FF-248F574F5D5A}"/>
          </ac:spMkLst>
        </pc:spChg>
        <pc:spChg chg="add mod">
          <ac:chgData name="Никола Алексеев" userId="ba66283bcb01e904" providerId="LiveId" clId="{9FA99FA1-656E-4361-BD8C-5D97150E1C72}" dt="2018-02-25T23:07:16.629" v="7598" actId="20577"/>
          <ac:spMkLst>
            <pc:docMk/>
            <pc:sldMk cId="158552046" sldId="262"/>
            <ac:spMk id="27" creationId="{845B238F-D2D1-4CE8-AFC0-0C5141C98F10}"/>
          </ac:spMkLst>
        </pc:spChg>
        <pc:spChg chg="mod">
          <ac:chgData name="Никола Алексеев" userId="ba66283bcb01e904" providerId="LiveId" clId="{9FA99FA1-656E-4361-BD8C-5D97150E1C72}" dt="2018-02-25T22:45:11.398" v="6880" actId="208"/>
          <ac:spMkLst>
            <pc:docMk/>
            <pc:sldMk cId="158552046" sldId="262"/>
            <ac:spMk id="34" creationId="{CBC141C5-2368-4A69-AF4E-DD9CD5CAC620}"/>
          </ac:spMkLst>
        </pc:spChg>
        <pc:spChg chg="mod">
          <ac:chgData name="Никола Алексеев" userId="ba66283bcb01e904" providerId="LiveId" clId="{9FA99FA1-656E-4361-BD8C-5D97150E1C72}" dt="2018-02-25T22:45:11.398" v="6880" actId="208"/>
          <ac:spMkLst>
            <pc:docMk/>
            <pc:sldMk cId="158552046" sldId="262"/>
            <ac:spMk id="35" creationId="{6E7CAFF3-3D5F-4A61-A7C5-25ACE19CD806}"/>
          </ac:spMkLst>
        </pc:spChg>
        <pc:spChg chg="add mod ord">
          <ac:chgData name="Никола Алексеев" userId="ba66283bcb01e904" providerId="LiveId" clId="{9FA99FA1-656E-4361-BD8C-5D97150E1C72}" dt="2018-02-25T22:52:37.606" v="6977" actId="1035"/>
          <ac:spMkLst>
            <pc:docMk/>
            <pc:sldMk cId="158552046" sldId="262"/>
            <ac:spMk id="38" creationId="{FC5D8972-40DD-4E30-9E7C-E73FD02BB9E9}"/>
          </ac:spMkLst>
        </pc:spChg>
        <pc:spChg chg="add mod ord">
          <ac:chgData name="Никола Алексеев" userId="ba66283bcb01e904" providerId="LiveId" clId="{9FA99FA1-656E-4361-BD8C-5D97150E1C72}" dt="2018-02-25T22:52:37.606" v="6977" actId="1035"/>
          <ac:spMkLst>
            <pc:docMk/>
            <pc:sldMk cId="158552046" sldId="262"/>
            <ac:spMk id="39" creationId="{E163C31C-F04F-4E50-B0F3-763D6C399396}"/>
          </ac:spMkLst>
        </pc:spChg>
        <pc:spChg chg="add mod ord">
          <ac:chgData name="Никола Алексеев" userId="ba66283bcb01e904" providerId="LiveId" clId="{9FA99FA1-656E-4361-BD8C-5D97150E1C72}" dt="2018-02-25T22:52:37.606" v="6977" actId="1035"/>
          <ac:spMkLst>
            <pc:docMk/>
            <pc:sldMk cId="158552046" sldId="262"/>
            <ac:spMk id="40" creationId="{DE36A35B-3527-41C8-83A8-4C4E0CE3E793}"/>
          </ac:spMkLst>
        </pc:spChg>
        <pc:spChg chg="add mod">
          <ac:chgData name="Никола Алексеев" userId="ba66283bcb01e904" providerId="LiveId" clId="{9FA99FA1-656E-4361-BD8C-5D97150E1C72}" dt="2018-02-25T22:52:37.606" v="6977" actId="1035"/>
          <ac:spMkLst>
            <pc:docMk/>
            <pc:sldMk cId="158552046" sldId="262"/>
            <ac:spMk id="48" creationId="{F5E7A642-ED19-45DF-8B73-31B48B59B025}"/>
          </ac:spMkLst>
        </pc:spChg>
        <pc:grpChg chg="del mod">
          <ac:chgData name="Никола Алексеев" userId="ba66283bcb01e904" providerId="LiveId" clId="{9FA99FA1-656E-4361-BD8C-5D97150E1C72}" dt="2018-02-25T22:45:28.272" v="6881" actId="478"/>
          <ac:grpSpMkLst>
            <pc:docMk/>
            <pc:sldMk cId="158552046" sldId="262"/>
            <ac:grpSpMk id="33" creationId="{10B8A7ED-CCAB-48E0-BADF-8D007A5B38AB}"/>
          </ac:grpSpMkLst>
        </pc:grpChg>
        <pc:grpChg chg="add mod">
          <ac:chgData name="Никола Алексеев" userId="ba66283bcb01e904" providerId="LiveId" clId="{9FA99FA1-656E-4361-BD8C-5D97150E1C72}" dt="2018-02-25T22:52:37.606" v="6977" actId="1035"/>
          <ac:grpSpMkLst>
            <pc:docMk/>
            <pc:sldMk cId="158552046" sldId="262"/>
            <ac:grpSpMk id="41" creationId="{EF6068DB-ED49-49D0-953C-3ACD84922175}"/>
          </ac:grpSpMkLst>
        </pc:grpChg>
        <pc:grpChg chg="add mod">
          <ac:chgData name="Никола Алексеев" userId="ba66283bcb01e904" providerId="LiveId" clId="{9FA99FA1-656E-4361-BD8C-5D97150E1C72}" dt="2018-02-25T22:52:37.606" v="6977" actId="1035"/>
          <ac:grpSpMkLst>
            <pc:docMk/>
            <pc:sldMk cId="158552046" sldId="262"/>
            <ac:grpSpMk id="42" creationId="{C736A654-4AA1-4249-AFE9-296E38488E9D}"/>
          </ac:grpSpMkLst>
        </pc:grpChg>
        <pc:grpChg chg="add mod">
          <ac:chgData name="Никола Алексеев" userId="ba66283bcb01e904" providerId="LiveId" clId="{9FA99FA1-656E-4361-BD8C-5D97150E1C72}" dt="2018-02-25T22:52:37.606" v="6977" actId="1035"/>
          <ac:grpSpMkLst>
            <pc:docMk/>
            <pc:sldMk cId="158552046" sldId="262"/>
            <ac:grpSpMk id="43" creationId="{8BBD74CC-8372-4F93-AB79-35AA0A6833A0}"/>
          </ac:grpSpMkLst>
        </pc:grpChg>
        <pc:grpChg chg="add mod">
          <ac:chgData name="Никола Алексеев" userId="ba66283bcb01e904" providerId="LiveId" clId="{9FA99FA1-656E-4361-BD8C-5D97150E1C72}" dt="2018-02-25T22:52:37.606" v="6977" actId="1035"/>
          <ac:grpSpMkLst>
            <pc:docMk/>
            <pc:sldMk cId="158552046" sldId="262"/>
            <ac:grpSpMk id="44" creationId="{4B30F5EE-5AF6-40E2-9AEE-ABF008A8E8D6}"/>
          </ac:grpSpMkLst>
        </pc:grpChg>
        <pc:grpChg chg="add mod">
          <ac:chgData name="Никола Алексеев" userId="ba66283bcb01e904" providerId="LiveId" clId="{9FA99FA1-656E-4361-BD8C-5D97150E1C72}" dt="2018-02-25T22:52:37.606" v="6977" actId="1035"/>
          <ac:grpSpMkLst>
            <pc:docMk/>
            <pc:sldMk cId="158552046" sldId="262"/>
            <ac:grpSpMk id="45" creationId="{6AFFB7CE-4E19-47FE-9C45-2CDB011C1302}"/>
          </ac:grpSpMkLst>
        </pc:grpChg>
        <pc:grpChg chg="add mod">
          <ac:chgData name="Никола Алексеев" userId="ba66283bcb01e904" providerId="LiveId" clId="{9FA99FA1-656E-4361-BD8C-5D97150E1C72}" dt="2018-02-25T22:52:37.606" v="6977" actId="1035"/>
          <ac:grpSpMkLst>
            <pc:docMk/>
            <pc:sldMk cId="158552046" sldId="262"/>
            <ac:grpSpMk id="49" creationId="{DBD74991-B1CC-45E6-8470-DA6ED5C7D887}"/>
          </ac:grpSpMkLst>
        </pc:grpChg>
        <pc:grpChg chg="add mod">
          <ac:chgData name="Никола Алексеев" userId="ba66283bcb01e904" providerId="LiveId" clId="{9FA99FA1-656E-4361-BD8C-5D97150E1C72}" dt="2018-02-25T22:52:37.606" v="6977" actId="1035"/>
          <ac:grpSpMkLst>
            <pc:docMk/>
            <pc:sldMk cId="158552046" sldId="262"/>
            <ac:grpSpMk id="50" creationId="{8266407A-14A3-4415-B513-4A07511EF107}"/>
          </ac:grpSpMkLst>
        </pc:grpChg>
        <pc:grpChg chg="add mod">
          <ac:chgData name="Никола Алексеев" userId="ba66283bcb01e904" providerId="LiveId" clId="{9FA99FA1-656E-4361-BD8C-5D97150E1C72}" dt="2018-02-25T22:52:11.511" v="6970" actId="571"/>
          <ac:grpSpMkLst>
            <pc:docMk/>
            <pc:sldMk cId="158552046" sldId="262"/>
            <ac:grpSpMk id="53" creationId="{6B8EFE72-5452-4D56-99B4-6465366174FC}"/>
          </ac:grpSpMkLst>
        </pc:grpChg>
        <pc:grpChg chg="add mod">
          <ac:chgData name="Никола Алексеев" userId="ba66283bcb01e904" providerId="LiveId" clId="{9FA99FA1-656E-4361-BD8C-5D97150E1C72}" dt="2018-02-25T22:52:11.511" v="6970" actId="571"/>
          <ac:grpSpMkLst>
            <pc:docMk/>
            <pc:sldMk cId="158552046" sldId="262"/>
            <ac:grpSpMk id="56" creationId="{DBA04F77-DDF8-4BF6-9FC9-7B95D58CA1EC}"/>
          </ac:grpSpMkLst>
        </pc:grpChg>
        <pc:grpChg chg="add mod">
          <ac:chgData name="Никола Алексеев" userId="ba66283bcb01e904" providerId="LiveId" clId="{9FA99FA1-656E-4361-BD8C-5D97150E1C72}" dt="2018-02-25T22:52:37.606" v="6977" actId="1035"/>
          <ac:grpSpMkLst>
            <pc:docMk/>
            <pc:sldMk cId="158552046" sldId="262"/>
            <ac:grpSpMk id="59" creationId="{71B596C0-5805-471D-B7BB-213C300F98B6}"/>
          </ac:grpSpMkLst>
        </pc:grpChg>
        <pc:grpChg chg="add mod">
          <ac:chgData name="Никола Алексеев" userId="ba66283bcb01e904" providerId="LiveId" clId="{9FA99FA1-656E-4361-BD8C-5D97150E1C72}" dt="2018-02-25T22:52:37.606" v="6977" actId="1035"/>
          <ac:grpSpMkLst>
            <pc:docMk/>
            <pc:sldMk cId="158552046" sldId="262"/>
            <ac:grpSpMk id="62" creationId="{E039CE7E-2AE1-44A1-B235-04BED08D42EA}"/>
          </ac:grpSpMkLst>
        </pc:grpChg>
        <pc:grpChg chg="add mod">
          <ac:chgData name="Никола Алексеев" userId="ba66283bcb01e904" providerId="LiveId" clId="{9FA99FA1-656E-4361-BD8C-5D97150E1C72}" dt="2018-02-25T22:52:37.606" v="6977" actId="1035"/>
          <ac:grpSpMkLst>
            <pc:docMk/>
            <pc:sldMk cId="158552046" sldId="262"/>
            <ac:grpSpMk id="65" creationId="{99EA7CDD-A039-4D20-A45F-354D37B2703F}"/>
          </ac:grpSpMkLst>
        </pc:grpChg>
        <pc:picChg chg="add mod">
          <ac:chgData name="Никола Алексеев" userId="ba66283bcb01e904" providerId="LiveId" clId="{9FA99FA1-656E-4361-BD8C-5D97150E1C72}" dt="2018-02-25T22:51:45.819" v="6960" actId="164"/>
          <ac:picMkLst>
            <pc:docMk/>
            <pc:sldMk cId="158552046" sldId="262"/>
            <ac:picMk id="11" creationId="{72E0074B-5BC0-47A0-8B6F-4C95B4E23FDE}"/>
          </ac:picMkLst>
        </pc:picChg>
        <pc:picChg chg="add mod">
          <ac:chgData name="Никола Алексеев" userId="ba66283bcb01e904" providerId="LiveId" clId="{9FA99FA1-656E-4361-BD8C-5D97150E1C72}" dt="2018-02-25T22:49:36.776" v="6924" actId="164"/>
          <ac:picMkLst>
            <pc:docMk/>
            <pc:sldMk cId="158552046" sldId="262"/>
            <ac:picMk id="13" creationId="{A2496861-B28D-48D1-9F25-63454D25D0D3}"/>
          </ac:picMkLst>
        </pc:picChg>
        <pc:picChg chg="add mod">
          <ac:chgData name="Никола Алексеев" userId="ba66283bcb01e904" providerId="LiveId" clId="{9FA99FA1-656E-4361-BD8C-5D97150E1C72}" dt="2018-02-25T22:49:22.551" v="6919" actId="164"/>
          <ac:picMkLst>
            <pc:docMk/>
            <pc:sldMk cId="158552046" sldId="262"/>
            <ac:picMk id="15" creationId="{A7001EB9-DFC5-47E7-9654-1E3C067E9464}"/>
          </ac:picMkLst>
        </pc:picChg>
        <pc:picChg chg="add mod">
          <ac:chgData name="Никола Алексеев" userId="ba66283bcb01e904" providerId="LiveId" clId="{9FA99FA1-656E-4361-BD8C-5D97150E1C72}" dt="2018-02-25T22:49:26.219" v="6920" actId="164"/>
          <ac:picMkLst>
            <pc:docMk/>
            <pc:sldMk cId="158552046" sldId="262"/>
            <ac:picMk id="17" creationId="{E5431DAA-57AF-414C-90BF-874EBD8D5D0F}"/>
          </ac:picMkLst>
        </pc:picChg>
        <pc:picChg chg="add mod">
          <ac:chgData name="Никола Алексеев" userId="ba66283bcb01e904" providerId="LiveId" clId="{9FA99FA1-656E-4361-BD8C-5D97150E1C72}" dt="2018-02-25T22:49:48.490" v="6925" actId="164"/>
          <ac:picMkLst>
            <pc:docMk/>
            <pc:sldMk cId="158552046" sldId="262"/>
            <ac:picMk id="19" creationId="{DD85A70A-75E3-4F35-88F3-41CBB299567B}"/>
          </ac:picMkLst>
        </pc:picChg>
        <pc:picChg chg="add mod">
          <ac:chgData name="Никола Алексеев" userId="ba66283bcb01e904" providerId="LiveId" clId="{9FA99FA1-656E-4361-BD8C-5D97150E1C72}" dt="2018-02-25T22:49:53.978" v="6927" actId="164"/>
          <ac:picMkLst>
            <pc:docMk/>
            <pc:sldMk cId="158552046" sldId="262"/>
            <ac:picMk id="21" creationId="{33F84F47-E176-4750-A3F8-8207B47C9D8F}"/>
          </ac:picMkLst>
        </pc:picChg>
        <pc:picChg chg="add del mod">
          <ac:chgData name="Никола Алексеев" userId="ba66283bcb01e904" providerId="LiveId" clId="{9FA99FA1-656E-4361-BD8C-5D97150E1C72}" dt="2018-02-25T22:44:49.347" v="6874" actId="27803"/>
          <ac:picMkLst>
            <pc:docMk/>
            <pc:sldMk cId="158552046" sldId="262"/>
            <ac:picMk id="29" creationId="{10B8A7ED-CCAB-48E0-BADF-8D007A5B38AB}"/>
          </ac:picMkLst>
        </pc:picChg>
        <pc:picChg chg="add mod">
          <ac:chgData name="Никола Алексеев" userId="ba66283bcb01e904" providerId="LiveId" clId="{9FA99FA1-656E-4361-BD8C-5D97150E1C72}" dt="2018-02-25T22:52:37.606" v="6977" actId="1035"/>
          <ac:picMkLst>
            <pc:docMk/>
            <pc:sldMk cId="158552046" sldId="262"/>
            <ac:picMk id="37" creationId="{8FB443DB-EF62-410A-AFDC-6A1610A4E7A4}"/>
          </ac:picMkLst>
        </pc:picChg>
        <pc:picChg chg="add mod">
          <ac:chgData name="Никола Алексеев" userId="ba66283bcb01e904" providerId="LiveId" clId="{9FA99FA1-656E-4361-BD8C-5D97150E1C72}" dt="2018-02-25T22:52:37.606" v="6977" actId="1035"/>
          <ac:picMkLst>
            <pc:docMk/>
            <pc:sldMk cId="158552046" sldId="262"/>
            <ac:picMk id="47" creationId="{8C51C6FB-AD2F-447D-9664-1D2C49AB628C}"/>
          </ac:picMkLst>
        </pc:picChg>
      </pc:sldChg>
      <pc:sldChg chg="addSp modSp add ord">
        <pc:chgData name="Никола Алексеев" userId="ba66283bcb01e904" providerId="LiveId" clId="{9FA99FA1-656E-4361-BD8C-5D97150E1C72}" dt="2018-02-28T00:08:42.796" v="18519" actId="20577"/>
        <pc:sldMkLst>
          <pc:docMk/>
          <pc:sldMk cId="1115203807" sldId="263"/>
        </pc:sldMkLst>
        <pc:spChg chg="add mod">
          <ac:chgData name="Никола Алексеев" userId="ba66283bcb01e904" providerId="LiveId" clId="{9FA99FA1-656E-4361-BD8C-5D97150E1C72}" dt="2018-02-25T01:12:16.696" v="4185" actId="14100"/>
          <ac:spMkLst>
            <pc:docMk/>
            <pc:sldMk cId="1115203807" sldId="263"/>
            <ac:spMk id="2" creationId="{708B34C7-4A31-459D-97EA-2C16C24AA69F}"/>
          </ac:spMkLst>
        </pc:spChg>
        <pc:spChg chg="add">
          <ac:chgData name="Никола Алексеев" userId="ba66283bcb01e904" providerId="LiveId" clId="{9FA99FA1-656E-4361-BD8C-5D97150E1C72}" dt="2018-02-25T01:11:41.741" v="4137" actId="6549"/>
          <ac:spMkLst>
            <pc:docMk/>
            <pc:sldMk cId="1115203807" sldId="263"/>
            <ac:spMk id="3" creationId="{A0547013-B6EB-4418-A1A1-72D317B07B36}"/>
          </ac:spMkLst>
        </pc:spChg>
        <pc:spChg chg="add">
          <ac:chgData name="Никола Алексеев" userId="ba66283bcb01e904" providerId="LiveId" clId="{9FA99FA1-656E-4361-BD8C-5D97150E1C72}" dt="2018-02-25T01:11:41.741" v="4137" actId="6549"/>
          <ac:spMkLst>
            <pc:docMk/>
            <pc:sldMk cId="1115203807" sldId="263"/>
            <ac:spMk id="4" creationId="{C7C96FFB-90D3-4A6E-9C53-DC7013C14237}"/>
          </ac:spMkLst>
        </pc:spChg>
        <pc:spChg chg="add mod">
          <ac:chgData name="Никола Алексеев" userId="ba66283bcb01e904" providerId="LiveId" clId="{9FA99FA1-656E-4361-BD8C-5D97150E1C72}" dt="2018-02-25T01:12:14.097" v="4184" actId="14100"/>
          <ac:spMkLst>
            <pc:docMk/>
            <pc:sldMk cId="1115203807" sldId="263"/>
            <ac:spMk id="5" creationId="{34A3B9EB-6FCF-49C8-84D5-6D8369650B7E}"/>
          </ac:spMkLst>
        </pc:spChg>
        <pc:spChg chg="add mod">
          <ac:chgData name="Никола Алексеев" userId="ba66283bcb01e904" providerId="LiveId" clId="{9FA99FA1-656E-4361-BD8C-5D97150E1C72}" dt="2018-02-28T00:08:42.796" v="18519" actId="20577"/>
          <ac:spMkLst>
            <pc:docMk/>
            <pc:sldMk cId="1115203807" sldId="263"/>
            <ac:spMk id="6" creationId="{C4EB150A-E0F9-488C-A5FD-BE1517D72AB6}"/>
          </ac:spMkLst>
        </pc:spChg>
      </pc:sldChg>
      <pc:sldChg chg="addSp delSp modSp add">
        <pc:chgData name="Никола Алексеев" userId="ba66283bcb01e904" providerId="LiveId" clId="{9FA99FA1-656E-4361-BD8C-5D97150E1C72}" dt="2018-02-28T00:11:12.010" v="18659" actId="20577"/>
        <pc:sldMkLst>
          <pc:docMk/>
          <pc:sldMk cId="66086974" sldId="264"/>
        </pc:sldMkLst>
        <pc:spChg chg="mod">
          <ac:chgData name="Никола Алексеев" userId="ba66283bcb01e904" providerId="LiveId" clId="{9FA99FA1-656E-4361-BD8C-5D97150E1C72}" dt="2018-02-25T22:31:17.781" v="6416" actId="14100"/>
          <ac:spMkLst>
            <pc:docMk/>
            <pc:sldMk cId="66086974" sldId="264"/>
            <ac:spMk id="2" creationId="{708B34C7-4A31-459D-97EA-2C16C24AA69F}"/>
          </ac:spMkLst>
        </pc:spChg>
        <pc:spChg chg="mod">
          <ac:chgData name="Никола Алексеев" userId="ba66283bcb01e904" providerId="LiveId" clId="{9FA99FA1-656E-4361-BD8C-5D97150E1C72}" dt="2018-02-25T10:25:43.728" v="5259" actId="20577"/>
          <ac:spMkLst>
            <pc:docMk/>
            <pc:sldMk cId="66086974" sldId="264"/>
            <ac:spMk id="4" creationId="{C7C96FFB-90D3-4A6E-9C53-DC7013C14237}"/>
          </ac:spMkLst>
        </pc:spChg>
        <pc:spChg chg="mod">
          <ac:chgData name="Никола Алексеев" userId="ba66283bcb01e904" providerId="LiveId" clId="{9FA99FA1-656E-4361-BD8C-5D97150E1C72}" dt="2018-02-25T22:31:13.059" v="6415" actId="20577"/>
          <ac:spMkLst>
            <pc:docMk/>
            <pc:sldMk cId="66086974" sldId="264"/>
            <ac:spMk id="5" creationId="{34A3B9EB-6FCF-49C8-84D5-6D8369650B7E}"/>
          </ac:spMkLst>
        </pc:spChg>
        <pc:spChg chg="del">
          <ac:chgData name="Никола Алексеев" userId="ba66283bcb01e904" providerId="LiveId" clId="{9FA99FA1-656E-4361-BD8C-5D97150E1C72}" dt="2018-02-25T10:25:15.964" v="5255" actId="478"/>
          <ac:spMkLst>
            <pc:docMk/>
            <pc:sldMk cId="66086974" sldId="264"/>
            <ac:spMk id="6" creationId="{C4EB150A-E0F9-488C-A5FD-BE1517D72AB6}"/>
          </ac:spMkLst>
        </pc:spChg>
        <pc:spChg chg="add mod">
          <ac:chgData name="Никола Алексеев" userId="ba66283bcb01e904" providerId="LiveId" clId="{9FA99FA1-656E-4361-BD8C-5D97150E1C72}" dt="2018-02-28T00:10:07.273" v="18527" actId="20577"/>
          <ac:spMkLst>
            <pc:docMk/>
            <pc:sldMk cId="66086974" sldId="264"/>
            <ac:spMk id="7" creationId="{6711ADEA-CA66-4771-98F3-16EC2CFB5105}"/>
          </ac:spMkLst>
        </pc:spChg>
        <pc:spChg chg="mod">
          <ac:chgData name="Никола Алексеев" userId="ba66283bcb01e904" providerId="LiveId" clId="{9FA99FA1-656E-4361-BD8C-5D97150E1C72}" dt="2018-02-25T22:41:43.972" v="6808" actId="1076"/>
          <ac:spMkLst>
            <pc:docMk/>
            <pc:sldMk cId="66086974" sldId="264"/>
            <ac:spMk id="12" creationId="{E9BC19C9-FF5E-4F0B-8568-22181868CB82}"/>
          </ac:spMkLst>
        </pc:spChg>
        <pc:spChg chg="add mod">
          <ac:chgData name="Никола Алексеев" userId="ba66283bcb01e904" providerId="LiveId" clId="{9FA99FA1-656E-4361-BD8C-5D97150E1C72}" dt="2018-02-25T10:46:14.995" v="6236" actId="1036"/>
          <ac:spMkLst>
            <pc:docMk/>
            <pc:sldMk cId="66086974" sldId="264"/>
            <ac:spMk id="14" creationId="{EA678EDD-3738-4B8B-9826-C6E8FD127DE1}"/>
          </ac:spMkLst>
        </pc:spChg>
        <pc:spChg chg="add mod">
          <ac:chgData name="Никола Алексеев" userId="ba66283bcb01e904" providerId="LiveId" clId="{9FA99FA1-656E-4361-BD8C-5D97150E1C72}" dt="2018-02-25T10:46:14.995" v="6236" actId="1036"/>
          <ac:spMkLst>
            <pc:docMk/>
            <pc:sldMk cId="66086974" sldId="264"/>
            <ac:spMk id="15" creationId="{00ED17C1-56A2-4EF1-BEF7-44DB0DA21979}"/>
          </ac:spMkLst>
        </pc:spChg>
        <pc:spChg chg="add mod">
          <ac:chgData name="Никола Алексеев" userId="ba66283bcb01e904" providerId="LiveId" clId="{9FA99FA1-656E-4361-BD8C-5D97150E1C72}" dt="2018-02-25T10:46:14.995" v="6236" actId="1036"/>
          <ac:spMkLst>
            <pc:docMk/>
            <pc:sldMk cId="66086974" sldId="264"/>
            <ac:spMk id="16" creationId="{57B0A779-AE3F-46D9-98DB-D90397F2CD22}"/>
          </ac:spMkLst>
        </pc:spChg>
        <pc:spChg chg="add mod">
          <ac:chgData name="Никола Алексеев" userId="ba66283bcb01e904" providerId="LiveId" clId="{9FA99FA1-656E-4361-BD8C-5D97150E1C72}" dt="2018-02-28T00:11:12.010" v="18659" actId="20577"/>
          <ac:spMkLst>
            <pc:docMk/>
            <pc:sldMk cId="66086974" sldId="264"/>
            <ac:spMk id="17" creationId="{EA90D4F0-28A1-4A05-9C75-F575DD0E5CC1}"/>
          </ac:spMkLst>
        </pc:spChg>
        <pc:spChg chg="add mod">
          <ac:chgData name="Никола Алексеев" userId="ba66283bcb01e904" providerId="LiveId" clId="{9FA99FA1-656E-4361-BD8C-5D97150E1C72}" dt="2018-02-25T10:47:11.906" v="6254" actId="14100"/>
          <ac:spMkLst>
            <pc:docMk/>
            <pc:sldMk cId="66086974" sldId="264"/>
            <ac:spMk id="24" creationId="{EAD6DD2C-F683-4B36-9D0F-C9E365BC42A2}"/>
          </ac:spMkLst>
        </pc:spChg>
        <pc:spChg chg="add mod">
          <ac:chgData name="Никола Алексеев" userId="ba66283bcb01e904" providerId="LiveId" clId="{9FA99FA1-656E-4361-BD8C-5D97150E1C72}" dt="2018-02-25T10:49:45.386" v="6323" actId="1076"/>
          <ac:spMkLst>
            <pc:docMk/>
            <pc:sldMk cId="66086974" sldId="264"/>
            <ac:spMk id="25" creationId="{C003FDE2-963F-4C0C-921C-25EA59B0C8A6}"/>
          </ac:spMkLst>
        </pc:spChg>
        <pc:spChg chg="add mod">
          <ac:chgData name="Никола Алексеев" userId="ba66283bcb01e904" providerId="LiveId" clId="{9FA99FA1-656E-4361-BD8C-5D97150E1C72}" dt="2018-02-25T10:49:18.739" v="6316" actId="1076"/>
          <ac:spMkLst>
            <pc:docMk/>
            <pc:sldMk cId="66086974" sldId="264"/>
            <ac:spMk id="26" creationId="{49789BF8-09A1-48BF-92AC-F441C67880C9}"/>
          </ac:spMkLst>
        </pc:spChg>
        <pc:grpChg chg="mod">
          <ac:chgData name="Никола Алексеев" userId="ba66283bcb01e904" providerId="LiveId" clId="{9FA99FA1-656E-4361-BD8C-5D97150E1C72}" dt="2018-02-25T22:41:46.203" v="6810" actId="1076"/>
          <ac:grpSpMkLst>
            <pc:docMk/>
            <pc:sldMk cId="66086974" sldId="264"/>
            <ac:grpSpMk id="6" creationId="{AA0B65B0-0C02-4D61-8B5C-B2B1C23B68C8}"/>
          </ac:grpSpMkLst>
        </pc:grpChg>
        <pc:picChg chg="add mod">
          <ac:chgData name="Никола Алексеев" userId="ba66283bcb01e904" providerId="LiveId" clId="{9FA99FA1-656E-4361-BD8C-5D97150E1C72}" dt="2018-02-25T10:46:14.995" v="6236" actId="1036"/>
          <ac:picMkLst>
            <pc:docMk/>
            <pc:sldMk cId="66086974" sldId="264"/>
            <ac:picMk id="9" creationId="{7B068C3B-F1EB-4AC8-B112-39988BC3AB9F}"/>
          </ac:picMkLst>
        </pc:picChg>
        <pc:picChg chg="add mod">
          <ac:chgData name="Никола Алексеев" userId="ba66283bcb01e904" providerId="LiveId" clId="{9FA99FA1-656E-4361-BD8C-5D97150E1C72}" dt="2018-02-25T10:46:14.995" v="6236" actId="1036"/>
          <ac:picMkLst>
            <pc:docMk/>
            <pc:sldMk cId="66086974" sldId="264"/>
            <ac:picMk id="11" creationId="{450EE63A-602F-4113-A053-EC4628F7D372}"/>
          </ac:picMkLst>
        </pc:picChg>
        <pc:picChg chg="add mod">
          <ac:chgData name="Никола Алексеев" userId="ba66283bcb01e904" providerId="LiveId" clId="{9FA99FA1-656E-4361-BD8C-5D97150E1C72}" dt="2018-02-25T10:46:14.995" v="6236" actId="1036"/>
          <ac:picMkLst>
            <pc:docMk/>
            <pc:sldMk cId="66086974" sldId="264"/>
            <ac:picMk id="13" creationId="{07FC2804-8F5C-4892-9667-D690EBCAD183}"/>
          </ac:picMkLst>
        </pc:picChg>
        <pc:picChg chg="add mod">
          <ac:chgData name="Никола Алексеев" userId="ba66283bcb01e904" providerId="LiveId" clId="{9FA99FA1-656E-4361-BD8C-5D97150E1C72}" dt="2018-02-25T10:49:23.396" v="6317" actId="1076"/>
          <ac:picMkLst>
            <pc:docMk/>
            <pc:sldMk cId="66086974" sldId="264"/>
            <ac:picMk id="19" creationId="{19A4FF90-D892-4F41-BDDE-72E3F607D03A}"/>
          </ac:picMkLst>
        </pc:picChg>
        <pc:picChg chg="add mod">
          <ac:chgData name="Никола Алексеев" userId="ba66283bcb01e904" providerId="LiveId" clId="{9FA99FA1-656E-4361-BD8C-5D97150E1C72}" dt="2018-02-25T10:49:42.243" v="6322" actId="1076"/>
          <ac:picMkLst>
            <pc:docMk/>
            <pc:sldMk cId="66086974" sldId="264"/>
            <ac:picMk id="21" creationId="{CDB3897B-ED72-47D6-AB98-B83CFA2212F5}"/>
          </ac:picMkLst>
        </pc:picChg>
        <pc:picChg chg="add del mod modCrop">
          <ac:chgData name="Никола Алексеев" userId="ba66283bcb01e904" providerId="LiveId" clId="{9FA99FA1-656E-4361-BD8C-5D97150E1C72}" dt="2018-02-25T22:41:19.665" v="6807" actId="27803"/>
          <ac:picMkLst>
            <pc:docMk/>
            <pc:sldMk cId="66086974" sldId="264"/>
            <ac:picMk id="23" creationId="{AA0B65B0-0C02-4D61-8B5C-B2B1C23B68C8}"/>
          </ac:picMkLst>
        </pc:picChg>
      </pc:sldChg>
      <pc:sldChg chg="addSp delSp modSp add">
        <pc:chgData name="Никола Алексеев" userId="ba66283bcb01e904" providerId="LiveId" clId="{9FA99FA1-656E-4361-BD8C-5D97150E1C72}" dt="2018-02-25T23:27:48.075" v="8558" actId="1076"/>
        <pc:sldMkLst>
          <pc:docMk/>
          <pc:sldMk cId="866867631" sldId="265"/>
        </pc:sldMkLst>
        <pc:spChg chg="del">
          <ac:chgData name="Никола Алексеев" userId="ba66283bcb01e904" providerId="LiveId" clId="{9FA99FA1-656E-4361-BD8C-5D97150E1C72}" dt="2018-02-25T23:20:08.835" v="7913" actId="478"/>
          <ac:spMkLst>
            <pc:docMk/>
            <pc:sldMk cId="866867631" sldId="265"/>
            <ac:spMk id="3" creationId="{875FCFE7-578D-4068-AD05-36A0E90DBC75}"/>
          </ac:spMkLst>
        </pc:spChg>
        <pc:spChg chg="del">
          <ac:chgData name="Никола Алексеев" userId="ba66283bcb01e904" providerId="LiveId" clId="{9FA99FA1-656E-4361-BD8C-5D97150E1C72}" dt="2018-02-25T23:20:08.835" v="7913" actId="478"/>
          <ac:spMkLst>
            <pc:docMk/>
            <pc:sldMk cId="866867631" sldId="265"/>
            <ac:spMk id="4" creationId="{796C3D3A-5450-4384-BA8C-C0F143C4EF5E}"/>
          </ac:spMkLst>
        </pc:spChg>
        <pc:spChg chg="add">
          <ac:chgData name="Никола Алексеев" userId="ba66283bcb01e904" providerId="LiveId" clId="{9FA99FA1-656E-4361-BD8C-5D97150E1C72}" dt="2018-02-25T23:20:29.078" v="7914" actId="1076"/>
          <ac:spMkLst>
            <pc:docMk/>
            <pc:sldMk cId="866867631" sldId="265"/>
            <ac:spMk id="5" creationId="{CAD3B3E3-C36E-451E-B900-06DEF99AF220}"/>
          </ac:spMkLst>
        </pc:spChg>
        <pc:spChg chg="del">
          <ac:chgData name="Никола Алексеев" userId="ba66283bcb01e904" providerId="LiveId" clId="{9FA99FA1-656E-4361-BD8C-5D97150E1C72}" dt="2018-02-25T23:20:08.835" v="7913" actId="478"/>
          <ac:spMkLst>
            <pc:docMk/>
            <pc:sldMk cId="866867631" sldId="265"/>
            <ac:spMk id="6" creationId="{F83BAA0E-E212-4B09-A4D3-E2EF44929EAD}"/>
          </ac:spMkLst>
        </pc:spChg>
        <pc:spChg chg="add">
          <ac:chgData name="Никола Алексеев" userId="ba66283bcb01e904" providerId="LiveId" clId="{9FA99FA1-656E-4361-BD8C-5D97150E1C72}" dt="2018-02-25T23:20:29.078" v="7914" actId="1076"/>
          <ac:spMkLst>
            <pc:docMk/>
            <pc:sldMk cId="866867631" sldId="265"/>
            <ac:spMk id="7" creationId="{C4639E44-BB18-4666-A4E5-3CA57DE61574}"/>
          </ac:spMkLst>
        </pc:spChg>
        <pc:spChg chg="add">
          <ac:chgData name="Никола Алексеев" userId="ba66283bcb01e904" providerId="LiveId" clId="{9FA99FA1-656E-4361-BD8C-5D97150E1C72}" dt="2018-02-25T23:20:29.078" v="7914" actId="1076"/>
          <ac:spMkLst>
            <pc:docMk/>
            <pc:sldMk cId="866867631" sldId="265"/>
            <ac:spMk id="8" creationId="{235B8D14-6C18-4FD4-A94B-27502EFC410E}"/>
          </ac:spMkLst>
        </pc:spChg>
        <pc:spChg chg="add">
          <ac:chgData name="Никола Алексеев" userId="ba66283bcb01e904" providerId="LiveId" clId="{9FA99FA1-656E-4361-BD8C-5D97150E1C72}" dt="2018-02-25T23:20:29.078" v="7914" actId="1076"/>
          <ac:spMkLst>
            <pc:docMk/>
            <pc:sldMk cId="866867631" sldId="265"/>
            <ac:spMk id="9" creationId="{D76ADD15-AF2C-447B-AC70-09E2BD4E1478}"/>
          </ac:spMkLst>
        </pc:spChg>
        <pc:spChg chg="add mod">
          <ac:chgData name="Никола Алексеев" userId="ba66283bcb01e904" providerId="LiveId" clId="{9FA99FA1-656E-4361-BD8C-5D97150E1C72}" dt="2018-02-25T23:26:25.891" v="8415" actId="404"/>
          <ac:spMkLst>
            <pc:docMk/>
            <pc:sldMk cId="866867631" sldId="265"/>
            <ac:spMk id="10" creationId="{ED824A7D-61D9-45CB-9956-3710C1650B65}"/>
          </ac:spMkLst>
        </pc:spChg>
        <pc:spChg chg="add del mod">
          <ac:chgData name="Никола Алексеев" userId="ba66283bcb01e904" providerId="LiveId" clId="{9FA99FA1-656E-4361-BD8C-5D97150E1C72}" dt="2018-02-25T23:25:06.774" v="8406" actId="1076"/>
          <ac:spMkLst>
            <pc:docMk/>
            <pc:sldMk cId="866867631" sldId="265"/>
            <ac:spMk id="11" creationId="{207344D3-186E-4D74-8C9E-720A27F69A10}"/>
          </ac:spMkLst>
        </pc:spChg>
        <pc:spChg chg="add mod">
          <ac:chgData name="Никола Алексеев" userId="ba66283bcb01e904" providerId="LiveId" clId="{9FA99FA1-656E-4361-BD8C-5D97150E1C72}" dt="2018-02-25T23:27:41.403" v="8557" actId="1076"/>
          <ac:spMkLst>
            <pc:docMk/>
            <pc:sldMk cId="866867631" sldId="265"/>
            <ac:spMk id="12" creationId="{FE5F5F37-F4D2-4AC5-A53B-8F5DCE0EBC27}"/>
          </ac:spMkLst>
        </pc:spChg>
        <pc:picChg chg="add mod">
          <ac:chgData name="Никола Алексеев" userId="ba66283bcb01e904" providerId="LiveId" clId="{9FA99FA1-656E-4361-BD8C-5D97150E1C72}" dt="2018-02-25T23:27:48.075" v="8558" actId="1076"/>
          <ac:picMkLst>
            <pc:docMk/>
            <pc:sldMk cId="866867631" sldId="265"/>
            <ac:picMk id="2" creationId="{3DA9FDE9-B0D5-44B8-B2A4-DD3733DC468C}"/>
          </ac:picMkLst>
        </pc:picChg>
      </pc:sldChg>
      <pc:sldChg chg="addSp delSp modSp add">
        <pc:chgData name="Никола Алексеев" userId="ba66283bcb01e904" providerId="LiveId" clId="{9FA99FA1-656E-4361-BD8C-5D97150E1C72}" dt="2018-02-25T23:20:01.125" v="7911" actId="1076"/>
        <pc:sldMkLst>
          <pc:docMk/>
          <pc:sldMk cId="2753505431" sldId="266"/>
        </pc:sldMkLst>
        <pc:spChg chg="mod">
          <ac:chgData name="Никола Алексеев" userId="ba66283bcb01e904" providerId="LiveId" clId="{9FA99FA1-656E-4361-BD8C-5D97150E1C72}" dt="2018-02-25T23:11:37.623" v="7816" actId="1076"/>
          <ac:spMkLst>
            <pc:docMk/>
            <pc:sldMk cId="2753505431" sldId="266"/>
            <ac:spMk id="2" creationId="{0CF269FC-0BAE-4E58-AFE7-2D2D3FEA5B9E}"/>
          </ac:spMkLst>
        </pc:spChg>
        <pc:spChg chg="add mod">
          <ac:chgData name="Никола Алексеев" userId="ba66283bcb01e904" providerId="LiveId" clId="{9FA99FA1-656E-4361-BD8C-5D97150E1C72}" dt="2018-02-25T23:08:20.452" v="7610" actId="164"/>
          <ac:spMkLst>
            <pc:docMk/>
            <pc:sldMk cId="2753505431" sldId="266"/>
            <ac:spMk id="3" creationId="{D657BCF4-AE39-4B80-B245-A00FBFEDA9A3}"/>
          </ac:spMkLst>
        </pc:spChg>
        <pc:spChg chg="add mod">
          <ac:chgData name="Никола Алексеев" userId="ba66283bcb01e904" providerId="LiveId" clId="{9FA99FA1-656E-4361-BD8C-5D97150E1C72}" dt="2018-02-25T23:07:31.553" v="7599" actId="14100"/>
          <ac:spMkLst>
            <pc:docMk/>
            <pc:sldMk cId="2753505431" sldId="266"/>
            <ac:spMk id="4" creationId="{969892F8-472E-4AFC-822F-C004BA826313}"/>
          </ac:spMkLst>
        </pc:spChg>
        <pc:spChg chg="del mod topLvl">
          <ac:chgData name="Никола Алексеев" userId="ba66283bcb01e904" providerId="LiveId" clId="{9FA99FA1-656E-4361-BD8C-5D97150E1C72}" dt="2018-02-25T22:57:12.074" v="7270" actId="478"/>
          <ac:spMkLst>
            <pc:docMk/>
            <pc:sldMk cId="2753505431" sldId="266"/>
            <ac:spMk id="22" creationId="{87CC9619-0E7E-424E-AD1A-DA7EC1852376}"/>
          </ac:spMkLst>
        </pc:spChg>
        <pc:spChg chg="del mod topLvl">
          <ac:chgData name="Никола Алексеев" userId="ba66283bcb01e904" providerId="LiveId" clId="{9FA99FA1-656E-4361-BD8C-5D97150E1C72}" dt="2018-02-25T22:57:17.896" v="7272" actId="478"/>
          <ac:spMkLst>
            <pc:docMk/>
            <pc:sldMk cId="2753505431" sldId="266"/>
            <ac:spMk id="23" creationId="{1452CE29-DC66-4723-85C2-6B3B6BBC5E49}"/>
          </ac:spMkLst>
        </pc:spChg>
        <pc:spChg chg="del mod topLvl">
          <ac:chgData name="Никола Алексеев" userId="ba66283bcb01e904" providerId="LiveId" clId="{9FA99FA1-656E-4361-BD8C-5D97150E1C72}" dt="2018-02-25T22:57:29.182" v="7274" actId="478"/>
          <ac:spMkLst>
            <pc:docMk/>
            <pc:sldMk cId="2753505431" sldId="266"/>
            <ac:spMk id="24" creationId="{001DE732-CE72-4EB3-91D9-9C4582309AF4}"/>
          </ac:spMkLst>
        </pc:spChg>
        <pc:spChg chg="del mod topLvl">
          <ac:chgData name="Никола Алексеев" userId="ba66283bcb01e904" providerId="LiveId" clId="{9FA99FA1-656E-4361-BD8C-5D97150E1C72}" dt="2018-02-25T22:57:33.077" v="7276" actId="478"/>
          <ac:spMkLst>
            <pc:docMk/>
            <pc:sldMk cId="2753505431" sldId="266"/>
            <ac:spMk id="25" creationId="{0BBD2471-B2A0-40CE-81D2-B75AF5F45BB4}"/>
          </ac:spMkLst>
        </pc:spChg>
        <pc:spChg chg="del mod topLvl">
          <ac:chgData name="Никола Алексеев" userId="ba66283bcb01e904" providerId="LiveId" clId="{9FA99FA1-656E-4361-BD8C-5D97150E1C72}" dt="2018-02-25T22:57:36.598" v="7278" actId="478"/>
          <ac:spMkLst>
            <pc:docMk/>
            <pc:sldMk cId="2753505431" sldId="266"/>
            <ac:spMk id="26" creationId="{59D4C49E-2C59-4E71-87FF-248F574F5D5A}"/>
          </ac:spMkLst>
        </pc:spChg>
        <pc:spChg chg="del mod topLvl">
          <ac:chgData name="Никола Алексеев" userId="ba66283bcb01e904" providerId="LiveId" clId="{9FA99FA1-656E-4361-BD8C-5D97150E1C72}" dt="2018-02-25T22:57:52.093" v="7286" actId="478"/>
          <ac:spMkLst>
            <pc:docMk/>
            <pc:sldMk cId="2753505431" sldId="266"/>
            <ac:spMk id="27" creationId="{845B238F-D2D1-4CE8-AFC0-0C5141C98F10}"/>
          </ac:spMkLst>
        </pc:spChg>
        <pc:spChg chg="del">
          <ac:chgData name="Никола Алексеев" userId="ba66283bcb01e904" providerId="LiveId" clId="{9FA99FA1-656E-4361-BD8C-5D97150E1C72}" dt="2018-02-25T22:57:05.933" v="7267" actId="478"/>
          <ac:spMkLst>
            <pc:docMk/>
            <pc:sldMk cId="2753505431" sldId="266"/>
            <ac:spMk id="38" creationId="{FC5D8972-40DD-4E30-9E7C-E73FD02BB9E9}"/>
          </ac:spMkLst>
        </pc:spChg>
        <pc:spChg chg="del">
          <ac:chgData name="Никола Алексеев" userId="ba66283bcb01e904" providerId="LiveId" clId="{9FA99FA1-656E-4361-BD8C-5D97150E1C72}" dt="2018-02-25T22:57:06.982" v="7268" actId="478"/>
          <ac:spMkLst>
            <pc:docMk/>
            <pc:sldMk cId="2753505431" sldId="266"/>
            <ac:spMk id="39" creationId="{E163C31C-F04F-4E50-B0F3-763D6C399396}"/>
          </ac:spMkLst>
        </pc:spChg>
        <pc:spChg chg="del">
          <ac:chgData name="Никола Алексеев" userId="ba66283bcb01e904" providerId="LiveId" clId="{9FA99FA1-656E-4361-BD8C-5D97150E1C72}" dt="2018-02-25T22:57:44.710" v="7282" actId="478"/>
          <ac:spMkLst>
            <pc:docMk/>
            <pc:sldMk cId="2753505431" sldId="266"/>
            <ac:spMk id="40" creationId="{DE36A35B-3527-41C8-83A8-4C4E0CE3E793}"/>
          </ac:spMkLst>
        </pc:spChg>
        <pc:spChg chg="add mod">
          <ac:chgData name="Никола Алексеев" userId="ba66283bcb01e904" providerId="LiveId" clId="{9FA99FA1-656E-4361-BD8C-5D97150E1C72}" dt="2018-02-25T23:08:32.467" v="7614" actId="164"/>
          <ac:spMkLst>
            <pc:docMk/>
            <pc:sldMk cId="2753505431" sldId="266"/>
            <ac:spMk id="46" creationId="{291C6149-EA99-43BD-8150-240029EE546E}"/>
          </ac:spMkLst>
        </pc:spChg>
        <pc:spChg chg="del">
          <ac:chgData name="Никола Алексеев" userId="ba66283bcb01e904" providerId="LiveId" clId="{9FA99FA1-656E-4361-BD8C-5D97150E1C72}" dt="2018-02-25T22:57:05.463" v="7266" actId="478"/>
          <ac:spMkLst>
            <pc:docMk/>
            <pc:sldMk cId="2753505431" sldId="266"/>
            <ac:spMk id="48" creationId="{F5E7A642-ED19-45DF-8B73-31B48B59B025}"/>
          </ac:spMkLst>
        </pc:spChg>
        <pc:spChg chg="add mod">
          <ac:chgData name="Никола Алексеев" userId="ba66283bcb01e904" providerId="LiveId" clId="{9FA99FA1-656E-4361-BD8C-5D97150E1C72}" dt="2018-02-25T23:08:52.179" v="7618" actId="164"/>
          <ac:spMkLst>
            <pc:docMk/>
            <pc:sldMk cId="2753505431" sldId="266"/>
            <ac:spMk id="53" creationId="{C752E9AA-DB38-43B1-AD5F-75168C541DB1}"/>
          </ac:spMkLst>
        </pc:spChg>
        <pc:spChg chg="add mod">
          <ac:chgData name="Никола Алексеев" userId="ba66283bcb01e904" providerId="LiveId" clId="{9FA99FA1-656E-4361-BD8C-5D97150E1C72}" dt="2018-02-25T23:09:08.196" v="7622" actId="164"/>
          <ac:spMkLst>
            <pc:docMk/>
            <pc:sldMk cId="2753505431" sldId="266"/>
            <ac:spMk id="54" creationId="{48C59EC4-2F74-403F-9711-2DBCC61BF430}"/>
          </ac:spMkLst>
        </pc:spChg>
        <pc:spChg chg="add mod">
          <ac:chgData name="Никола Алексеев" userId="ba66283bcb01e904" providerId="LiveId" clId="{9FA99FA1-656E-4361-BD8C-5D97150E1C72}" dt="2018-02-25T23:09:27.911" v="7679" actId="164"/>
          <ac:spMkLst>
            <pc:docMk/>
            <pc:sldMk cId="2753505431" sldId="266"/>
            <ac:spMk id="55" creationId="{513FE202-0E32-4586-8F0A-F8728C35797A}"/>
          </ac:spMkLst>
        </pc:spChg>
        <pc:spChg chg="add mod ord">
          <ac:chgData name="Никола Алексеев" userId="ba66283bcb01e904" providerId="LiveId" clId="{9FA99FA1-656E-4361-BD8C-5D97150E1C72}" dt="2018-02-25T23:20:01.125" v="7911" actId="1076"/>
          <ac:spMkLst>
            <pc:docMk/>
            <pc:sldMk cId="2753505431" sldId="266"/>
            <ac:spMk id="56" creationId="{CD0E3CF4-E70D-4244-AE3A-BE0476CA17B8}"/>
          </ac:spMkLst>
        </pc:spChg>
        <pc:grpChg chg="add mod">
          <ac:chgData name="Никола Алексеев" userId="ba66283bcb01e904" providerId="LiveId" clId="{9FA99FA1-656E-4361-BD8C-5D97150E1C72}" dt="2018-02-25T23:19:11.379" v="7902" actId="1036"/>
          <ac:grpSpMkLst>
            <pc:docMk/>
            <pc:sldMk cId="2753505431" sldId="266"/>
            <ac:grpSpMk id="6" creationId="{56967F8D-4DF8-473E-B36A-13C6F9CA07EB}"/>
          </ac:grpSpMkLst>
        </pc:grpChg>
        <pc:grpChg chg="add mod">
          <ac:chgData name="Никола Алексеев" userId="ba66283bcb01e904" providerId="LiveId" clId="{9FA99FA1-656E-4361-BD8C-5D97150E1C72}" dt="2018-02-25T23:19:59.947" v="7910" actId="1037"/>
          <ac:grpSpMkLst>
            <pc:docMk/>
            <pc:sldMk cId="2753505431" sldId="266"/>
            <ac:grpSpMk id="10" creationId="{40F7224D-026D-4325-900B-A7F25785333A}"/>
          </ac:grpSpMkLst>
        </pc:grpChg>
        <pc:grpChg chg="add mod">
          <ac:chgData name="Никола Алексеев" userId="ba66283bcb01e904" providerId="LiveId" clId="{9FA99FA1-656E-4361-BD8C-5D97150E1C72}" dt="2018-02-25T23:19:11.379" v="7902" actId="1036"/>
          <ac:grpSpMkLst>
            <pc:docMk/>
            <pc:sldMk cId="2753505431" sldId="266"/>
            <ac:grpSpMk id="12" creationId="{F413F9AE-A26F-4084-8508-72B7FF19E45F}"/>
          </ac:grpSpMkLst>
        </pc:grpChg>
        <pc:grpChg chg="add mod">
          <ac:chgData name="Никола Алексеев" userId="ba66283bcb01e904" providerId="LiveId" clId="{9FA99FA1-656E-4361-BD8C-5D97150E1C72}" dt="2018-02-25T23:19:11.379" v="7902" actId="1036"/>
          <ac:grpSpMkLst>
            <pc:docMk/>
            <pc:sldMk cId="2753505431" sldId="266"/>
            <ac:grpSpMk id="14" creationId="{426CAE35-4DA1-415B-92C3-75B4D390D86B}"/>
          </ac:grpSpMkLst>
        </pc:grpChg>
        <pc:grpChg chg="add mod">
          <ac:chgData name="Никола Алексеев" userId="ba66283bcb01e904" providerId="LiveId" clId="{9FA99FA1-656E-4361-BD8C-5D97150E1C72}" dt="2018-02-25T23:19:11.379" v="7902" actId="1036"/>
          <ac:grpSpMkLst>
            <pc:docMk/>
            <pc:sldMk cId="2753505431" sldId="266"/>
            <ac:grpSpMk id="16" creationId="{44B11CF9-3473-43DA-8AF3-612A0BF3CA7C}"/>
          </ac:grpSpMkLst>
        </pc:grpChg>
        <pc:grpChg chg="del">
          <ac:chgData name="Никола Алексеев" userId="ba66283bcb01e904" providerId="LiveId" clId="{9FA99FA1-656E-4361-BD8C-5D97150E1C72}" dt="2018-02-25T22:57:35.579" v="7277" actId="165"/>
          <ac:grpSpMkLst>
            <pc:docMk/>
            <pc:sldMk cId="2753505431" sldId="266"/>
            <ac:grpSpMk id="41" creationId="{EF6068DB-ED49-49D0-953C-3ACD84922175}"/>
          </ac:grpSpMkLst>
        </pc:grpChg>
        <pc:grpChg chg="del">
          <ac:chgData name="Никола Алексеев" userId="ba66283bcb01e904" providerId="LiveId" clId="{9FA99FA1-656E-4361-BD8C-5D97150E1C72}" dt="2018-02-25T22:57:31.754" v="7275" actId="165"/>
          <ac:grpSpMkLst>
            <pc:docMk/>
            <pc:sldMk cId="2753505431" sldId="266"/>
            <ac:grpSpMk id="42" creationId="{C736A654-4AA1-4249-AFE9-296E38488E9D}"/>
          </ac:grpSpMkLst>
        </pc:grpChg>
        <pc:grpChg chg="del">
          <ac:chgData name="Никола Алексеев" userId="ba66283bcb01e904" providerId="LiveId" clId="{9FA99FA1-656E-4361-BD8C-5D97150E1C72}" dt="2018-02-25T22:57:26.950" v="7273" actId="165"/>
          <ac:grpSpMkLst>
            <pc:docMk/>
            <pc:sldMk cId="2753505431" sldId="266"/>
            <ac:grpSpMk id="43" creationId="{8BBD74CC-8372-4F93-AB79-35AA0A6833A0}"/>
          </ac:grpSpMkLst>
        </pc:grpChg>
        <pc:grpChg chg="del">
          <ac:chgData name="Никола Алексеев" userId="ba66283bcb01e904" providerId="LiveId" clId="{9FA99FA1-656E-4361-BD8C-5D97150E1C72}" dt="2018-02-25T22:57:16.341" v="7271" actId="165"/>
          <ac:grpSpMkLst>
            <pc:docMk/>
            <pc:sldMk cId="2753505431" sldId="266"/>
            <ac:grpSpMk id="44" creationId="{4B30F5EE-5AF6-40E2-9AEE-ABF008A8E8D6}"/>
          </ac:grpSpMkLst>
        </pc:grpChg>
        <pc:grpChg chg="del">
          <ac:chgData name="Никола Алексеев" userId="ba66283bcb01e904" providerId="LiveId" clId="{9FA99FA1-656E-4361-BD8C-5D97150E1C72}" dt="2018-02-25T22:57:10.805" v="7269" actId="165"/>
          <ac:grpSpMkLst>
            <pc:docMk/>
            <pc:sldMk cId="2753505431" sldId="266"/>
            <ac:grpSpMk id="45" creationId="{6AFFB7CE-4E19-47FE-9C45-2CDB011C1302}"/>
          </ac:grpSpMkLst>
        </pc:grpChg>
        <pc:grpChg chg="del ord">
          <ac:chgData name="Никола Алексеев" userId="ba66283bcb01e904" providerId="LiveId" clId="{9FA99FA1-656E-4361-BD8C-5D97150E1C72}" dt="2018-02-25T22:57:41.733" v="7280" actId="165"/>
          <ac:grpSpMkLst>
            <pc:docMk/>
            <pc:sldMk cId="2753505431" sldId="266"/>
            <ac:grpSpMk id="49" creationId="{DBD74991-B1CC-45E6-8470-DA6ED5C7D887}"/>
          </ac:grpSpMkLst>
        </pc:grpChg>
        <pc:grpChg chg="del">
          <ac:chgData name="Никола Алексеев" userId="ba66283bcb01e904" providerId="LiveId" clId="{9FA99FA1-656E-4361-BD8C-5D97150E1C72}" dt="2018-02-25T22:57:43.412" v="7281" actId="478"/>
          <ac:grpSpMkLst>
            <pc:docMk/>
            <pc:sldMk cId="2753505431" sldId="266"/>
            <ac:grpSpMk id="50" creationId="{8266407A-14A3-4415-B513-4A07511EF107}"/>
          </ac:grpSpMkLst>
        </pc:grpChg>
        <pc:grpChg chg="del">
          <ac:chgData name="Никола Алексеев" userId="ba66283bcb01e904" providerId="LiveId" clId="{9FA99FA1-656E-4361-BD8C-5D97150E1C72}" dt="2018-02-25T22:57:43.412" v="7281" actId="478"/>
          <ac:grpSpMkLst>
            <pc:docMk/>
            <pc:sldMk cId="2753505431" sldId="266"/>
            <ac:grpSpMk id="59" creationId="{71B596C0-5805-471D-B7BB-213C300F98B6}"/>
          </ac:grpSpMkLst>
        </pc:grpChg>
        <pc:grpChg chg="del">
          <ac:chgData name="Никола Алексеев" userId="ba66283bcb01e904" providerId="LiveId" clId="{9FA99FA1-656E-4361-BD8C-5D97150E1C72}" dt="2018-02-25T22:57:43.412" v="7281" actId="478"/>
          <ac:grpSpMkLst>
            <pc:docMk/>
            <pc:sldMk cId="2753505431" sldId="266"/>
            <ac:grpSpMk id="62" creationId="{E039CE7E-2AE1-44A1-B235-04BED08D42EA}"/>
          </ac:grpSpMkLst>
        </pc:grpChg>
        <pc:grpChg chg="del">
          <ac:chgData name="Никола Алексеев" userId="ba66283bcb01e904" providerId="LiveId" clId="{9FA99FA1-656E-4361-BD8C-5D97150E1C72}" dt="2018-02-25T22:57:43.412" v="7281" actId="478"/>
          <ac:grpSpMkLst>
            <pc:docMk/>
            <pc:sldMk cId="2753505431" sldId="266"/>
            <ac:grpSpMk id="65" creationId="{99EA7CDD-A039-4D20-A45F-354D37B2703F}"/>
          </ac:grpSpMkLst>
        </pc:grpChg>
        <pc:picChg chg="mod topLvl">
          <ac:chgData name="Никола Алексеев" userId="ba66283bcb01e904" providerId="LiveId" clId="{9FA99FA1-656E-4361-BD8C-5D97150E1C72}" dt="2018-02-25T23:09:27.911" v="7679" actId="164"/>
          <ac:picMkLst>
            <pc:docMk/>
            <pc:sldMk cId="2753505431" sldId="266"/>
            <ac:picMk id="11" creationId="{72E0074B-5BC0-47A0-8B6F-4C95B4E23FDE}"/>
          </ac:picMkLst>
        </pc:picChg>
        <pc:picChg chg="mod topLvl">
          <ac:chgData name="Никола Алексеев" userId="ba66283bcb01e904" providerId="LiveId" clId="{9FA99FA1-656E-4361-BD8C-5D97150E1C72}" dt="2018-02-25T23:08:52.179" v="7618" actId="164"/>
          <ac:picMkLst>
            <pc:docMk/>
            <pc:sldMk cId="2753505431" sldId="266"/>
            <ac:picMk id="13" creationId="{A2496861-B28D-48D1-9F25-63454D25D0D3}"/>
          </ac:picMkLst>
        </pc:picChg>
        <pc:picChg chg="mod topLvl">
          <ac:chgData name="Никола Алексеев" userId="ba66283bcb01e904" providerId="LiveId" clId="{9FA99FA1-656E-4361-BD8C-5D97150E1C72}" dt="2018-02-25T23:09:08.196" v="7622" actId="164"/>
          <ac:picMkLst>
            <pc:docMk/>
            <pc:sldMk cId="2753505431" sldId="266"/>
            <ac:picMk id="15" creationId="{A7001EB9-DFC5-47E7-9654-1E3C067E9464}"/>
          </ac:picMkLst>
        </pc:picChg>
        <pc:picChg chg="mod topLvl">
          <ac:chgData name="Никола Алексеев" userId="ba66283bcb01e904" providerId="LiveId" clId="{9FA99FA1-656E-4361-BD8C-5D97150E1C72}" dt="2018-02-25T23:08:52.179" v="7618" actId="164"/>
          <ac:picMkLst>
            <pc:docMk/>
            <pc:sldMk cId="2753505431" sldId="266"/>
            <ac:picMk id="17" creationId="{E5431DAA-57AF-414C-90BF-874EBD8D5D0F}"/>
          </ac:picMkLst>
        </pc:picChg>
        <pc:picChg chg="mod topLvl">
          <ac:chgData name="Никола Алексеев" userId="ba66283bcb01e904" providerId="LiveId" clId="{9FA99FA1-656E-4361-BD8C-5D97150E1C72}" dt="2018-02-25T23:08:32.467" v="7614" actId="164"/>
          <ac:picMkLst>
            <pc:docMk/>
            <pc:sldMk cId="2753505431" sldId="266"/>
            <ac:picMk id="19" creationId="{DD85A70A-75E3-4F35-88F3-41CBB299567B}"/>
          </ac:picMkLst>
        </pc:picChg>
        <pc:picChg chg="mod topLvl">
          <ac:chgData name="Никола Алексеев" userId="ba66283bcb01e904" providerId="LiveId" clId="{9FA99FA1-656E-4361-BD8C-5D97150E1C72}" dt="2018-02-25T23:08:20.452" v="7610" actId="164"/>
          <ac:picMkLst>
            <pc:docMk/>
            <pc:sldMk cId="2753505431" sldId="266"/>
            <ac:picMk id="21" creationId="{33F84F47-E176-4750-A3F8-8207B47C9D8F}"/>
          </ac:picMkLst>
        </pc:picChg>
        <pc:picChg chg="del mod">
          <ac:chgData name="Никола Алексеев" userId="ba66283bcb01e904" providerId="LiveId" clId="{9FA99FA1-656E-4361-BD8C-5D97150E1C72}" dt="2018-02-25T23:07:54.194" v="7603" actId="478"/>
          <ac:picMkLst>
            <pc:docMk/>
            <pc:sldMk cId="2753505431" sldId="266"/>
            <ac:picMk id="37" creationId="{8FB443DB-EF62-410A-AFDC-6A1610A4E7A4}"/>
          </ac:picMkLst>
        </pc:picChg>
        <pc:picChg chg="del mod">
          <ac:chgData name="Никола Алексеев" userId="ba66283bcb01e904" providerId="LiveId" clId="{9FA99FA1-656E-4361-BD8C-5D97150E1C72}" dt="2018-02-25T23:07:54.194" v="7603" actId="478"/>
          <ac:picMkLst>
            <pc:docMk/>
            <pc:sldMk cId="2753505431" sldId="266"/>
            <ac:picMk id="47" creationId="{8C51C6FB-AD2F-447D-9664-1D2C49AB628C}"/>
          </ac:picMkLst>
        </pc:picChg>
      </pc:sldChg>
      <pc:sldChg chg="addSp delSp modSp add">
        <pc:chgData name="Никола Алексеев" userId="ba66283bcb01e904" providerId="LiveId" clId="{9FA99FA1-656E-4361-BD8C-5D97150E1C72}" dt="2018-02-25T23:19:55.244" v="7909" actId="1038"/>
        <pc:sldMkLst>
          <pc:docMk/>
          <pc:sldMk cId="1584663734" sldId="267"/>
        </pc:sldMkLst>
        <pc:spChg chg="mod">
          <ac:chgData name="Никола Алексеев" userId="ba66283bcb01e904" providerId="LiveId" clId="{9FA99FA1-656E-4361-BD8C-5D97150E1C72}" dt="2018-02-25T23:11:41.978" v="7817" actId="1076"/>
          <ac:spMkLst>
            <pc:docMk/>
            <pc:sldMk cId="1584663734" sldId="267"/>
            <ac:spMk id="2" creationId="{0CF269FC-0BAE-4E58-AFE7-2D2D3FEA5B9E}"/>
          </ac:spMkLst>
        </pc:spChg>
        <pc:spChg chg="mod topLvl">
          <ac:chgData name="Никола Алексеев" userId="ba66283bcb01e904" providerId="LiveId" clId="{9FA99FA1-656E-4361-BD8C-5D97150E1C72}" dt="2018-02-25T23:15:07.308" v="7850" actId="164"/>
          <ac:spMkLst>
            <pc:docMk/>
            <pc:sldMk cId="1584663734" sldId="267"/>
            <ac:spMk id="3" creationId="{D657BCF4-AE39-4B80-B245-A00FBFEDA9A3}"/>
          </ac:spMkLst>
        </pc:spChg>
        <pc:spChg chg="del">
          <ac:chgData name="Никола Алексеев" userId="ba66283bcb01e904" providerId="LiveId" clId="{9FA99FA1-656E-4361-BD8C-5D97150E1C72}" dt="2018-02-25T23:19:01.184" v="7898" actId="478"/>
          <ac:spMkLst>
            <pc:docMk/>
            <pc:sldMk cId="1584663734" sldId="267"/>
            <ac:spMk id="4" creationId="{969892F8-472E-4AFC-822F-C004BA826313}"/>
          </ac:spMkLst>
        </pc:spChg>
        <pc:spChg chg="add mod">
          <ac:chgData name="Никола Алексеев" userId="ba66283bcb01e904" providerId="LiveId" clId="{9FA99FA1-656E-4361-BD8C-5D97150E1C72}" dt="2018-02-25T23:16:05.339" v="7882" actId="164"/>
          <ac:spMkLst>
            <pc:docMk/>
            <pc:sldMk cId="1584663734" sldId="267"/>
            <ac:spMk id="22" creationId="{07BDA741-EC9F-49A8-B336-C6AF9968AD32}"/>
          </ac:spMkLst>
        </pc:spChg>
        <pc:spChg chg="add del mod">
          <ac:chgData name="Никола Алексеев" userId="ba66283bcb01e904" providerId="LiveId" clId="{9FA99FA1-656E-4361-BD8C-5D97150E1C72}" dt="2018-02-25T23:15:26.473" v="7854" actId="478"/>
          <ac:spMkLst>
            <pc:docMk/>
            <pc:sldMk cId="1584663734" sldId="267"/>
            <ac:spMk id="25" creationId="{02DC5908-BACD-45DD-B7BB-39C403F52E29}"/>
          </ac:spMkLst>
        </pc:spChg>
        <pc:spChg chg="del mod topLvl">
          <ac:chgData name="Никола Алексеев" userId="ba66283bcb01e904" providerId="LiveId" clId="{9FA99FA1-656E-4361-BD8C-5D97150E1C72}" dt="2018-02-25T23:14:56.297" v="7846" actId="478"/>
          <ac:spMkLst>
            <pc:docMk/>
            <pc:sldMk cId="1584663734" sldId="267"/>
            <ac:spMk id="46" creationId="{291C6149-EA99-43BD-8150-240029EE546E}"/>
          </ac:spMkLst>
        </pc:spChg>
        <pc:spChg chg="mod topLvl">
          <ac:chgData name="Никола Алексеев" userId="ba66283bcb01e904" providerId="LiveId" clId="{9FA99FA1-656E-4361-BD8C-5D97150E1C72}" dt="2018-02-25T23:18:46.310" v="7894" actId="164"/>
          <ac:spMkLst>
            <pc:docMk/>
            <pc:sldMk cId="1584663734" sldId="267"/>
            <ac:spMk id="53" creationId="{C752E9AA-DB38-43B1-AD5F-75168C541DB1}"/>
          </ac:spMkLst>
        </pc:spChg>
        <pc:spChg chg="mod">
          <ac:chgData name="Никола Алексеев" userId="ba66283bcb01e904" providerId="LiveId" clId="{9FA99FA1-656E-4361-BD8C-5D97150E1C72}" dt="2018-02-25T23:12:46.459" v="7825" actId="1037"/>
          <ac:spMkLst>
            <pc:docMk/>
            <pc:sldMk cId="1584663734" sldId="267"/>
            <ac:spMk id="54" creationId="{48C59EC4-2F74-403F-9711-2DBCC61BF430}"/>
          </ac:spMkLst>
        </pc:spChg>
        <pc:spChg chg="del mod topLvl">
          <ac:chgData name="Никола Алексеев" userId="ba66283bcb01e904" providerId="LiveId" clId="{9FA99FA1-656E-4361-BD8C-5D97150E1C72}" dt="2018-02-25T23:18:27.933" v="7889" actId="478"/>
          <ac:spMkLst>
            <pc:docMk/>
            <pc:sldMk cId="1584663734" sldId="267"/>
            <ac:spMk id="55" creationId="{513FE202-0E32-4586-8F0A-F8728C35797A}"/>
          </ac:spMkLst>
        </pc:spChg>
        <pc:spChg chg="mod">
          <ac:chgData name="Никола Алексеев" userId="ba66283bcb01e904" providerId="LiveId" clId="{9FA99FA1-656E-4361-BD8C-5D97150E1C72}" dt="2018-02-25T23:19:14.515" v="7904" actId="1036"/>
          <ac:spMkLst>
            <pc:docMk/>
            <pc:sldMk cId="1584663734" sldId="267"/>
            <ac:spMk id="56" creationId="{CD0E3CF4-E70D-4244-AE3A-BE0476CA17B8}"/>
          </ac:spMkLst>
        </pc:spChg>
        <pc:grpChg chg="del mod">
          <ac:chgData name="Никола Алексеев" userId="ba66283bcb01e904" providerId="LiveId" clId="{9FA99FA1-656E-4361-BD8C-5D97150E1C72}" dt="2018-02-25T23:14:58.273" v="7847" actId="165"/>
          <ac:grpSpMkLst>
            <pc:docMk/>
            <pc:sldMk cId="1584663734" sldId="267"/>
            <ac:grpSpMk id="6" creationId="{56967F8D-4DF8-473E-B36A-13C6F9CA07EB}"/>
          </ac:grpSpMkLst>
        </pc:grpChg>
        <pc:grpChg chg="del mod">
          <ac:chgData name="Никола Алексеев" userId="ba66283bcb01e904" providerId="LiveId" clId="{9FA99FA1-656E-4361-BD8C-5D97150E1C72}" dt="2018-02-25T23:14:54.449" v="7845" actId="165"/>
          <ac:grpSpMkLst>
            <pc:docMk/>
            <pc:sldMk cId="1584663734" sldId="267"/>
            <ac:grpSpMk id="10" creationId="{40F7224D-026D-4325-900B-A7F25785333A}"/>
          </ac:grpSpMkLst>
        </pc:grpChg>
        <pc:grpChg chg="del mod">
          <ac:chgData name="Никола Алексеев" userId="ba66283bcb01e904" providerId="LiveId" clId="{9FA99FA1-656E-4361-BD8C-5D97150E1C72}" dt="2018-02-25T23:12:55.316" v="7826" actId="165"/>
          <ac:grpSpMkLst>
            <pc:docMk/>
            <pc:sldMk cId="1584663734" sldId="267"/>
            <ac:grpSpMk id="12" creationId="{F413F9AE-A26F-4084-8508-72B7FF19E45F}"/>
          </ac:grpSpMkLst>
        </pc:grpChg>
        <pc:grpChg chg="mod">
          <ac:chgData name="Никола Алексеев" userId="ba66283bcb01e904" providerId="LiveId" clId="{9FA99FA1-656E-4361-BD8C-5D97150E1C72}" dt="2018-02-25T23:19:14.515" v="7904" actId="1036"/>
          <ac:grpSpMkLst>
            <pc:docMk/>
            <pc:sldMk cId="1584663734" sldId="267"/>
            <ac:grpSpMk id="14" creationId="{426CAE35-4DA1-415B-92C3-75B4D390D86B}"/>
          </ac:grpSpMkLst>
        </pc:grpChg>
        <pc:grpChg chg="del mod">
          <ac:chgData name="Никола Алексеев" userId="ba66283bcb01e904" providerId="LiveId" clId="{9FA99FA1-656E-4361-BD8C-5D97150E1C72}" dt="2018-02-25T23:18:20.300" v="7885" actId="165"/>
          <ac:grpSpMkLst>
            <pc:docMk/>
            <pc:sldMk cId="1584663734" sldId="267"/>
            <ac:grpSpMk id="16" creationId="{44B11CF9-3473-43DA-8AF3-612A0BF3CA7C}"/>
          </ac:grpSpMkLst>
        </pc:grpChg>
        <pc:grpChg chg="add mod">
          <ac:chgData name="Никола Алексеев" userId="ba66283bcb01e904" providerId="LiveId" clId="{9FA99FA1-656E-4361-BD8C-5D97150E1C72}" dt="2018-02-25T23:19:53.974" v="7907" actId="1037"/>
          <ac:grpSpMkLst>
            <pc:docMk/>
            <pc:sldMk cId="1584663734" sldId="267"/>
            <ac:grpSpMk id="18" creationId="{1F627407-3729-464C-AC0D-1219B5472584}"/>
          </ac:grpSpMkLst>
        </pc:grpChg>
        <pc:grpChg chg="add del mod">
          <ac:chgData name="Никола Алексеев" userId="ba66283bcb01e904" providerId="LiveId" clId="{9FA99FA1-656E-4361-BD8C-5D97150E1C72}" dt="2018-02-25T23:18:31.482" v="7890" actId="165"/>
          <ac:grpSpMkLst>
            <pc:docMk/>
            <pc:sldMk cId="1584663734" sldId="267"/>
            <ac:grpSpMk id="20" creationId="{ACFB97DF-17AE-4987-9438-A167734DB7AD}"/>
          </ac:grpSpMkLst>
        </pc:grpChg>
        <pc:grpChg chg="add del mod">
          <ac:chgData name="Никола Алексеев" userId="ba66283bcb01e904" providerId="LiveId" clId="{9FA99FA1-656E-4361-BD8C-5D97150E1C72}" dt="2018-02-25T23:19:55.244" v="7909" actId="1038"/>
          <ac:grpSpMkLst>
            <pc:docMk/>
            <pc:sldMk cId="1584663734" sldId="267"/>
            <ac:grpSpMk id="23" creationId="{36CBEC7D-A431-4D47-9365-0E7989C4923B}"/>
          </ac:grpSpMkLst>
        </pc:grpChg>
        <pc:grpChg chg="add mod">
          <ac:chgData name="Никола Алексеев" userId="ba66283bcb01e904" providerId="LiveId" clId="{9FA99FA1-656E-4361-BD8C-5D97150E1C72}" dt="2018-02-25T23:19:14.515" v="7904" actId="1036"/>
          <ac:grpSpMkLst>
            <pc:docMk/>
            <pc:sldMk cId="1584663734" sldId="267"/>
            <ac:grpSpMk id="24" creationId="{8BB43782-4A68-4C38-9A77-3C62156E5B1F}"/>
          </ac:grpSpMkLst>
        </pc:grpChg>
        <pc:picChg chg="mod topLvl">
          <ac:chgData name="Никола Алексеев" userId="ba66283bcb01e904" providerId="LiveId" clId="{9FA99FA1-656E-4361-BD8C-5D97150E1C72}" dt="2018-02-25T23:18:46.310" v="7894" actId="164"/>
          <ac:picMkLst>
            <pc:docMk/>
            <pc:sldMk cId="1584663734" sldId="267"/>
            <ac:picMk id="11" creationId="{72E0074B-5BC0-47A0-8B6F-4C95B4E23FDE}"/>
          </ac:picMkLst>
        </pc:picChg>
        <pc:picChg chg="mod topLvl">
          <ac:chgData name="Никола Алексеев" userId="ba66283bcb01e904" providerId="LiveId" clId="{9FA99FA1-656E-4361-BD8C-5D97150E1C72}" dt="2018-02-25T23:18:46.310" v="7894" actId="164"/>
          <ac:picMkLst>
            <pc:docMk/>
            <pc:sldMk cId="1584663734" sldId="267"/>
            <ac:picMk id="13" creationId="{A2496861-B28D-48D1-9F25-63454D25D0D3}"/>
          </ac:picMkLst>
        </pc:picChg>
        <pc:picChg chg="mod topLvl">
          <ac:chgData name="Никола Алексеев" userId="ba66283bcb01e904" providerId="LiveId" clId="{9FA99FA1-656E-4361-BD8C-5D97150E1C72}" dt="2018-02-25T23:16:05.339" v="7882" actId="164"/>
          <ac:picMkLst>
            <pc:docMk/>
            <pc:sldMk cId="1584663734" sldId="267"/>
            <ac:picMk id="17" creationId="{E5431DAA-57AF-414C-90BF-874EBD8D5D0F}"/>
          </ac:picMkLst>
        </pc:picChg>
        <pc:picChg chg="mod topLvl">
          <ac:chgData name="Никола Алексеев" userId="ba66283bcb01e904" providerId="LiveId" clId="{9FA99FA1-656E-4361-BD8C-5D97150E1C72}" dt="2018-02-25T23:15:07.308" v="7850" actId="164"/>
          <ac:picMkLst>
            <pc:docMk/>
            <pc:sldMk cId="1584663734" sldId="267"/>
            <ac:picMk id="19" creationId="{DD85A70A-75E3-4F35-88F3-41CBB299567B}"/>
          </ac:picMkLst>
        </pc:picChg>
        <pc:picChg chg="mod topLvl">
          <ac:chgData name="Никола Алексеев" userId="ba66283bcb01e904" providerId="LiveId" clId="{9FA99FA1-656E-4361-BD8C-5D97150E1C72}" dt="2018-02-25T23:15:07.308" v="7850" actId="164"/>
          <ac:picMkLst>
            <pc:docMk/>
            <pc:sldMk cId="1584663734" sldId="267"/>
            <ac:picMk id="21" creationId="{33F84F47-E176-4750-A3F8-8207B47C9D8F}"/>
          </ac:picMkLst>
        </pc:picChg>
      </pc:sldChg>
      <pc:sldChg chg="addSp delSp modSp add">
        <pc:chgData name="Никола Алексеев" userId="ba66283bcb01e904" providerId="LiveId" clId="{9FA99FA1-656E-4361-BD8C-5D97150E1C72}" dt="2018-02-26T23:04:17.469" v="18124" actId="1076"/>
        <pc:sldMkLst>
          <pc:docMk/>
          <pc:sldMk cId="2490399688" sldId="268"/>
        </pc:sldMkLst>
        <pc:spChg chg="del">
          <ac:chgData name="Никола Алексеев" userId="ba66283bcb01e904" providerId="LiveId" clId="{9FA99FA1-656E-4361-BD8C-5D97150E1C72}" dt="2018-02-25T23:28:25.012" v="8560" actId="478"/>
          <ac:spMkLst>
            <pc:docMk/>
            <pc:sldMk cId="2490399688" sldId="268"/>
            <ac:spMk id="3" creationId="{875FCFE7-578D-4068-AD05-36A0E90DBC75}"/>
          </ac:spMkLst>
        </pc:spChg>
        <pc:spChg chg="del">
          <ac:chgData name="Никола Алексеев" userId="ba66283bcb01e904" providerId="LiveId" clId="{9FA99FA1-656E-4361-BD8C-5D97150E1C72}" dt="2018-02-25T23:28:25.012" v="8560" actId="478"/>
          <ac:spMkLst>
            <pc:docMk/>
            <pc:sldMk cId="2490399688" sldId="268"/>
            <ac:spMk id="4" creationId="{796C3D3A-5450-4384-BA8C-C0F143C4EF5E}"/>
          </ac:spMkLst>
        </pc:spChg>
        <pc:spChg chg="add mod">
          <ac:chgData name="Никола Алексеев" userId="ba66283bcb01e904" providerId="LiveId" clId="{9FA99FA1-656E-4361-BD8C-5D97150E1C72}" dt="2018-02-25T23:29:40.006" v="8590" actId="14100"/>
          <ac:spMkLst>
            <pc:docMk/>
            <pc:sldMk cId="2490399688" sldId="268"/>
            <ac:spMk id="5" creationId="{A68E8EA7-2C86-4FA4-8AE9-6BB618929D33}"/>
          </ac:spMkLst>
        </pc:spChg>
        <pc:spChg chg="del">
          <ac:chgData name="Никола Алексеев" userId="ba66283bcb01e904" providerId="LiveId" clId="{9FA99FA1-656E-4361-BD8C-5D97150E1C72}" dt="2018-02-25T23:28:25.012" v="8560" actId="478"/>
          <ac:spMkLst>
            <pc:docMk/>
            <pc:sldMk cId="2490399688" sldId="268"/>
            <ac:spMk id="6" creationId="{F83BAA0E-E212-4B09-A4D3-E2EF44929EAD}"/>
          </ac:spMkLst>
        </pc:spChg>
        <pc:spChg chg="add mod">
          <ac:chgData name="Никола Алексеев" userId="ba66283bcb01e904" providerId="LiveId" clId="{9FA99FA1-656E-4361-BD8C-5D97150E1C72}" dt="2018-02-25T23:29:22.255" v="8576" actId="14100"/>
          <ac:spMkLst>
            <pc:docMk/>
            <pc:sldMk cId="2490399688" sldId="268"/>
            <ac:spMk id="7" creationId="{12C52F5D-5605-4F9E-84CB-6555ED7A556E}"/>
          </ac:spMkLst>
        </pc:spChg>
        <pc:spChg chg="add mod">
          <ac:chgData name="Никола Алексеев" userId="ba66283bcb01e904" providerId="LiveId" clId="{9FA99FA1-656E-4361-BD8C-5D97150E1C72}" dt="2018-02-25T23:29:15.593" v="8575" actId="14100"/>
          <ac:spMkLst>
            <pc:docMk/>
            <pc:sldMk cId="2490399688" sldId="268"/>
            <ac:spMk id="8" creationId="{4BF4A8E1-C12A-42BB-99AB-E93A237EC3E9}"/>
          </ac:spMkLst>
        </pc:spChg>
        <pc:spChg chg="add mod">
          <ac:chgData name="Никола Алексеев" userId="ba66283bcb01e904" providerId="LiveId" clId="{9FA99FA1-656E-4361-BD8C-5D97150E1C72}" dt="2018-02-25T23:29:36.812" v="8589" actId="14100"/>
          <ac:spMkLst>
            <pc:docMk/>
            <pc:sldMk cId="2490399688" sldId="268"/>
            <ac:spMk id="9" creationId="{1675D87C-17CD-4BC4-8DE0-0DDA8698FF71}"/>
          </ac:spMkLst>
        </pc:spChg>
        <pc:spChg chg="add mod">
          <ac:chgData name="Никола Алексеев" userId="ba66283bcb01e904" providerId="LiveId" clId="{9FA99FA1-656E-4361-BD8C-5D97150E1C72}" dt="2018-02-25T23:36:42.420" v="9180" actId="20577"/>
          <ac:spMkLst>
            <pc:docMk/>
            <pc:sldMk cId="2490399688" sldId="268"/>
            <ac:spMk id="10" creationId="{B09BD4C8-4E2C-4C5E-A257-D569D5CE426A}"/>
          </ac:spMkLst>
        </pc:spChg>
        <pc:spChg chg="add mod">
          <ac:chgData name="Никола Алексеев" userId="ba66283bcb01e904" providerId="LiveId" clId="{9FA99FA1-656E-4361-BD8C-5D97150E1C72}" dt="2018-02-25T23:41:49.134" v="9232" actId="1076"/>
          <ac:spMkLst>
            <pc:docMk/>
            <pc:sldMk cId="2490399688" sldId="268"/>
            <ac:spMk id="11" creationId="{C5E327DC-306E-4E51-A557-FFCEF047263D}"/>
          </ac:spMkLst>
        </pc:spChg>
        <pc:picChg chg="add del mod">
          <ac:chgData name="Никола Алексеев" userId="ba66283bcb01e904" providerId="LiveId" clId="{9FA99FA1-656E-4361-BD8C-5D97150E1C72}" dt="2018-02-25T23:41:05.104" v="9218" actId="478"/>
          <ac:picMkLst>
            <pc:docMk/>
            <pc:sldMk cId="2490399688" sldId="268"/>
            <ac:picMk id="2" creationId="{4D5E1687-730B-46DA-AF90-254C0B7F9B74}"/>
          </ac:picMkLst>
        </pc:picChg>
        <pc:picChg chg="add del mod">
          <ac:chgData name="Никола Алексеев" userId="ba66283bcb01e904" providerId="LiveId" clId="{9FA99FA1-656E-4361-BD8C-5D97150E1C72}" dt="2018-02-26T23:03:48.572" v="18120" actId="1076"/>
          <ac:picMkLst>
            <pc:docMk/>
            <pc:sldMk cId="2490399688" sldId="268"/>
            <ac:picMk id="2" creationId="{FD38FF66-4851-4302-A0CB-D6E6885FD3D9}"/>
          </ac:picMkLst>
        </pc:picChg>
        <pc:picChg chg="add mod">
          <ac:chgData name="Никола Алексеев" userId="ba66283bcb01e904" providerId="LiveId" clId="{9FA99FA1-656E-4361-BD8C-5D97150E1C72}" dt="2018-02-26T23:04:17.469" v="18124" actId="1076"/>
          <ac:picMkLst>
            <pc:docMk/>
            <pc:sldMk cId="2490399688" sldId="268"/>
            <ac:picMk id="3" creationId="{4E3E3120-2BE2-428F-8692-517D41D1F4D0}"/>
          </ac:picMkLst>
        </pc:picChg>
        <pc:picChg chg="add del mod">
          <ac:chgData name="Никола Алексеев" userId="ba66283bcb01e904" providerId="LiveId" clId="{9FA99FA1-656E-4361-BD8C-5D97150E1C72}" dt="2018-02-26T23:04:13.126" v="18123" actId="478"/>
          <ac:picMkLst>
            <pc:docMk/>
            <pc:sldMk cId="2490399688" sldId="268"/>
            <ac:picMk id="12" creationId="{1396CA74-FCBD-4212-A5A0-7D7ADFC5F0EE}"/>
          </ac:picMkLst>
        </pc:picChg>
      </pc:sldChg>
      <pc:sldChg chg="addSp delSp modSp add">
        <pc:chgData name="Никола Алексеев" userId="ba66283bcb01e904" providerId="LiveId" clId="{9FA99FA1-656E-4361-BD8C-5D97150E1C72}" dt="2018-02-26T23:04:46.023" v="18125" actId="1076"/>
        <pc:sldMkLst>
          <pc:docMk/>
          <pc:sldMk cId="2807842217" sldId="269"/>
        </pc:sldMkLst>
        <pc:spChg chg="del">
          <ac:chgData name="Никола Алексеев" userId="ba66283bcb01e904" providerId="LiveId" clId="{9FA99FA1-656E-4361-BD8C-5D97150E1C72}" dt="2018-02-25T23:42:22.838" v="9234" actId="478"/>
          <ac:spMkLst>
            <pc:docMk/>
            <pc:sldMk cId="2807842217" sldId="269"/>
            <ac:spMk id="3" creationId="{875FCFE7-578D-4068-AD05-36A0E90DBC75}"/>
          </ac:spMkLst>
        </pc:spChg>
        <pc:spChg chg="del">
          <ac:chgData name="Никола Алексеев" userId="ba66283bcb01e904" providerId="LiveId" clId="{9FA99FA1-656E-4361-BD8C-5D97150E1C72}" dt="2018-02-25T23:42:22.838" v="9234" actId="478"/>
          <ac:spMkLst>
            <pc:docMk/>
            <pc:sldMk cId="2807842217" sldId="269"/>
            <ac:spMk id="4" creationId="{796C3D3A-5450-4384-BA8C-C0F143C4EF5E}"/>
          </ac:spMkLst>
        </pc:spChg>
        <pc:spChg chg="add">
          <ac:chgData name="Никола Алексеев" userId="ba66283bcb01e904" providerId="LiveId" clId="{9FA99FA1-656E-4361-BD8C-5D97150E1C72}" dt="2018-02-25T23:42:31.133" v="9235" actId="20577"/>
          <ac:spMkLst>
            <pc:docMk/>
            <pc:sldMk cId="2807842217" sldId="269"/>
            <ac:spMk id="5" creationId="{162256F2-682E-4B8E-8DD7-5CDEB8ECDC94}"/>
          </ac:spMkLst>
        </pc:spChg>
        <pc:spChg chg="del">
          <ac:chgData name="Никола Алексеев" userId="ba66283bcb01e904" providerId="LiveId" clId="{9FA99FA1-656E-4361-BD8C-5D97150E1C72}" dt="2018-02-25T23:42:22.838" v="9234" actId="478"/>
          <ac:spMkLst>
            <pc:docMk/>
            <pc:sldMk cId="2807842217" sldId="269"/>
            <ac:spMk id="6" creationId="{F83BAA0E-E212-4B09-A4D3-E2EF44929EAD}"/>
          </ac:spMkLst>
        </pc:spChg>
        <pc:spChg chg="add">
          <ac:chgData name="Никола Алексеев" userId="ba66283bcb01e904" providerId="LiveId" clId="{9FA99FA1-656E-4361-BD8C-5D97150E1C72}" dt="2018-02-25T23:42:31.133" v="9235" actId="20577"/>
          <ac:spMkLst>
            <pc:docMk/>
            <pc:sldMk cId="2807842217" sldId="269"/>
            <ac:spMk id="7" creationId="{FAD92D75-648A-4C9F-B616-4E571F08D00E}"/>
          </ac:spMkLst>
        </pc:spChg>
        <pc:spChg chg="add mod">
          <ac:chgData name="Никола Алексеев" userId="ba66283bcb01e904" providerId="LiveId" clId="{9FA99FA1-656E-4361-BD8C-5D97150E1C72}" dt="2018-02-25T23:45:52.044" v="9298" actId="20577"/>
          <ac:spMkLst>
            <pc:docMk/>
            <pc:sldMk cId="2807842217" sldId="269"/>
            <ac:spMk id="8" creationId="{CCA3B7CE-715A-419B-866B-30E0E5A4F7A0}"/>
          </ac:spMkLst>
        </pc:spChg>
        <pc:spChg chg="add">
          <ac:chgData name="Никола Алексеев" userId="ba66283bcb01e904" providerId="LiveId" clId="{9FA99FA1-656E-4361-BD8C-5D97150E1C72}" dt="2018-02-25T23:42:31.133" v="9235" actId="20577"/>
          <ac:spMkLst>
            <pc:docMk/>
            <pc:sldMk cId="2807842217" sldId="269"/>
            <ac:spMk id="9" creationId="{D543570B-3D4F-4BD9-934A-7775E713423C}"/>
          </ac:spMkLst>
        </pc:spChg>
        <pc:spChg chg="add mod">
          <ac:chgData name="Никола Алексеев" userId="ba66283bcb01e904" providerId="LiveId" clId="{9FA99FA1-656E-4361-BD8C-5D97150E1C72}" dt="2018-02-26T23:04:46.023" v="18125" actId="1076"/>
          <ac:spMkLst>
            <pc:docMk/>
            <pc:sldMk cId="2807842217" sldId="269"/>
            <ac:spMk id="10" creationId="{485057C0-2624-4C8A-9B56-ABEAA5CE10CD}"/>
          </ac:spMkLst>
        </pc:spChg>
        <pc:picChg chg="add del mod">
          <ac:chgData name="Никола Алексеев" userId="ba66283bcb01e904" providerId="LiveId" clId="{9FA99FA1-656E-4361-BD8C-5D97150E1C72}" dt="2018-02-26T23:03:09.755" v="18111" actId="478"/>
          <ac:picMkLst>
            <pc:docMk/>
            <pc:sldMk cId="2807842217" sldId="269"/>
            <ac:picMk id="2" creationId="{792292A9-7531-4125-B2E0-DE3E9253F497}"/>
          </ac:picMkLst>
        </pc:picChg>
        <pc:picChg chg="add del mod">
          <ac:chgData name="Никола Алексеев" userId="ba66283bcb01e904" providerId="LiveId" clId="{9FA99FA1-656E-4361-BD8C-5D97150E1C72}" dt="2018-02-26T23:03:19.676" v="18115" actId="1076"/>
          <ac:picMkLst>
            <pc:docMk/>
            <pc:sldMk cId="2807842217" sldId="269"/>
            <ac:picMk id="3" creationId="{5AD15312-7370-4C96-8D8B-BA983D1C0DA9}"/>
          </ac:picMkLst>
        </pc:picChg>
      </pc:sldChg>
      <pc:sldChg chg="addSp delSp modSp add ord">
        <pc:chgData name="Никола Алексеев" userId="ba66283bcb01e904" providerId="LiveId" clId="{9FA99FA1-656E-4361-BD8C-5D97150E1C72}" dt="2018-02-26T21:34:40.945" v="12709" actId="1035"/>
        <pc:sldMkLst>
          <pc:docMk/>
          <pc:sldMk cId="703550056" sldId="270"/>
        </pc:sldMkLst>
        <pc:spChg chg="add del mod">
          <ac:chgData name="Никола Алексеев" userId="ba66283bcb01e904" providerId="LiveId" clId="{9FA99FA1-656E-4361-BD8C-5D97150E1C72}" dt="2018-02-25T23:48:30.510" v="9341" actId="478"/>
          <ac:spMkLst>
            <pc:docMk/>
            <pc:sldMk cId="703550056" sldId="270"/>
            <ac:spMk id="2" creationId="{EDC75926-410A-4233-99DB-D76A9996F164}"/>
          </ac:spMkLst>
        </pc:spChg>
        <pc:spChg chg="del">
          <ac:chgData name="Никола Алексеев" userId="ba66283bcb01e904" providerId="LiveId" clId="{9FA99FA1-656E-4361-BD8C-5D97150E1C72}" dt="2018-02-25T23:45:21.436" v="9293" actId="478"/>
          <ac:spMkLst>
            <pc:docMk/>
            <pc:sldMk cId="703550056" sldId="270"/>
            <ac:spMk id="3" creationId="{875FCFE7-578D-4068-AD05-36A0E90DBC75}"/>
          </ac:spMkLst>
        </pc:spChg>
        <pc:spChg chg="del">
          <ac:chgData name="Никола Алексеев" userId="ba66283bcb01e904" providerId="LiveId" clId="{9FA99FA1-656E-4361-BD8C-5D97150E1C72}" dt="2018-02-25T23:45:21.436" v="9293" actId="478"/>
          <ac:spMkLst>
            <pc:docMk/>
            <pc:sldMk cId="703550056" sldId="270"/>
            <ac:spMk id="4" creationId="{796C3D3A-5450-4384-BA8C-C0F143C4EF5E}"/>
          </ac:spMkLst>
        </pc:spChg>
        <pc:spChg chg="add del">
          <ac:chgData name="Никола Алексеев" userId="ba66283bcb01e904" providerId="LiveId" clId="{9FA99FA1-656E-4361-BD8C-5D97150E1C72}" dt="2018-02-25T23:45:38.942" v="9295" actId="20577"/>
          <ac:spMkLst>
            <pc:docMk/>
            <pc:sldMk cId="703550056" sldId="270"/>
            <ac:spMk id="5" creationId="{3F258BE2-23C9-4B61-ACA6-DF0DCF542DA4}"/>
          </ac:spMkLst>
        </pc:spChg>
        <pc:spChg chg="del">
          <ac:chgData name="Никола Алексеев" userId="ba66283bcb01e904" providerId="LiveId" clId="{9FA99FA1-656E-4361-BD8C-5D97150E1C72}" dt="2018-02-25T23:45:21.436" v="9293" actId="478"/>
          <ac:spMkLst>
            <pc:docMk/>
            <pc:sldMk cId="703550056" sldId="270"/>
            <ac:spMk id="6" creationId="{F83BAA0E-E212-4B09-A4D3-E2EF44929EAD}"/>
          </ac:spMkLst>
        </pc:spChg>
        <pc:spChg chg="add del">
          <ac:chgData name="Никола Алексеев" userId="ba66283bcb01e904" providerId="LiveId" clId="{9FA99FA1-656E-4361-BD8C-5D97150E1C72}" dt="2018-02-25T23:45:38.942" v="9295" actId="20577"/>
          <ac:spMkLst>
            <pc:docMk/>
            <pc:sldMk cId="703550056" sldId="270"/>
            <ac:spMk id="7" creationId="{A5B9978B-1175-4B67-A366-C7A130D413F2}"/>
          </ac:spMkLst>
        </pc:spChg>
        <pc:spChg chg="add del">
          <ac:chgData name="Никола Алексеев" userId="ba66283bcb01e904" providerId="LiveId" clId="{9FA99FA1-656E-4361-BD8C-5D97150E1C72}" dt="2018-02-25T23:45:38.942" v="9295" actId="20577"/>
          <ac:spMkLst>
            <pc:docMk/>
            <pc:sldMk cId="703550056" sldId="270"/>
            <ac:spMk id="8" creationId="{D4A6339E-62C2-4D55-B3CD-B966E3C8790B}"/>
          </ac:spMkLst>
        </pc:spChg>
        <pc:spChg chg="add del">
          <ac:chgData name="Никола Алексеев" userId="ba66283bcb01e904" providerId="LiveId" clId="{9FA99FA1-656E-4361-BD8C-5D97150E1C72}" dt="2018-02-25T23:45:43.204" v="9297" actId="20577"/>
          <ac:spMkLst>
            <pc:docMk/>
            <pc:sldMk cId="703550056" sldId="270"/>
            <ac:spMk id="9" creationId="{82CE22D5-60C1-4A38-B7D7-B7B3FCC3AC97}"/>
          </ac:spMkLst>
        </pc:spChg>
        <pc:spChg chg="add del">
          <ac:chgData name="Никола Алексеев" userId="ba66283bcb01e904" providerId="LiveId" clId="{9FA99FA1-656E-4361-BD8C-5D97150E1C72}" dt="2018-02-25T23:45:43.204" v="9297" actId="20577"/>
          <ac:spMkLst>
            <pc:docMk/>
            <pc:sldMk cId="703550056" sldId="270"/>
            <ac:spMk id="10" creationId="{DD04706E-1CC2-47EA-AFD1-7345A94B704C}"/>
          </ac:spMkLst>
        </pc:spChg>
        <pc:spChg chg="add del">
          <ac:chgData name="Никола Алексеев" userId="ba66283bcb01e904" providerId="LiveId" clId="{9FA99FA1-656E-4361-BD8C-5D97150E1C72}" dt="2018-02-25T23:45:43.204" v="9297" actId="20577"/>
          <ac:spMkLst>
            <pc:docMk/>
            <pc:sldMk cId="703550056" sldId="270"/>
            <ac:spMk id="11" creationId="{29218C2A-0019-469F-ADF3-988CDD584C2D}"/>
          </ac:spMkLst>
        </pc:spChg>
        <pc:spChg chg="add mod">
          <ac:chgData name="Никола Алексеев" userId="ba66283bcb01e904" providerId="LiveId" clId="{9FA99FA1-656E-4361-BD8C-5D97150E1C72}" dt="2018-02-25T23:46:25.820" v="9330" actId="14100"/>
          <ac:spMkLst>
            <pc:docMk/>
            <pc:sldMk cId="703550056" sldId="270"/>
            <ac:spMk id="12" creationId="{220FD866-684C-4239-8398-107F5328858B}"/>
          </ac:spMkLst>
        </pc:spChg>
        <pc:spChg chg="add">
          <ac:chgData name="Никола Алексеев" userId="ba66283bcb01e904" providerId="LiveId" clId="{9FA99FA1-656E-4361-BD8C-5D97150E1C72}" dt="2018-02-25T23:45:55.117" v="9299" actId="20577"/>
          <ac:spMkLst>
            <pc:docMk/>
            <pc:sldMk cId="703550056" sldId="270"/>
            <ac:spMk id="13" creationId="{CCFC37A0-CAD4-450A-A2DB-5BB776B5FC7F}"/>
          </ac:spMkLst>
        </pc:spChg>
        <pc:spChg chg="add">
          <ac:chgData name="Никола Алексеев" userId="ba66283bcb01e904" providerId="LiveId" clId="{9FA99FA1-656E-4361-BD8C-5D97150E1C72}" dt="2018-02-25T23:45:55.117" v="9299" actId="20577"/>
          <ac:spMkLst>
            <pc:docMk/>
            <pc:sldMk cId="703550056" sldId="270"/>
            <ac:spMk id="14" creationId="{02F5E36C-D56D-4B78-BD2D-FF90C410DE14}"/>
          </ac:spMkLst>
        </pc:spChg>
        <pc:spChg chg="add mod">
          <ac:chgData name="Никола Алексеев" userId="ba66283bcb01e904" providerId="LiveId" clId="{9FA99FA1-656E-4361-BD8C-5D97150E1C72}" dt="2018-02-25T23:46:17.652" v="9329" actId="14100"/>
          <ac:spMkLst>
            <pc:docMk/>
            <pc:sldMk cId="703550056" sldId="270"/>
            <ac:spMk id="15" creationId="{245AD743-00F0-4429-8B60-282C32E68E90}"/>
          </ac:spMkLst>
        </pc:spChg>
        <pc:spChg chg="add mod">
          <ac:chgData name="Никола Алексеев" userId="ba66283bcb01e904" providerId="LiveId" clId="{9FA99FA1-656E-4361-BD8C-5D97150E1C72}" dt="2018-02-26T21:12:23.033" v="12399" actId="1076"/>
          <ac:spMkLst>
            <pc:docMk/>
            <pc:sldMk cId="703550056" sldId="270"/>
            <ac:spMk id="16" creationId="{4A65E061-E1AE-4D6A-8E44-D9F39B912C49}"/>
          </ac:spMkLst>
        </pc:spChg>
        <pc:graphicFrameChg chg="add del mod">
          <ac:chgData name="Никола Алексеев" userId="ba66283bcb01e904" providerId="LiveId" clId="{9FA99FA1-656E-4361-BD8C-5D97150E1C72}" dt="2018-02-26T21:11:57.953" v="12391" actId="478"/>
          <ac:graphicFrameMkLst>
            <pc:docMk/>
            <pc:sldMk cId="703550056" sldId="270"/>
            <ac:graphicFrameMk id="3" creationId="{3DB2309D-E6FF-4C61-95B4-AAAB5840D157}"/>
          </ac:graphicFrameMkLst>
        </pc:graphicFrameChg>
        <pc:graphicFrameChg chg="add mod">
          <ac:chgData name="Никола Алексеев" userId="ba66283bcb01e904" providerId="LiveId" clId="{9FA99FA1-656E-4361-BD8C-5D97150E1C72}" dt="2018-02-26T21:12:20.524" v="12398" actId="1076"/>
          <ac:graphicFrameMkLst>
            <pc:docMk/>
            <pc:sldMk cId="703550056" sldId="270"/>
            <ac:graphicFrameMk id="4" creationId="{FDDDAE83-2E6D-4404-B077-07666EE46DD9}"/>
          </ac:graphicFrameMkLst>
        </pc:graphicFrameChg>
        <pc:picChg chg="add del">
          <ac:chgData name="Никола Алексеев" userId="ba66283bcb01e904" providerId="LiveId" clId="{9FA99FA1-656E-4361-BD8C-5D97150E1C72}" dt="2018-02-26T21:11:23.554" v="12385" actId="478"/>
          <ac:picMkLst>
            <pc:docMk/>
            <pc:sldMk cId="703550056" sldId="270"/>
            <ac:picMk id="2" creationId="{E066EFDA-DE27-4B35-BAA6-071498340E1F}"/>
          </ac:picMkLst>
        </pc:picChg>
      </pc:sldChg>
      <pc:sldChg chg="addSp delSp modSp add">
        <pc:chgData name="Никола Алексеев" userId="ba66283bcb01e904" providerId="LiveId" clId="{9FA99FA1-656E-4361-BD8C-5D97150E1C72}" dt="2018-02-28T00:21:46.612" v="18744" actId="20577"/>
        <pc:sldMkLst>
          <pc:docMk/>
          <pc:sldMk cId="176294494" sldId="271"/>
        </pc:sldMkLst>
        <pc:spChg chg="del">
          <ac:chgData name="Никола Алексеев" userId="ba66283bcb01e904" providerId="LiveId" clId="{9FA99FA1-656E-4361-BD8C-5D97150E1C72}" dt="2018-02-26T00:20:19.013" v="11002" actId="478"/>
          <ac:spMkLst>
            <pc:docMk/>
            <pc:sldMk cId="176294494" sldId="271"/>
            <ac:spMk id="3" creationId="{875FCFE7-578D-4068-AD05-36A0E90DBC75}"/>
          </ac:spMkLst>
        </pc:spChg>
        <pc:spChg chg="del">
          <ac:chgData name="Никола Алексеев" userId="ba66283bcb01e904" providerId="LiveId" clId="{9FA99FA1-656E-4361-BD8C-5D97150E1C72}" dt="2018-02-26T00:20:19.013" v="11002" actId="478"/>
          <ac:spMkLst>
            <pc:docMk/>
            <pc:sldMk cId="176294494" sldId="271"/>
            <ac:spMk id="4" creationId="{796C3D3A-5450-4384-BA8C-C0F143C4EF5E}"/>
          </ac:spMkLst>
        </pc:spChg>
        <pc:spChg chg="add">
          <ac:chgData name="Никола Алексеев" userId="ba66283bcb01e904" providerId="LiveId" clId="{9FA99FA1-656E-4361-BD8C-5D97150E1C72}" dt="2018-02-26T00:20:22.187" v="11003" actId="1076"/>
          <ac:spMkLst>
            <pc:docMk/>
            <pc:sldMk cId="176294494" sldId="271"/>
            <ac:spMk id="5" creationId="{F12DB301-676D-45F5-A368-169AA94485FA}"/>
          </ac:spMkLst>
        </pc:spChg>
        <pc:spChg chg="del mod">
          <ac:chgData name="Никола Алексеев" userId="ba66283bcb01e904" providerId="LiveId" clId="{9FA99FA1-656E-4361-BD8C-5D97150E1C72}" dt="2018-02-26T00:20:19.013" v="11002" actId="478"/>
          <ac:spMkLst>
            <pc:docMk/>
            <pc:sldMk cId="176294494" sldId="271"/>
            <ac:spMk id="6" creationId="{F83BAA0E-E212-4B09-A4D3-E2EF44929EAD}"/>
          </ac:spMkLst>
        </pc:spChg>
        <pc:spChg chg="add">
          <ac:chgData name="Никола Алексеев" userId="ba66283bcb01e904" providerId="LiveId" clId="{9FA99FA1-656E-4361-BD8C-5D97150E1C72}" dt="2018-02-26T00:20:22.187" v="11003" actId="1076"/>
          <ac:spMkLst>
            <pc:docMk/>
            <pc:sldMk cId="176294494" sldId="271"/>
            <ac:spMk id="7" creationId="{A76187A0-0DF0-4024-9600-D8F2CF533A3B}"/>
          </ac:spMkLst>
        </pc:spChg>
        <pc:spChg chg="add">
          <ac:chgData name="Никола Алексеев" userId="ba66283bcb01e904" providerId="LiveId" clId="{9FA99FA1-656E-4361-BD8C-5D97150E1C72}" dt="2018-02-26T00:20:22.187" v="11003" actId="1076"/>
          <ac:spMkLst>
            <pc:docMk/>
            <pc:sldMk cId="176294494" sldId="271"/>
            <ac:spMk id="8" creationId="{C4DAD611-96E0-4C3D-9BD7-D8A5D47CD644}"/>
          </ac:spMkLst>
        </pc:spChg>
        <pc:spChg chg="add">
          <ac:chgData name="Никола Алексеев" userId="ba66283bcb01e904" providerId="LiveId" clId="{9FA99FA1-656E-4361-BD8C-5D97150E1C72}" dt="2018-02-26T00:20:22.187" v="11003" actId="1076"/>
          <ac:spMkLst>
            <pc:docMk/>
            <pc:sldMk cId="176294494" sldId="271"/>
            <ac:spMk id="9" creationId="{E790356B-04C2-4A36-BAFD-6616704F0356}"/>
          </ac:spMkLst>
        </pc:spChg>
        <pc:spChg chg="add mod">
          <ac:chgData name="Никола Алексеев" userId="ba66283bcb01e904" providerId="LiveId" clId="{9FA99FA1-656E-4361-BD8C-5D97150E1C72}" dt="2018-02-26T00:33:18.395" v="11784" actId="1076"/>
          <ac:spMkLst>
            <pc:docMk/>
            <pc:sldMk cId="176294494" sldId="271"/>
            <ac:spMk id="10" creationId="{CE8060A2-EDF3-41C3-B0A6-06E608C4AD60}"/>
          </ac:spMkLst>
        </pc:spChg>
        <pc:spChg chg="add mod">
          <ac:chgData name="Никола Алексеев" userId="ba66283bcb01e904" providerId="LiveId" clId="{9FA99FA1-656E-4361-BD8C-5D97150E1C72}" dt="2018-02-26T00:33:18.395" v="11784" actId="1076"/>
          <ac:spMkLst>
            <pc:docMk/>
            <pc:sldMk cId="176294494" sldId="271"/>
            <ac:spMk id="11" creationId="{D356297D-CE4D-49D0-BD79-B1F33E5983C6}"/>
          </ac:spMkLst>
        </pc:spChg>
        <pc:spChg chg="add del">
          <ac:chgData name="Никола Алексеев" userId="ba66283bcb01e904" providerId="LiveId" clId="{9FA99FA1-656E-4361-BD8C-5D97150E1C72}" dt="2018-02-26T00:22:06.902" v="11084" actId="1076"/>
          <ac:spMkLst>
            <pc:docMk/>
            <pc:sldMk cId="176294494" sldId="271"/>
            <ac:spMk id="12" creationId="{9D7F9B14-A02D-4158-9EEC-4D466BA73768}"/>
          </ac:spMkLst>
        </pc:spChg>
        <pc:spChg chg="add mod">
          <ac:chgData name="Никола Алексеев" userId="ba66283bcb01e904" providerId="LiveId" clId="{9FA99FA1-656E-4361-BD8C-5D97150E1C72}" dt="2018-02-26T00:24:47.591" v="11132" actId="571"/>
          <ac:spMkLst>
            <pc:docMk/>
            <pc:sldMk cId="176294494" sldId="271"/>
            <ac:spMk id="13" creationId="{9DBA7C64-9C78-407C-B869-028A235A157E}"/>
          </ac:spMkLst>
        </pc:spChg>
        <pc:spChg chg="add mod">
          <ac:chgData name="Никола Алексеев" userId="ba66283bcb01e904" providerId="LiveId" clId="{9FA99FA1-656E-4361-BD8C-5D97150E1C72}" dt="2018-02-28T00:21:46.612" v="18744" actId="20577"/>
          <ac:spMkLst>
            <pc:docMk/>
            <pc:sldMk cId="176294494" sldId="271"/>
            <ac:spMk id="14" creationId="{2BCC2573-BD90-4E67-85EC-A1D4AA5F2987}"/>
          </ac:spMkLst>
        </pc:spChg>
        <pc:spChg chg="add mod">
          <ac:chgData name="Никола Алексеев" userId="ba66283bcb01e904" providerId="LiveId" clId="{9FA99FA1-656E-4361-BD8C-5D97150E1C72}" dt="2018-02-26T00:30:18.213" v="11397" actId="20577"/>
          <ac:spMkLst>
            <pc:docMk/>
            <pc:sldMk cId="176294494" sldId="271"/>
            <ac:spMk id="15" creationId="{1E9CE0E0-8782-4D1A-BD6D-DD3F3A60AAC2}"/>
          </ac:spMkLst>
        </pc:spChg>
      </pc:sldChg>
      <pc:sldChg chg="addSp delSp modSp add ord">
        <pc:chgData name="Никола Алексеев" userId="ba66283bcb01e904" providerId="LiveId" clId="{9FA99FA1-656E-4361-BD8C-5D97150E1C72}" dt="2018-02-28T00:18:35.223" v="18743" actId="14100"/>
        <pc:sldMkLst>
          <pc:docMk/>
          <pc:sldMk cId="2527198114" sldId="272"/>
        </pc:sldMkLst>
        <pc:spChg chg="add del mod">
          <ac:chgData name="Никола Алексеев" userId="ba66283bcb01e904" providerId="LiveId" clId="{9FA99FA1-656E-4361-BD8C-5D97150E1C72}" dt="2018-02-26T00:02:42.186" v="10128" actId="478"/>
          <ac:spMkLst>
            <pc:docMk/>
            <pc:sldMk cId="2527198114" sldId="272"/>
            <ac:spMk id="7" creationId="{AE839EFA-6947-4076-8D76-BD6E4F8602BE}"/>
          </ac:spMkLst>
        </pc:spChg>
        <pc:spChg chg="add mod">
          <ac:chgData name="Никола Алексеев" userId="ba66283bcb01e904" providerId="LiveId" clId="{9FA99FA1-656E-4361-BD8C-5D97150E1C72}" dt="2018-02-26T00:03:57.073" v="10157" actId="1076"/>
          <ac:spMkLst>
            <pc:docMk/>
            <pc:sldMk cId="2527198114" sldId="272"/>
            <ac:spMk id="8" creationId="{32E9FA07-D3B0-481E-AC13-6F395052647C}"/>
          </ac:spMkLst>
        </pc:spChg>
        <pc:spChg chg="add mod ord">
          <ac:chgData name="Никола Алексеев" userId="ba66283bcb01e904" providerId="LiveId" clId="{9FA99FA1-656E-4361-BD8C-5D97150E1C72}" dt="2018-02-26T00:03:37.346" v="10151" actId="108"/>
          <ac:spMkLst>
            <pc:docMk/>
            <pc:sldMk cId="2527198114" sldId="272"/>
            <ac:spMk id="9" creationId="{DFE247A0-4454-4A57-BB9A-2E9FA32631A9}"/>
          </ac:spMkLst>
        </pc:spChg>
        <pc:spChg chg="add del mod">
          <ac:chgData name="Никола Алексеев" userId="ba66283bcb01e904" providerId="LiveId" clId="{9FA99FA1-656E-4361-BD8C-5D97150E1C72}" dt="2018-02-26T00:02:43.724" v="10129" actId="478"/>
          <ac:spMkLst>
            <pc:docMk/>
            <pc:sldMk cId="2527198114" sldId="272"/>
            <ac:spMk id="10" creationId="{C465B517-52DF-4505-B7AA-0065CEDE1173}"/>
          </ac:spMkLst>
        </pc:spChg>
        <pc:spChg chg="add del mod">
          <ac:chgData name="Никола Алексеев" userId="ba66283bcb01e904" providerId="LiveId" clId="{9FA99FA1-656E-4361-BD8C-5D97150E1C72}" dt="2018-02-26T00:03:30.368" v="10149" actId="478"/>
          <ac:spMkLst>
            <pc:docMk/>
            <pc:sldMk cId="2527198114" sldId="272"/>
            <ac:spMk id="11" creationId="{7EB05A57-EADC-4BF5-B8F4-FC6B4FB1D3DD}"/>
          </ac:spMkLst>
        </pc:spChg>
        <pc:spChg chg="mod">
          <ac:chgData name="Никола Алексеев" userId="ba66283bcb01e904" providerId="LiveId" clId="{9FA99FA1-656E-4361-BD8C-5D97150E1C72}" dt="2018-02-28T00:18:35.223" v="18743" actId="14100"/>
          <ac:spMkLst>
            <pc:docMk/>
            <pc:sldMk cId="2527198114" sldId="272"/>
            <ac:spMk id="16" creationId="{4A65E061-E1AE-4D6A-8E44-D9F39B912C49}"/>
          </ac:spMkLst>
        </pc:spChg>
        <pc:spChg chg="add del mod">
          <ac:chgData name="Никола Алексеев" userId="ba66283bcb01e904" providerId="LiveId" clId="{9FA99FA1-656E-4361-BD8C-5D97150E1C72}" dt="2018-02-26T00:02:45.081" v="10130" actId="478"/>
          <ac:spMkLst>
            <pc:docMk/>
            <pc:sldMk cId="2527198114" sldId="272"/>
            <ac:spMk id="17" creationId="{38E75E19-6922-42B8-B64D-1983F512A1A5}"/>
          </ac:spMkLst>
        </pc:spChg>
        <pc:spChg chg="add mod">
          <ac:chgData name="Никола Алексеев" userId="ba66283bcb01e904" providerId="LiveId" clId="{9FA99FA1-656E-4361-BD8C-5D97150E1C72}" dt="2018-02-26T00:03:50.661" v="10155" actId="1076"/>
          <ac:spMkLst>
            <pc:docMk/>
            <pc:sldMk cId="2527198114" sldId="272"/>
            <ac:spMk id="36" creationId="{A19C8F92-523B-469A-80BE-0C22DBFC6E85}"/>
          </ac:spMkLst>
        </pc:spChg>
        <pc:spChg chg="add mod ord">
          <ac:chgData name="Никола Алексеев" userId="ba66283bcb01e904" providerId="LiveId" clId="{9FA99FA1-656E-4361-BD8C-5D97150E1C72}" dt="2018-02-26T00:03:54.216" v="10156" actId="167"/>
          <ac:spMkLst>
            <pc:docMk/>
            <pc:sldMk cId="2527198114" sldId="272"/>
            <ac:spMk id="37" creationId="{2E256765-033C-467C-AF25-43E8488A99F2}"/>
          </ac:spMkLst>
        </pc:spChg>
        <pc:cxnChg chg="add del mod">
          <ac:chgData name="Никола Алексеев" userId="ba66283bcb01e904" providerId="LiveId" clId="{9FA99FA1-656E-4361-BD8C-5D97150E1C72}" dt="2018-02-26T00:02:49.240" v="10134" actId="478"/>
          <ac:cxnSpMkLst>
            <pc:docMk/>
            <pc:sldMk cId="2527198114" sldId="272"/>
            <ac:cxnSpMk id="3" creationId="{4335D970-480B-462D-8E65-634C8D69D015}"/>
          </ac:cxnSpMkLst>
        </pc:cxnChg>
        <pc:cxnChg chg="add del mod">
          <ac:chgData name="Никола Алексеев" userId="ba66283bcb01e904" providerId="LiveId" clId="{9FA99FA1-656E-4361-BD8C-5D97150E1C72}" dt="2018-02-25T23:56:45.522" v="9809" actId="11529"/>
          <ac:cxnSpMkLst>
            <pc:docMk/>
            <pc:sldMk cId="2527198114" sldId="272"/>
            <ac:cxnSpMk id="5" creationId="{9CC5C3F3-782C-408B-8D46-2A814F133B75}"/>
          </ac:cxnSpMkLst>
        </pc:cxnChg>
        <pc:cxnChg chg="add del mod">
          <ac:chgData name="Никола Алексеев" userId="ba66283bcb01e904" providerId="LiveId" clId="{9FA99FA1-656E-4361-BD8C-5D97150E1C72}" dt="2018-02-26T00:02:52.073" v="10136" actId="478"/>
          <ac:cxnSpMkLst>
            <pc:docMk/>
            <pc:sldMk cId="2527198114" sldId="272"/>
            <ac:cxnSpMk id="18" creationId="{B2649401-2DA8-499C-AA25-2B9E8EC50384}"/>
          </ac:cxnSpMkLst>
        </pc:cxnChg>
        <pc:cxnChg chg="add del mod">
          <ac:chgData name="Никола Алексеев" userId="ba66283bcb01e904" providerId="LiveId" clId="{9FA99FA1-656E-4361-BD8C-5D97150E1C72}" dt="2018-02-26T00:02:48.231" v="10133" actId="478"/>
          <ac:cxnSpMkLst>
            <pc:docMk/>
            <pc:sldMk cId="2527198114" sldId="272"/>
            <ac:cxnSpMk id="20" creationId="{D17C2415-3D46-487C-921D-EC4D16901AF7}"/>
          </ac:cxnSpMkLst>
        </pc:cxnChg>
        <pc:cxnChg chg="add del mod">
          <ac:chgData name="Никола Алексеев" userId="ba66283bcb01e904" providerId="LiveId" clId="{9FA99FA1-656E-4361-BD8C-5D97150E1C72}" dt="2018-02-25T23:58:17.059" v="9836" actId="478"/>
          <ac:cxnSpMkLst>
            <pc:docMk/>
            <pc:sldMk cId="2527198114" sldId="272"/>
            <ac:cxnSpMk id="25" creationId="{CBE1057D-BE0B-4045-A3D0-9D1F07D930A5}"/>
          </ac:cxnSpMkLst>
        </pc:cxnChg>
        <pc:cxnChg chg="add mod">
          <ac:chgData name="Никола Алексеев" userId="ba66283bcb01e904" providerId="LiveId" clId="{9FA99FA1-656E-4361-BD8C-5D97150E1C72}" dt="2018-02-25T23:58:11.320" v="9831" actId="571"/>
          <ac:cxnSpMkLst>
            <pc:docMk/>
            <pc:sldMk cId="2527198114" sldId="272"/>
            <ac:cxnSpMk id="31" creationId="{74D60DDD-CB29-489A-8563-A0A1A9EF052D}"/>
          </ac:cxnSpMkLst>
        </pc:cxnChg>
        <pc:cxnChg chg="add del mod">
          <ac:chgData name="Никола Алексеев" userId="ba66283bcb01e904" providerId="LiveId" clId="{9FA99FA1-656E-4361-BD8C-5D97150E1C72}" dt="2018-02-25T23:58:58.671" v="9851" actId="478"/>
          <ac:cxnSpMkLst>
            <pc:docMk/>
            <pc:sldMk cId="2527198114" sldId="272"/>
            <ac:cxnSpMk id="33" creationId="{7FC03E62-3340-49AA-8492-911AA0BD12C2}"/>
          </ac:cxnSpMkLst>
        </pc:cxnChg>
        <pc:cxnChg chg="add del mod">
          <ac:chgData name="Никола Алексеев" userId="ba66283bcb01e904" providerId="LiveId" clId="{9FA99FA1-656E-4361-BD8C-5D97150E1C72}" dt="2018-02-26T00:02:47.120" v="10132" actId="478"/>
          <ac:cxnSpMkLst>
            <pc:docMk/>
            <pc:sldMk cId="2527198114" sldId="272"/>
            <ac:cxnSpMk id="34" creationId="{15C8389A-7B06-4C3F-8D26-7677EA1A3DAC}"/>
          </ac:cxnSpMkLst>
        </pc:cxnChg>
        <pc:cxnChg chg="add del mod">
          <ac:chgData name="Никола Алексеев" userId="ba66283bcb01e904" providerId="LiveId" clId="{9FA99FA1-656E-4361-BD8C-5D97150E1C72}" dt="2018-02-26T00:02:46.715" v="10131" actId="478"/>
          <ac:cxnSpMkLst>
            <pc:docMk/>
            <pc:sldMk cId="2527198114" sldId="272"/>
            <ac:cxnSpMk id="35" creationId="{DE1B5754-AC1D-4F0B-9A4D-69AAD48FA510}"/>
          </ac:cxnSpMkLst>
        </pc:cxnChg>
      </pc:sldChg>
      <pc:sldChg chg="modSp add">
        <pc:chgData name="Никола Алексеев" userId="ba66283bcb01e904" providerId="LiveId" clId="{9FA99FA1-656E-4361-BD8C-5D97150E1C72}" dt="2018-02-28T00:16:50.149" v="18660" actId="1076"/>
        <pc:sldMkLst>
          <pc:docMk/>
          <pc:sldMk cId="3956276180" sldId="273"/>
        </pc:sldMkLst>
        <pc:spChg chg="mod">
          <ac:chgData name="Никола Алексеев" userId="ba66283bcb01e904" providerId="LiveId" clId="{9FA99FA1-656E-4361-BD8C-5D97150E1C72}" dt="2018-02-28T00:16:50.149" v="18660" actId="1076"/>
          <ac:spMkLst>
            <pc:docMk/>
            <pc:sldMk cId="3956276180" sldId="273"/>
            <ac:spMk id="11" creationId="{7EB05A57-EADC-4BF5-B8F4-FC6B4FB1D3DD}"/>
          </ac:spMkLst>
        </pc:spChg>
        <pc:cxnChg chg="mod">
          <ac:chgData name="Никола Алексеев" userId="ba66283bcb01e904" providerId="LiveId" clId="{9FA99FA1-656E-4361-BD8C-5D97150E1C72}" dt="2018-02-26T00:00:45.419" v="9918" actId="13822"/>
          <ac:cxnSpMkLst>
            <pc:docMk/>
            <pc:sldMk cId="3956276180" sldId="273"/>
            <ac:cxnSpMk id="3" creationId="{4335D970-480B-462D-8E65-634C8D69D015}"/>
          </ac:cxnSpMkLst>
        </pc:cxnChg>
        <pc:cxnChg chg="mod">
          <ac:chgData name="Никола Алексеев" userId="ba66283bcb01e904" providerId="LiveId" clId="{9FA99FA1-656E-4361-BD8C-5D97150E1C72}" dt="2018-02-28T00:16:50.149" v="18660" actId="1076"/>
          <ac:cxnSpMkLst>
            <pc:docMk/>
            <pc:sldMk cId="3956276180" sldId="273"/>
            <ac:cxnSpMk id="18" creationId="{B2649401-2DA8-499C-AA25-2B9E8EC50384}"/>
          </ac:cxnSpMkLst>
        </pc:cxnChg>
        <pc:cxnChg chg="mod">
          <ac:chgData name="Никола Алексеев" userId="ba66283bcb01e904" providerId="LiveId" clId="{9FA99FA1-656E-4361-BD8C-5D97150E1C72}" dt="2018-02-26T00:00:45.419" v="9918" actId="13822"/>
          <ac:cxnSpMkLst>
            <pc:docMk/>
            <pc:sldMk cId="3956276180" sldId="273"/>
            <ac:cxnSpMk id="20" creationId="{D17C2415-3D46-487C-921D-EC4D16901AF7}"/>
          </ac:cxnSpMkLst>
        </pc:cxnChg>
        <pc:cxnChg chg="mod">
          <ac:chgData name="Никола Алексеев" userId="ba66283bcb01e904" providerId="LiveId" clId="{9FA99FA1-656E-4361-BD8C-5D97150E1C72}" dt="2018-02-26T00:00:45.419" v="9918" actId="13822"/>
          <ac:cxnSpMkLst>
            <pc:docMk/>
            <pc:sldMk cId="3956276180" sldId="273"/>
            <ac:cxnSpMk id="34" creationId="{15C8389A-7B06-4C3F-8D26-7677EA1A3DAC}"/>
          </ac:cxnSpMkLst>
        </pc:cxnChg>
        <pc:cxnChg chg="mod">
          <ac:chgData name="Никола Алексеев" userId="ba66283bcb01e904" providerId="LiveId" clId="{9FA99FA1-656E-4361-BD8C-5D97150E1C72}" dt="2018-02-26T00:00:45.419" v="9918" actId="13822"/>
          <ac:cxnSpMkLst>
            <pc:docMk/>
            <pc:sldMk cId="3956276180" sldId="273"/>
            <ac:cxnSpMk id="35" creationId="{DE1B5754-AC1D-4F0B-9A4D-69AAD48FA510}"/>
          </ac:cxnSpMkLst>
        </pc:cxnChg>
      </pc:sldChg>
      <pc:sldChg chg="addSp delSp modSp add">
        <pc:chgData name="Никола Алексеев" userId="ba66283bcb01e904" providerId="LiveId" clId="{9FA99FA1-656E-4361-BD8C-5D97150E1C72}" dt="2018-02-26T23:08:07.051" v="18144" actId="732"/>
        <pc:sldMkLst>
          <pc:docMk/>
          <pc:sldMk cId="2211509981" sldId="274"/>
        </pc:sldMkLst>
        <pc:spChg chg="del">
          <ac:chgData name="Никола Алексеев" userId="ba66283bcb01e904" providerId="LiveId" clId="{9FA99FA1-656E-4361-BD8C-5D97150E1C72}" dt="2018-02-26T00:10:28.840" v="10715" actId="478"/>
          <ac:spMkLst>
            <pc:docMk/>
            <pc:sldMk cId="2211509981" sldId="274"/>
            <ac:spMk id="8" creationId="{32E9FA07-D3B0-481E-AC13-6F395052647C}"/>
          </ac:spMkLst>
        </pc:spChg>
        <pc:spChg chg="del">
          <ac:chgData name="Никола Алексеев" userId="ba66283bcb01e904" providerId="LiveId" clId="{9FA99FA1-656E-4361-BD8C-5D97150E1C72}" dt="2018-02-26T00:10:28.840" v="10715" actId="478"/>
          <ac:spMkLst>
            <pc:docMk/>
            <pc:sldMk cId="2211509981" sldId="274"/>
            <ac:spMk id="9" creationId="{DFE247A0-4454-4A57-BB9A-2E9FA32631A9}"/>
          </ac:spMkLst>
        </pc:spChg>
        <pc:spChg chg="mod">
          <ac:chgData name="Никола Алексеев" userId="ba66283bcb01e904" providerId="LiveId" clId="{9FA99FA1-656E-4361-BD8C-5D97150E1C72}" dt="2018-02-26T00:12:50.217" v="10728" actId="1076"/>
          <ac:spMkLst>
            <pc:docMk/>
            <pc:sldMk cId="2211509981" sldId="274"/>
            <ac:spMk id="16" creationId="{4A65E061-E1AE-4D6A-8E44-D9F39B912C49}"/>
          </ac:spMkLst>
        </pc:spChg>
        <pc:spChg chg="del">
          <ac:chgData name="Никола Алексеев" userId="ba66283bcb01e904" providerId="LiveId" clId="{9FA99FA1-656E-4361-BD8C-5D97150E1C72}" dt="2018-02-26T00:10:28.840" v="10715" actId="478"/>
          <ac:spMkLst>
            <pc:docMk/>
            <pc:sldMk cId="2211509981" sldId="274"/>
            <ac:spMk id="36" creationId="{A19C8F92-523B-469A-80BE-0C22DBFC6E85}"/>
          </ac:spMkLst>
        </pc:spChg>
        <pc:spChg chg="del">
          <ac:chgData name="Никола Алексеев" userId="ba66283bcb01e904" providerId="LiveId" clId="{9FA99FA1-656E-4361-BD8C-5D97150E1C72}" dt="2018-02-26T00:10:28.840" v="10715" actId="478"/>
          <ac:spMkLst>
            <pc:docMk/>
            <pc:sldMk cId="2211509981" sldId="274"/>
            <ac:spMk id="37" creationId="{2E256765-033C-467C-AF25-43E8488A99F2}"/>
          </ac:spMkLst>
        </pc:spChg>
        <pc:picChg chg="add del mod modCrop">
          <ac:chgData name="Никола Алексеев" userId="ba66283bcb01e904" providerId="LiveId" clId="{9FA99FA1-656E-4361-BD8C-5D97150E1C72}" dt="2018-02-26T23:06:37.946" v="18126" actId="478"/>
          <ac:picMkLst>
            <pc:docMk/>
            <pc:sldMk cId="2211509981" sldId="274"/>
            <ac:picMk id="2" creationId="{C77A6FDB-3A09-4167-A1B5-59332BB08CA6}"/>
          </ac:picMkLst>
        </pc:picChg>
        <pc:picChg chg="add del mod modCrop">
          <ac:chgData name="Никола Алексеев" userId="ba66283bcb01e904" providerId="LiveId" clId="{9FA99FA1-656E-4361-BD8C-5D97150E1C72}" dt="2018-02-26T23:07:26.654" v="18133" actId="478"/>
          <ac:picMkLst>
            <pc:docMk/>
            <pc:sldMk cId="2211509981" sldId="274"/>
            <ac:picMk id="3" creationId="{701A1D72-B622-44FD-94D9-72F5BF7C5E60}"/>
          </ac:picMkLst>
        </pc:picChg>
        <pc:picChg chg="add del mod modCrop">
          <ac:chgData name="Никола Алексеев" userId="ba66283bcb01e904" providerId="LiveId" clId="{9FA99FA1-656E-4361-BD8C-5D97150E1C72}" dt="2018-02-26T23:06:49.047" v="18129" actId="478"/>
          <ac:picMkLst>
            <pc:docMk/>
            <pc:sldMk cId="2211509981" sldId="274"/>
            <ac:picMk id="4" creationId="{50D158C2-6EF3-4C09-8251-573A4F749467}"/>
          </ac:picMkLst>
        </pc:picChg>
        <pc:picChg chg="add mod">
          <ac:chgData name="Никола Алексеев" userId="ba66283bcb01e904" providerId="LiveId" clId="{9FA99FA1-656E-4361-BD8C-5D97150E1C72}" dt="2018-02-26T23:06:40.521" v="18128" actId="1076"/>
          <ac:picMkLst>
            <pc:docMk/>
            <pc:sldMk cId="2211509981" sldId="274"/>
            <ac:picMk id="5" creationId="{9A03E53B-6C73-49C8-B466-E5D216BA1398}"/>
          </ac:picMkLst>
        </pc:picChg>
        <pc:picChg chg="add mod">
          <ac:chgData name="Никола Алексеев" userId="ba66283bcb01e904" providerId="LiveId" clId="{9FA99FA1-656E-4361-BD8C-5D97150E1C72}" dt="2018-02-26T23:07:32.734" v="18135" actId="1076"/>
          <ac:picMkLst>
            <pc:docMk/>
            <pc:sldMk cId="2211509981" sldId="274"/>
            <ac:picMk id="6" creationId="{EC9809D2-BA5A-4D98-82C9-01E7889AD890}"/>
          </ac:picMkLst>
        </pc:picChg>
        <pc:picChg chg="add del mod">
          <ac:chgData name="Никола Алексеев" userId="ba66283bcb01e904" providerId="LiveId" clId="{9FA99FA1-656E-4361-BD8C-5D97150E1C72}" dt="2018-02-26T23:07:48.909" v="18141" actId="732"/>
          <ac:picMkLst>
            <pc:docMk/>
            <pc:sldMk cId="2211509981" sldId="274"/>
            <ac:picMk id="7" creationId="{76B7F8E6-C82B-4320-9D7D-449B346A83B4}"/>
          </ac:picMkLst>
        </pc:picChg>
        <pc:picChg chg="add mod modCrop">
          <ac:chgData name="Никола Алексеев" userId="ba66283bcb01e904" providerId="LiveId" clId="{9FA99FA1-656E-4361-BD8C-5D97150E1C72}" dt="2018-02-26T23:08:07.051" v="18144" actId="732"/>
          <ac:picMkLst>
            <pc:docMk/>
            <pc:sldMk cId="2211509981" sldId="274"/>
            <ac:picMk id="8" creationId="{C2E1F272-2EC5-4008-A4C3-2AC374AF7304}"/>
          </ac:picMkLst>
        </pc:picChg>
      </pc:sldChg>
      <pc:sldChg chg="addSp delSp modSp add">
        <pc:chgData name="Никола Алексеев" userId="ba66283bcb01e904" providerId="LiveId" clId="{9FA99FA1-656E-4361-BD8C-5D97150E1C72}" dt="2018-02-26T00:41:22.238" v="12247" actId="1076"/>
        <pc:sldMkLst>
          <pc:docMk/>
          <pc:sldMk cId="1367032221" sldId="275"/>
        </pc:sldMkLst>
        <pc:spChg chg="mod">
          <ac:chgData name="Никола Алексеев" userId="ba66283bcb01e904" providerId="LiveId" clId="{9FA99FA1-656E-4361-BD8C-5D97150E1C72}" dt="2018-02-26T00:38:32.777" v="12137" actId="255"/>
          <ac:spMkLst>
            <pc:docMk/>
            <pc:sldMk cId="1367032221" sldId="275"/>
            <ac:spMk id="8" creationId="{32E9FA07-D3B0-481E-AC13-6F395052647C}"/>
          </ac:spMkLst>
        </pc:spChg>
        <pc:spChg chg="mod">
          <ac:chgData name="Никола Алексеев" userId="ba66283bcb01e904" providerId="LiveId" clId="{9FA99FA1-656E-4361-BD8C-5D97150E1C72}" dt="2018-02-26T00:38:07.828" v="12117" actId="1076"/>
          <ac:spMkLst>
            <pc:docMk/>
            <pc:sldMk cId="1367032221" sldId="275"/>
            <ac:spMk id="9" creationId="{DFE247A0-4454-4A57-BB9A-2E9FA32631A9}"/>
          </ac:spMkLst>
        </pc:spChg>
        <pc:spChg chg="add mod">
          <ac:chgData name="Никола Алексеев" userId="ba66283bcb01e904" providerId="LiveId" clId="{9FA99FA1-656E-4361-BD8C-5D97150E1C72}" dt="2018-02-26T00:38:02.009" v="12116" actId="5793"/>
          <ac:spMkLst>
            <pc:docMk/>
            <pc:sldMk cId="1367032221" sldId="275"/>
            <ac:spMk id="11" creationId="{CF44A314-EDC6-48BA-B5C3-E010F5FF1065}"/>
          </ac:spMkLst>
        </pc:spChg>
        <pc:spChg chg="mod">
          <ac:chgData name="Никола Алексеев" userId="ba66283bcb01e904" providerId="LiveId" clId="{9FA99FA1-656E-4361-BD8C-5D97150E1C72}" dt="2018-02-26T00:35:25.796" v="11884" actId="1076"/>
          <ac:spMkLst>
            <pc:docMk/>
            <pc:sldMk cId="1367032221" sldId="275"/>
            <ac:spMk id="16" creationId="{4A65E061-E1AE-4D6A-8E44-D9F39B912C49}"/>
          </ac:spMkLst>
        </pc:spChg>
        <pc:spChg chg="add mod">
          <ac:chgData name="Никола Алексеев" userId="ba66283bcb01e904" providerId="LiveId" clId="{9FA99FA1-656E-4361-BD8C-5D97150E1C72}" dt="2018-02-26T00:38:11.934" v="12119" actId="14100"/>
          <ac:spMkLst>
            <pc:docMk/>
            <pc:sldMk cId="1367032221" sldId="275"/>
            <ac:spMk id="17" creationId="{BE8FF845-7F98-4B88-A859-685E9F87A17D}"/>
          </ac:spMkLst>
        </pc:spChg>
        <pc:spChg chg="add mod">
          <ac:chgData name="Никола Алексеев" userId="ba66283bcb01e904" providerId="LiveId" clId="{9FA99FA1-656E-4361-BD8C-5D97150E1C72}" dt="2018-02-26T00:38:14.439" v="12121" actId="571"/>
          <ac:spMkLst>
            <pc:docMk/>
            <pc:sldMk cId="1367032221" sldId="275"/>
            <ac:spMk id="18" creationId="{5A2BB648-E56B-4709-92F5-84CC3A88BFC9}"/>
          </ac:spMkLst>
        </pc:spChg>
        <pc:spChg chg="add mod">
          <ac:chgData name="Никола Алексеев" userId="ba66283bcb01e904" providerId="LiveId" clId="{9FA99FA1-656E-4361-BD8C-5D97150E1C72}" dt="2018-02-26T00:38:14.439" v="12121" actId="571"/>
          <ac:spMkLst>
            <pc:docMk/>
            <pc:sldMk cId="1367032221" sldId="275"/>
            <ac:spMk id="19" creationId="{6D80B2F2-A103-481A-9605-59937AF77A56}"/>
          </ac:spMkLst>
        </pc:spChg>
        <pc:spChg chg="add mod">
          <ac:chgData name="Никола Алексеев" userId="ba66283bcb01e904" providerId="LiveId" clId="{9FA99FA1-656E-4361-BD8C-5D97150E1C72}" dt="2018-02-26T00:41:22.238" v="12247" actId="1076"/>
          <ac:spMkLst>
            <pc:docMk/>
            <pc:sldMk cId="1367032221" sldId="275"/>
            <ac:spMk id="20" creationId="{9AA18648-C24C-4006-AA64-EB4C91434FF0}"/>
          </ac:spMkLst>
        </pc:spChg>
        <pc:spChg chg="add mod">
          <ac:chgData name="Никола Алексеев" userId="ba66283bcb01e904" providerId="LiveId" clId="{9FA99FA1-656E-4361-BD8C-5D97150E1C72}" dt="2018-02-26T00:41:18.907" v="12246" actId="1076"/>
          <ac:spMkLst>
            <pc:docMk/>
            <pc:sldMk cId="1367032221" sldId="275"/>
            <ac:spMk id="21" creationId="{893689D8-2BDA-4302-AC8D-CA3801ABF585}"/>
          </ac:spMkLst>
        </pc:spChg>
        <pc:spChg chg="del">
          <ac:chgData name="Никола Алексеев" userId="ba66283bcb01e904" providerId="LiveId" clId="{9FA99FA1-656E-4361-BD8C-5D97150E1C72}" dt="2018-02-26T00:13:36.537" v="10741" actId="478"/>
          <ac:spMkLst>
            <pc:docMk/>
            <pc:sldMk cId="1367032221" sldId="275"/>
            <ac:spMk id="36" creationId="{A19C8F92-523B-469A-80BE-0C22DBFC6E85}"/>
          </ac:spMkLst>
        </pc:spChg>
        <pc:spChg chg="del">
          <ac:chgData name="Никола Алексеев" userId="ba66283bcb01e904" providerId="LiveId" clId="{9FA99FA1-656E-4361-BD8C-5D97150E1C72}" dt="2018-02-26T00:13:32.702" v="10736" actId="478"/>
          <ac:spMkLst>
            <pc:docMk/>
            <pc:sldMk cId="1367032221" sldId="275"/>
            <ac:spMk id="37" creationId="{2E256765-033C-467C-AF25-43E8488A99F2}"/>
          </ac:spMkLst>
        </pc:spChg>
      </pc:sldChg>
      <pc:sldChg chg="addSp delSp modSp add ord">
        <pc:chgData name="Никола Алексеев" userId="ba66283bcb01e904" providerId="LiveId" clId="{9FA99FA1-656E-4361-BD8C-5D97150E1C72}" dt="2018-02-26T00:34:44.948" v="11787" actId="1076"/>
        <pc:sldMkLst>
          <pc:docMk/>
          <pc:sldMk cId="3129527383" sldId="276"/>
        </pc:sldMkLst>
        <pc:spChg chg="add del">
          <ac:chgData name="Никола Алексеев" userId="ba66283bcb01e904" providerId="LiveId" clId="{9FA99FA1-656E-4361-BD8C-5D97150E1C72}" dt="2018-02-26T00:19:12.590" v="10980" actId="1076"/>
          <ac:spMkLst>
            <pc:docMk/>
            <pc:sldMk cId="3129527383" sldId="276"/>
            <ac:spMk id="2" creationId="{83BDD548-5B57-46AE-B058-C6E17B502447}"/>
          </ac:spMkLst>
        </pc:spChg>
        <pc:spChg chg="mod">
          <ac:chgData name="Никола Алексеев" userId="ba66283bcb01e904" providerId="LiveId" clId="{9FA99FA1-656E-4361-BD8C-5D97150E1C72}" dt="2018-02-26T00:20:02.875" v="10999" actId="122"/>
          <ac:spMkLst>
            <pc:docMk/>
            <pc:sldMk cId="3129527383" sldId="276"/>
            <ac:spMk id="8" creationId="{32E9FA07-D3B0-481E-AC13-6F395052647C}"/>
          </ac:spMkLst>
        </pc:spChg>
        <pc:spChg chg="mod">
          <ac:chgData name="Никола Алексеев" userId="ba66283bcb01e904" providerId="LiveId" clId="{9FA99FA1-656E-4361-BD8C-5D97150E1C72}" dt="2018-02-26T00:14:38.053" v="10811" actId="1076"/>
          <ac:spMkLst>
            <pc:docMk/>
            <pc:sldMk cId="3129527383" sldId="276"/>
            <ac:spMk id="9" creationId="{DFE247A0-4454-4A57-BB9A-2E9FA32631A9}"/>
          </ac:spMkLst>
        </pc:spChg>
        <pc:spChg chg="add mod">
          <ac:chgData name="Никола Алексеев" userId="ba66283bcb01e904" providerId="LiveId" clId="{9FA99FA1-656E-4361-BD8C-5D97150E1C72}" dt="2018-02-26T00:20:02.875" v="10999" actId="122"/>
          <ac:spMkLst>
            <pc:docMk/>
            <pc:sldMk cId="3129527383" sldId="276"/>
            <ac:spMk id="10" creationId="{780826B3-2D55-400B-A349-F2A8F56B51E5}"/>
          </ac:spMkLst>
        </pc:spChg>
        <pc:spChg chg="add mod">
          <ac:chgData name="Никола Алексеев" userId="ba66283bcb01e904" providerId="LiveId" clId="{9FA99FA1-656E-4361-BD8C-5D97150E1C72}" dt="2018-02-26T00:20:02.875" v="10999" actId="122"/>
          <ac:spMkLst>
            <pc:docMk/>
            <pc:sldMk cId="3129527383" sldId="276"/>
            <ac:spMk id="11" creationId="{CB1098F3-FE16-4FD9-AAC5-12A071EF3B8D}"/>
          </ac:spMkLst>
        </pc:spChg>
        <pc:spChg chg="mod">
          <ac:chgData name="Никола Алексеев" userId="ba66283bcb01e904" providerId="LiveId" clId="{9FA99FA1-656E-4361-BD8C-5D97150E1C72}" dt="2018-02-26T00:20:09.899" v="11000" actId="1076"/>
          <ac:spMkLst>
            <pc:docMk/>
            <pc:sldMk cId="3129527383" sldId="276"/>
            <ac:spMk id="16" creationId="{4A65E061-E1AE-4D6A-8E44-D9F39B912C49}"/>
          </ac:spMkLst>
        </pc:spChg>
        <pc:spChg chg="add mod">
          <ac:chgData name="Никола Алексеев" userId="ba66283bcb01e904" providerId="LiveId" clId="{9FA99FA1-656E-4361-BD8C-5D97150E1C72}" dt="2018-02-26T00:20:02.875" v="10999" actId="122"/>
          <ac:spMkLst>
            <pc:docMk/>
            <pc:sldMk cId="3129527383" sldId="276"/>
            <ac:spMk id="17" creationId="{2A738DDA-CF12-4CA3-817D-DC9B50EBE890}"/>
          </ac:spMkLst>
        </pc:spChg>
        <pc:spChg chg="add mod ord">
          <ac:chgData name="Никола Алексеев" userId="ba66283bcb01e904" providerId="LiveId" clId="{9FA99FA1-656E-4361-BD8C-5D97150E1C72}" dt="2018-02-26T00:17:55.330" v="10943" actId="167"/>
          <ac:spMkLst>
            <pc:docMk/>
            <pc:sldMk cId="3129527383" sldId="276"/>
            <ac:spMk id="18" creationId="{14781189-A34F-4A1D-85DC-E5086EDE25B7}"/>
          </ac:spMkLst>
        </pc:spChg>
        <pc:spChg chg="add mod">
          <ac:chgData name="Никола Алексеев" userId="ba66283bcb01e904" providerId="LiveId" clId="{9FA99FA1-656E-4361-BD8C-5D97150E1C72}" dt="2018-02-26T00:19:53.082" v="10996" actId="122"/>
          <ac:spMkLst>
            <pc:docMk/>
            <pc:sldMk cId="3129527383" sldId="276"/>
            <ac:spMk id="19" creationId="{C75E12F4-D45B-4D71-9799-AE3CD6A41800}"/>
          </ac:spMkLst>
        </pc:spChg>
        <pc:spChg chg="add mod">
          <ac:chgData name="Никола Алексеев" userId="ba66283bcb01e904" providerId="LiveId" clId="{9FA99FA1-656E-4361-BD8C-5D97150E1C72}" dt="2018-02-26T00:19:55.536" v="10997" actId="122"/>
          <ac:spMkLst>
            <pc:docMk/>
            <pc:sldMk cId="3129527383" sldId="276"/>
            <ac:spMk id="20" creationId="{FED8C118-C2A3-432E-BAFB-ECC3F7C22CFC}"/>
          </ac:spMkLst>
        </pc:spChg>
        <pc:spChg chg="add mod">
          <ac:chgData name="Никола Алексеев" userId="ba66283bcb01e904" providerId="LiveId" clId="{9FA99FA1-656E-4361-BD8C-5D97150E1C72}" dt="2018-02-26T00:19:55.536" v="10997" actId="122"/>
          <ac:spMkLst>
            <pc:docMk/>
            <pc:sldMk cId="3129527383" sldId="276"/>
            <ac:spMk id="21" creationId="{5319D98E-3033-4A20-9DD6-297FF6B0C53D}"/>
          </ac:spMkLst>
        </pc:spChg>
        <pc:spChg chg="add mod">
          <ac:chgData name="Никола Алексеев" userId="ba66283bcb01e904" providerId="LiveId" clId="{9FA99FA1-656E-4361-BD8C-5D97150E1C72}" dt="2018-02-26T00:19:55.536" v="10997" actId="122"/>
          <ac:spMkLst>
            <pc:docMk/>
            <pc:sldMk cId="3129527383" sldId="276"/>
            <ac:spMk id="22" creationId="{E2179AB7-B394-4C5B-B9CB-AF66AB202BD2}"/>
          </ac:spMkLst>
        </pc:spChg>
      </pc:sldChg>
      <pc:sldChg chg="addSp delSp modSp add">
        <pc:chgData name="Никола Алексеев" userId="ba66283bcb01e904" providerId="LiveId" clId="{9FA99FA1-656E-4361-BD8C-5D97150E1C72}" dt="2018-02-26T22:02:31.669" v="13735" actId="1036"/>
        <pc:sldMkLst>
          <pc:docMk/>
          <pc:sldMk cId="509861822" sldId="277"/>
        </pc:sldMkLst>
        <pc:spChg chg="add mod">
          <ac:chgData name="Никола Алексеев" userId="ba66283bcb01e904" providerId="LiveId" clId="{9FA99FA1-656E-4361-BD8C-5D97150E1C72}" dt="2018-02-26T22:02:31.669" v="13735" actId="1036"/>
          <ac:spMkLst>
            <pc:docMk/>
            <pc:sldMk cId="509861822" sldId="277"/>
            <ac:spMk id="2" creationId="{F54B1204-5809-4B62-A038-90E9F1ABAEE6}"/>
          </ac:spMkLst>
        </pc:spChg>
        <pc:spChg chg="del">
          <ac:chgData name="Никола Алексеев" userId="ba66283bcb01e904" providerId="LiveId" clId="{9FA99FA1-656E-4361-BD8C-5D97150E1C72}" dt="2018-02-26T21:48:47.483" v="13194" actId="478"/>
          <ac:spMkLst>
            <pc:docMk/>
            <pc:sldMk cId="509861822" sldId="277"/>
            <ac:spMk id="3" creationId="{875FCFE7-578D-4068-AD05-36A0E90DBC75}"/>
          </ac:spMkLst>
        </pc:spChg>
        <pc:spChg chg="del">
          <ac:chgData name="Никола Алексеев" userId="ba66283bcb01e904" providerId="LiveId" clId="{9FA99FA1-656E-4361-BD8C-5D97150E1C72}" dt="2018-02-26T21:48:47.483" v="13194" actId="478"/>
          <ac:spMkLst>
            <pc:docMk/>
            <pc:sldMk cId="509861822" sldId="277"/>
            <ac:spMk id="4" creationId="{796C3D3A-5450-4384-BA8C-C0F143C4EF5E}"/>
          </ac:spMkLst>
        </pc:spChg>
        <pc:spChg chg="add">
          <ac:chgData name="Никола Алексеев" userId="ba66283bcb01e904" providerId="LiveId" clId="{9FA99FA1-656E-4361-BD8C-5D97150E1C72}" dt="2018-02-26T21:51:28.261" v="13195" actId="1036"/>
          <ac:spMkLst>
            <pc:docMk/>
            <pc:sldMk cId="509861822" sldId="277"/>
            <ac:spMk id="5" creationId="{5164E546-BF51-4A15-8ADC-259D68CDA81F}"/>
          </ac:spMkLst>
        </pc:spChg>
        <pc:spChg chg="del mod">
          <ac:chgData name="Никола Алексеев" userId="ba66283bcb01e904" providerId="LiveId" clId="{9FA99FA1-656E-4361-BD8C-5D97150E1C72}" dt="2018-02-26T21:48:47.483" v="13194" actId="478"/>
          <ac:spMkLst>
            <pc:docMk/>
            <pc:sldMk cId="509861822" sldId="277"/>
            <ac:spMk id="6" creationId="{F83BAA0E-E212-4B09-A4D3-E2EF44929EAD}"/>
          </ac:spMkLst>
        </pc:spChg>
        <pc:spChg chg="add">
          <ac:chgData name="Никола Алексеев" userId="ba66283bcb01e904" providerId="LiveId" clId="{9FA99FA1-656E-4361-BD8C-5D97150E1C72}" dt="2018-02-26T21:51:28.261" v="13195" actId="1036"/>
          <ac:spMkLst>
            <pc:docMk/>
            <pc:sldMk cId="509861822" sldId="277"/>
            <ac:spMk id="7" creationId="{3F9535E8-0E8A-4D80-88FA-44537EA0A540}"/>
          </ac:spMkLst>
        </pc:spChg>
        <pc:spChg chg="add mod">
          <ac:chgData name="Никола Алексеев" userId="ba66283bcb01e904" providerId="LiveId" clId="{9FA99FA1-656E-4361-BD8C-5D97150E1C72}" dt="2018-02-26T21:51:52.650" v="13233" actId="20577"/>
          <ac:spMkLst>
            <pc:docMk/>
            <pc:sldMk cId="509861822" sldId="277"/>
            <ac:spMk id="8" creationId="{57EE4615-A283-4A3E-AA24-8172B0203E5D}"/>
          </ac:spMkLst>
        </pc:spChg>
        <pc:spChg chg="add mod">
          <ac:chgData name="Никола Алексеев" userId="ba66283bcb01e904" providerId="LiveId" clId="{9FA99FA1-656E-4361-BD8C-5D97150E1C72}" dt="2018-02-26T21:52:08.520" v="13247" actId="20577"/>
          <ac:spMkLst>
            <pc:docMk/>
            <pc:sldMk cId="509861822" sldId="277"/>
            <ac:spMk id="9" creationId="{147F8242-1D58-4FFF-A3C7-013DD7E6D83F}"/>
          </ac:spMkLst>
        </pc:spChg>
        <pc:spChg chg="add mod">
          <ac:chgData name="Никола Алексеев" userId="ba66283bcb01e904" providerId="LiveId" clId="{9FA99FA1-656E-4361-BD8C-5D97150E1C72}" dt="2018-02-26T22:02:31.669" v="13735" actId="1036"/>
          <ac:spMkLst>
            <pc:docMk/>
            <pc:sldMk cId="509861822" sldId="277"/>
            <ac:spMk id="10" creationId="{62E53327-4B95-4234-9185-4F15C8DD6C59}"/>
          </ac:spMkLst>
        </pc:spChg>
        <pc:spChg chg="add mod ord">
          <ac:chgData name="Никола Алексеев" userId="ba66283bcb01e904" providerId="LiveId" clId="{9FA99FA1-656E-4361-BD8C-5D97150E1C72}" dt="2018-02-26T22:02:31.669" v="13735" actId="1036"/>
          <ac:spMkLst>
            <pc:docMk/>
            <pc:sldMk cId="509861822" sldId="277"/>
            <ac:spMk id="11" creationId="{FC51EA04-BA7A-410B-A8F1-46412C236B40}"/>
          </ac:spMkLst>
        </pc:spChg>
        <pc:spChg chg="add del mod">
          <ac:chgData name="Никола Алексеев" userId="ba66283bcb01e904" providerId="LiveId" clId="{9FA99FA1-656E-4361-BD8C-5D97150E1C72}" dt="2018-02-26T21:58:52.285" v="13395" actId="47"/>
          <ac:spMkLst>
            <pc:docMk/>
            <pc:sldMk cId="509861822" sldId="277"/>
            <ac:spMk id="12" creationId="{164F12CB-5DD8-47FF-8E5B-F4EA3358F2C3}"/>
          </ac:spMkLst>
        </pc:spChg>
        <pc:spChg chg="add mod">
          <ac:chgData name="Никола Алексеев" userId="ba66283bcb01e904" providerId="LiveId" clId="{9FA99FA1-656E-4361-BD8C-5D97150E1C72}" dt="2018-02-26T22:02:31.669" v="13735" actId="1036"/>
          <ac:spMkLst>
            <pc:docMk/>
            <pc:sldMk cId="509861822" sldId="277"/>
            <ac:spMk id="13" creationId="{12751747-44F3-4D0D-A65D-BAFCDC734ABB}"/>
          </ac:spMkLst>
        </pc:spChg>
        <pc:spChg chg="add mod">
          <ac:chgData name="Никола Алексеев" userId="ba66283bcb01e904" providerId="LiveId" clId="{9FA99FA1-656E-4361-BD8C-5D97150E1C72}" dt="2018-02-26T22:02:27.612" v="13727" actId="1035"/>
          <ac:spMkLst>
            <pc:docMk/>
            <pc:sldMk cId="509861822" sldId="277"/>
            <ac:spMk id="14" creationId="{6B1BDF46-6EAE-4E33-A44D-EFB21088F00C}"/>
          </ac:spMkLst>
        </pc:spChg>
        <pc:spChg chg="add mod">
          <ac:chgData name="Никола Алексеев" userId="ba66283bcb01e904" providerId="LiveId" clId="{9FA99FA1-656E-4361-BD8C-5D97150E1C72}" dt="2018-02-26T22:02:27.612" v="13727" actId="1035"/>
          <ac:spMkLst>
            <pc:docMk/>
            <pc:sldMk cId="509861822" sldId="277"/>
            <ac:spMk id="15" creationId="{74A5C6E8-225C-4FF0-AE7B-0BD6482E3463}"/>
          </ac:spMkLst>
        </pc:spChg>
        <pc:spChg chg="add mod">
          <ac:chgData name="Никола Алексеев" userId="ba66283bcb01e904" providerId="LiveId" clId="{9FA99FA1-656E-4361-BD8C-5D97150E1C72}" dt="2018-02-26T22:02:27.612" v="13727" actId="1035"/>
          <ac:spMkLst>
            <pc:docMk/>
            <pc:sldMk cId="509861822" sldId="277"/>
            <ac:spMk id="16" creationId="{DBD5AFB3-CB56-4A70-9DA4-6CB74BCED907}"/>
          </ac:spMkLst>
        </pc:spChg>
        <pc:spChg chg="add mod">
          <ac:chgData name="Никола Алексеев" userId="ba66283bcb01e904" providerId="LiveId" clId="{9FA99FA1-656E-4361-BD8C-5D97150E1C72}" dt="2018-02-26T22:02:27.612" v="13727" actId="1035"/>
          <ac:spMkLst>
            <pc:docMk/>
            <pc:sldMk cId="509861822" sldId="277"/>
            <ac:spMk id="17" creationId="{3BDCE15C-9A34-4088-9790-248AB32A0F34}"/>
          </ac:spMkLst>
        </pc:spChg>
        <pc:spChg chg="add mod">
          <ac:chgData name="Никола Алексеев" userId="ba66283bcb01e904" providerId="LiveId" clId="{9FA99FA1-656E-4361-BD8C-5D97150E1C72}" dt="2018-02-26T22:02:21.933" v="13708" actId="571"/>
          <ac:spMkLst>
            <pc:docMk/>
            <pc:sldMk cId="509861822" sldId="277"/>
            <ac:spMk id="18" creationId="{D217E91C-B7B5-42FE-A312-A792662D7E49}"/>
          </ac:spMkLst>
        </pc:spChg>
      </pc:sldChg>
      <pc:sldChg chg="addSp delSp modSp add">
        <pc:chgData name="Никола Алексеев" userId="ba66283bcb01e904" providerId="LiveId" clId="{9FA99FA1-656E-4361-BD8C-5D97150E1C72}" dt="2018-02-26T23:08:29.285" v="18145" actId="14861"/>
        <pc:sldMkLst>
          <pc:docMk/>
          <pc:sldMk cId="1607858975" sldId="279"/>
        </pc:sldMkLst>
        <pc:spChg chg="add mod">
          <ac:chgData name="Никола Алексеев" userId="ba66283bcb01e904" providerId="LiveId" clId="{9FA99FA1-656E-4361-BD8C-5D97150E1C72}" dt="2018-02-26T21:37:49.152" v="12865" actId="14861"/>
          <ac:spMkLst>
            <pc:docMk/>
            <pc:sldMk cId="1607858975" sldId="279"/>
            <ac:spMk id="11" creationId="{7248F393-2C44-4D5C-9411-886087D2BA03}"/>
          </ac:spMkLst>
        </pc:spChg>
        <pc:spChg chg="mod">
          <ac:chgData name="Никола Алексеев" userId="ba66283bcb01e904" providerId="LiveId" clId="{9FA99FA1-656E-4361-BD8C-5D97150E1C72}" dt="2018-02-26T21:16:44.115" v="12424" actId="14100"/>
          <ac:spMkLst>
            <pc:docMk/>
            <pc:sldMk cId="1607858975" sldId="279"/>
            <ac:spMk id="12" creationId="{220FD866-684C-4239-8398-107F5328858B}"/>
          </ac:spMkLst>
        </pc:spChg>
        <pc:spChg chg="add del mod">
          <ac:chgData name="Никола Алексеев" userId="ba66283bcb01e904" providerId="LiveId" clId="{9FA99FA1-656E-4361-BD8C-5D97150E1C72}" dt="2018-02-26T21:21:08.639" v="12557" actId="1076"/>
          <ac:spMkLst>
            <pc:docMk/>
            <pc:sldMk cId="1607858975" sldId="279"/>
            <ac:spMk id="16" creationId="{4A65E061-E1AE-4D6A-8E44-D9F39B912C49}"/>
          </ac:spMkLst>
        </pc:spChg>
        <pc:spChg chg="add mod">
          <ac:chgData name="Никола Алексеев" userId="ba66283bcb01e904" providerId="LiveId" clId="{9FA99FA1-656E-4361-BD8C-5D97150E1C72}" dt="2018-02-26T21:57:50.118" v="13383" actId="1035"/>
          <ac:spMkLst>
            <pc:docMk/>
            <pc:sldMk cId="1607858975" sldId="279"/>
            <ac:spMk id="17" creationId="{1D23FB85-6CB3-4FBC-A851-40666A56E02A}"/>
          </ac:spMkLst>
        </pc:spChg>
        <pc:graphicFrameChg chg="add del">
          <ac:chgData name="Никола Алексеев" userId="ba66283bcb01e904" providerId="LiveId" clId="{9FA99FA1-656E-4361-BD8C-5D97150E1C72}" dt="2018-02-26T21:13:08.887" v="12404" actId="478"/>
          <ac:graphicFrameMkLst>
            <pc:docMk/>
            <pc:sldMk cId="1607858975" sldId="279"/>
            <ac:graphicFrameMk id="4" creationId="{FDDDAE83-2E6D-4404-B077-07666EE46DD9}"/>
          </ac:graphicFrameMkLst>
        </pc:graphicFrameChg>
        <pc:picChg chg="add mod">
          <ac:chgData name="Никола Алексеев" userId="ba66283bcb01e904" providerId="LiveId" clId="{9FA99FA1-656E-4361-BD8C-5D97150E1C72}" dt="2018-02-26T21:16:47.691" v="12425" actId="1076"/>
          <ac:picMkLst>
            <pc:docMk/>
            <pc:sldMk cId="1607858975" sldId="279"/>
            <ac:picMk id="3" creationId="{4C3EEBBE-43D4-4575-AEE0-ECFC58111AB6}"/>
          </ac:picMkLst>
        </pc:picChg>
        <pc:picChg chg="add mod ord">
          <ac:chgData name="Никола Алексеев" userId="ba66283bcb01e904" providerId="LiveId" clId="{9FA99FA1-656E-4361-BD8C-5D97150E1C72}" dt="2018-02-26T23:08:29.285" v="18145" actId="14861"/>
          <ac:picMkLst>
            <pc:docMk/>
            <pc:sldMk cId="1607858975" sldId="279"/>
            <ac:picMk id="5" creationId="{C591012F-3409-4167-A975-72649CEE17AC}"/>
          </ac:picMkLst>
        </pc:picChg>
      </pc:sldChg>
      <pc:sldChg chg="addSp delSp modSp add">
        <pc:chgData name="Никола Алексеев" userId="ba66283bcb01e904" providerId="LiveId" clId="{9FA99FA1-656E-4361-BD8C-5D97150E1C72}" dt="2018-02-26T21:44:51.478" v="13185" actId="1076"/>
        <pc:sldMkLst>
          <pc:docMk/>
          <pc:sldMk cId="2661644069" sldId="280"/>
        </pc:sldMkLst>
        <pc:spChg chg="del">
          <ac:chgData name="Никола Алексеев" userId="ba66283bcb01e904" providerId="LiveId" clId="{9FA99FA1-656E-4361-BD8C-5D97150E1C72}" dt="2018-02-26T21:39:02.195" v="12875" actId="478"/>
          <ac:spMkLst>
            <pc:docMk/>
            <pc:sldMk cId="2661644069" sldId="280"/>
            <ac:spMk id="10" creationId="{485057C0-2624-4C8A-9B56-ABEAA5CE10CD}"/>
          </ac:spMkLst>
        </pc:spChg>
        <pc:spChg chg="add mod">
          <ac:chgData name="Никола Алексеев" userId="ba66283bcb01e904" providerId="LiveId" clId="{9FA99FA1-656E-4361-BD8C-5D97150E1C72}" dt="2018-02-26T21:44:51.478" v="13185" actId="1076"/>
          <ac:spMkLst>
            <pc:docMk/>
            <pc:sldMk cId="2661644069" sldId="280"/>
            <ac:spMk id="11" creationId="{F5ECFA85-CCA7-4073-850D-A351C19290EC}"/>
          </ac:spMkLst>
        </pc:spChg>
        <pc:spChg chg="add del mod">
          <ac:chgData name="Никола Алексеев" userId="ba66283bcb01e904" providerId="LiveId" clId="{9FA99FA1-656E-4361-BD8C-5D97150E1C72}" dt="2018-02-26T21:42:14.787" v="13155" actId="478"/>
          <ac:spMkLst>
            <pc:docMk/>
            <pc:sldMk cId="2661644069" sldId="280"/>
            <ac:spMk id="12" creationId="{1E7168D6-4BB2-4CEF-B638-7220B481BD08}"/>
          </ac:spMkLst>
        </pc:spChg>
        <pc:spChg chg="add mod">
          <ac:chgData name="Никола Алексеев" userId="ba66283bcb01e904" providerId="LiveId" clId="{9FA99FA1-656E-4361-BD8C-5D97150E1C72}" dt="2018-02-26T21:44:41.466" v="13183" actId="1076"/>
          <ac:spMkLst>
            <pc:docMk/>
            <pc:sldMk cId="2661644069" sldId="280"/>
            <ac:spMk id="15" creationId="{E414F0C6-4F3A-4D97-8C0D-9A7F80C66706}"/>
          </ac:spMkLst>
        </pc:spChg>
        <pc:picChg chg="del">
          <ac:chgData name="Никола Алексеев" userId="ba66283bcb01e904" providerId="LiveId" clId="{9FA99FA1-656E-4361-BD8C-5D97150E1C72}" dt="2018-02-26T21:39:00.324" v="12874" actId="478"/>
          <ac:picMkLst>
            <pc:docMk/>
            <pc:sldMk cId="2661644069" sldId="280"/>
            <ac:picMk id="2" creationId="{792292A9-7531-4125-B2E0-DE3E9253F497}"/>
          </ac:picMkLst>
        </pc:picChg>
        <pc:picChg chg="add del mod">
          <ac:chgData name="Никола Алексеев" userId="ba66283bcb01e904" providerId="LiveId" clId="{9FA99FA1-656E-4361-BD8C-5D97150E1C72}" dt="2018-02-26T21:43:51.960" v="13159" actId="478"/>
          <ac:picMkLst>
            <pc:docMk/>
            <pc:sldMk cId="2661644069" sldId="280"/>
            <ac:picMk id="3" creationId="{C17EB66B-F7C6-4438-8278-9F961E88D48C}"/>
          </ac:picMkLst>
        </pc:picChg>
        <pc:picChg chg="add mod">
          <ac:chgData name="Никола Алексеев" userId="ba66283bcb01e904" providerId="LiveId" clId="{9FA99FA1-656E-4361-BD8C-5D97150E1C72}" dt="2018-02-26T21:44:04.800" v="13164" actId="1076"/>
          <ac:picMkLst>
            <pc:docMk/>
            <pc:sldMk cId="2661644069" sldId="280"/>
            <ac:picMk id="4" creationId="{1782A656-0E59-48D0-9DA4-C2F5D0F5A1B5}"/>
          </ac:picMkLst>
        </pc:picChg>
        <pc:picChg chg="add mod">
          <ac:chgData name="Никола Алексеев" userId="ba66283bcb01e904" providerId="LiveId" clId="{9FA99FA1-656E-4361-BD8C-5D97150E1C72}" dt="2018-02-26T21:44:04.800" v="13164" actId="1076"/>
          <ac:picMkLst>
            <pc:docMk/>
            <pc:sldMk cId="2661644069" sldId="280"/>
            <ac:picMk id="6" creationId="{8197010F-1DF2-49F9-A194-4A66B95C672F}"/>
          </ac:picMkLst>
        </pc:picChg>
        <pc:cxnChg chg="add mod">
          <ac:chgData name="Никола Алексеев" userId="ba66283bcb01e904" providerId="LiveId" clId="{9FA99FA1-656E-4361-BD8C-5D97150E1C72}" dt="2018-02-26T21:44:21.048" v="13166" actId="13822"/>
          <ac:cxnSpMkLst>
            <pc:docMk/>
            <pc:sldMk cId="2661644069" sldId="280"/>
            <ac:cxnSpMk id="14" creationId="{4912A01E-5A7E-49C9-97A5-597700939E98}"/>
          </ac:cxnSpMkLst>
        </pc:cxnChg>
      </pc:sldChg>
      <pc:sldChg chg="addSp delSp modSp add">
        <pc:chgData name="Никола Алексеев" userId="ba66283bcb01e904" providerId="LiveId" clId="{9FA99FA1-656E-4361-BD8C-5D97150E1C72}" dt="2018-02-26T23:11:07.128" v="18148" actId="1035"/>
        <pc:sldMkLst>
          <pc:docMk/>
          <pc:sldMk cId="565197805" sldId="281"/>
        </pc:sldMkLst>
        <pc:spChg chg="del">
          <ac:chgData name="Никола Алексеев" userId="ba66283bcb01e904" providerId="LiveId" clId="{9FA99FA1-656E-4361-BD8C-5D97150E1C72}" dt="2018-02-26T22:46:21.874" v="16872" actId="478"/>
          <ac:spMkLst>
            <pc:docMk/>
            <pc:sldMk cId="565197805" sldId="281"/>
            <ac:spMk id="3" creationId="{875FCFE7-578D-4068-AD05-36A0E90DBC75}"/>
          </ac:spMkLst>
        </pc:spChg>
        <pc:spChg chg="del">
          <ac:chgData name="Никола Алексеев" userId="ba66283bcb01e904" providerId="LiveId" clId="{9FA99FA1-656E-4361-BD8C-5D97150E1C72}" dt="2018-02-26T22:46:21.874" v="16872" actId="478"/>
          <ac:spMkLst>
            <pc:docMk/>
            <pc:sldMk cId="565197805" sldId="281"/>
            <ac:spMk id="4" creationId="{796C3D3A-5450-4384-BA8C-C0F143C4EF5E}"/>
          </ac:spMkLst>
        </pc:spChg>
        <pc:spChg chg="add">
          <ac:chgData name="Никола Алексеев" userId="ba66283bcb01e904" providerId="LiveId" clId="{9FA99FA1-656E-4361-BD8C-5D97150E1C72}" dt="2018-02-26T22:46:26.033" v="16873" actId="1035"/>
          <ac:spMkLst>
            <pc:docMk/>
            <pc:sldMk cId="565197805" sldId="281"/>
            <ac:spMk id="5" creationId="{21B1613A-89FB-4355-98A0-6321AABA61E9}"/>
          </ac:spMkLst>
        </pc:spChg>
        <pc:spChg chg="del">
          <ac:chgData name="Никола Алексеев" userId="ba66283bcb01e904" providerId="LiveId" clId="{9FA99FA1-656E-4361-BD8C-5D97150E1C72}" dt="2018-02-26T22:46:21.874" v="16872" actId="478"/>
          <ac:spMkLst>
            <pc:docMk/>
            <pc:sldMk cId="565197805" sldId="281"/>
            <ac:spMk id="6" creationId="{F83BAA0E-E212-4B09-A4D3-E2EF44929EAD}"/>
          </ac:spMkLst>
        </pc:spChg>
        <pc:spChg chg="add">
          <ac:chgData name="Никола Алексеев" userId="ba66283bcb01e904" providerId="LiveId" clId="{9FA99FA1-656E-4361-BD8C-5D97150E1C72}" dt="2018-02-26T22:46:26.033" v="16873" actId="1035"/>
          <ac:spMkLst>
            <pc:docMk/>
            <pc:sldMk cId="565197805" sldId="281"/>
            <ac:spMk id="7" creationId="{45BAE6B6-C197-4854-B799-7F8DCF4CFFD8}"/>
          </ac:spMkLst>
        </pc:spChg>
        <pc:spChg chg="add">
          <ac:chgData name="Никола Алексеев" userId="ba66283bcb01e904" providerId="LiveId" clId="{9FA99FA1-656E-4361-BD8C-5D97150E1C72}" dt="2018-02-26T22:46:26.033" v="16873" actId="1035"/>
          <ac:spMkLst>
            <pc:docMk/>
            <pc:sldMk cId="565197805" sldId="281"/>
            <ac:spMk id="8" creationId="{A304C23D-D687-49C9-92ED-7997A5DD571B}"/>
          </ac:spMkLst>
        </pc:spChg>
        <pc:spChg chg="add mod">
          <ac:chgData name="Никола Алексеев" userId="ba66283bcb01e904" providerId="LiveId" clId="{9FA99FA1-656E-4361-BD8C-5D97150E1C72}" dt="2018-02-26T22:46:39.890" v="16896" actId="20577"/>
          <ac:spMkLst>
            <pc:docMk/>
            <pc:sldMk cId="565197805" sldId="281"/>
            <ac:spMk id="9" creationId="{9CE32E4F-6E8C-4A69-8A71-C248F779CBBF}"/>
          </ac:spMkLst>
        </pc:spChg>
        <pc:spChg chg="add mod">
          <ac:chgData name="Никола Алексеев" userId="ba66283bcb01e904" providerId="LiveId" clId="{9FA99FA1-656E-4361-BD8C-5D97150E1C72}" dt="2018-02-26T23:11:07.128" v="18148" actId="1035"/>
          <ac:spMkLst>
            <pc:docMk/>
            <pc:sldMk cId="565197805" sldId="281"/>
            <ac:spMk id="10" creationId="{B7061D6C-DFA3-4404-AE88-F8BF4A88C903}"/>
          </ac:spMkLst>
        </pc:spChg>
      </pc:sldChg>
      <pc:sldChg chg="addSp delSp modSp add">
        <pc:chgData name="Никола Алексеев" userId="ba66283bcb01e904" providerId="LiveId" clId="{9FA99FA1-656E-4361-BD8C-5D97150E1C72}" dt="2018-02-26T22:33:37.554" v="16469" actId="1076"/>
        <pc:sldMkLst>
          <pc:docMk/>
          <pc:sldMk cId="2258071711" sldId="282"/>
        </pc:sldMkLst>
        <pc:spChg chg="del">
          <ac:chgData name="Никола Алексеев" userId="ba66283bcb01e904" providerId="LiveId" clId="{9FA99FA1-656E-4361-BD8C-5D97150E1C72}" dt="2018-02-26T22:04:30.411" v="13821" actId="478"/>
          <ac:spMkLst>
            <pc:docMk/>
            <pc:sldMk cId="2258071711" sldId="282"/>
            <ac:spMk id="2" creationId="{F54B1204-5809-4B62-A038-90E9F1ABAEE6}"/>
          </ac:spMkLst>
        </pc:spChg>
        <pc:spChg chg="mod">
          <ac:chgData name="Никола Алексеев" userId="ba66283bcb01e904" providerId="LiveId" clId="{9FA99FA1-656E-4361-BD8C-5D97150E1C72}" dt="2018-02-26T22:07:30.326" v="14118" actId="1076"/>
          <ac:spMkLst>
            <pc:docMk/>
            <pc:sldMk cId="2258071711" sldId="282"/>
            <ac:spMk id="10" creationId="{62E53327-4B95-4234-9185-4F15C8DD6C59}"/>
          </ac:spMkLst>
        </pc:spChg>
        <pc:spChg chg="add del mod">
          <ac:chgData name="Никола Алексеев" userId="ba66283bcb01e904" providerId="LiveId" clId="{9FA99FA1-656E-4361-BD8C-5D97150E1C72}" dt="2018-02-26T22:07:23.081" v="14117" actId="1076"/>
          <ac:spMkLst>
            <pc:docMk/>
            <pc:sldMk cId="2258071711" sldId="282"/>
            <ac:spMk id="11" creationId="{FC51EA04-BA7A-410B-A8F1-46412C236B40}"/>
          </ac:spMkLst>
        </pc:spChg>
        <pc:spChg chg="mod">
          <ac:chgData name="Никола Алексеев" userId="ba66283bcb01e904" providerId="LiveId" clId="{9FA99FA1-656E-4361-BD8C-5D97150E1C72}" dt="2018-02-26T22:07:23.081" v="14117" actId="1076"/>
          <ac:spMkLst>
            <pc:docMk/>
            <pc:sldMk cId="2258071711" sldId="282"/>
            <ac:spMk id="13" creationId="{12751747-44F3-4D0D-A65D-BAFCDC734ABB}"/>
          </ac:spMkLst>
        </pc:spChg>
        <pc:spChg chg="del">
          <ac:chgData name="Никола Алексеев" userId="ba66283bcb01e904" providerId="LiveId" clId="{9FA99FA1-656E-4361-BD8C-5D97150E1C72}" dt="2018-02-26T22:07:34.154" v="14119" actId="478"/>
          <ac:spMkLst>
            <pc:docMk/>
            <pc:sldMk cId="2258071711" sldId="282"/>
            <ac:spMk id="14" creationId="{6B1BDF46-6EAE-4E33-A44D-EFB21088F00C}"/>
          </ac:spMkLst>
        </pc:spChg>
        <pc:spChg chg="mod">
          <ac:chgData name="Никола Алексеев" userId="ba66283bcb01e904" providerId="LiveId" clId="{9FA99FA1-656E-4361-BD8C-5D97150E1C72}" dt="2018-02-26T22:33:35.216" v="16466" actId="1076"/>
          <ac:spMkLst>
            <pc:docMk/>
            <pc:sldMk cId="2258071711" sldId="282"/>
            <ac:spMk id="15" creationId="{74A5C6E8-225C-4FF0-AE7B-0BD6482E3463}"/>
          </ac:spMkLst>
        </pc:spChg>
        <pc:spChg chg="mod">
          <ac:chgData name="Никола Алексеев" userId="ba66283bcb01e904" providerId="LiveId" clId="{9FA99FA1-656E-4361-BD8C-5D97150E1C72}" dt="2018-02-26T22:33:37.106" v="16468" actId="1076"/>
          <ac:spMkLst>
            <pc:docMk/>
            <pc:sldMk cId="2258071711" sldId="282"/>
            <ac:spMk id="16" creationId="{DBD5AFB3-CB56-4A70-9DA4-6CB74BCED907}"/>
          </ac:spMkLst>
        </pc:spChg>
        <pc:spChg chg="mod">
          <ac:chgData name="Никола Алексеев" userId="ba66283bcb01e904" providerId="LiveId" clId="{9FA99FA1-656E-4361-BD8C-5D97150E1C72}" dt="2018-02-26T22:08:08.915" v="14219" actId="20577"/>
          <ac:spMkLst>
            <pc:docMk/>
            <pc:sldMk cId="2258071711" sldId="282"/>
            <ac:spMk id="17" creationId="{3BDCE15C-9A34-4088-9790-248AB32A0F34}"/>
          </ac:spMkLst>
        </pc:spChg>
        <pc:spChg chg="add mod">
          <ac:chgData name="Никола Алексеев" userId="ba66283bcb01e904" providerId="LiveId" clId="{9FA99FA1-656E-4361-BD8C-5D97150E1C72}" dt="2018-02-26T22:33:37.554" v="16469" actId="1076"/>
          <ac:spMkLst>
            <pc:docMk/>
            <pc:sldMk cId="2258071711" sldId="282"/>
            <ac:spMk id="18" creationId="{5B29D917-214B-4855-905E-6B6D2122019E}"/>
          </ac:spMkLst>
        </pc:spChg>
      </pc:sldChg>
      <pc:sldChg chg="addSp delSp modSp add">
        <pc:chgData name="Никола Алексеев" userId="ba66283bcb01e904" providerId="LiveId" clId="{9FA99FA1-656E-4361-BD8C-5D97150E1C72}" dt="2018-02-26T22:22:09.003" v="15343" actId="20577"/>
        <pc:sldMkLst>
          <pc:docMk/>
          <pc:sldMk cId="605660627" sldId="283"/>
        </pc:sldMkLst>
        <pc:spChg chg="mod">
          <ac:chgData name="Никола Алексеев" userId="ba66283bcb01e904" providerId="LiveId" clId="{9FA99FA1-656E-4361-BD8C-5D97150E1C72}" dt="2018-02-26T22:18:24.052" v="15329" actId="14100"/>
          <ac:spMkLst>
            <pc:docMk/>
            <pc:sldMk cId="605660627" sldId="283"/>
            <ac:spMk id="5" creationId="{5164E546-BF51-4A15-8ADC-259D68CDA81F}"/>
          </ac:spMkLst>
        </pc:spChg>
        <pc:spChg chg="mod">
          <ac:chgData name="Никола Алексеев" userId="ba66283bcb01e904" providerId="LiveId" clId="{9FA99FA1-656E-4361-BD8C-5D97150E1C72}" dt="2018-02-26T22:18:20.263" v="15328" actId="14100"/>
          <ac:spMkLst>
            <pc:docMk/>
            <pc:sldMk cId="605660627" sldId="283"/>
            <ac:spMk id="9" creationId="{147F8242-1D58-4FFF-A3C7-013DD7E6D83F}"/>
          </ac:spMkLst>
        </pc:spChg>
        <pc:spChg chg="mod">
          <ac:chgData name="Никола Алексеев" userId="ba66283bcb01e904" providerId="LiveId" clId="{9FA99FA1-656E-4361-BD8C-5D97150E1C72}" dt="2018-02-26T22:17:13.006" v="15292" actId="403"/>
          <ac:spMkLst>
            <pc:docMk/>
            <pc:sldMk cId="605660627" sldId="283"/>
            <ac:spMk id="10" creationId="{62E53327-4B95-4234-9185-4F15C8DD6C59}"/>
          </ac:spMkLst>
        </pc:spChg>
        <pc:spChg chg="del">
          <ac:chgData name="Никола Алексеев" userId="ba66283bcb01e904" providerId="LiveId" clId="{9FA99FA1-656E-4361-BD8C-5D97150E1C72}" dt="2018-02-26T22:08:18.943" v="14221" actId="478"/>
          <ac:spMkLst>
            <pc:docMk/>
            <pc:sldMk cId="605660627" sldId="283"/>
            <ac:spMk id="11" creationId="{FC51EA04-BA7A-410B-A8F1-46412C236B40}"/>
          </ac:spMkLst>
        </pc:spChg>
        <pc:spChg chg="del">
          <ac:chgData name="Никола Алексеев" userId="ba66283bcb01e904" providerId="LiveId" clId="{9FA99FA1-656E-4361-BD8C-5D97150E1C72}" dt="2018-02-26T22:08:18.943" v="14221" actId="478"/>
          <ac:spMkLst>
            <pc:docMk/>
            <pc:sldMk cId="605660627" sldId="283"/>
            <ac:spMk id="13" creationId="{12751747-44F3-4D0D-A65D-BAFCDC734ABB}"/>
          </ac:spMkLst>
        </pc:spChg>
        <pc:spChg chg="add mod">
          <ac:chgData name="Никола Алексеев" userId="ba66283bcb01e904" providerId="LiveId" clId="{9FA99FA1-656E-4361-BD8C-5D97150E1C72}" dt="2018-02-26T22:22:09.003" v="15343" actId="20577"/>
          <ac:spMkLst>
            <pc:docMk/>
            <pc:sldMk cId="605660627" sldId="283"/>
            <ac:spMk id="14" creationId="{BD0324BF-83D0-411A-9044-630AEE15FE7F}"/>
          </ac:spMkLst>
        </pc:spChg>
        <pc:spChg chg="del">
          <ac:chgData name="Никола Алексеев" userId="ba66283bcb01e904" providerId="LiveId" clId="{9FA99FA1-656E-4361-BD8C-5D97150E1C72}" dt="2018-02-26T22:08:18.943" v="14221" actId="478"/>
          <ac:spMkLst>
            <pc:docMk/>
            <pc:sldMk cId="605660627" sldId="283"/>
            <ac:spMk id="15" creationId="{74A5C6E8-225C-4FF0-AE7B-0BD6482E3463}"/>
          </ac:spMkLst>
        </pc:spChg>
        <pc:spChg chg="del">
          <ac:chgData name="Никола Алексеев" userId="ba66283bcb01e904" providerId="LiveId" clId="{9FA99FA1-656E-4361-BD8C-5D97150E1C72}" dt="2018-02-26T22:08:18.943" v="14221" actId="478"/>
          <ac:spMkLst>
            <pc:docMk/>
            <pc:sldMk cId="605660627" sldId="283"/>
            <ac:spMk id="16" creationId="{DBD5AFB3-CB56-4A70-9DA4-6CB74BCED907}"/>
          </ac:spMkLst>
        </pc:spChg>
        <pc:spChg chg="del">
          <ac:chgData name="Никола Алексеев" userId="ba66283bcb01e904" providerId="LiveId" clId="{9FA99FA1-656E-4361-BD8C-5D97150E1C72}" dt="2018-02-26T22:08:18.943" v="14221" actId="478"/>
          <ac:spMkLst>
            <pc:docMk/>
            <pc:sldMk cId="605660627" sldId="283"/>
            <ac:spMk id="17" creationId="{3BDCE15C-9A34-4088-9790-248AB32A0F34}"/>
          </ac:spMkLst>
        </pc:spChg>
        <pc:spChg chg="del">
          <ac:chgData name="Никола Алексеев" userId="ba66283bcb01e904" providerId="LiveId" clId="{9FA99FA1-656E-4361-BD8C-5D97150E1C72}" dt="2018-02-26T22:08:18.943" v="14221" actId="478"/>
          <ac:spMkLst>
            <pc:docMk/>
            <pc:sldMk cId="605660627" sldId="283"/>
            <ac:spMk id="18" creationId="{5B29D917-214B-4855-905E-6B6D2122019E}"/>
          </ac:spMkLst>
        </pc:spChg>
      </pc:sldChg>
      <pc:sldChg chg="modSp add">
        <pc:chgData name="Никола Алексеев" userId="ba66283bcb01e904" providerId="LiveId" clId="{9FA99FA1-656E-4361-BD8C-5D97150E1C72}" dt="2018-02-27T23:41:08.655" v="18339" actId="1076"/>
        <pc:sldMkLst>
          <pc:docMk/>
          <pc:sldMk cId="3789466160" sldId="284"/>
        </pc:sldMkLst>
        <pc:spChg chg="mod">
          <ac:chgData name="Никола Алексеев" userId="ba66283bcb01e904" providerId="LiveId" clId="{9FA99FA1-656E-4361-BD8C-5D97150E1C72}" dt="2018-02-26T22:18:53.779" v="15334" actId="20577"/>
          <ac:spMkLst>
            <pc:docMk/>
            <pc:sldMk cId="3789466160" sldId="284"/>
            <ac:spMk id="9" creationId="{147F8242-1D58-4FFF-A3C7-013DD7E6D83F}"/>
          </ac:spMkLst>
        </pc:spChg>
        <pc:spChg chg="mod">
          <ac:chgData name="Никола Алексеев" userId="ba66283bcb01e904" providerId="LiveId" clId="{9FA99FA1-656E-4361-BD8C-5D97150E1C72}" dt="2018-02-27T23:41:08.655" v="18339" actId="1076"/>
          <ac:spMkLst>
            <pc:docMk/>
            <pc:sldMk cId="3789466160" sldId="284"/>
            <ac:spMk id="10" creationId="{62E53327-4B95-4234-9185-4F15C8DD6C59}"/>
          </ac:spMkLst>
        </pc:spChg>
        <pc:spChg chg="mod">
          <ac:chgData name="Никола Алексеев" userId="ba66283bcb01e904" providerId="LiveId" clId="{9FA99FA1-656E-4361-BD8C-5D97150E1C72}" dt="2018-02-27T23:14:22.336" v="18337" actId="1076"/>
          <ac:spMkLst>
            <pc:docMk/>
            <pc:sldMk cId="3789466160" sldId="284"/>
            <ac:spMk id="14" creationId="{BD0324BF-83D0-411A-9044-630AEE15FE7F}"/>
          </ac:spMkLst>
        </pc:spChg>
      </pc:sldChg>
      <pc:sldChg chg="addSp delSp modSp add">
        <pc:chgData name="Никола Алексеев" userId="ba66283bcb01e904" providerId="LiveId" clId="{9FA99FA1-656E-4361-BD8C-5D97150E1C72}" dt="2018-02-26T22:46:04.182" v="16870" actId="313"/>
        <pc:sldMkLst>
          <pc:docMk/>
          <pc:sldMk cId="527147134" sldId="285"/>
        </pc:sldMkLst>
        <pc:spChg chg="del">
          <ac:chgData name="Никола Алексеев" userId="ba66283bcb01e904" providerId="LiveId" clId="{9FA99FA1-656E-4361-BD8C-5D97150E1C72}" dt="2018-02-26T22:31:24.924" v="16377" actId="478"/>
          <ac:spMkLst>
            <pc:docMk/>
            <pc:sldMk cId="527147134" sldId="285"/>
            <ac:spMk id="10" creationId="{62E53327-4B95-4234-9185-4F15C8DD6C59}"/>
          </ac:spMkLst>
        </pc:spChg>
        <pc:spChg chg="add mod">
          <ac:chgData name="Никола Алексеев" userId="ba66283bcb01e904" providerId="LiveId" clId="{9FA99FA1-656E-4361-BD8C-5D97150E1C72}" dt="2018-02-26T22:43:29.633" v="16652" actId="1036"/>
          <ac:spMkLst>
            <pc:docMk/>
            <pc:sldMk cId="527147134" sldId="285"/>
            <ac:spMk id="11" creationId="{E7C17B0A-0F00-49A9-BFF8-290E00F7C0EC}"/>
          </ac:spMkLst>
        </pc:spChg>
        <pc:spChg chg="add mod">
          <ac:chgData name="Никола Алексеев" userId="ba66283bcb01e904" providerId="LiveId" clId="{9FA99FA1-656E-4361-BD8C-5D97150E1C72}" dt="2018-02-26T22:43:29.633" v="16652" actId="1036"/>
          <ac:spMkLst>
            <pc:docMk/>
            <pc:sldMk cId="527147134" sldId="285"/>
            <ac:spMk id="12" creationId="{F39D440E-B40C-4B1E-8CE5-2C6681CDC362}"/>
          </ac:spMkLst>
        </pc:spChg>
        <pc:spChg chg="add mod">
          <ac:chgData name="Никола Алексеев" userId="ba66283bcb01e904" providerId="LiveId" clId="{9FA99FA1-656E-4361-BD8C-5D97150E1C72}" dt="2018-02-26T22:43:29.633" v="16652" actId="1036"/>
          <ac:spMkLst>
            <pc:docMk/>
            <pc:sldMk cId="527147134" sldId="285"/>
            <ac:spMk id="13" creationId="{C2AF55FC-B224-4B16-969F-E4F2C1B5D69D}"/>
          </ac:spMkLst>
        </pc:spChg>
        <pc:spChg chg="mod">
          <ac:chgData name="Никола Алексеев" userId="ba66283bcb01e904" providerId="LiveId" clId="{9FA99FA1-656E-4361-BD8C-5D97150E1C72}" dt="2018-02-26T22:46:04.182" v="16870" actId="313"/>
          <ac:spMkLst>
            <pc:docMk/>
            <pc:sldMk cId="527147134" sldId="285"/>
            <ac:spMk id="14" creationId="{BD0324BF-83D0-411A-9044-630AEE15FE7F}"/>
          </ac:spMkLst>
        </pc:spChg>
        <pc:spChg chg="add mod">
          <ac:chgData name="Никола Алексеев" userId="ba66283bcb01e904" providerId="LiveId" clId="{9FA99FA1-656E-4361-BD8C-5D97150E1C72}" dt="2018-02-26T22:43:29.633" v="16652" actId="1036"/>
          <ac:spMkLst>
            <pc:docMk/>
            <pc:sldMk cId="527147134" sldId="285"/>
            <ac:spMk id="15" creationId="{A5E262B1-E7D9-4E09-91DB-A1E56BFCAD25}"/>
          </ac:spMkLst>
        </pc:spChg>
        <pc:spChg chg="add mod">
          <ac:chgData name="Никола Алексеев" userId="ba66283bcb01e904" providerId="LiveId" clId="{9FA99FA1-656E-4361-BD8C-5D97150E1C72}" dt="2018-02-26T22:43:29.633" v="16652" actId="1036"/>
          <ac:spMkLst>
            <pc:docMk/>
            <pc:sldMk cId="527147134" sldId="285"/>
            <ac:spMk id="16" creationId="{56E643DD-E4D0-4E31-BB08-E89A747A9FF0}"/>
          </ac:spMkLst>
        </pc:spChg>
        <pc:spChg chg="add mod">
          <ac:chgData name="Никола Алексеев" userId="ba66283bcb01e904" providerId="LiveId" clId="{9FA99FA1-656E-4361-BD8C-5D97150E1C72}" dt="2018-02-26T22:43:29.633" v="16652" actId="1036"/>
          <ac:spMkLst>
            <pc:docMk/>
            <pc:sldMk cId="527147134" sldId="285"/>
            <ac:spMk id="17" creationId="{AF21E8C7-2A4B-4A16-9C82-91EBF92FC333}"/>
          </ac:spMkLst>
        </pc:spChg>
        <pc:spChg chg="add mod">
          <ac:chgData name="Никола Алексеев" userId="ba66283bcb01e904" providerId="LiveId" clId="{9FA99FA1-656E-4361-BD8C-5D97150E1C72}" dt="2018-02-26T22:43:29.633" v="16652" actId="1036"/>
          <ac:spMkLst>
            <pc:docMk/>
            <pc:sldMk cId="527147134" sldId="285"/>
            <ac:spMk id="18" creationId="{0748B9EE-3F50-4015-834A-1D147441ECF6}"/>
          </ac:spMkLst>
        </pc:spChg>
        <pc:spChg chg="add mod">
          <ac:chgData name="Никола Алексеев" userId="ba66283bcb01e904" providerId="LiveId" clId="{9FA99FA1-656E-4361-BD8C-5D97150E1C72}" dt="2018-02-26T22:43:29.633" v="16652" actId="1036"/>
          <ac:spMkLst>
            <pc:docMk/>
            <pc:sldMk cId="527147134" sldId="285"/>
            <ac:spMk id="19" creationId="{D12C8C89-8209-49E4-A3E4-2B11897539BD}"/>
          </ac:spMkLst>
        </pc:spChg>
        <pc:picChg chg="add mod">
          <ac:chgData name="Никола Алексеев" userId="ba66283bcb01e904" providerId="LiveId" clId="{9FA99FA1-656E-4361-BD8C-5D97150E1C72}" dt="2018-02-26T22:43:29.633" v="16652" actId="1036"/>
          <ac:picMkLst>
            <pc:docMk/>
            <pc:sldMk cId="527147134" sldId="285"/>
            <ac:picMk id="2" creationId="{E6D2C8CD-90EF-4266-AE2F-2A9E32BF1734}"/>
          </ac:picMkLst>
        </pc:picChg>
        <pc:picChg chg="add mod">
          <ac:chgData name="Никола Алексеев" userId="ba66283bcb01e904" providerId="LiveId" clId="{9FA99FA1-656E-4361-BD8C-5D97150E1C72}" dt="2018-02-26T22:43:29.633" v="16652" actId="1036"/>
          <ac:picMkLst>
            <pc:docMk/>
            <pc:sldMk cId="527147134" sldId="285"/>
            <ac:picMk id="3" creationId="{C1E70B52-4045-4154-9CE4-BE38C2C02BA1}"/>
          </ac:picMkLst>
        </pc:picChg>
        <pc:picChg chg="add mod">
          <ac:chgData name="Никола Алексеев" userId="ba66283bcb01e904" providerId="LiveId" clId="{9FA99FA1-656E-4361-BD8C-5D97150E1C72}" dt="2018-02-26T22:43:29.633" v="16652" actId="1036"/>
          <ac:picMkLst>
            <pc:docMk/>
            <pc:sldMk cId="527147134" sldId="285"/>
            <ac:picMk id="4" creationId="{9F6E2E49-2E69-491C-A7B5-0C4DACF466AD}"/>
          </ac:picMkLst>
        </pc:picChg>
        <pc:picChg chg="add mod modCrop">
          <ac:chgData name="Никола Алексеев" userId="ba66283bcb01e904" providerId="LiveId" clId="{9FA99FA1-656E-4361-BD8C-5D97150E1C72}" dt="2018-02-26T22:43:29.633" v="16652" actId="1036"/>
          <ac:picMkLst>
            <pc:docMk/>
            <pc:sldMk cId="527147134" sldId="285"/>
            <ac:picMk id="6" creationId="{8C60169B-EA18-4D1D-A45C-D9416AEBC677}"/>
          </ac:picMkLst>
        </pc:picChg>
      </pc:sldChg>
      <pc:sldChg chg="modSp add">
        <pc:chgData name="Никола Алексеев" userId="ba66283bcb01e904" providerId="LiveId" clId="{9FA99FA1-656E-4361-BD8C-5D97150E1C72}" dt="2018-02-28T07:13:17.645" v="18947" actId="313"/>
        <pc:sldMkLst>
          <pc:docMk/>
          <pc:sldMk cId="3786851374" sldId="286"/>
        </pc:sldMkLst>
        <pc:spChg chg="mod">
          <ac:chgData name="Никола Алексеев" userId="ba66283bcb01e904" providerId="LiveId" clId="{9FA99FA1-656E-4361-BD8C-5D97150E1C72}" dt="2018-02-28T07:13:17.645" v="18947" actId="313"/>
          <ac:spMkLst>
            <pc:docMk/>
            <pc:sldMk cId="3786851374" sldId="286"/>
            <ac:spMk id="6" creationId="{F83BAA0E-E212-4B09-A4D3-E2EF44929EAD}"/>
          </ac:spMkLst>
        </pc:spChg>
      </pc:sldChg>
      <pc:sldChg chg="addSp delSp modSp add ord">
        <pc:chgData name="Никола Алексеев" userId="ba66283bcb01e904" providerId="LiveId" clId="{9FA99FA1-656E-4361-BD8C-5D97150E1C72}" dt="2018-02-27T23:58:16.457" v="18475" actId="14100"/>
        <pc:sldMkLst>
          <pc:docMk/>
          <pc:sldMk cId="2428482986" sldId="287"/>
        </pc:sldMkLst>
        <pc:spChg chg="del">
          <ac:chgData name="Никола Алексеев" userId="ba66283bcb01e904" providerId="LiveId" clId="{9FA99FA1-656E-4361-BD8C-5D97150E1C72}" dt="2018-02-27T23:54:28.715" v="18342" actId="478"/>
          <ac:spMkLst>
            <pc:docMk/>
            <pc:sldMk cId="2428482986" sldId="287"/>
            <ac:spMk id="3" creationId="{875FCFE7-578D-4068-AD05-36A0E90DBC75}"/>
          </ac:spMkLst>
        </pc:spChg>
        <pc:spChg chg="del">
          <ac:chgData name="Никола Алексеев" userId="ba66283bcb01e904" providerId="LiveId" clId="{9FA99FA1-656E-4361-BD8C-5D97150E1C72}" dt="2018-02-27T23:54:28.715" v="18342" actId="478"/>
          <ac:spMkLst>
            <pc:docMk/>
            <pc:sldMk cId="2428482986" sldId="287"/>
            <ac:spMk id="4" creationId="{796C3D3A-5450-4384-BA8C-C0F143C4EF5E}"/>
          </ac:spMkLst>
        </pc:spChg>
        <pc:spChg chg="del">
          <ac:chgData name="Никола Алексеев" userId="ba66283bcb01e904" providerId="LiveId" clId="{9FA99FA1-656E-4361-BD8C-5D97150E1C72}" dt="2018-02-27T23:54:31.562" v="18343" actId="478"/>
          <ac:spMkLst>
            <pc:docMk/>
            <pc:sldMk cId="2428482986" sldId="287"/>
            <ac:spMk id="6" creationId="{F83BAA0E-E212-4B09-A4D3-E2EF44929EAD}"/>
          </ac:spMkLst>
        </pc:spChg>
        <pc:spChg chg="add mod">
          <ac:chgData name="Никола Алексеев" userId="ba66283bcb01e904" providerId="LiveId" clId="{9FA99FA1-656E-4361-BD8C-5D97150E1C72}" dt="2018-02-27T23:55:53.304" v="18395" actId="14100"/>
          <ac:spMkLst>
            <pc:docMk/>
            <pc:sldMk cId="2428482986" sldId="287"/>
            <ac:spMk id="7" creationId="{C687EA30-5253-4E77-A58E-3F10CA88C6CE}"/>
          </ac:spMkLst>
        </pc:spChg>
        <pc:spChg chg="add">
          <ac:chgData name="Никола Алексеев" userId="ba66283bcb01e904" providerId="LiveId" clId="{9FA99FA1-656E-4361-BD8C-5D97150E1C72}" dt="2018-02-27T23:55:11.641" v="18349" actId="14100"/>
          <ac:spMkLst>
            <pc:docMk/>
            <pc:sldMk cId="2428482986" sldId="287"/>
            <ac:spMk id="8" creationId="{D75E717B-77CE-4B3E-A53F-8746FB74ABA4}"/>
          </ac:spMkLst>
        </pc:spChg>
        <pc:spChg chg="add mod">
          <ac:chgData name="Никола Алексеев" userId="ba66283bcb01e904" providerId="LiveId" clId="{9FA99FA1-656E-4361-BD8C-5D97150E1C72}" dt="2018-02-27T23:55:33.699" v="18391" actId="20577"/>
          <ac:spMkLst>
            <pc:docMk/>
            <pc:sldMk cId="2428482986" sldId="287"/>
            <ac:spMk id="9" creationId="{A00E23A3-212A-43C3-BBF4-AE030D52A6E9}"/>
          </ac:spMkLst>
        </pc:spChg>
        <pc:spChg chg="add del">
          <ac:chgData name="Никола Алексеев" userId="ba66283bcb01e904" providerId="LiveId" clId="{9FA99FA1-656E-4361-BD8C-5D97150E1C72}" dt="2018-02-27T23:55:44.323" v="18392" actId="478"/>
          <ac:spMkLst>
            <pc:docMk/>
            <pc:sldMk cId="2428482986" sldId="287"/>
            <ac:spMk id="10" creationId="{46D406CF-F01E-45EC-AC60-7FEE3FB80E5D}"/>
          </ac:spMkLst>
        </pc:spChg>
        <pc:spChg chg="add mod">
          <ac:chgData name="Никола Алексеев" userId="ba66283bcb01e904" providerId="LiveId" clId="{9FA99FA1-656E-4361-BD8C-5D97150E1C72}" dt="2018-02-27T23:56:57.006" v="18470" actId="1076"/>
          <ac:spMkLst>
            <pc:docMk/>
            <pc:sldMk cId="2428482986" sldId="287"/>
            <ac:spMk id="12" creationId="{D4010C2A-3B47-4BA3-95CA-99CC3F533C6A}"/>
          </ac:spMkLst>
        </pc:spChg>
        <pc:picChg chg="add del mod">
          <ac:chgData name="Никола Алексеев" userId="ba66283bcb01e904" providerId="LiveId" clId="{9FA99FA1-656E-4361-BD8C-5D97150E1C72}" dt="2018-02-27T23:58:08.428" v="18471" actId="478"/>
          <ac:picMkLst>
            <pc:docMk/>
            <pc:sldMk cId="2428482986" sldId="287"/>
            <ac:picMk id="2" creationId="{8D00C57B-8E83-4075-A69B-937B708223D9}"/>
          </ac:picMkLst>
        </pc:picChg>
        <pc:picChg chg="add mod">
          <ac:chgData name="Никола Алексеев" userId="ba66283bcb01e904" providerId="LiveId" clId="{9FA99FA1-656E-4361-BD8C-5D97150E1C72}" dt="2018-02-27T23:58:16.457" v="18475" actId="14100"/>
          <ac:picMkLst>
            <pc:docMk/>
            <pc:sldMk cId="2428482986" sldId="287"/>
            <ac:picMk id="5" creationId="{FFA6736F-CDDD-45D3-B536-39A1A0D8E344}"/>
          </ac:picMkLst>
        </pc:picChg>
        <pc:picChg chg="add mod">
          <ac:chgData name="Никола Алексеев" userId="ba66283bcb01e904" providerId="LiveId" clId="{9FA99FA1-656E-4361-BD8C-5D97150E1C72}" dt="2018-02-27T23:55:59.808" v="18398" actId="1076"/>
          <ac:picMkLst>
            <pc:docMk/>
            <pc:sldMk cId="2428482986" sldId="287"/>
            <ac:picMk id="11" creationId="{83B8F6B8-EF68-4AA1-A12D-D73BCCF3A94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D8C1CC-B947-4082-943C-2B15D0562C1D}" type="datetimeFigureOut">
              <a:rPr lang="en-US" smtClean="0"/>
              <a:t>4/3/2019</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65C300-19CC-4360-A650-4F04F63F7B82}" type="slidenum">
              <a:rPr lang="en-US" smtClean="0"/>
              <a:t>‹#›</a:t>
            </a:fld>
            <a:endParaRPr lang="en-US"/>
          </a:p>
        </p:txBody>
      </p:sp>
    </p:spTree>
    <p:extLst>
      <p:ext uri="{BB962C8B-B14F-4D97-AF65-F5344CB8AC3E}">
        <p14:creationId xmlns:p14="http://schemas.microsoft.com/office/powerpoint/2010/main" val="2811060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https://vector-conversions.com/vectorizing/raster_vs_vector.html</a:t>
            </a:r>
          </a:p>
        </p:txBody>
      </p:sp>
      <p:sp>
        <p:nvSpPr>
          <p:cNvPr id="4" name="Slide Number Placeholder 3"/>
          <p:cNvSpPr>
            <a:spLocks noGrp="1"/>
          </p:cNvSpPr>
          <p:nvPr>
            <p:ph type="sldNum" sz="quarter" idx="10"/>
          </p:nvPr>
        </p:nvSpPr>
        <p:spPr/>
        <p:txBody>
          <a:bodyPr/>
          <a:lstStyle/>
          <a:p>
            <a:fld id="{8C65C300-19CC-4360-A650-4F04F63F7B82}" type="slidenum">
              <a:rPr lang="en-US" smtClean="0"/>
              <a:t>2</a:t>
            </a:fld>
            <a:endParaRPr lang="en-US"/>
          </a:p>
        </p:txBody>
      </p:sp>
    </p:spTree>
    <p:extLst>
      <p:ext uri="{BB962C8B-B14F-4D97-AF65-F5344CB8AC3E}">
        <p14:creationId xmlns:p14="http://schemas.microsoft.com/office/powerpoint/2010/main" val="3120594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11</a:t>
            </a:fld>
            <a:endParaRPr lang="en-US"/>
          </a:p>
        </p:txBody>
      </p:sp>
    </p:spTree>
    <p:extLst>
      <p:ext uri="{BB962C8B-B14F-4D97-AF65-F5344CB8AC3E}">
        <p14:creationId xmlns:p14="http://schemas.microsoft.com/office/powerpoint/2010/main" val="3721230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12</a:t>
            </a:fld>
            <a:endParaRPr lang="en-US"/>
          </a:p>
        </p:txBody>
      </p:sp>
    </p:spTree>
    <p:extLst>
      <p:ext uri="{BB962C8B-B14F-4D97-AF65-F5344CB8AC3E}">
        <p14:creationId xmlns:p14="http://schemas.microsoft.com/office/powerpoint/2010/main" val="39036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https://www.quackit.com/css/css_color_codes.cfm</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https://www.quackit.com/css/color/values/css_hsla_function.cfm</a:t>
            </a:r>
          </a:p>
        </p:txBody>
      </p:sp>
      <p:sp>
        <p:nvSpPr>
          <p:cNvPr id="4" name="Slide Number Placeholder 3"/>
          <p:cNvSpPr>
            <a:spLocks noGrp="1"/>
          </p:cNvSpPr>
          <p:nvPr>
            <p:ph type="sldNum" sz="quarter" idx="10"/>
          </p:nvPr>
        </p:nvSpPr>
        <p:spPr/>
        <p:txBody>
          <a:bodyPr/>
          <a:lstStyle/>
          <a:p>
            <a:fld id="{8C65C300-19CC-4360-A650-4F04F63F7B82}" type="slidenum">
              <a:rPr lang="en-US" smtClean="0"/>
              <a:t>3</a:t>
            </a:fld>
            <a:endParaRPr lang="en-US"/>
          </a:p>
        </p:txBody>
      </p:sp>
    </p:spTree>
    <p:extLst>
      <p:ext uri="{BB962C8B-B14F-4D97-AF65-F5344CB8AC3E}">
        <p14:creationId xmlns:p14="http://schemas.microsoft.com/office/powerpoint/2010/main" val="1529841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https://vector-conversions.com/vectorizing/raster_vs_vector.html</a:t>
            </a:r>
            <a:endParaRPr lang="bg-BG" b="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bg-BG"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Usage</a:t>
            </a:r>
            <a:br>
              <a:rPr lang="en-US" dirty="0"/>
            </a:br>
            <a:r>
              <a:rPr lang="en-US" sz="1200" b="0" i="0" kern="1200" dirty="0">
                <a:solidFill>
                  <a:schemeClr val="tx1"/>
                </a:solidFill>
                <a:effectLst/>
                <a:latin typeface="+mn-lt"/>
                <a:ea typeface="+mn-ea"/>
                <a:cs typeface="+mn-cs"/>
              </a:rPr>
              <a:t>Raster images are ideal for complex, highly detailed and true-</a:t>
            </a:r>
            <a:r>
              <a:rPr lang="en-US" sz="1200" b="0" i="0" kern="1200" dirty="0" err="1">
                <a:solidFill>
                  <a:schemeClr val="tx1"/>
                </a:solidFill>
                <a:effectLst/>
                <a:latin typeface="+mn-lt"/>
                <a:ea typeface="+mn-ea"/>
                <a:cs typeface="+mn-cs"/>
              </a:rPr>
              <a:t>colour</a:t>
            </a:r>
            <a:r>
              <a:rPr lang="en-US" sz="1200" b="0" i="0" kern="1200" dirty="0">
                <a:solidFill>
                  <a:schemeClr val="tx1"/>
                </a:solidFill>
                <a:effectLst/>
                <a:latin typeface="+mn-lt"/>
                <a:ea typeface="+mn-ea"/>
                <a:cs typeface="+mn-cs"/>
              </a:rPr>
              <a:t> images and graphics with lots of information, such as photographs. Raster images are very common in everyday life. They are, for example, used online. Monitors, TV screens and digital cameras also use them. For editing, raster-based programs such as Adobe Photoshop are necessary. Common file formats for raster images are .jpg, .</a:t>
            </a:r>
            <a:r>
              <a:rPr lang="en-US" sz="1200" b="0" i="0" kern="1200" dirty="0" err="1">
                <a:solidFill>
                  <a:schemeClr val="tx1"/>
                </a:solidFill>
                <a:effectLst/>
                <a:latin typeface="+mn-lt"/>
                <a:ea typeface="+mn-ea"/>
                <a:cs typeface="+mn-cs"/>
              </a:rPr>
              <a:t>png</a:t>
            </a:r>
            <a:r>
              <a:rPr lang="en-US" sz="1200" b="0" i="0" kern="1200" dirty="0">
                <a:solidFill>
                  <a:schemeClr val="tx1"/>
                </a:solidFill>
                <a:effectLst/>
                <a:latin typeface="+mn-lt"/>
                <a:ea typeface="+mn-ea"/>
                <a:cs typeface="+mn-cs"/>
              </a:rPr>
              <a:t>, .tiff, .gif, .bmp, .</a:t>
            </a:r>
            <a:r>
              <a:rPr lang="en-US" sz="1200" b="0" i="0" kern="1200" dirty="0" err="1">
                <a:solidFill>
                  <a:schemeClr val="tx1"/>
                </a:solidFill>
                <a:effectLst/>
                <a:latin typeface="+mn-lt"/>
                <a:ea typeface="+mn-ea"/>
                <a:cs typeface="+mn-cs"/>
              </a:rPr>
              <a:t>psd</a:t>
            </a:r>
            <a:r>
              <a:rPr lang="en-US" sz="1200" b="0" i="0" kern="1200" dirty="0">
                <a:solidFill>
                  <a:schemeClr val="tx1"/>
                </a:solidFill>
                <a:effectLst/>
                <a:latin typeface="+mn-lt"/>
                <a:ea typeface="+mn-ea"/>
                <a:cs typeface="+mn-cs"/>
              </a:rPr>
              <a:t>, .pdf.</a:t>
            </a: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4</a:t>
            </a:fld>
            <a:endParaRPr lang="en-US"/>
          </a:p>
        </p:txBody>
      </p:sp>
    </p:spTree>
    <p:extLst>
      <p:ext uri="{BB962C8B-B14F-4D97-AF65-F5344CB8AC3E}">
        <p14:creationId xmlns:p14="http://schemas.microsoft.com/office/powerpoint/2010/main" val="2856127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5</a:t>
            </a:fld>
            <a:endParaRPr lang="en-US"/>
          </a:p>
        </p:txBody>
      </p:sp>
    </p:spTree>
    <p:extLst>
      <p:ext uri="{BB962C8B-B14F-4D97-AF65-F5344CB8AC3E}">
        <p14:creationId xmlns:p14="http://schemas.microsoft.com/office/powerpoint/2010/main" val="3718444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https://vector-conversions.com/vectorizing/raster_vs_vector.html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6</a:t>
            </a:fld>
            <a:endParaRPr lang="en-US"/>
          </a:p>
        </p:txBody>
      </p:sp>
    </p:spTree>
    <p:extLst>
      <p:ext uri="{BB962C8B-B14F-4D97-AF65-F5344CB8AC3E}">
        <p14:creationId xmlns:p14="http://schemas.microsoft.com/office/powerpoint/2010/main" val="3342199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https://vector-conversions.com/vectorizing/raster_vs_vector.html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http://pin-bg.com/blog/?p=16</a:t>
            </a:r>
          </a:p>
        </p:txBody>
      </p:sp>
      <p:sp>
        <p:nvSpPr>
          <p:cNvPr id="4" name="Slide Number Placeholder 3"/>
          <p:cNvSpPr>
            <a:spLocks noGrp="1"/>
          </p:cNvSpPr>
          <p:nvPr>
            <p:ph type="sldNum" sz="quarter" idx="10"/>
          </p:nvPr>
        </p:nvSpPr>
        <p:spPr/>
        <p:txBody>
          <a:bodyPr/>
          <a:lstStyle/>
          <a:p>
            <a:fld id="{8C65C300-19CC-4360-A650-4F04F63F7B82}" type="slidenum">
              <a:rPr lang="en-US" smtClean="0"/>
              <a:t>7</a:t>
            </a:fld>
            <a:endParaRPr lang="en-US"/>
          </a:p>
        </p:txBody>
      </p:sp>
    </p:spTree>
    <p:extLst>
      <p:ext uri="{BB962C8B-B14F-4D97-AF65-F5344CB8AC3E}">
        <p14:creationId xmlns:p14="http://schemas.microsoft.com/office/powerpoint/2010/main" val="1105500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8</a:t>
            </a:fld>
            <a:endParaRPr lang="en-US"/>
          </a:p>
        </p:txBody>
      </p:sp>
    </p:spTree>
    <p:extLst>
      <p:ext uri="{BB962C8B-B14F-4D97-AF65-F5344CB8AC3E}">
        <p14:creationId xmlns:p14="http://schemas.microsoft.com/office/powerpoint/2010/main" val="499248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https://vector-conversions.com/vectorizing/raster_vs_vector.html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a:t>
            </a:r>
            <a:r>
              <a:rPr lang="en-US" sz="1200" b="1" dirty="0" err="1"/>
              <a:t>ppi</a:t>
            </a:r>
            <a:r>
              <a:rPr lang="en-US" sz="1200" b="1" dirty="0"/>
              <a:t> </a:t>
            </a:r>
            <a:r>
              <a:rPr lang="bg-BG" sz="1200" b="1" dirty="0"/>
              <a:t>- </a:t>
            </a:r>
            <a:r>
              <a:rPr lang="en-US" sz="1200" dirty="0"/>
              <a:t>pixels per inch,</a:t>
            </a:r>
            <a:r>
              <a:rPr lang="bg-BG" sz="1200" dirty="0"/>
              <a:t> </a:t>
            </a:r>
            <a:r>
              <a:rPr lang="en-US" sz="1200" b="1" dirty="0"/>
              <a:t>dpi </a:t>
            </a:r>
            <a:r>
              <a:rPr lang="bg-BG" sz="1200" b="1" dirty="0"/>
              <a:t>– </a:t>
            </a:r>
            <a:r>
              <a:rPr lang="en-US" sz="1200" dirty="0"/>
              <a:t>dots per inch</a:t>
            </a:r>
            <a:r>
              <a:rPr lang="en-US" sz="1200" b="1" dirty="0"/>
              <a:t>)</a:t>
            </a:r>
            <a:r>
              <a:rPr lang="bg-BG" sz="1200" dirty="0"/>
              <a:t> </a:t>
            </a:r>
          </a:p>
          <a:p>
            <a:pPr marL="0" marR="0" indent="0" algn="l" defTabSz="914400" rtl="0" eaLnBrk="1" fontAlgn="auto" latinLnBrk="0" hangingPunct="1">
              <a:lnSpc>
                <a:spcPct val="100000"/>
              </a:lnSpc>
              <a:spcBef>
                <a:spcPts val="0"/>
              </a:spcBef>
              <a:spcAft>
                <a:spcPts val="0"/>
              </a:spcAft>
              <a:buClrTx/>
              <a:buSzTx/>
              <a:buFontTx/>
              <a:buNone/>
              <a:tabLst/>
              <a:defRPr/>
            </a:pPr>
            <a:endParaRPr lang="bg-BG" sz="1200"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Raster graphics are much smaller in size as compared with Vector. That means, lighter &amp; faster websites! </a:t>
            </a:r>
            <a:r>
              <a:rPr lang="en-US" sz="1200" b="1" i="0" kern="1200" dirty="0">
                <a:solidFill>
                  <a:schemeClr val="tx1"/>
                </a:solidFill>
                <a:effectLst/>
                <a:latin typeface="+mn-lt"/>
                <a:ea typeface="+mn-ea"/>
                <a:cs typeface="+mn-cs"/>
              </a:rPr>
              <a:t>RASTER WINS!</a:t>
            </a:r>
            <a:r>
              <a:rPr lang="en-US" sz="1200" b="0" i="0" kern="1200" dirty="0">
                <a:solidFill>
                  <a:schemeClr val="tx1"/>
                </a:solidFill>
                <a:effectLst/>
                <a:latin typeface="+mn-lt"/>
                <a:ea typeface="+mn-ea"/>
                <a:cs typeface="+mn-cs"/>
              </a:rPr>
              <a:t> (Though, the good news is that </a:t>
            </a:r>
            <a:r>
              <a:rPr lang="en-US" sz="1200" b="0" i="0" kern="1200" dirty="0" err="1">
                <a:solidFill>
                  <a:schemeClr val="tx1"/>
                </a:solidFill>
                <a:effectLst/>
                <a:latin typeface="+mn-lt"/>
                <a:ea typeface="+mn-ea"/>
                <a:cs typeface="+mn-cs"/>
              </a:rPr>
              <a:t>minification</a:t>
            </a:r>
            <a:r>
              <a:rPr lang="en-US" sz="1200" b="0" i="0" kern="1200" dirty="0">
                <a:solidFill>
                  <a:schemeClr val="tx1"/>
                </a:solidFill>
                <a:effectLst/>
                <a:latin typeface="+mn-lt"/>
                <a:ea typeface="+mn-ea"/>
                <a:cs typeface="+mn-cs"/>
              </a:rPr>
              <a:t> of vector graphics is also possible!)</a:t>
            </a:r>
            <a:endParaRPr lang="bg-BG"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bg-BG" sz="1200" b="0" i="0" kern="1200" baseline="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raster graphics if the probability of your website being used on a large screen is low.</a:t>
            </a:r>
          </a:p>
          <a:p>
            <a:r>
              <a:rPr lang="en-US" sz="1200" b="0" i="0" kern="1200" dirty="0">
                <a:solidFill>
                  <a:schemeClr val="tx1"/>
                </a:solidFill>
                <a:effectLst/>
                <a:latin typeface="+mn-lt"/>
                <a:ea typeface="+mn-ea"/>
                <a:cs typeface="+mn-cs"/>
              </a:rPr>
              <a:t>Photographs can be used in raster format only, so make sure that you have photographs in a very good resolution to the largest required dimension if required to be used in high-resolution devices.</a:t>
            </a:r>
          </a:p>
          <a:p>
            <a:r>
              <a:rPr lang="en-US" sz="1200" b="0" i="0" kern="1200" dirty="0">
                <a:solidFill>
                  <a:schemeClr val="tx1"/>
                </a:solidFill>
                <a:effectLst/>
                <a:latin typeface="+mn-lt"/>
                <a:ea typeface="+mn-ea"/>
                <a:cs typeface="+mn-cs"/>
              </a:rPr>
              <a:t>Use vector graphics when you need to reuse them. Like, in icons &amp; logos.</a:t>
            </a:r>
          </a:p>
          <a:p>
            <a:r>
              <a:rPr lang="en-US" sz="1200" b="0" i="0" kern="1200" dirty="0">
                <a:solidFill>
                  <a:schemeClr val="tx1"/>
                </a:solidFill>
                <a:effectLst/>
                <a:latin typeface="+mn-lt"/>
                <a:ea typeface="+mn-ea"/>
                <a:cs typeface="+mn-cs"/>
              </a:rPr>
              <a:t>Illustrations could be used in vector, just make sure that they do not make your website heavy.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9</a:t>
            </a:fld>
            <a:endParaRPr lang="en-US"/>
          </a:p>
        </p:txBody>
      </p:sp>
    </p:spTree>
    <p:extLst>
      <p:ext uri="{BB962C8B-B14F-4D97-AF65-F5344CB8AC3E}">
        <p14:creationId xmlns:p14="http://schemas.microsoft.com/office/powerpoint/2010/main" val="306624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8C65C300-19CC-4360-A650-4F04F63F7B82}" type="slidenum">
              <a:rPr lang="en-US" smtClean="0"/>
              <a:t>10</a:t>
            </a:fld>
            <a:endParaRPr lang="en-US"/>
          </a:p>
        </p:txBody>
      </p:sp>
    </p:spTree>
    <p:extLst>
      <p:ext uri="{BB962C8B-B14F-4D97-AF65-F5344CB8AC3E}">
        <p14:creationId xmlns:p14="http://schemas.microsoft.com/office/powerpoint/2010/main" val="3916694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E933C-7502-4F4D-819B-1376D681604C}"/>
              </a:ext>
            </a:extLst>
          </p:cNvPr>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10F970D-4C44-4675-AC1D-2452B2D10126}"/>
              </a:ext>
            </a:extLst>
          </p:cNvPr>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A0A371D-EDD3-49FB-A5E7-B8C2B4A743D0}"/>
              </a:ext>
            </a:extLst>
          </p:cNvPr>
          <p:cNvSpPr>
            <a:spLocks noGrp="1"/>
          </p:cNvSpPr>
          <p:nvPr>
            <p:ph type="dt" sz="half" idx="10"/>
          </p:nvPr>
        </p:nvSpPr>
        <p:spPr/>
        <p:txBody>
          <a:bodyPr/>
          <a:lstStyle/>
          <a:p>
            <a:fld id="{C3092D70-B9B3-42E8-972A-1A494C668E52}" type="datetimeFigureOut">
              <a:rPr lang="bg-BG" smtClean="0"/>
              <a:t>3.4.2019 г.</a:t>
            </a:fld>
            <a:endParaRPr lang="bg-BG"/>
          </a:p>
        </p:txBody>
      </p:sp>
      <p:sp>
        <p:nvSpPr>
          <p:cNvPr id="5" name="Footer Placeholder 4">
            <a:extLst>
              <a:ext uri="{FF2B5EF4-FFF2-40B4-BE49-F238E27FC236}">
                <a16:creationId xmlns:a16="http://schemas.microsoft.com/office/drawing/2014/main" id="{A0DDBA1B-E053-4C8C-BCB6-32A726F7587A}"/>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027369A6-CA85-4F4E-9B7F-D58C297C3E2E}"/>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2938892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274AD-169E-43A5-B98F-253891EC83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3BA573-C352-46A1-A9D7-969987561C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BA29C4-F0DF-473A-AF84-3572AB7211F5}"/>
              </a:ext>
            </a:extLst>
          </p:cNvPr>
          <p:cNvSpPr>
            <a:spLocks noGrp="1"/>
          </p:cNvSpPr>
          <p:nvPr>
            <p:ph type="dt" sz="half" idx="10"/>
          </p:nvPr>
        </p:nvSpPr>
        <p:spPr/>
        <p:txBody>
          <a:bodyPr/>
          <a:lstStyle/>
          <a:p>
            <a:fld id="{C3092D70-B9B3-42E8-972A-1A494C668E52}" type="datetimeFigureOut">
              <a:rPr lang="bg-BG" smtClean="0"/>
              <a:t>3.4.2019 г.</a:t>
            </a:fld>
            <a:endParaRPr lang="bg-BG"/>
          </a:p>
        </p:txBody>
      </p:sp>
      <p:sp>
        <p:nvSpPr>
          <p:cNvPr id="5" name="Footer Placeholder 4">
            <a:extLst>
              <a:ext uri="{FF2B5EF4-FFF2-40B4-BE49-F238E27FC236}">
                <a16:creationId xmlns:a16="http://schemas.microsoft.com/office/drawing/2014/main" id="{99BCF1D9-AFA4-437D-A014-D039F746082A}"/>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477A2EBE-A687-45F8-8E43-CCF51EF8A7FE}"/>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986785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73D44B-91FC-4E46-AE45-86CE8E7B6EC0}"/>
              </a:ext>
            </a:extLst>
          </p:cNvPr>
          <p:cNvSpPr>
            <a:spLocks noGrp="1"/>
          </p:cNvSpPr>
          <p:nvPr>
            <p:ph type="title" orient="vert"/>
          </p:nvPr>
        </p:nvSpPr>
        <p:spPr>
          <a:xfrm>
            <a:off x="6543675" y="304271"/>
            <a:ext cx="1971675" cy="484319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C0A9D6-0319-40A3-9E6B-3B0EFA4D471C}"/>
              </a:ext>
            </a:extLst>
          </p:cNvPr>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C1A50-5C87-467B-A7C4-6A0843C6AACE}"/>
              </a:ext>
            </a:extLst>
          </p:cNvPr>
          <p:cNvSpPr>
            <a:spLocks noGrp="1"/>
          </p:cNvSpPr>
          <p:nvPr>
            <p:ph type="dt" sz="half" idx="10"/>
          </p:nvPr>
        </p:nvSpPr>
        <p:spPr/>
        <p:txBody>
          <a:bodyPr/>
          <a:lstStyle/>
          <a:p>
            <a:fld id="{C3092D70-B9B3-42E8-972A-1A494C668E52}" type="datetimeFigureOut">
              <a:rPr lang="bg-BG" smtClean="0"/>
              <a:t>3.4.2019 г.</a:t>
            </a:fld>
            <a:endParaRPr lang="bg-BG"/>
          </a:p>
        </p:txBody>
      </p:sp>
      <p:sp>
        <p:nvSpPr>
          <p:cNvPr id="5" name="Footer Placeholder 4">
            <a:extLst>
              <a:ext uri="{FF2B5EF4-FFF2-40B4-BE49-F238E27FC236}">
                <a16:creationId xmlns:a16="http://schemas.microsoft.com/office/drawing/2014/main" id="{A7DBC687-7231-499D-8C04-D28756B35529}"/>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D2E55FB4-382C-4E6C-BBCE-22AE7988668F}"/>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3510665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8ACE3-ABA5-497F-B402-8DC42C9D06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F1BAC3-966A-4323-B970-65C29C5C417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3EECC1-969E-4374-A0DD-07E2D200FACB}"/>
              </a:ext>
            </a:extLst>
          </p:cNvPr>
          <p:cNvSpPr>
            <a:spLocks noGrp="1"/>
          </p:cNvSpPr>
          <p:nvPr>
            <p:ph type="dt" sz="half" idx="10"/>
          </p:nvPr>
        </p:nvSpPr>
        <p:spPr/>
        <p:txBody>
          <a:bodyPr/>
          <a:lstStyle/>
          <a:p>
            <a:fld id="{C3092D70-B9B3-42E8-972A-1A494C668E52}" type="datetimeFigureOut">
              <a:rPr lang="bg-BG" smtClean="0"/>
              <a:t>3.4.2019 г.</a:t>
            </a:fld>
            <a:endParaRPr lang="bg-BG"/>
          </a:p>
        </p:txBody>
      </p:sp>
      <p:sp>
        <p:nvSpPr>
          <p:cNvPr id="5" name="Footer Placeholder 4">
            <a:extLst>
              <a:ext uri="{FF2B5EF4-FFF2-40B4-BE49-F238E27FC236}">
                <a16:creationId xmlns:a16="http://schemas.microsoft.com/office/drawing/2014/main" id="{63AA7379-2F0D-4A22-9D95-496969919E1D}"/>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E7A7ADAC-87AE-4D25-8BAD-B49421DF4232}"/>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2784806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9FEC6-6106-46A3-8A0C-60F10327B5FC}"/>
              </a:ext>
            </a:extLst>
          </p:cNvPr>
          <p:cNvSpPr>
            <a:spLocks noGrp="1"/>
          </p:cNvSpPr>
          <p:nvPr>
            <p:ph type="title"/>
          </p:nvPr>
        </p:nvSpPr>
        <p:spPr>
          <a:xfrm>
            <a:off x="623888" y="1424782"/>
            <a:ext cx="7886700" cy="2377281"/>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B0A98B17-A0BB-40E9-83F6-2E40901B69AA}"/>
              </a:ext>
            </a:extLst>
          </p:cNvPr>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53A77B6-F3A8-4FFC-8BD6-A296315587C4}"/>
              </a:ext>
            </a:extLst>
          </p:cNvPr>
          <p:cNvSpPr>
            <a:spLocks noGrp="1"/>
          </p:cNvSpPr>
          <p:nvPr>
            <p:ph type="dt" sz="half" idx="10"/>
          </p:nvPr>
        </p:nvSpPr>
        <p:spPr/>
        <p:txBody>
          <a:bodyPr/>
          <a:lstStyle/>
          <a:p>
            <a:fld id="{C3092D70-B9B3-42E8-972A-1A494C668E52}" type="datetimeFigureOut">
              <a:rPr lang="bg-BG" smtClean="0"/>
              <a:t>3.4.2019 г.</a:t>
            </a:fld>
            <a:endParaRPr lang="bg-BG"/>
          </a:p>
        </p:txBody>
      </p:sp>
      <p:sp>
        <p:nvSpPr>
          <p:cNvPr id="5" name="Footer Placeholder 4">
            <a:extLst>
              <a:ext uri="{FF2B5EF4-FFF2-40B4-BE49-F238E27FC236}">
                <a16:creationId xmlns:a16="http://schemas.microsoft.com/office/drawing/2014/main" id="{D5AF541E-40C5-4DF5-9AA4-FFCA11673B69}"/>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ECF717A8-6EFF-40A3-985A-8490714C44F2}"/>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24429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B55F1-3114-49B5-9D34-27437253BD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8F6BF2-AF0B-49F5-A1C8-5CB2F790A952}"/>
              </a:ext>
            </a:extLst>
          </p:cNvPr>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3D1C98-6F43-458F-B026-1488F7958B55}"/>
              </a:ext>
            </a:extLst>
          </p:cNvPr>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D004A0-CB96-4E21-A678-39C37D814ED2}"/>
              </a:ext>
            </a:extLst>
          </p:cNvPr>
          <p:cNvSpPr>
            <a:spLocks noGrp="1"/>
          </p:cNvSpPr>
          <p:nvPr>
            <p:ph type="dt" sz="half" idx="10"/>
          </p:nvPr>
        </p:nvSpPr>
        <p:spPr/>
        <p:txBody>
          <a:bodyPr/>
          <a:lstStyle/>
          <a:p>
            <a:fld id="{C3092D70-B9B3-42E8-972A-1A494C668E52}" type="datetimeFigureOut">
              <a:rPr lang="bg-BG" smtClean="0"/>
              <a:t>3.4.2019 г.</a:t>
            </a:fld>
            <a:endParaRPr lang="bg-BG"/>
          </a:p>
        </p:txBody>
      </p:sp>
      <p:sp>
        <p:nvSpPr>
          <p:cNvPr id="6" name="Footer Placeholder 5">
            <a:extLst>
              <a:ext uri="{FF2B5EF4-FFF2-40B4-BE49-F238E27FC236}">
                <a16:creationId xmlns:a16="http://schemas.microsoft.com/office/drawing/2014/main" id="{4E3D6B65-1FD8-42A4-981A-749270DB698C}"/>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B13C0180-9791-4ADE-AC70-BBFA48C7D2AC}"/>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69651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C678D-06CA-4FEF-AD6D-A6D964F953D0}"/>
              </a:ext>
            </a:extLst>
          </p:cNvPr>
          <p:cNvSpPr>
            <a:spLocks noGrp="1"/>
          </p:cNvSpPr>
          <p:nvPr>
            <p:ph type="title"/>
          </p:nvPr>
        </p:nvSpPr>
        <p:spPr>
          <a:xfrm>
            <a:off x="629841" y="304271"/>
            <a:ext cx="7886700" cy="1104636"/>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38CE19-F3D8-438D-B282-EEB9C3534D11}"/>
              </a:ext>
            </a:extLst>
          </p:cNvPr>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8FC17B3B-DE24-4C27-AE02-BD9B025826D5}"/>
              </a:ext>
            </a:extLst>
          </p:cNvPr>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7DADFA-C86F-45C1-9080-2C819119E0E0}"/>
              </a:ext>
            </a:extLst>
          </p:cNvPr>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8C610FA5-BA5C-4015-9938-75250F24805A}"/>
              </a:ext>
            </a:extLst>
          </p:cNvPr>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99F4F8-4FA0-4CA7-83CF-68B226751271}"/>
              </a:ext>
            </a:extLst>
          </p:cNvPr>
          <p:cNvSpPr>
            <a:spLocks noGrp="1"/>
          </p:cNvSpPr>
          <p:nvPr>
            <p:ph type="dt" sz="half" idx="10"/>
          </p:nvPr>
        </p:nvSpPr>
        <p:spPr/>
        <p:txBody>
          <a:bodyPr/>
          <a:lstStyle/>
          <a:p>
            <a:fld id="{C3092D70-B9B3-42E8-972A-1A494C668E52}" type="datetimeFigureOut">
              <a:rPr lang="bg-BG" smtClean="0"/>
              <a:t>3.4.2019 г.</a:t>
            </a:fld>
            <a:endParaRPr lang="bg-BG"/>
          </a:p>
        </p:txBody>
      </p:sp>
      <p:sp>
        <p:nvSpPr>
          <p:cNvPr id="8" name="Footer Placeholder 7">
            <a:extLst>
              <a:ext uri="{FF2B5EF4-FFF2-40B4-BE49-F238E27FC236}">
                <a16:creationId xmlns:a16="http://schemas.microsoft.com/office/drawing/2014/main" id="{E59F1EEA-F77A-4867-B273-1F987A3112FD}"/>
              </a:ext>
            </a:extLst>
          </p:cNvPr>
          <p:cNvSpPr>
            <a:spLocks noGrp="1"/>
          </p:cNvSpPr>
          <p:nvPr>
            <p:ph type="ftr" sz="quarter" idx="11"/>
          </p:nvPr>
        </p:nvSpPr>
        <p:spPr/>
        <p:txBody>
          <a:bodyPr/>
          <a:lstStyle/>
          <a:p>
            <a:endParaRPr lang="bg-BG"/>
          </a:p>
        </p:txBody>
      </p:sp>
      <p:sp>
        <p:nvSpPr>
          <p:cNvPr id="9" name="Slide Number Placeholder 8">
            <a:extLst>
              <a:ext uri="{FF2B5EF4-FFF2-40B4-BE49-F238E27FC236}">
                <a16:creationId xmlns:a16="http://schemas.microsoft.com/office/drawing/2014/main" id="{F472CA16-9CF3-4CCC-A83C-D9D3A44A4EFC}"/>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3586934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1BF20-E7FE-4C1F-B608-A6C42F078E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9DF095-00C9-4121-A228-191E21380CF3}"/>
              </a:ext>
            </a:extLst>
          </p:cNvPr>
          <p:cNvSpPr>
            <a:spLocks noGrp="1"/>
          </p:cNvSpPr>
          <p:nvPr>
            <p:ph type="dt" sz="half" idx="10"/>
          </p:nvPr>
        </p:nvSpPr>
        <p:spPr/>
        <p:txBody>
          <a:bodyPr/>
          <a:lstStyle/>
          <a:p>
            <a:fld id="{C3092D70-B9B3-42E8-972A-1A494C668E52}" type="datetimeFigureOut">
              <a:rPr lang="bg-BG" smtClean="0"/>
              <a:t>3.4.2019 г.</a:t>
            </a:fld>
            <a:endParaRPr lang="bg-BG"/>
          </a:p>
        </p:txBody>
      </p:sp>
      <p:sp>
        <p:nvSpPr>
          <p:cNvPr id="4" name="Footer Placeholder 3">
            <a:extLst>
              <a:ext uri="{FF2B5EF4-FFF2-40B4-BE49-F238E27FC236}">
                <a16:creationId xmlns:a16="http://schemas.microsoft.com/office/drawing/2014/main" id="{357DFE8F-1202-47BA-9792-057A0666AEB8}"/>
              </a:ext>
            </a:extLst>
          </p:cNvPr>
          <p:cNvSpPr>
            <a:spLocks noGrp="1"/>
          </p:cNvSpPr>
          <p:nvPr>
            <p:ph type="ftr" sz="quarter" idx="11"/>
          </p:nvPr>
        </p:nvSpPr>
        <p:spPr/>
        <p:txBody>
          <a:bodyPr/>
          <a:lstStyle/>
          <a:p>
            <a:endParaRPr lang="bg-BG"/>
          </a:p>
        </p:txBody>
      </p:sp>
      <p:sp>
        <p:nvSpPr>
          <p:cNvPr id="5" name="Slide Number Placeholder 4">
            <a:extLst>
              <a:ext uri="{FF2B5EF4-FFF2-40B4-BE49-F238E27FC236}">
                <a16:creationId xmlns:a16="http://schemas.microsoft.com/office/drawing/2014/main" id="{C529FDE9-94C5-4215-A342-838337B73D0C}"/>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398597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229D22-9E35-46EE-95EF-E9FF5BF2AA64}"/>
              </a:ext>
            </a:extLst>
          </p:cNvPr>
          <p:cNvSpPr>
            <a:spLocks noGrp="1"/>
          </p:cNvSpPr>
          <p:nvPr>
            <p:ph type="dt" sz="half" idx="10"/>
          </p:nvPr>
        </p:nvSpPr>
        <p:spPr/>
        <p:txBody>
          <a:bodyPr/>
          <a:lstStyle/>
          <a:p>
            <a:fld id="{C3092D70-B9B3-42E8-972A-1A494C668E52}" type="datetimeFigureOut">
              <a:rPr lang="bg-BG" smtClean="0"/>
              <a:t>3.4.2019 г.</a:t>
            </a:fld>
            <a:endParaRPr lang="bg-BG"/>
          </a:p>
        </p:txBody>
      </p:sp>
      <p:sp>
        <p:nvSpPr>
          <p:cNvPr id="3" name="Footer Placeholder 2">
            <a:extLst>
              <a:ext uri="{FF2B5EF4-FFF2-40B4-BE49-F238E27FC236}">
                <a16:creationId xmlns:a16="http://schemas.microsoft.com/office/drawing/2014/main" id="{494B0981-6755-4D46-8493-5418DA11461F}"/>
              </a:ext>
            </a:extLst>
          </p:cNvPr>
          <p:cNvSpPr>
            <a:spLocks noGrp="1"/>
          </p:cNvSpPr>
          <p:nvPr>
            <p:ph type="ftr" sz="quarter" idx="11"/>
          </p:nvPr>
        </p:nvSpPr>
        <p:spPr/>
        <p:txBody>
          <a:bodyPr/>
          <a:lstStyle/>
          <a:p>
            <a:endParaRPr lang="bg-BG"/>
          </a:p>
        </p:txBody>
      </p:sp>
      <p:sp>
        <p:nvSpPr>
          <p:cNvPr id="4" name="Slide Number Placeholder 3">
            <a:extLst>
              <a:ext uri="{FF2B5EF4-FFF2-40B4-BE49-F238E27FC236}">
                <a16:creationId xmlns:a16="http://schemas.microsoft.com/office/drawing/2014/main" id="{6E733BF2-6C03-46BC-886C-809FAE448CF9}"/>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3915207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5244E-0219-43C8-A462-B050AA4D8B61}"/>
              </a:ext>
            </a:extLst>
          </p:cNvPr>
          <p:cNvSpPr>
            <a:spLocks noGrp="1"/>
          </p:cNvSpPr>
          <p:nvPr>
            <p:ph type="title"/>
          </p:nvPr>
        </p:nvSpPr>
        <p:spPr>
          <a:xfrm>
            <a:off x="629841" y="381000"/>
            <a:ext cx="2949178" cy="13335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4BD5FA65-5CA4-463A-9653-0B8D95647016}"/>
              </a:ext>
            </a:extLst>
          </p:cNvPr>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81A1CD-C086-4BE4-834F-180F923D539B}"/>
              </a:ext>
            </a:extLst>
          </p:cNvPr>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0F5A7BD2-BB30-43ED-B2E9-68F264A56E07}"/>
              </a:ext>
            </a:extLst>
          </p:cNvPr>
          <p:cNvSpPr>
            <a:spLocks noGrp="1"/>
          </p:cNvSpPr>
          <p:nvPr>
            <p:ph type="dt" sz="half" idx="10"/>
          </p:nvPr>
        </p:nvSpPr>
        <p:spPr/>
        <p:txBody>
          <a:bodyPr/>
          <a:lstStyle/>
          <a:p>
            <a:fld id="{C3092D70-B9B3-42E8-972A-1A494C668E52}" type="datetimeFigureOut">
              <a:rPr lang="bg-BG" smtClean="0"/>
              <a:t>3.4.2019 г.</a:t>
            </a:fld>
            <a:endParaRPr lang="bg-BG"/>
          </a:p>
        </p:txBody>
      </p:sp>
      <p:sp>
        <p:nvSpPr>
          <p:cNvPr id="6" name="Footer Placeholder 5">
            <a:extLst>
              <a:ext uri="{FF2B5EF4-FFF2-40B4-BE49-F238E27FC236}">
                <a16:creationId xmlns:a16="http://schemas.microsoft.com/office/drawing/2014/main" id="{16972E9B-A662-4F9C-9FE8-1FE0FBDF811E}"/>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2FF2D642-3213-4582-B6A8-060F5A8C7F39}"/>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4134116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C7C6F-C4A2-46D6-A487-225B0FCADD7F}"/>
              </a:ext>
            </a:extLst>
          </p:cNvPr>
          <p:cNvSpPr>
            <a:spLocks noGrp="1"/>
          </p:cNvSpPr>
          <p:nvPr>
            <p:ph type="title"/>
          </p:nvPr>
        </p:nvSpPr>
        <p:spPr>
          <a:xfrm>
            <a:off x="629841" y="381000"/>
            <a:ext cx="2949178" cy="13335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95AB7E70-EBC2-402A-89FD-40654F189EC8}"/>
              </a:ext>
            </a:extLst>
          </p:cNvPr>
          <p:cNvSpPr>
            <a:spLocks noGrp="1"/>
          </p:cNvSpPr>
          <p:nvPr>
            <p:ph type="pic" idx="1"/>
          </p:nvPr>
        </p:nvSpPr>
        <p:spPr>
          <a:xfrm>
            <a:off x="3887391" y="822855"/>
            <a:ext cx="4629150" cy="4061354"/>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F51F0FA0-5A0C-43E8-8135-3CEA1502760A}"/>
              </a:ext>
            </a:extLst>
          </p:cNvPr>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31092137-F02A-4210-BC94-6E446089DC5D}"/>
              </a:ext>
            </a:extLst>
          </p:cNvPr>
          <p:cNvSpPr>
            <a:spLocks noGrp="1"/>
          </p:cNvSpPr>
          <p:nvPr>
            <p:ph type="dt" sz="half" idx="10"/>
          </p:nvPr>
        </p:nvSpPr>
        <p:spPr/>
        <p:txBody>
          <a:bodyPr/>
          <a:lstStyle/>
          <a:p>
            <a:fld id="{C3092D70-B9B3-42E8-972A-1A494C668E52}" type="datetimeFigureOut">
              <a:rPr lang="bg-BG" smtClean="0"/>
              <a:t>3.4.2019 г.</a:t>
            </a:fld>
            <a:endParaRPr lang="bg-BG"/>
          </a:p>
        </p:txBody>
      </p:sp>
      <p:sp>
        <p:nvSpPr>
          <p:cNvPr id="6" name="Footer Placeholder 5">
            <a:extLst>
              <a:ext uri="{FF2B5EF4-FFF2-40B4-BE49-F238E27FC236}">
                <a16:creationId xmlns:a16="http://schemas.microsoft.com/office/drawing/2014/main" id="{D5440B88-271D-4CB6-89D9-8A4280A39E24}"/>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97359E73-3BF7-4DBB-8EDF-B328D926DDDB}"/>
              </a:ext>
            </a:extLst>
          </p:cNvPr>
          <p:cNvSpPr>
            <a:spLocks noGrp="1"/>
          </p:cNvSpPr>
          <p:nvPr>
            <p:ph type="sldNum" sz="quarter" idx="12"/>
          </p:nvPr>
        </p:nvSpPr>
        <p:spPr/>
        <p:txBody>
          <a:bodyPr/>
          <a:lstStyle/>
          <a:p>
            <a:fld id="{A3792969-1FC1-43A2-B66F-376AAC64ED85}" type="slidenum">
              <a:rPr lang="bg-BG" smtClean="0"/>
              <a:t>‹#›</a:t>
            </a:fld>
            <a:endParaRPr lang="bg-BG"/>
          </a:p>
        </p:txBody>
      </p:sp>
    </p:spTree>
    <p:extLst>
      <p:ext uri="{BB962C8B-B14F-4D97-AF65-F5344CB8AC3E}">
        <p14:creationId xmlns:p14="http://schemas.microsoft.com/office/powerpoint/2010/main" val="102587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E57163-5E5E-4024-B604-AEA9E8F6C339}"/>
              </a:ext>
            </a:extLst>
          </p:cNvPr>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B5B0FA-BCB3-430E-BA86-275B53648F4A}"/>
              </a:ext>
            </a:extLst>
          </p:cNvPr>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A7461D-826C-4354-9110-58738FC38631}"/>
              </a:ext>
            </a:extLst>
          </p:cNvPr>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C3092D70-B9B3-42E8-972A-1A494C668E52}" type="datetimeFigureOut">
              <a:rPr lang="bg-BG" smtClean="0"/>
              <a:t>3.4.2019 г.</a:t>
            </a:fld>
            <a:endParaRPr lang="bg-BG"/>
          </a:p>
        </p:txBody>
      </p:sp>
      <p:sp>
        <p:nvSpPr>
          <p:cNvPr id="5" name="Footer Placeholder 4">
            <a:extLst>
              <a:ext uri="{FF2B5EF4-FFF2-40B4-BE49-F238E27FC236}">
                <a16:creationId xmlns:a16="http://schemas.microsoft.com/office/drawing/2014/main" id="{85B3AA24-6BFD-4CC2-B305-AD5B64DBDC7C}"/>
              </a:ext>
            </a:extLst>
          </p:cNvPr>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bg-BG"/>
          </a:p>
        </p:txBody>
      </p:sp>
      <p:sp>
        <p:nvSpPr>
          <p:cNvPr id="6" name="Slide Number Placeholder 5">
            <a:extLst>
              <a:ext uri="{FF2B5EF4-FFF2-40B4-BE49-F238E27FC236}">
                <a16:creationId xmlns:a16="http://schemas.microsoft.com/office/drawing/2014/main" id="{A4413ACE-E4D9-40D6-9282-7A6BF98C1EF8}"/>
              </a:ext>
            </a:extLst>
          </p:cNvPr>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A3792969-1FC1-43A2-B66F-376AAC64ED85}" type="slidenum">
              <a:rPr lang="bg-BG" smtClean="0"/>
              <a:t>‹#›</a:t>
            </a:fld>
            <a:endParaRPr lang="bg-BG"/>
          </a:p>
        </p:txBody>
      </p:sp>
    </p:spTree>
    <p:extLst>
      <p:ext uri="{BB962C8B-B14F-4D97-AF65-F5344CB8AC3E}">
        <p14:creationId xmlns:p14="http://schemas.microsoft.com/office/powerpoint/2010/main" val="3560423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0958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Raster vs Vector</a:t>
            </a:r>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US" sz="1200" dirty="0">
                <a:solidFill>
                  <a:schemeClr val="bg1"/>
                </a:solidFill>
                <a:latin typeface="Verdana" panose="020B0604030504040204" pitchFamily="34" charset="0"/>
                <a:ea typeface="Verdana" panose="020B0604030504040204" pitchFamily="34" charset="0"/>
                <a:cs typeface="Verdana" panose="020B0604030504040204" pitchFamily="34" charset="0"/>
              </a:rPr>
              <a:t>SVGs and Images</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8959271" y="43105"/>
            <a:ext cx="184730" cy="646331"/>
          </a:xfrm>
          <a:prstGeom prst="rect">
            <a:avLst/>
          </a:prstGeom>
          <a:noFill/>
        </p:spPr>
        <p:txBody>
          <a:bodyPr wrap="none" rtlCol="0">
            <a:spAutoFit/>
          </a:bodyPr>
          <a:lstStyle/>
          <a:p>
            <a:pPr algn="r"/>
            <a:endParaRPr lang="bg-BG" sz="1200" dirty="0">
              <a:solidFill>
                <a:schemeClr val="bg1">
                  <a:lumMod val="95000"/>
                </a:schemeClr>
              </a:solidFill>
            </a:endParaRPr>
          </a:p>
          <a:p>
            <a:pPr algn="r"/>
            <a:endParaRPr lang="en-US" sz="1200" dirty="0">
              <a:solidFill>
                <a:schemeClr val="bg1">
                  <a:lumMod val="95000"/>
                </a:schemeClr>
              </a:solidFill>
            </a:endParaRP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t>Файлови формати при векторни изображения </a:t>
            </a:r>
          </a:p>
        </p:txBody>
      </p:sp>
      <p:sp>
        <p:nvSpPr>
          <p:cNvPr id="2" name="TextBox 1">
            <a:extLst>
              <a:ext uri="{FF2B5EF4-FFF2-40B4-BE49-F238E27FC236}">
                <a16:creationId xmlns:a16="http://schemas.microsoft.com/office/drawing/2014/main" id="{21B16DE5-68B3-49D2-8747-B2AF71C3E7F0}"/>
              </a:ext>
            </a:extLst>
          </p:cNvPr>
          <p:cNvSpPr txBox="1"/>
          <p:nvPr/>
        </p:nvSpPr>
        <p:spPr>
          <a:xfrm>
            <a:off x="323528" y="1417340"/>
            <a:ext cx="8496944" cy="2031325"/>
          </a:xfrm>
          <a:prstGeom prst="rect">
            <a:avLst/>
          </a:prstGeom>
          <a:noFill/>
        </p:spPr>
        <p:txBody>
          <a:bodyPr wrap="square" rtlCol="0">
            <a:spAutoFit/>
          </a:bodyPr>
          <a:lstStyle/>
          <a:p>
            <a:pPr marL="285750" indent="-285750">
              <a:buFont typeface="Arial" panose="020B0604020202020204" pitchFamily="34" charset="0"/>
              <a:buChar char="•"/>
            </a:pPr>
            <a:r>
              <a:rPr lang="ru-RU" sz="1400" dirty="0">
                <a:solidFill>
                  <a:schemeClr val="tx1">
                    <a:lumMod val="75000"/>
                    <a:lumOff val="25000"/>
                  </a:schemeClr>
                </a:solidFill>
              </a:rPr>
              <a:t>AI – основен файлов формат на Adobe Ilustrator. Файла съдържа информация за размера на страницата, а не този на изображението;</a:t>
            </a:r>
          </a:p>
          <a:p>
            <a:pPr marL="285750" indent="-285750">
              <a:buFont typeface="Arial" panose="020B0604020202020204" pitchFamily="34" charset="0"/>
              <a:buChar char="•"/>
            </a:pPr>
            <a:endParaRPr lang="ru-RU" sz="1400" dirty="0">
              <a:solidFill>
                <a:schemeClr val="tx1">
                  <a:lumMod val="75000"/>
                  <a:lumOff val="25000"/>
                </a:schemeClr>
              </a:solidFill>
            </a:endParaRPr>
          </a:p>
          <a:p>
            <a:pPr marL="285750" indent="-285750">
              <a:buFont typeface="Arial" panose="020B0604020202020204" pitchFamily="34" charset="0"/>
              <a:buChar char="•"/>
            </a:pPr>
            <a:r>
              <a:rPr lang="ru-RU" sz="1400" dirty="0">
                <a:solidFill>
                  <a:schemeClr val="tx1">
                    <a:lumMod val="75000"/>
                    <a:lumOff val="25000"/>
                  </a:schemeClr>
                </a:solidFill>
              </a:rPr>
              <a:t>EPS – файла съдържа информация за размера на изображението, а не този на страницата;</a:t>
            </a:r>
          </a:p>
          <a:p>
            <a:pPr marL="285750" indent="-285750">
              <a:buFont typeface="Arial" panose="020B0604020202020204" pitchFamily="34" charset="0"/>
              <a:buChar char="•"/>
            </a:pPr>
            <a:endParaRPr lang="ru-RU" sz="1400" dirty="0">
              <a:solidFill>
                <a:schemeClr val="tx1">
                  <a:lumMod val="75000"/>
                  <a:lumOff val="25000"/>
                </a:schemeClr>
              </a:solidFill>
            </a:endParaRPr>
          </a:p>
          <a:p>
            <a:pPr marL="285750" indent="-285750">
              <a:buFont typeface="Arial" panose="020B0604020202020204" pitchFamily="34" charset="0"/>
              <a:buChar char="•"/>
            </a:pPr>
            <a:r>
              <a:rPr lang="ru-RU" sz="1400" dirty="0">
                <a:solidFill>
                  <a:schemeClr val="tx1">
                    <a:lumMod val="75000"/>
                    <a:lumOff val="25000"/>
                  </a:schemeClr>
                </a:solidFill>
              </a:rPr>
              <a:t>CDR – основен файлов формат на CorelDRAW;</a:t>
            </a:r>
          </a:p>
          <a:p>
            <a:pPr marL="285750" indent="-285750">
              <a:buFont typeface="Arial" panose="020B0604020202020204" pitchFamily="34" charset="0"/>
              <a:buChar char="•"/>
            </a:pPr>
            <a:endParaRPr lang="ru-RU" sz="1400" dirty="0">
              <a:solidFill>
                <a:schemeClr val="tx1">
                  <a:lumMod val="75000"/>
                  <a:lumOff val="25000"/>
                </a:schemeClr>
              </a:solidFill>
            </a:endParaRPr>
          </a:p>
          <a:p>
            <a:pPr marL="285750" indent="-285750">
              <a:buFont typeface="Arial" panose="020B0604020202020204" pitchFamily="34" charset="0"/>
              <a:buChar char="•"/>
            </a:pPr>
            <a:r>
              <a:rPr lang="ru-RU" sz="1400" dirty="0">
                <a:solidFill>
                  <a:schemeClr val="tx1">
                    <a:lumMod val="75000"/>
                    <a:lumOff val="25000"/>
                  </a:schemeClr>
                </a:solidFill>
              </a:rPr>
              <a:t>PDF – файла съдържа текст, шрифт, векторни и растерни графики. Няма софтуерно или хардуерно ограничение за употреба.</a:t>
            </a:r>
          </a:p>
        </p:txBody>
      </p:sp>
    </p:spTree>
    <p:extLst>
      <p:ext uri="{BB962C8B-B14F-4D97-AF65-F5344CB8AC3E}">
        <p14:creationId xmlns:p14="http://schemas.microsoft.com/office/powerpoint/2010/main" val="45491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Raster vs Vector</a:t>
            </a:r>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US" sz="1200" dirty="0">
                <a:solidFill>
                  <a:schemeClr val="bg1"/>
                </a:solidFill>
                <a:latin typeface="Verdana" panose="020B0604030504040204" pitchFamily="34" charset="0"/>
                <a:ea typeface="Verdana" panose="020B0604030504040204" pitchFamily="34" charset="0"/>
                <a:cs typeface="Verdana" panose="020B0604030504040204" pitchFamily="34" charset="0"/>
              </a:rPr>
              <a:t>SVGs and Images</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8959271" y="43105"/>
            <a:ext cx="184730" cy="646331"/>
          </a:xfrm>
          <a:prstGeom prst="rect">
            <a:avLst/>
          </a:prstGeom>
          <a:noFill/>
        </p:spPr>
        <p:txBody>
          <a:bodyPr wrap="none" rtlCol="0">
            <a:spAutoFit/>
          </a:bodyPr>
          <a:lstStyle/>
          <a:p>
            <a:pPr algn="r"/>
            <a:endParaRPr lang="bg-BG" sz="1200" dirty="0">
              <a:solidFill>
                <a:schemeClr val="bg1">
                  <a:lumMod val="95000"/>
                </a:schemeClr>
              </a:solidFill>
            </a:endParaRPr>
          </a:p>
          <a:p>
            <a:pPr algn="r"/>
            <a:endParaRPr lang="en-US" sz="1200" dirty="0">
              <a:solidFill>
                <a:schemeClr val="bg1">
                  <a:lumMod val="95000"/>
                </a:schemeClr>
              </a:solidFill>
            </a:endParaRPr>
          </a:p>
          <a:p>
            <a:pPr algn="r"/>
            <a:endParaRPr lang="en-US" sz="1200" b="1" dirty="0">
              <a:solidFill>
                <a:schemeClr val="bg1"/>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84" y="689436"/>
            <a:ext cx="7427238" cy="3896256"/>
          </a:xfrm>
          <a:prstGeom prst="rect">
            <a:avLst/>
          </a:prstGeom>
        </p:spPr>
      </p:pic>
    </p:spTree>
    <p:extLst>
      <p:ext uri="{BB962C8B-B14F-4D97-AF65-F5344CB8AC3E}">
        <p14:creationId xmlns:p14="http://schemas.microsoft.com/office/powerpoint/2010/main" val="2871936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CSS Overflow</a:t>
            </a:r>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US" sz="1200" dirty="0">
                <a:solidFill>
                  <a:schemeClr val="bg1"/>
                </a:solidFill>
                <a:latin typeface="Verdana" panose="020B0604030504040204" pitchFamily="34" charset="0"/>
                <a:ea typeface="Verdana" panose="020B0604030504040204" pitchFamily="34" charset="0"/>
                <a:cs typeface="Verdana" panose="020B0604030504040204" pitchFamily="34" charset="0"/>
              </a:rPr>
              <a:t>SVGs and Images</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8959271" y="43105"/>
            <a:ext cx="184730" cy="646331"/>
          </a:xfrm>
          <a:prstGeom prst="rect">
            <a:avLst/>
          </a:prstGeom>
          <a:noFill/>
        </p:spPr>
        <p:txBody>
          <a:bodyPr wrap="none" rtlCol="0">
            <a:spAutoFit/>
          </a:bodyPr>
          <a:lstStyle/>
          <a:p>
            <a:pPr algn="r"/>
            <a:endParaRPr lang="bg-BG" sz="1200" dirty="0">
              <a:solidFill>
                <a:schemeClr val="bg1">
                  <a:lumMod val="95000"/>
                </a:schemeClr>
              </a:solidFill>
            </a:endParaRPr>
          </a:p>
          <a:p>
            <a:pPr algn="r"/>
            <a:endParaRPr lang="en-US" sz="1200" dirty="0">
              <a:solidFill>
                <a:schemeClr val="bg1">
                  <a:lumMod val="95000"/>
                </a:schemeClr>
              </a:solidFill>
            </a:endParaRP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CSS Overflow</a:t>
            </a:r>
            <a:endParaRPr lang="bg-BG" dirty="0"/>
          </a:p>
        </p:txBody>
      </p:sp>
      <p:sp>
        <p:nvSpPr>
          <p:cNvPr id="2" name="TextBox 1">
            <a:extLst>
              <a:ext uri="{FF2B5EF4-FFF2-40B4-BE49-F238E27FC236}">
                <a16:creationId xmlns:a16="http://schemas.microsoft.com/office/drawing/2014/main" id="{21B16DE5-68B3-49D2-8747-B2AF71C3E7F0}"/>
              </a:ext>
            </a:extLst>
          </p:cNvPr>
          <p:cNvSpPr txBox="1"/>
          <p:nvPr/>
        </p:nvSpPr>
        <p:spPr>
          <a:xfrm>
            <a:off x="323528" y="1273324"/>
            <a:ext cx="8496944" cy="3721468"/>
          </a:xfrm>
          <a:prstGeom prst="rect">
            <a:avLst/>
          </a:prstGeom>
          <a:noFill/>
        </p:spPr>
        <p:txBody>
          <a:bodyPr wrap="square" rtlCol="0">
            <a:spAutoFit/>
          </a:bodyPr>
          <a:lstStyle/>
          <a:p>
            <a:r>
              <a:rPr lang="en-US" sz="1400" dirty="0">
                <a:solidFill>
                  <a:srgbClr val="9365B8"/>
                </a:solidFill>
              </a:rPr>
              <a:t>overflow </a:t>
            </a:r>
            <a:r>
              <a:rPr lang="bg-BG" sz="1400" dirty="0">
                <a:solidFill>
                  <a:schemeClr val="tx1">
                    <a:lumMod val="75000"/>
                    <a:lumOff val="25000"/>
                  </a:schemeClr>
                </a:solidFill>
              </a:rPr>
              <a:t>оказва какв отрябва да се случи ак осъдържанието на даден елемент излезе извън кутията (</a:t>
            </a:r>
            <a:r>
              <a:rPr lang="en-US" sz="1400" dirty="0">
                <a:solidFill>
                  <a:schemeClr val="tx1">
                    <a:lumMod val="75000"/>
                    <a:lumOff val="25000"/>
                  </a:schemeClr>
                </a:solidFill>
              </a:rPr>
              <a:t>box-a</a:t>
            </a:r>
            <a:r>
              <a:rPr lang="bg-BG" sz="1400" dirty="0">
                <a:solidFill>
                  <a:schemeClr val="tx1">
                    <a:lumMod val="75000"/>
                    <a:lumOff val="25000"/>
                  </a:schemeClr>
                </a:solidFill>
              </a:rPr>
              <a:t>) съответния елемент – дали съдържанието да бъде отрязано, да се добавят скролбарове ако съдържанието е по голямо.</a:t>
            </a:r>
          </a:p>
          <a:p>
            <a:endParaRPr lang="bg-BG" sz="1400" dirty="0">
              <a:solidFill>
                <a:srgbClr val="9365B8"/>
              </a:solidFill>
            </a:endParaRPr>
          </a:p>
          <a:p>
            <a:r>
              <a:rPr lang="en-US" sz="1400" dirty="0">
                <a:solidFill>
                  <a:srgbClr val="9365B8"/>
                </a:solidFill>
              </a:rPr>
              <a:t>NB! – </a:t>
            </a:r>
            <a:r>
              <a:rPr lang="en-US" sz="1400" dirty="0">
                <a:solidFill>
                  <a:schemeClr val="tx1">
                    <a:lumMod val="75000"/>
                    <a:lumOff val="25000"/>
                  </a:schemeClr>
                </a:solidFill>
              </a:rPr>
              <a:t>overflow, </a:t>
            </a:r>
            <a:r>
              <a:rPr lang="bg-BG" sz="1400" dirty="0">
                <a:solidFill>
                  <a:schemeClr val="tx1">
                    <a:lumMod val="75000"/>
                    <a:lumOff val="25000"/>
                  </a:schemeClr>
                </a:solidFill>
              </a:rPr>
              <a:t>работи на </a:t>
            </a:r>
            <a:r>
              <a:rPr lang="en-US" sz="1400" b="1" i="1" dirty="0">
                <a:solidFill>
                  <a:schemeClr val="tx1">
                    <a:lumMod val="75000"/>
                    <a:lumOff val="25000"/>
                  </a:schemeClr>
                </a:solidFill>
              </a:rPr>
              <a:t>block</a:t>
            </a:r>
            <a:r>
              <a:rPr lang="bg-BG" sz="1400" dirty="0">
                <a:solidFill>
                  <a:schemeClr val="tx1">
                    <a:lumMod val="75000"/>
                    <a:lumOff val="25000"/>
                  </a:schemeClr>
                </a:solidFill>
              </a:rPr>
              <a:t> елементи, които имат зададен </a:t>
            </a:r>
            <a:r>
              <a:rPr lang="en-US" sz="1400" b="1" i="1" dirty="0">
                <a:solidFill>
                  <a:schemeClr val="tx1">
                    <a:lumMod val="75000"/>
                    <a:lumOff val="25000"/>
                  </a:schemeClr>
                </a:solidFill>
              </a:rPr>
              <a:t>height</a:t>
            </a:r>
          </a:p>
          <a:p>
            <a:endParaRPr lang="en-US" sz="1400" b="1" i="1" dirty="0">
              <a:solidFill>
                <a:srgbClr val="9365B8"/>
              </a:solidFill>
            </a:endParaRPr>
          </a:p>
          <a:p>
            <a:r>
              <a:rPr lang="bg-BG" sz="1400" dirty="0">
                <a:solidFill>
                  <a:srgbClr val="9365B8"/>
                </a:solidFill>
              </a:rPr>
              <a:t>Допустими стойности </a:t>
            </a:r>
            <a:endParaRPr lang="en-US" sz="1400" dirty="0">
              <a:solidFill>
                <a:srgbClr val="9365B8"/>
              </a:solidFill>
            </a:endParaRPr>
          </a:p>
          <a:p>
            <a:endParaRPr lang="bg-BG" sz="1400" dirty="0">
              <a:solidFill>
                <a:srgbClr val="9365B8"/>
              </a:solidFill>
            </a:endParaRPr>
          </a:p>
          <a:p>
            <a:pPr>
              <a:lnSpc>
                <a:spcPct val="150000"/>
              </a:lnSpc>
            </a:pPr>
            <a:r>
              <a:rPr lang="en-US" sz="1400" dirty="0">
                <a:solidFill>
                  <a:srgbClr val="9365B8"/>
                </a:solidFill>
              </a:rPr>
              <a:t>visible – </a:t>
            </a:r>
            <a:r>
              <a:rPr lang="bg-BG" sz="1400" dirty="0">
                <a:solidFill>
                  <a:schemeClr val="tx1">
                    <a:lumMod val="75000"/>
                    <a:lumOff val="25000"/>
                  </a:schemeClr>
                </a:solidFill>
              </a:rPr>
              <a:t>съдържанието не се „реже“ и е видимо и извън размера на елемента</a:t>
            </a:r>
            <a:r>
              <a:rPr lang="bg-BG" sz="1400" dirty="0"/>
              <a:t>;</a:t>
            </a:r>
          </a:p>
          <a:p>
            <a:pPr>
              <a:lnSpc>
                <a:spcPct val="150000"/>
              </a:lnSpc>
            </a:pPr>
            <a:r>
              <a:rPr lang="en-US" sz="1400" dirty="0">
                <a:solidFill>
                  <a:srgbClr val="9365B8"/>
                </a:solidFill>
              </a:rPr>
              <a:t>hidden – </a:t>
            </a:r>
            <a:r>
              <a:rPr lang="bg-BG" sz="1400" dirty="0">
                <a:solidFill>
                  <a:schemeClr val="tx1">
                    <a:lumMod val="75000"/>
                    <a:lumOff val="25000"/>
                  </a:schemeClr>
                </a:solidFill>
              </a:rPr>
              <a:t>съдържанието извън кутията на елемента бива отрязано и остава невидимо;</a:t>
            </a:r>
          </a:p>
          <a:p>
            <a:pPr>
              <a:lnSpc>
                <a:spcPct val="150000"/>
              </a:lnSpc>
            </a:pPr>
            <a:r>
              <a:rPr lang="en-US" sz="1400" dirty="0">
                <a:solidFill>
                  <a:srgbClr val="9365B8"/>
                </a:solidFill>
              </a:rPr>
              <a:t>scroll – </a:t>
            </a:r>
            <a:r>
              <a:rPr lang="bg-BG" sz="1400" dirty="0">
                <a:solidFill>
                  <a:schemeClr val="tx1">
                    <a:lumMod val="75000"/>
                    <a:lumOff val="25000"/>
                  </a:schemeClr>
                </a:solidFill>
              </a:rPr>
              <a:t>съдържанието бива ограничено, но се добавят скролбарове на елемента</a:t>
            </a:r>
            <a:r>
              <a:rPr lang="en-US" sz="1400" dirty="0">
                <a:solidFill>
                  <a:schemeClr val="tx1">
                    <a:lumMod val="75000"/>
                    <a:lumOff val="25000"/>
                  </a:schemeClr>
                </a:solidFill>
              </a:rPr>
              <a:t>; </a:t>
            </a:r>
            <a:endParaRPr lang="bg-BG" sz="1400" dirty="0">
              <a:solidFill>
                <a:schemeClr val="tx1">
                  <a:lumMod val="75000"/>
                  <a:lumOff val="25000"/>
                </a:schemeClr>
              </a:solidFill>
            </a:endParaRPr>
          </a:p>
          <a:p>
            <a:pPr>
              <a:lnSpc>
                <a:spcPct val="150000"/>
              </a:lnSpc>
            </a:pPr>
            <a:r>
              <a:rPr lang="en-US" sz="1400" dirty="0">
                <a:solidFill>
                  <a:srgbClr val="9365B8"/>
                </a:solidFill>
              </a:rPr>
              <a:t>auto – </a:t>
            </a:r>
            <a:r>
              <a:rPr lang="bg-BG" sz="1400" dirty="0">
                <a:solidFill>
                  <a:schemeClr val="tx1">
                    <a:lumMod val="75000"/>
                    <a:lumOff val="25000"/>
                  </a:schemeClr>
                </a:solidFill>
              </a:rPr>
              <a:t>съдържанието е ограничено, но ако стане повече от размера на елемента, ще се появят скролбарове;</a:t>
            </a:r>
            <a:endParaRPr lang="en-US" sz="1400" dirty="0">
              <a:solidFill>
                <a:schemeClr val="tx1">
                  <a:lumMod val="75000"/>
                  <a:lumOff val="25000"/>
                </a:schemeClr>
              </a:solidFill>
            </a:endParaRPr>
          </a:p>
          <a:p>
            <a:pPr>
              <a:lnSpc>
                <a:spcPct val="150000"/>
              </a:lnSpc>
            </a:pPr>
            <a:r>
              <a:rPr lang="en-US" sz="1400" dirty="0">
                <a:solidFill>
                  <a:srgbClr val="9365B8"/>
                </a:solidFill>
              </a:rPr>
              <a:t>initial – </a:t>
            </a:r>
            <a:r>
              <a:rPr lang="bg-BG" sz="1400" dirty="0">
                <a:solidFill>
                  <a:schemeClr val="tx1">
                    <a:lumMod val="75000"/>
                    <a:lumOff val="25000"/>
                  </a:schemeClr>
                </a:solidFill>
              </a:rPr>
              <a:t>стандартната стойност е </a:t>
            </a:r>
            <a:r>
              <a:rPr lang="en-US" sz="1400" dirty="0">
                <a:solidFill>
                  <a:schemeClr val="tx1">
                    <a:lumMod val="75000"/>
                    <a:lumOff val="25000"/>
                  </a:schemeClr>
                </a:solidFill>
              </a:rPr>
              <a:t>“visible”</a:t>
            </a:r>
            <a:endParaRPr lang="bg-BG" sz="1400" dirty="0">
              <a:solidFill>
                <a:schemeClr val="tx1">
                  <a:lumMod val="75000"/>
                  <a:lumOff val="25000"/>
                </a:schemeClr>
              </a:solidFill>
            </a:endParaRPr>
          </a:p>
          <a:p>
            <a:pPr>
              <a:lnSpc>
                <a:spcPct val="150000"/>
              </a:lnSpc>
            </a:pPr>
            <a:r>
              <a:rPr lang="en-US" sz="1400" dirty="0">
                <a:solidFill>
                  <a:srgbClr val="9365B8"/>
                </a:solidFill>
              </a:rPr>
              <a:t>inherit</a:t>
            </a:r>
          </a:p>
        </p:txBody>
      </p:sp>
    </p:spTree>
    <p:extLst>
      <p:ext uri="{BB962C8B-B14F-4D97-AF65-F5344CB8AC3E}">
        <p14:creationId xmlns:p14="http://schemas.microsoft.com/office/powerpoint/2010/main" val="383534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Raster vs Vector</a:t>
            </a:r>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US" sz="1200" dirty="0">
                <a:solidFill>
                  <a:schemeClr val="bg1"/>
                </a:solidFill>
                <a:latin typeface="Verdana" panose="020B0604030504040204" pitchFamily="34" charset="0"/>
                <a:ea typeface="Verdana" panose="020B0604030504040204" pitchFamily="34" charset="0"/>
                <a:cs typeface="Verdana" panose="020B0604030504040204" pitchFamily="34" charset="0"/>
              </a:rPr>
              <a:t>SVGs and Images</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8959271" y="43105"/>
            <a:ext cx="184730" cy="646331"/>
          </a:xfrm>
          <a:prstGeom prst="rect">
            <a:avLst/>
          </a:prstGeom>
          <a:noFill/>
        </p:spPr>
        <p:txBody>
          <a:bodyPr wrap="none" rtlCol="0">
            <a:spAutoFit/>
          </a:bodyPr>
          <a:lstStyle/>
          <a:p>
            <a:pPr algn="r"/>
            <a:endParaRPr lang="bg-BG" sz="1200" dirty="0">
              <a:solidFill>
                <a:schemeClr val="bg1">
                  <a:lumMod val="95000"/>
                </a:schemeClr>
              </a:solidFill>
            </a:endParaRPr>
          </a:p>
          <a:p>
            <a:pPr algn="r"/>
            <a:endParaRPr lang="en-US" sz="1200" dirty="0">
              <a:solidFill>
                <a:schemeClr val="bg1">
                  <a:lumMod val="95000"/>
                </a:schemeClr>
              </a:solidFill>
            </a:endParaRP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t>Растерни и векторни изображения</a:t>
            </a:r>
          </a:p>
        </p:txBody>
      </p:sp>
      <p:sp>
        <p:nvSpPr>
          <p:cNvPr id="2" name="TextBox 1">
            <a:extLst>
              <a:ext uri="{FF2B5EF4-FFF2-40B4-BE49-F238E27FC236}">
                <a16:creationId xmlns:a16="http://schemas.microsoft.com/office/drawing/2014/main" id="{21B16DE5-68B3-49D2-8747-B2AF71C3E7F0}"/>
              </a:ext>
            </a:extLst>
          </p:cNvPr>
          <p:cNvSpPr txBox="1"/>
          <p:nvPr/>
        </p:nvSpPr>
        <p:spPr>
          <a:xfrm>
            <a:off x="323528" y="1273324"/>
            <a:ext cx="8496944" cy="3785652"/>
          </a:xfrm>
          <a:prstGeom prst="rect">
            <a:avLst/>
          </a:prstGeom>
          <a:noFill/>
        </p:spPr>
        <p:txBody>
          <a:bodyPr wrap="square" rtlCol="0">
            <a:spAutoFit/>
          </a:bodyPr>
          <a:lstStyle/>
          <a:p>
            <a:r>
              <a:rPr lang="bg-BG" sz="1600" dirty="0">
                <a:solidFill>
                  <a:schemeClr val="tx1">
                    <a:lumMod val="75000"/>
                    <a:lumOff val="25000"/>
                  </a:schemeClr>
                </a:solidFill>
              </a:rPr>
              <a:t>Графичните изображения  използвани във </a:t>
            </a:r>
            <a:r>
              <a:rPr lang="en-US" sz="1600" dirty="0">
                <a:solidFill>
                  <a:schemeClr val="tx1">
                    <a:lumMod val="75000"/>
                    <a:lumOff val="25000"/>
                  </a:schemeClr>
                </a:solidFill>
              </a:rPr>
              <a:t>WEB</a:t>
            </a:r>
            <a:r>
              <a:rPr lang="bg-BG" sz="1600" dirty="0">
                <a:solidFill>
                  <a:schemeClr val="tx1">
                    <a:lumMod val="75000"/>
                    <a:lumOff val="25000"/>
                  </a:schemeClr>
                </a:solidFill>
              </a:rPr>
              <a:t>, според това как са осъществени,</a:t>
            </a:r>
            <a:r>
              <a:rPr lang="en-US" sz="1600" dirty="0">
                <a:solidFill>
                  <a:schemeClr val="tx1">
                    <a:lumMod val="75000"/>
                    <a:lumOff val="25000"/>
                  </a:schemeClr>
                </a:solidFill>
              </a:rPr>
              <a:t> </a:t>
            </a:r>
            <a:r>
              <a:rPr lang="bg-BG" sz="1600" dirty="0">
                <a:solidFill>
                  <a:schemeClr val="tx1">
                    <a:lumMod val="75000"/>
                    <a:lumOff val="25000"/>
                  </a:schemeClr>
                </a:solidFill>
              </a:rPr>
              <a:t>можем да разделим на две основни групи:</a:t>
            </a:r>
          </a:p>
          <a:p>
            <a:endParaRPr lang="bg-BG" sz="1600" dirty="0">
              <a:solidFill>
                <a:schemeClr val="tx1">
                  <a:lumMod val="75000"/>
                  <a:lumOff val="25000"/>
                </a:schemeClr>
              </a:solidFill>
            </a:endParaRPr>
          </a:p>
          <a:p>
            <a:r>
              <a:rPr lang="bg-BG" sz="1600" b="1" dirty="0">
                <a:solidFill>
                  <a:schemeClr val="tx1">
                    <a:lumMod val="75000"/>
                    <a:lumOff val="25000"/>
                  </a:schemeClr>
                </a:solidFill>
              </a:rPr>
              <a:t>Растерни изображения</a:t>
            </a:r>
            <a:r>
              <a:rPr lang="en-US" sz="1600" b="1" dirty="0">
                <a:solidFill>
                  <a:schemeClr val="tx1">
                    <a:lumMod val="75000"/>
                    <a:lumOff val="25000"/>
                  </a:schemeClr>
                </a:solidFill>
              </a:rPr>
              <a:t> (aka bitmaps)</a:t>
            </a:r>
            <a:r>
              <a:rPr lang="bg-BG" sz="1600" b="1" dirty="0">
                <a:solidFill>
                  <a:schemeClr val="tx1">
                    <a:lumMod val="75000"/>
                    <a:lumOff val="25000"/>
                  </a:schemeClr>
                </a:solidFill>
              </a:rPr>
              <a:t> </a:t>
            </a:r>
            <a:r>
              <a:rPr lang="bg-BG" sz="1600" dirty="0">
                <a:solidFill>
                  <a:schemeClr val="tx1">
                    <a:lumMod val="75000"/>
                    <a:lumOff val="25000"/>
                  </a:schemeClr>
                </a:solidFill>
              </a:rPr>
              <a:t>са създадени на база структура от данни поместени в правоъгълна матрица от пиксели – всеки пиксел съдържа числова стойност, която от своя страна съдържа информация за цвета в него. Буквалния превод на </a:t>
            </a:r>
            <a:r>
              <a:rPr lang="en-US" sz="1600" dirty="0">
                <a:solidFill>
                  <a:schemeClr val="tx1">
                    <a:lumMod val="75000"/>
                    <a:lumOff val="25000"/>
                  </a:schemeClr>
                </a:solidFill>
              </a:rPr>
              <a:t>bitmap </a:t>
            </a:r>
            <a:r>
              <a:rPr lang="bg-BG" sz="1600" dirty="0">
                <a:solidFill>
                  <a:schemeClr val="tx1">
                    <a:lumMod val="75000"/>
                    <a:lumOff val="25000"/>
                  </a:schemeClr>
                </a:solidFill>
              </a:rPr>
              <a:t>ще рече карта на битовете. Колкото повече пиксели имаме в дадено изображение, толкова по-добро е качеството. Популярни формати :</a:t>
            </a:r>
            <a:r>
              <a:rPr lang="en-US" sz="1600" dirty="0">
                <a:solidFill>
                  <a:schemeClr val="tx1">
                    <a:lumMod val="75000"/>
                    <a:lumOff val="25000"/>
                  </a:schemeClr>
                </a:solidFill>
              </a:rPr>
              <a:t> </a:t>
            </a:r>
            <a:r>
              <a:rPr lang="en-US" sz="1600" dirty="0" err="1">
                <a:solidFill>
                  <a:schemeClr val="tx1">
                    <a:lumMod val="75000"/>
                    <a:lumOff val="25000"/>
                  </a:schemeClr>
                </a:solidFill>
              </a:rPr>
              <a:t>png</a:t>
            </a:r>
            <a:r>
              <a:rPr lang="en-US" sz="1600" dirty="0">
                <a:solidFill>
                  <a:schemeClr val="tx1">
                    <a:lumMod val="75000"/>
                    <a:lumOff val="25000"/>
                  </a:schemeClr>
                </a:solidFill>
              </a:rPr>
              <a:t>, jpg, gif.</a:t>
            </a:r>
          </a:p>
          <a:p>
            <a:endParaRPr lang="en-US" sz="1600" dirty="0">
              <a:solidFill>
                <a:schemeClr val="tx1">
                  <a:lumMod val="75000"/>
                  <a:lumOff val="25000"/>
                </a:schemeClr>
              </a:solidFill>
            </a:endParaRPr>
          </a:p>
          <a:p>
            <a:r>
              <a:rPr lang="ru-RU" sz="1600" dirty="0">
                <a:solidFill>
                  <a:schemeClr val="tx1">
                    <a:lumMod val="75000"/>
                    <a:lumOff val="25000"/>
                  </a:schemeClr>
                </a:solidFill>
              </a:rPr>
              <a:t>В зависимост от това колко бита информация се използват за представяне на една точка, илюстрациите биват: </a:t>
            </a:r>
            <a:r>
              <a:rPr lang="ru-RU" sz="1600" b="1" dirty="0">
                <a:solidFill>
                  <a:schemeClr val="tx1">
                    <a:lumMod val="75000"/>
                    <a:lumOff val="25000"/>
                  </a:schemeClr>
                </a:solidFill>
              </a:rPr>
              <a:t>Щрихови </a:t>
            </a:r>
            <a:r>
              <a:rPr lang="ru-RU" sz="1600" dirty="0">
                <a:solidFill>
                  <a:schemeClr val="tx1">
                    <a:lumMod val="75000"/>
                    <a:lumOff val="25000"/>
                  </a:schemeClr>
                </a:solidFill>
              </a:rPr>
              <a:t>(</a:t>
            </a:r>
            <a:r>
              <a:rPr lang="ru-RU" sz="1600" b="1" dirty="0">
                <a:solidFill>
                  <a:schemeClr val="tx1">
                    <a:lumMod val="75000"/>
                    <a:lumOff val="25000"/>
                  </a:schemeClr>
                </a:solidFill>
              </a:rPr>
              <a:t>black </a:t>
            </a:r>
            <a:r>
              <a:rPr lang="ru-RU" sz="1600" i="1" dirty="0">
                <a:solidFill>
                  <a:schemeClr val="tx1">
                    <a:lumMod val="75000"/>
                    <a:lumOff val="25000"/>
                  </a:schemeClr>
                </a:solidFill>
              </a:rPr>
              <a:t>&amp;</a:t>
            </a:r>
            <a:r>
              <a:rPr lang="ru-RU" sz="1600" b="1" dirty="0">
                <a:solidFill>
                  <a:schemeClr val="tx1">
                    <a:lumMod val="75000"/>
                    <a:lumOff val="25000"/>
                  </a:schemeClr>
                </a:solidFill>
              </a:rPr>
              <a:t> white</a:t>
            </a:r>
            <a:r>
              <a:rPr lang="ru-RU" sz="1600" dirty="0">
                <a:solidFill>
                  <a:schemeClr val="tx1">
                    <a:lumMod val="75000"/>
                    <a:lumOff val="25000"/>
                  </a:schemeClr>
                </a:solidFill>
              </a:rPr>
              <a:t>) — 1 бит — черно или бяло.</a:t>
            </a:r>
            <a:br>
              <a:rPr lang="ru-RU" sz="1600" dirty="0">
                <a:solidFill>
                  <a:schemeClr val="tx1">
                    <a:lumMod val="75000"/>
                    <a:lumOff val="25000"/>
                  </a:schemeClr>
                </a:solidFill>
              </a:rPr>
            </a:br>
            <a:r>
              <a:rPr lang="ru-RU" sz="1600" b="1" dirty="0">
                <a:solidFill>
                  <a:schemeClr val="tx1">
                    <a:lumMod val="75000"/>
                    <a:lumOff val="25000"/>
                  </a:schemeClr>
                </a:solidFill>
              </a:rPr>
              <a:t>Сиво полутоново изображение</a:t>
            </a:r>
            <a:r>
              <a:rPr lang="ru-RU" sz="1600" dirty="0">
                <a:solidFill>
                  <a:schemeClr val="tx1">
                    <a:lumMod val="75000"/>
                    <a:lumOff val="25000"/>
                  </a:schemeClr>
                </a:solidFill>
              </a:rPr>
              <a:t> или сива скала (</a:t>
            </a:r>
            <a:r>
              <a:rPr lang="ru-RU" sz="1600" b="1" dirty="0">
                <a:solidFill>
                  <a:schemeClr val="tx1">
                    <a:lumMod val="75000"/>
                    <a:lumOff val="25000"/>
                  </a:schemeClr>
                </a:solidFill>
              </a:rPr>
              <a:t>grayscale</a:t>
            </a:r>
            <a:r>
              <a:rPr lang="ru-RU" sz="1600" dirty="0">
                <a:solidFill>
                  <a:schemeClr val="tx1">
                    <a:lumMod val="75000"/>
                    <a:lumOff val="25000"/>
                  </a:schemeClr>
                </a:solidFill>
              </a:rPr>
              <a:t>) — 8 бита — 256 нива на сивото (по този начин се представят класическите черно-бели илюстрации).</a:t>
            </a:r>
            <a:br>
              <a:rPr lang="ru-RU" sz="1600" dirty="0">
                <a:solidFill>
                  <a:schemeClr val="tx1">
                    <a:lumMod val="75000"/>
                    <a:lumOff val="25000"/>
                  </a:schemeClr>
                </a:solidFill>
              </a:rPr>
            </a:br>
            <a:r>
              <a:rPr lang="ru-RU" sz="1600" b="1" dirty="0">
                <a:solidFill>
                  <a:schemeClr val="tx1">
                    <a:lumMod val="75000"/>
                    <a:lumOff val="25000"/>
                  </a:schemeClr>
                </a:solidFill>
              </a:rPr>
              <a:t>Цветни </a:t>
            </a:r>
            <a:r>
              <a:rPr lang="ru-RU" sz="1600" dirty="0">
                <a:solidFill>
                  <a:schemeClr val="tx1">
                    <a:lumMod val="75000"/>
                    <a:lumOff val="25000"/>
                  </a:schemeClr>
                </a:solidFill>
              </a:rPr>
              <a:t>(</a:t>
            </a:r>
            <a:r>
              <a:rPr lang="ru-RU" sz="1600" b="1" dirty="0">
                <a:solidFill>
                  <a:schemeClr val="tx1">
                    <a:lumMod val="75000"/>
                    <a:lumOff val="25000"/>
                  </a:schemeClr>
                </a:solidFill>
              </a:rPr>
              <a:t>color</a:t>
            </a:r>
            <a:r>
              <a:rPr lang="ru-RU" sz="1600" dirty="0">
                <a:solidFill>
                  <a:schemeClr val="tx1">
                    <a:lumMod val="75000"/>
                    <a:lumOff val="25000"/>
                  </a:schemeClr>
                </a:solidFill>
              </a:rPr>
              <a:t>) — те могат да бъдат с 8, 24, 32 или повече бита. Това са цветни фотографии или качествени графики.</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2076226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Raster vs Vector</a:t>
            </a:r>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US" sz="1200" dirty="0">
                <a:solidFill>
                  <a:schemeClr val="bg1"/>
                </a:solidFill>
                <a:latin typeface="Verdana" panose="020B0604030504040204" pitchFamily="34" charset="0"/>
                <a:ea typeface="Verdana" panose="020B0604030504040204" pitchFamily="34" charset="0"/>
                <a:cs typeface="Verdana" panose="020B0604030504040204" pitchFamily="34" charset="0"/>
              </a:rPr>
              <a:t>SVGs and Images</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8959271" y="43105"/>
            <a:ext cx="184730" cy="646331"/>
          </a:xfrm>
          <a:prstGeom prst="rect">
            <a:avLst/>
          </a:prstGeom>
          <a:noFill/>
        </p:spPr>
        <p:txBody>
          <a:bodyPr wrap="none" rtlCol="0">
            <a:spAutoFit/>
          </a:bodyPr>
          <a:lstStyle/>
          <a:p>
            <a:pPr algn="r"/>
            <a:endParaRPr lang="bg-BG" sz="1200" dirty="0">
              <a:solidFill>
                <a:schemeClr val="bg1">
                  <a:lumMod val="95000"/>
                </a:schemeClr>
              </a:solidFill>
            </a:endParaRPr>
          </a:p>
          <a:p>
            <a:pPr algn="r"/>
            <a:endParaRPr lang="en-US" sz="1200" dirty="0">
              <a:solidFill>
                <a:schemeClr val="bg1">
                  <a:lumMod val="95000"/>
                </a:schemeClr>
              </a:solidFill>
            </a:endParaRP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t>Растерни изображения</a:t>
            </a:r>
          </a:p>
        </p:txBody>
      </p:sp>
      <p:pic>
        <p:nvPicPr>
          <p:cNvPr id="6" name="Picture 5">
            <a:extLst>
              <a:ext uri="{FF2B5EF4-FFF2-40B4-BE49-F238E27FC236}">
                <a16:creationId xmlns:a16="http://schemas.microsoft.com/office/drawing/2014/main" id="{C14DBA68-CA20-4775-BA41-058AFD3C7C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536" y="1273324"/>
            <a:ext cx="2902061" cy="3279165"/>
          </a:xfrm>
          <a:prstGeom prst="rect">
            <a:avLst/>
          </a:prstGeom>
        </p:spPr>
      </p:pic>
      <p:sp>
        <p:nvSpPr>
          <p:cNvPr id="10" name="TextBox 9">
            <a:extLst>
              <a:ext uri="{FF2B5EF4-FFF2-40B4-BE49-F238E27FC236}">
                <a16:creationId xmlns:a16="http://schemas.microsoft.com/office/drawing/2014/main" id="{59F8B459-C44E-411E-9BB1-50CBA3D674F4}"/>
              </a:ext>
            </a:extLst>
          </p:cNvPr>
          <p:cNvSpPr txBox="1"/>
          <p:nvPr/>
        </p:nvSpPr>
        <p:spPr>
          <a:xfrm>
            <a:off x="3563888" y="1273324"/>
            <a:ext cx="5256584" cy="3785652"/>
          </a:xfrm>
          <a:prstGeom prst="rect">
            <a:avLst/>
          </a:prstGeom>
          <a:noFill/>
        </p:spPr>
        <p:txBody>
          <a:bodyPr wrap="square" rtlCol="0">
            <a:spAutoFit/>
          </a:bodyPr>
          <a:lstStyle/>
          <a:p>
            <a:r>
              <a:rPr lang="en-US" sz="1400" dirty="0">
                <a:solidFill>
                  <a:schemeClr val="tx1">
                    <a:lumMod val="75000"/>
                    <a:lumOff val="25000"/>
                  </a:schemeClr>
                </a:solidFill>
              </a:rPr>
              <a:t>CSS Color Codes</a:t>
            </a:r>
          </a:p>
          <a:p>
            <a:endParaRPr lang="en-US" sz="1400" dirty="0">
              <a:solidFill>
                <a:schemeClr val="tx1">
                  <a:lumMod val="75000"/>
                  <a:lumOff val="25000"/>
                </a:schemeClr>
              </a:solidFill>
            </a:endParaRPr>
          </a:p>
          <a:p>
            <a:pPr marL="400050" indent="-400050">
              <a:buAutoNum type="romanUcPeriod"/>
            </a:pPr>
            <a:r>
              <a:rPr lang="en-US" sz="1400" dirty="0">
                <a:solidFill>
                  <a:schemeClr val="tx1">
                    <a:lumMod val="75000"/>
                    <a:lumOff val="25000"/>
                  </a:schemeClr>
                </a:solidFill>
              </a:rPr>
              <a:t>CSS Color Names – red, black, blue &amp; etc.</a:t>
            </a:r>
          </a:p>
          <a:p>
            <a:pPr marL="400050" indent="-400050">
              <a:buAutoNum type="romanUcPeriod"/>
            </a:pPr>
            <a:endParaRPr lang="en-US" sz="1400" dirty="0">
              <a:solidFill>
                <a:schemeClr val="tx1">
                  <a:lumMod val="75000"/>
                  <a:lumOff val="25000"/>
                </a:schemeClr>
              </a:solidFill>
            </a:endParaRPr>
          </a:p>
          <a:p>
            <a:pPr marL="400050" indent="-400050">
              <a:buAutoNum type="romanUcPeriod"/>
            </a:pPr>
            <a:r>
              <a:rPr lang="en-US" sz="1400" dirty="0">
                <a:solidFill>
                  <a:schemeClr val="tx1">
                    <a:lumMod val="75000"/>
                    <a:lumOff val="25000"/>
                  </a:schemeClr>
                </a:solidFill>
              </a:rPr>
              <a:t>Hexadecimal Notation - #ff0000, #000000, #000ff</a:t>
            </a:r>
          </a:p>
          <a:p>
            <a:pPr marL="400050" indent="-400050">
              <a:buAutoNum type="romanUcPeriod"/>
            </a:pPr>
            <a:endParaRPr lang="en-US" sz="1400" dirty="0">
              <a:solidFill>
                <a:schemeClr val="tx1">
                  <a:lumMod val="75000"/>
                  <a:lumOff val="25000"/>
                </a:schemeClr>
              </a:solidFill>
            </a:endParaRPr>
          </a:p>
          <a:p>
            <a:pPr marL="400050" indent="-400050">
              <a:buAutoNum type="romanUcPeriod"/>
            </a:pPr>
            <a:r>
              <a:rPr lang="en-US" sz="1400" dirty="0">
                <a:solidFill>
                  <a:schemeClr val="tx1">
                    <a:lumMod val="75000"/>
                    <a:lumOff val="25000"/>
                  </a:schemeClr>
                </a:solidFill>
              </a:rPr>
              <a:t>RGB Functional Notation RGBA*</a:t>
            </a:r>
          </a:p>
          <a:p>
            <a:r>
              <a:rPr lang="en-US" sz="1400" dirty="0">
                <a:solidFill>
                  <a:schemeClr val="tx1">
                    <a:lumMod val="75000"/>
                    <a:lumOff val="25000"/>
                  </a:schemeClr>
                </a:solidFill>
              </a:rPr>
              <a:t>             </a:t>
            </a:r>
            <a:r>
              <a:rPr lang="en-US" sz="1400" dirty="0" err="1">
                <a:solidFill>
                  <a:schemeClr val="tx1">
                    <a:lumMod val="75000"/>
                    <a:lumOff val="25000"/>
                  </a:schemeClr>
                </a:solidFill>
              </a:rPr>
              <a:t>rgb</a:t>
            </a:r>
            <a:r>
              <a:rPr lang="en-US" sz="1400" dirty="0">
                <a:solidFill>
                  <a:schemeClr val="tx1">
                    <a:lumMod val="75000"/>
                    <a:lumOff val="25000"/>
                  </a:schemeClr>
                </a:solidFill>
              </a:rPr>
              <a:t>(255, 0, 0), </a:t>
            </a:r>
          </a:p>
          <a:p>
            <a:r>
              <a:rPr lang="en-US" sz="1400" dirty="0">
                <a:solidFill>
                  <a:schemeClr val="tx1">
                    <a:lumMod val="75000"/>
                    <a:lumOff val="25000"/>
                  </a:schemeClr>
                </a:solidFill>
              </a:rPr>
              <a:t>             </a:t>
            </a:r>
            <a:r>
              <a:rPr lang="en-US" sz="1400" dirty="0" err="1">
                <a:solidFill>
                  <a:schemeClr val="tx1">
                    <a:lumMod val="75000"/>
                    <a:lumOff val="25000"/>
                  </a:schemeClr>
                </a:solidFill>
              </a:rPr>
              <a:t>rgb</a:t>
            </a:r>
            <a:r>
              <a:rPr lang="en-US" sz="1400" dirty="0">
                <a:solidFill>
                  <a:schemeClr val="tx1">
                    <a:lumMod val="75000"/>
                    <a:lumOff val="25000"/>
                  </a:schemeClr>
                </a:solidFill>
              </a:rPr>
              <a:t>(0,0,0),  </a:t>
            </a:r>
          </a:p>
          <a:p>
            <a:r>
              <a:rPr lang="en-US" sz="1400" dirty="0">
                <a:solidFill>
                  <a:schemeClr val="tx1">
                    <a:lumMod val="75000"/>
                    <a:lumOff val="25000"/>
                  </a:schemeClr>
                </a:solidFill>
              </a:rPr>
              <a:t>             </a:t>
            </a:r>
            <a:r>
              <a:rPr lang="en-US" sz="1400" dirty="0" err="1">
                <a:solidFill>
                  <a:schemeClr val="tx1">
                    <a:lumMod val="75000"/>
                    <a:lumOff val="25000"/>
                  </a:schemeClr>
                </a:solidFill>
              </a:rPr>
              <a:t>rgb</a:t>
            </a:r>
            <a:r>
              <a:rPr lang="en-US" sz="1400" dirty="0">
                <a:solidFill>
                  <a:schemeClr val="tx1">
                    <a:lumMod val="75000"/>
                    <a:lumOff val="25000"/>
                  </a:schemeClr>
                </a:solidFill>
              </a:rPr>
              <a:t>(0,0,255)</a:t>
            </a:r>
          </a:p>
          <a:p>
            <a:pPr marL="400050" indent="-400050">
              <a:buAutoNum type="romanUcPeriod"/>
            </a:pPr>
            <a:endParaRPr lang="en-US" sz="1400" dirty="0">
              <a:solidFill>
                <a:schemeClr val="tx1">
                  <a:lumMod val="75000"/>
                  <a:lumOff val="25000"/>
                </a:schemeClr>
              </a:solidFill>
            </a:endParaRPr>
          </a:p>
          <a:p>
            <a:r>
              <a:rPr lang="en-US" sz="1400" dirty="0">
                <a:solidFill>
                  <a:schemeClr val="tx1">
                    <a:lumMod val="75000"/>
                    <a:lumOff val="25000"/>
                  </a:schemeClr>
                </a:solidFill>
              </a:rPr>
              <a:t>IV.     HSL (Hue, Saturation, Light)  HSLA*</a:t>
            </a:r>
          </a:p>
          <a:p>
            <a:pPr lvl="1"/>
            <a:r>
              <a:rPr lang="en-US" sz="1400" dirty="0">
                <a:solidFill>
                  <a:schemeClr val="tx1">
                    <a:lumMod val="75000"/>
                    <a:lumOff val="25000"/>
                  </a:schemeClr>
                </a:solidFill>
              </a:rPr>
              <a:t>  </a:t>
            </a:r>
            <a:r>
              <a:rPr lang="en-US" sz="1400" dirty="0" err="1">
                <a:solidFill>
                  <a:schemeClr val="tx1">
                    <a:lumMod val="75000"/>
                    <a:lumOff val="25000"/>
                  </a:schemeClr>
                </a:solidFill>
              </a:rPr>
              <a:t>hsl</a:t>
            </a:r>
            <a:r>
              <a:rPr lang="en-US" sz="1400" dirty="0">
                <a:solidFill>
                  <a:schemeClr val="tx1">
                    <a:lumMod val="75000"/>
                    <a:lumOff val="25000"/>
                  </a:schemeClr>
                </a:solidFill>
              </a:rPr>
              <a:t>(0,100%,50%);</a:t>
            </a:r>
          </a:p>
          <a:p>
            <a:pPr lvl="1"/>
            <a:r>
              <a:rPr lang="en-US" sz="1600" dirty="0">
                <a:solidFill>
                  <a:schemeClr val="tx1">
                    <a:lumMod val="75000"/>
                    <a:lumOff val="25000"/>
                  </a:schemeClr>
                </a:solidFill>
              </a:rPr>
              <a:t>  </a:t>
            </a:r>
            <a:r>
              <a:rPr lang="en-US" sz="1400" dirty="0" err="1">
                <a:solidFill>
                  <a:schemeClr val="tx1">
                    <a:lumMod val="75000"/>
                    <a:lumOff val="25000"/>
                  </a:schemeClr>
                </a:solidFill>
              </a:rPr>
              <a:t>hsl</a:t>
            </a:r>
            <a:r>
              <a:rPr lang="en-US" sz="1400" dirty="0">
                <a:solidFill>
                  <a:schemeClr val="tx1">
                    <a:lumMod val="75000"/>
                    <a:lumOff val="25000"/>
                  </a:schemeClr>
                </a:solidFill>
              </a:rPr>
              <a:t>(0,0%,0%);</a:t>
            </a:r>
          </a:p>
          <a:p>
            <a:pPr lvl="1"/>
            <a:r>
              <a:rPr lang="en-US" sz="1400" dirty="0">
                <a:solidFill>
                  <a:schemeClr val="tx1">
                    <a:lumMod val="75000"/>
                    <a:lumOff val="25000"/>
                  </a:schemeClr>
                </a:solidFill>
              </a:rPr>
              <a:t>  </a:t>
            </a:r>
            <a:r>
              <a:rPr lang="en-US" sz="1400" dirty="0" err="1">
                <a:solidFill>
                  <a:schemeClr val="tx1">
                    <a:lumMod val="75000"/>
                    <a:lumOff val="25000"/>
                  </a:schemeClr>
                </a:solidFill>
              </a:rPr>
              <a:t>hsl</a:t>
            </a:r>
            <a:r>
              <a:rPr lang="en-US" sz="1400" dirty="0">
                <a:solidFill>
                  <a:schemeClr val="tx1">
                    <a:lumMod val="75000"/>
                    <a:lumOff val="25000"/>
                  </a:schemeClr>
                </a:solidFill>
              </a:rPr>
              <a:t>(240,100%,50%)</a:t>
            </a:r>
          </a:p>
          <a:p>
            <a:endParaRPr lang="en-US" sz="1400" dirty="0">
              <a:solidFill>
                <a:schemeClr val="tx1">
                  <a:lumMod val="75000"/>
                  <a:lumOff val="25000"/>
                </a:schemeClr>
              </a:solidFill>
            </a:endParaRPr>
          </a:p>
          <a:p>
            <a:r>
              <a:rPr lang="en-US" sz="1400" dirty="0">
                <a:solidFill>
                  <a:schemeClr val="tx1">
                    <a:lumMod val="75000"/>
                    <a:lumOff val="25000"/>
                  </a:schemeClr>
                </a:solidFill>
              </a:rPr>
              <a:t>https://www.quackit.com/css/css_color_codes.cfm</a:t>
            </a:r>
            <a:endParaRPr lang="ru-RU" sz="1400" dirty="0">
              <a:solidFill>
                <a:schemeClr val="tx1">
                  <a:lumMod val="75000"/>
                  <a:lumOff val="25000"/>
                </a:schemeClr>
              </a:solidFill>
            </a:endParaRPr>
          </a:p>
        </p:txBody>
      </p:sp>
    </p:spTree>
    <p:extLst>
      <p:ext uri="{BB962C8B-B14F-4D97-AF65-F5344CB8AC3E}">
        <p14:creationId xmlns:p14="http://schemas.microsoft.com/office/powerpoint/2010/main" val="317388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Raster vs Vector</a:t>
            </a:r>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US" sz="1200" dirty="0">
                <a:solidFill>
                  <a:schemeClr val="bg1"/>
                </a:solidFill>
                <a:latin typeface="Verdana" panose="020B0604030504040204" pitchFamily="34" charset="0"/>
                <a:ea typeface="Verdana" panose="020B0604030504040204" pitchFamily="34" charset="0"/>
                <a:cs typeface="Verdana" panose="020B0604030504040204" pitchFamily="34" charset="0"/>
              </a:rPr>
              <a:t>SVGs and Images</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8959271" y="43105"/>
            <a:ext cx="184730" cy="646331"/>
          </a:xfrm>
          <a:prstGeom prst="rect">
            <a:avLst/>
          </a:prstGeom>
          <a:noFill/>
        </p:spPr>
        <p:txBody>
          <a:bodyPr wrap="none" rtlCol="0">
            <a:spAutoFit/>
          </a:bodyPr>
          <a:lstStyle/>
          <a:p>
            <a:pPr algn="r"/>
            <a:endParaRPr lang="bg-BG" sz="1200" dirty="0">
              <a:solidFill>
                <a:schemeClr val="bg1">
                  <a:lumMod val="95000"/>
                </a:schemeClr>
              </a:solidFill>
            </a:endParaRPr>
          </a:p>
          <a:p>
            <a:pPr algn="r"/>
            <a:endParaRPr lang="en-US" sz="1200" dirty="0">
              <a:solidFill>
                <a:schemeClr val="bg1">
                  <a:lumMod val="95000"/>
                </a:schemeClr>
              </a:solidFill>
            </a:endParaRP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t>Растерни изображения</a:t>
            </a:r>
          </a:p>
        </p:txBody>
      </p:sp>
      <p:sp>
        <p:nvSpPr>
          <p:cNvPr id="2" name="TextBox 1">
            <a:extLst>
              <a:ext uri="{FF2B5EF4-FFF2-40B4-BE49-F238E27FC236}">
                <a16:creationId xmlns:a16="http://schemas.microsoft.com/office/drawing/2014/main" id="{21B16DE5-68B3-49D2-8747-B2AF71C3E7F0}"/>
              </a:ext>
            </a:extLst>
          </p:cNvPr>
          <p:cNvSpPr txBox="1"/>
          <p:nvPr/>
        </p:nvSpPr>
        <p:spPr>
          <a:xfrm>
            <a:off x="323528" y="1417340"/>
            <a:ext cx="8496944" cy="374743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bg-BG" sz="1600" dirty="0">
                <a:solidFill>
                  <a:schemeClr val="tx1">
                    <a:lumMod val="75000"/>
                    <a:lumOff val="25000"/>
                  </a:schemeClr>
                </a:solidFill>
              </a:rPr>
              <a:t>Най-голямото предимство на растерните изображения е богатството на детайлите и възможността да ползваме цветови нюанси;</a:t>
            </a:r>
          </a:p>
          <a:p>
            <a:pPr marL="285750" indent="-285750">
              <a:lnSpc>
                <a:spcPct val="150000"/>
              </a:lnSpc>
              <a:buFont typeface="Arial" panose="020B0604020202020204" pitchFamily="34" charset="0"/>
              <a:buChar char="•"/>
            </a:pPr>
            <a:r>
              <a:rPr lang="bg-BG" sz="1600" dirty="0">
                <a:solidFill>
                  <a:schemeClr val="tx1">
                    <a:lumMod val="75000"/>
                    <a:lumOff val="25000"/>
                  </a:schemeClr>
                </a:solidFill>
              </a:rPr>
              <a:t>Качеството им е силно зависимо от резолюцията;</a:t>
            </a:r>
          </a:p>
          <a:p>
            <a:pPr marL="285750" indent="-285750">
              <a:lnSpc>
                <a:spcPct val="150000"/>
              </a:lnSpc>
              <a:buFont typeface="Arial" panose="020B0604020202020204" pitchFamily="34" charset="0"/>
              <a:buChar char="•"/>
            </a:pPr>
            <a:r>
              <a:rPr lang="bg-BG" sz="1600" dirty="0">
                <a:solidFill>
                  <a:schemeClr val="tx1">
                    <a:lumMod val="75000"/>
                    <a:lumOff val="25000"/>
                  </a:schemeClr>
                </a:solidFill>
              </a:rPr>
              <a:t>Всеки пиксел на практика може да бъде редактиран/регулиран индивидуално;</a:t>
            </a:r>
          </a:p>
          <a:p>
            <a:pPr marL="285750" indent="-285750">
              <a:lnSpc>
                <a:spcPct val="150000"/>
              </a:lnSpc>
              <a:buFont typeface="Arial" panose="020B0604020202020204" pitchFamily="34" charset="0"/>
              <a:buChar char="•"/>
            </a:pPr>
            <a:endParaRPr lang="bg-BG" sz="1600" dirty="0">
              <a:solidFill>
                <a:schemeClr val="tx1">
                  <a:lumMod val="75000"/>
                  <a:lumOff val="25000"/>
                </a:schemeClr>
              </a:solidFill>
            </a:endParaRPr>
          </a:p>
          <a:p>
            <a:pPr marL="285750" indent="-285750">
              <a:lnSpc>
                <a:spcPct val="150000"/>
              </a:lnSpc>
              <a:buFont typeface="Arial" panose="020B0604020202020204" pitchFamily="34" charset="0"/>
              <a:buChar char="•"/>
            </a:pPr>
            <a:r>
              <a:rPr lang="bg-BG" sz="1600" dirty="0">
                <a:solidFill>
                  <a:schemeClr val="tx1">
                    <a:lumMod val="75000"/>
                    <a:lumOff val="25000"/>
                  </a:schemeClr>
                </a:solidFill>
              </a:rPr>
              <a:t>Не могат да бъдат мащабирани/скалирани свободно. Ако растерно изображение се увеличи значително, подредбата на пикселите става все по-забележима. Контурите се размазват и изображението изглежда „пикселизирано“;</a:t>
            </a:r>
          </a:p>
          <a:p>
            <a:pPr marL="285750" indent="-285750">
              <a:lnSpc>
                <a:spcPct val="150000"/>
              </a:lnSpc>
              <a:buFont typeface="Arial" panose="020B0604020202020204" pitchFamily="34" charset="0"/>
              <a:buChar char="•"/>
            </a:pPr>
            <a:r>
              <a:rPr lang="bg-BG" sz="1600" dirty="0">
                <a:solidFill>
                  <a:schemeClr val="tx1">
                    <a:lumMod val="75000"/>
                    <a:lumOff val="25000"/>
                  </a:schemeClr>
                </a:solidFill>
              </a:rPr>
              <a:t>Колкото по-детайлно е едно изображение, толкова по-голям е размера на файла;</a:t>
            </a:r>
          </a:p>
          <a:p>
            <a:pPr marL="285750" indent="-285750">
              <a:lnSpc>
                <a:spcPct val="150000"/>
              </a:lnSpc>
              <a:buFont typeface="Arial" panose="020B0604020202020204" pitchFamily="34" charset="0"/>
              <a:buChar char="•"/>
            </a:pPr>
            <a:endParaRPr lang="en-US" sz="1600" dirty="0">
              <a:solidFill>
                <a:schemeClr val="tx1">
                  <a:lumMod val="75000"/>
                  <a:lumOff val="25000"/>
                </a:schemeClr>
              </a:solidFill>
            </a:endParaRPr>
          </a:p>
        </p:txBody>
      </p:sp>
    </p:spTree>
    <p:extLst>
      <p:ext uri="{BB962C8B-B14F-4D97-AF65-F5344CB8AC3E}">
        <p14:creationId xmlns:p14="http://schemas.microsoft.com/office/powerpoint/2010/main" val="3298950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Raster vs Vector</a:t>
            </a:r>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US" sz="1200" dirty="0">
                <a:solidFill>
                  <a:schemeClr val="bg1"/>
                </a:solidFill>
                <a:latin typeface="Verdana" panose="020B0604030504040204" pitchFamily="34" charset="0"/>
                <a:ea typeface="Verdana" panose="020B0604030504040204" pitchFamily="34" charset="0"/>
                <a:cs typeface="Verdana" panose="020B0604030504040204" pitchFamily="34" charset="0"/>
              </a:rPr>
              <a:t>SVGs and Images</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8959271" y="43105"/>
            <a:ext cx="184730" cy="646331"/>
          </a:xfrm>
          <a:prstGeom prst="rect">
            <a:avLst/>
          </a:prstGeom>
          <a:noFill/>
        </p:spPr>
        <p:txBody>
          <a:bodyPr wrap="none" rtlCol="0">
            <a:spAutoFit/>
          </a:bodyPr>
          <a:lstStyle/>
          <a:p>
            <a:pPr algn="r"/>
            <a:endParaRPr lang="bg-BG" sz="1200" dirty="0">
              <a:solidFill>
                <a:schemeClr val="bg1">
                  <a:lumMod val="95000"/>
                </a:schemeClr>
              </a:solidFill>
            </a:endParaRPr>
          </a:p>
          <a:p>
            <a:pPr algn="r"/>
            <a:endParaRPr lang="en-US" sz="1200" dirty="0">
              <a:solidFill>
                <a:schemeClr val="bg1">
                  <a:lumMod val="95000"/>
                </a:schemeClr>
              </a:solidFill>
            </a:endParaRP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t>Файлови формати при растерни изображения </a:t>
            </a:r>
          </a:p>
        </p:txBody>
      </p:sp>
      <p:sp>
        <p:nvSpPr>
          <p:cNvPr id="2" name="TextBox 1">
            <a:extLst>
              <a:ext uri="{FF2B5EF4-FFF2-40B4-BE49-F238E27FC236}">
                <a16:creationId xmlns:a16="http://schemas.microsoft.com/office/drawing/2014/main" id="{21B16DE5-68B3-49D2-8747-B2AF71C3E7F0}"/>
              </a:ext>
            </a:extLst>
          </p:cNvPr>
          <p:cNvSpPr txBox="1"/>
          <p:nvPr/>
        </p:nvSpPr>
        <p:spPr>
          <a:xfrm>
            <a:off x="323528" y="1417340"/>
            <a:ext cx="8496944" cy="2677656"/>
          </a:xfrm>
          <a:prstGeom prst="rect">
            <a:avLst/>
          </a:prstGeom>
          <a:noFill/>
        </p:spPr>
        <p:txBody>
          <a:bodyPr wrap="square" rtlCol="0">
            <a:spAutoFit/>
          </a:bodyPr>
          <a:lstStyle/>
          <a:p>
            <a:pPr marL="285750" indent="-285750">
              <a:buFont typeface="Arial" panose="020B0604020202020204" pitchFamily="34" charset="0"/>
              <a:buChar char="•"/>
            </a:pPr>
            <a:r>
              <a:rPr lang="ru-RU" sz="1400" dirty="0">
                <a:solidFill>
                  <a:schemeClr val="tx1">
                    <a:lumMod val="75000"/>
                    <a:lumOff val="25000"/>
                  </a:schemeClr>
                </a:solidFill>
              </a:rPr>
              <a:t>ВМР(Bitmap) – файловете съдържат винаги RGB данни. Няма компресия на данните, затова размера на изходния файл би бил по-голям, от колкото на другите формати за растерни изображения;</a:t>
            </a:r>
          </a:p>
          <a:p>
            <a:pPr marL="285750" indent="-285750">
              <a:buFont typeface="Arial" panose="020B0604020202020204" pitchFamily="34" charset="0"/>
              <a:buChar char="•"/>
            </a:pPr>
            <a:endParaRPr lang="ru-RU" sz="1400" dirty="0">
              <a:solidFill>
                <a:schemeClr val="tx1">
                  <a:lumMod val="75000"/>
                  <a:lumOff val="25000"/>
                </a:schemeClr>
              </a:solidFill>
            </a:endParaRPr>
          </a:p>
          <a:p>
            <a:pPr marL="285750" indent="-285750">
              <a:buFont typeface="Arial" panose="020B0604020202020204" pitchFamily="34" charset="0"/>
              <a:buChar char="•"/>
            </a:pPr>
            <a:r>
              <a:rPr lang="ru-RU" sz="1400" dirty="0">
                <a:solidFill>
                  <a:schemeClr val="tx1">
                    <a:lumMod val="75000"/>
                    <a:lumOff val="25000"/>
                  </a:schemeClr>
                </a:solidFill>
              </a:rPr>
              <a:t>GIF – цветовата палитра в едно изображение е ограничена до 256 цвята, което прави този формат неподходящ за съхраняване на фотоизображения, но пък подлежи на анимирине, което го прави широко използван в Интернет пространството;</a:t>
            </a:r>
          </a:p>
          <a:p>
            <a:pPr marL="285750" indent="-285750">
              <a:buFont typeface="Arial" panose="020B0604020202020204" pitchFamily="34" charset="0"/>
              <a:buChar char="•"/>
            </a:pPr>
            <a:endParaRPr lang="ru-RU" sz="1400" dirty="0">
              <a:solidFill>
                <a:schemeClr val="tx1">
                  <a:lumMod val="75000"/>
                  <a:lumOff val="25000"/>
                </a:schemeClr>
              </a:solidFill>
            </a:endParaRPr>
          </a:p>
          <a:p>
            <a:pPr marL="285750" indent="-285750">
              <a:buFont typeface="Arial" panose="020B0604020202020204" pitchFamily="34" charset="0"/>
              <a:buChar char="•"/>
            </a:pPr>
            <a:r>
              <a:rPr lang="ru-RU" sz="1400" dirty="0">
                <a:solidFill>
                  <a:schemeClr val="tx1">
                    <a:lumMod val="75000"/>
                    <a:lumOff val="25000"/>
                  </a:schemeClr>
                </a:solidFill>
              </a:rPr>
              <a:t>PNG – възможните цветове във всеки пиксел са 16,7 милиона, като се използва цифров метод за намаляване на размера на изходния файл без загуба на качеството. Поддържа прозрачност;</a:t>
            </a:r>
          </a:p>
          <a:p>
            <a:pPr marL="285750" indent="-285750">
              <a:buFont typeface="Arial" panose="020B0604020202020204" pitchFamily="34" charset="0"/>
              <a:buChar char="•"/>
            </a:pPr>
            <a:endParaRPr lang="ru-RU" sz="1400" dirty="0">
              <a:solidFill>
                <a:schemeClr val="tx1">
                  <a:lumMod val="75000"/>
                  <a:lumOff val="25000"/>
                </a:schemeClr>
              </a:solidFill>
            </a:endParaRPr>
          </a:p>
          <a:p>
            <a:pPr marL="285750" indent="-285750">
              <a:buFont typeface="Arial" panose="020B0604020202020204" pitchFamily="34" charset="0"/>
              <a:buChar char="•"/>
            </a:pPr>
            <a:r>
              <a:rPr lang="ru-RU" sz="1400" dirty="0">
                <a:solidFill>
                  <a:schemeClr val="tx1">
                    <a:lumMod val="75000"/>
                    <a:lumOff val="25000"/>
                  </a:schemeClr>
                </a:solidFill>
              </a:rPr>
              <a:t>JPG – най-популярния файлов формат за записване на изображения. Има голяма степен на компресия, но със загуба на информация. Не поддържа прозрачности и слоеве;</a:t>
            </a:r>
          </a:p>
        </p:txBody>
      </p:sp>
    </p:spTree>
    <p:extLst>
      <p:ext uri="{BB962C8B-B14F-4D97-AF65-F5344CB8AC3E}">
        <p14:creationId xmlns:p14="http://schemas.microsoft.com/office/powerpoint/2010/main" val="3066621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Raster vs Vector</a:t>
            </a:r>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US" sz="1200" dirty="0">
                <a:solidFill>
                  <a:schemeClr val="bg1"/>
                </a:solidFill>
                <a:latin typeface="Verdana" panose="020B0604030504040204" pitchFamily="34" charset="0"/>
                <a:ea typeface="Verdana" panose="020B0604030504040204" pitchFamily="34" charset="0"/>
                <a:cs typeface="Verdana" panose="020B0604030504040204" pitchFamily="34" charset="0"/>
              </a:rPr>
              <a:t>SVGs and Images</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8959271" y="43105"/>
            <a:ext cx="184730" cy="646331"/>
          </a:xfrm>
          <a:prstGeom prst="rect">
            <a:avLst/>
          </a:prstGeom>
          <a:noFill/>
        </p:spPr>
        <p:txBody>
          <a:bodyPr wrap="none" rtlCol="0">
            <a:spAutoFit/>
          </a:bodyPr>
          <a:lstStyle/>
          <a:p>
            <a:pPr algn="r"/>
            <a:endParaRPr lang="bg-BG" sz="1200" dirty="0">
              <a:solidFill>
                <a:schemeClr val="bg1">
                  <a:lumMod val="95000"/>
                </a:schemeClr>
              </a:solidFill>
            </a:endParaRPr>
          </a:p>
          <a:p>
            <a:pPr algn="r"/>
            <a:endParaRPr lang="en-US" sz="1200" dirty="0">
              <a:solidFill>
                <a:schemeClr val="bg1">
                  <a:lumMod val="95000"/>
                </a:schemeClr>
              </a:solidFill>
            </a:endParaRP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t>Векторни изображения</a:t>
            </a:r>
          </a:p>
        </p:txBody>
      </p:sp>
      <p:sp>
        <p:nvSpPr>
          <p:cNvPr id="2" name="TextBox 1">
            <a:extLst>
              <a:ext uri="{FF2B5EF4-FFF2-40B4-BE49-F238E27FC236}">
                <a16:creationId xmlns:a16="http://schemas.microsoft.com/office/drawing/2014/main" id="{21B16DE5-68B3-49D2-8747-B2AF71C3E7F0}"/>
              </a:ext>
            </a:extLst>
          </p:cNvPr>
          <p:cNvSpPr txBox="1"/>
          <p:nvPr/>
        </p:nvSpPr>
        <p:spPr>
          <a:xfrm>
            <a:off x="323528" y="1417340"/>
            <a:ext cx="8496944" cy="3293209"/>
          </a:xfrm>
          <a:prstGeom prst="rect">
            <a:avLst/>
          </a:prstGeom>
          <a:noFill/>
        </p:spPr>
        <p:txBody>
          <a:bodyPr wrap="square" rtlCol="0">
            <a:spAutoFit/>
          </a:bodyPr>
          <a:lstStyle/>
          <a:p>
            <a:r>
              <a:rPr lang="ru-RU" sz="1600" b="1" dirty="0">
                <a:solidFill>
                  <a:schemeClr val="tx1">
                    <a:lumMod val="75000"/>
                    <a:lumOff val="25000"/>
                  </a:schemeClr>
                </a:solidFill>
              </a:rPr>
              <a:t>Векторните графики </a:t>
            </a:r>
            <a:r>
              <a:rPr lang="ru-RU" sz="1600" dirty="0">
                <a:solidFill>
                  <a:schemeClr val="tx1">
                    <a:lumMod val="75000"/>
                    <a:lumOff val="25000"/>
                  </a:schemeClr>
                </a:solidFill>
              </a:rPr>
              <a:t>(</a:t>
            </a:r>
            <a:r>
              <a:rPr lang="ru-RU" sz="1600" b="1" dirty="0">
                <a:solidFill>
                  <a:schemeClr val="tx1">
                    <a:lumMod val="75000"/>
                    <a:lumOff val="25000"/>
                  </a:schemeClr>
                </a:solidFill>
              </a:rPr>
              <a:t>vec­tor graph­ics</a:t>
            </a:r>
            <a:r>
              <a:rPr lang="ru-RU" sz="1600" dirty="0">
                <a:solidFill>
                  <a:schemeClr val="tx1">
                    <a:lumMod val="75000"/>
                    <a:lumOff val="25000"/>
                  </a:schemeClr>
                </a:solidFill>
              </a:rPr>
              <a:t>) са графични изображения, съставени от отделни геометрични форми (линии, криви, правоъгълници, окръжности</a:t>
            </a:r>
            <a:r>
              <a:rPr lang="en-US" sz="1600" dirty="0">
                <a:solidFill>
                  <a:schemeClr val="tx1">
                    <a:lumMod val="75000"/>
                    <a:lumOff val="25000"/>
                  </a:schemeClr>
                </a:solidFill>
              </a:rPr>
              <a:t>,</a:t>
            </a:r>
            <a:r>
              <a:rPr lang="bg-BG" sz="1600" dirty="0">
                <a:solidFill>
                  <a:schemeClr val="tx1">
                    <a:lumMod val="75000"/>
                    <a:lumOff val="25000"/>
                  </a:schemeClr>
                </a:solidFill>
              </a:rPr>
              <a:t> многоъгълници</a:t>
            </a:r>
            <a:r>
              <a:rPr lang="ru-RU" sz="1600" dirty="0">
                <a:solidFill>
                  <a:schemeClr val="tx1">
                    <a:lumMod val="75000"/>
                    <a:lumOff val="25000"/>
                  </a:schemeClr>
                </a:solidFill>
              </a:rPr>
              <a:t> и др.), които са описани от програмата като вектори  (математически описани </a:t>
            </a:r>
            <a:r>
              <a:rPr lang="ru-RU" sz="1600" b="1" dirty="0">
                <a:solidFill>
                  <a:schemeClr val="tx1">
                    <a:lumMod val="75000"/>
                    <a:lumOff val="25000"/>
                  </a:schemeClr>
                </a:solidFill>
              </a:rPr>
              <a:t>криви на Безие — Bezier curves</a:t>
            </a:r>
            <a:r>
              <a:rPr lang="ru-RU" sz="1600" dirty="0">
                <a:solidFill>
                  <a:schemeClr val="tx1">
                    <a:lumMod val="75000"/>
                    <a:lumOff val="25000"/>
                  </a:schemeClr>
                </a:solidFill>
              </a:rPr>
              <a:t>), които имат определени параметри – стартова и крайна точка, дължина, посока, цвят и др. </a:t>
            </a:r>
          </a:p>
          <a:p>
            <a:endParaRPr lang="ru-RU" sz="1600" dirty="0">
              <a:solidFill>
                <a:schemeClr val="tx1">
                  <a:lumMod val="75000"/>
                  <a:lumOff val="25000"/>
                </a:schemeClr>
              </a:solidFill>
            </a:endParaRPr>
          </a:p>
          <a:p>
            <a:r>
              <a:rPr lang="ru-RU" sz="1600" dirty="0">
                <a:solidFill>
                  <a:schemeClr val="tx1">
                    <a:lumMod val="75000"/>
                    <a:lumOff val="25000"/>
                  </a:schemeClr>
                </a:solidFill>
              </a:rPr>
              <a:t>Пример: векторната презентация на кръг не е окръжност съставена от подредени пиксели, а представлява </a:t>
            </a:r>
            <a:r>
              <a:rPr lang="bg-BG" sz="1600" dirty="0">
                <a:solidFill>
                  <a:schemeClr val="tx1">
                    <a:lumMod val="75000"/>
                    <a:lumOff val="25000"/>
                  </a:schemeClr>
                </a:solidFill>
              </a:rPr>
              <a:t>илюстрация дефинирана чрез център, диаметър и цвят;</a:t>
            </a:r>
            <a:endParaRPr lang="ru-RU" sz="1600" dirty="0">
              <a:solidFill>
                <a:schemeClr val="tx1">
                  <a:lumMod val="75000"/>
                  <a:lumOff val="25000"/>
                </a:schemeClr>
              </a:solidFill>
            </a:endParaRPr>
          </a:p>
          <a:p>
            <a:endParaRPr lang="ru-RU" sz="1600" dirty="0">
              <a:solidFill>
                <a:schemeClr val="tx1">
                  <a:lumMod val="75000"/>
                  <a:lumOff val="25000"/>
                </a:schemeClr>
              </a:solidFill>
            </a:endParaRPr>
          </a:p>
          <a:p>
            <a:r>
              <a:rPr lang="ru-RU" sz="1600" dirty="0">
                <a:solidFill>
                  <a:schemeClr val="tx1">
                    <a:lumMod val="75000"/>
                    <a:lumOff val="25000"/>
                  </a:schemeClr>
                </a:solidFill>
              </a:rPr>
              <a:t>При всяко редактиране на обекта, той се преизчислява от програмата. Предимството на тези графики е, че могат да бъдат променяни техните размери (да се мащабират), да се изкривяват и т.н., без да се променя качеството им.</a:t>
            </a:r>
            <a:br>
              <a:rPr lang="ru-RU" sz="1600" dirty="0">
                <a:solidFill>
                  <a:schemeClr val="tx1">
                    <a:lumMod val="75000"/>
                    <a:lumOff val="25000"/>
                  </a:schemeClr>
                </a:solidFill>
              </a:rPr>
            </a:br>
            <a:r>
              <a:rPr lang="ru-RU" sz="1600" dirty="0">
                <a:solidFill>
                  <a:schemeClr val="tx1">
                    <a:lumMod val="75000"/>
                    <a:lumOff val="25000"/>
                  </a:schemeClr>
                </a:solidFill>
              </a:rPr>
              <a:t>Често за тях се използва и терминът обектно ориентирани графики (</a:t>
            </a:r>
            <a:r>
              <a:rPr lang="ru-RU" sz="1600" b="1" dirty="0">
                <a:solidFill>
                  <a:schemeClr val="tx1">
                    <a:lumMod val="75000"/>
                    <a:lumOff val="25000"/>
                  </a:schemeClr>
                </a:solidFill>
              </a:rPr>
              <a:t>object ori­ented graph­ics</a:t>
            </a:r>
            <a:r>
              <a:rPr lang="ru-RU" sz="1600" dirty="0">
                <a:solidFill>
                  <a:schemeClr val="tx1">
                    <a:lumMod val="75000"/>
                    <a:lumOff val="25000"/>
                  </a:schemeClr>
                </a:solidFill>
              </a:rPr>
              <a:t>).</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2878205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Raster vs Vector</a:t>
            </a:r>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US" sz="1200" dirty="0">
                <a:solidFill>
                  <a:schemeClr val="bg1"/>
                </a:solidFill>
                <a:latin typeface="Verdana" panose="020B0604030504040204" pitchFamily="34" charset="0"/>
                <a:ea typeface="Verdana" panose="020B0604030504040204" pitchFamily="34" charset="0"/>
                <a:cs typeface="Verdana" panose="020B0604030504040204" pitchFamily="34" charset="0"/>
              </a:rPr>
              <a:t>SVGs and Images</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8959271" y="43105"/>
            <a:ext cx="184730" cy="646331"/>
          </a:xfrm>
          <a:prstGeom prst="rect">
            <a:avLst/>
          </a:prstGeom>
          <a:noFill/>
        </p:spPr>
        <p:txBody>
          <a:bodyPr wrap="none" rtlCol="0">
            <a:spAutoFit/>
          </a:bodyPr>
          <a:lstStyle/>
          <a:p>
            <a:pPr algn="r"/>
            <a:endParaRPr lang="bg-BG" sz="1200" dirty="0">
              <a:solidFill>
                <a:schemeClr val="bg1">
                  <a:lumMod val="95000"/>
                </a:schemeClr>
              </a:solidFill>
            </a:endParaRPr>
          </a:p>
          <a:p>
            <a:pPr algn="r"/>
            <a:endParaRPr lang="en-US" sz="1200" dirty="0">
              <a:solidFill>
                <a:schemeClr val="bg1">
                  <a:lumMod val="95000"/>
                </a:schemeClr>
              </a:solidFill>
            </a:endParaRPr>
          </a:p>
          <a:p>
            <a:pPr algn="r"/>
            <a:endParaRPr lang="en-US" sz="1200" b="1" dirty="0">
              <a:solidFill>
                <a:schemeClr val="bg1"/>
              </a:solidFill>
            </a:endParaRPr>
          </a:p>
        </p:txBody>
      </p:sp>
      <p:sp>
        <p:nvSpPr>
          <p:cNvPr id="2" name="TextBox 1">
            <a:extLst>
              <a:ext uri="{FF2B5EF4-FFF2-40B4-BE49-F238E27FC236}">
                <a16:creationId xmlns:a16="http://schemas.microsoft.com/office/drawing/2014/main" id="{21B16DE5-68B3-49D2-8747-B2AF71C3E7F0}"/>
              </a:ext>
            </a:extLst>
          </p:cNvPr>
          <p:cNvSpPr txBox="1"/>
          <p:nvPr/>
        </p:nvSpPr>
        <p:spPr>
          <a:xfrm>
            <a:off x="323528" y="520159"/>
            <a:ext cx="8496944" cy="338554"/>
          </a:xfrm>
          <a:prstGeom prst="rect">
            <a:avLst/>
          </a:prstGeom>
          <a:noFill/>
        </p:spPr>
        <p:txBody>
          <a:bodyPr wrap="square" rtlCol="0">
            <a:spAutoFit/>
          </a:bodyPr>
          <a:lstStyle/>
          <a:p>
            <a:r>
              <a:rPr lang="bg-BG" sz="1600" b="1" dirty="0">
                <a:solidFill>
                  <a:schemeClr val="tx1">
                    <a:lumMod val="75000"/>
                    <a:lumOff val="25000"/>
                  </a:schemeClr>
                </a:solidFill>
              </a:rPr>
              <a:t>                Растерни изображения</a:t>
            </a:r>
            <a:r>
              <a:rPr lang="en-US" sz="1600" b="1" dirty="0">
                <a:solidFill>
                  <a:schemeClr val="tx1">
                    <a:lumMod val="75000"/>
                    <a:lumOff val="25000"/>
                  </a:schemeClr>
                </a:solidFill>
              </a:rPr>
              <a:t> (aka bitmaps</a:t>
            </a:r>
            <a:r>
              <a:rPr lang="bg-BG" sz="1600" b="1" dirty="0">
                <a:solidFill>
                  <a:schemeClr val="tx1">
                    <a:lumMod val="75000"/>
                    <a:lumOff val="25000"/>
                  </a:schemeClr>
                </a:solidFill>
              </a:rPr>
              <a:t>)</a:t>
            </a:r>
            <a:r>
              <a:rPr lang="bg-BG" sz="1600" dirty="0">
                <a:solidFill>
                  <a:schemeClr val="tx1">
                    <a:lumMod val="75000"/>
                    <a:lumOff val="25000"/>
                  </a:schemeClr>
                </a:solidFill>
              </a:rPr>
              <a:t>     </a:t>
            </a:r>
            <a:r>
              <a:rPr lang="ru-RU" sz="1600" b="1" dirty="0">
                <a:solidFill>
                  <a:schemeClr val="tx1">
                    <a:lumMod val="75000"/>
                    <a:lumOff val="25000"/>
                  </a:schemeClr>
                </a:solidFill>
              </a:rPr>
              <a:t>Векторните графики </a:t>
            </a:r>
            <a:r>
              <a:rPr lang="ru-RU" sz="1600" dirty="0">
                <a:solidFill>
                  <a:schemeClr val="tx1">
                    <a:lumMod val="75000"/>
                    <a:lumOff val="25000"/>
                  </a:schemeClr>
                </a:solidFill>
              </a:rPr>
              <a:t>(</a:t>
            </a:r>
            <a:r>
              <a:rPr lang="ru-RU" sz="1600" b="1" dirty="0">
                <a:solidFill>
                  <a:schemeClr val="tx1">
                    <a:lumMod val="75000"/>
                    <a:lumOff val="25000"/>
                  </a:schemeClr>
                </a:solidFill>
              </a:rPr>
              <a:t>vec­tor graph­ics</a:t>
            </a:r>
            <a:r>
              <a:rPr lang="ru-RU" sz="1600" dirty="0">
                <a:solidFill>
                  <a:schemeClr val="tx1">
                    <a:lumMod val="75000"/>
                    <a:lumOff val="25000"/>
                  </a:schemeClr>
                </a:solidFill>
              </a:rPr>
              <a:t>)</a:t>
            </a:r>
            <a:endParaRPr lang="en-US" sz="1600" dirty="0">
              <a:solidFill>
                <a:schemeClr val="tx1">
                  <a:lumMod val="75000"/>
                  <a:lumOff val="25000"/>
                </a:schemeClr>
              </a:solidFill>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1515" y="858713"/>
            <a:ext cx="6400969" cy="4087019"/>
          </a:xfrm>
          <a:prstGeom prst="rect">
            <a:avLst/>
          </a:prstGeom>
        </p:spPr>
      </p:pic>
    </p:spTree>
    <p:extLst>
      <p:ext uri="{BB962C8B-B14F-4D97-AF65-F5344CB8AC3E}">
        <p14:creationId xmlns:p14="http://schemas.microsoft.com/office/powerpoint/2010/main" val="375846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US" sz="1200" dirty="0">
                <a:solidFill>
                  <a:schemeClr val="bg1"/>
                </a:solidFill>
                <a:latin typeface="Verdana" panose="020B0604030504040204" pitchFamily="34" charset="0"/>
                <a:ea typeface="Verdana" panose="020B0604030504040204" pitchFamily="34" charset="0"/>
                <a:cs typeface="Verdana" panose="020B0604030504040204" pitchFamily="34" charset="0"/>
              </a:rPr>
              <a:t>SVGs and Images</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8959271" y="43105"/>
            <a:ext cx="184730" cy="646331"/>
          </a:xfrm>
          <a:prstGeom prst="rect">
            <a:avLst/>
          </a:prstGeom>
          <a:noFill/>
        </p:spPr>
        <p:txBody>
          <a:bodyPr wrap="none" rtlCol="0">
            <a:spAutoFit/>
          </a:bodyPr>
          <a:lstStyle/>
          <a:p>
            <a:pPr algn="r"/>
            <a:endParaRPr lang="bg-BG" sz="1200" dirty="0">
              <a:solidFill>
                <a:schemeClr val="bg1">
                  <a:lumMod val="95000"/>
                </a:schemeClr>
              </a:solidFill>
            </a:endParaRPr>
          </a:p>
          <a:p>
            <a:pPr algn="r"/>
            <a:endParaRPr lang="en-US" sz="1200" dirty="0">
              <a:solidFill>
                <a:schemeClr val="bg1">
                  <a:lumMod val="95000"/>
                </a:schemeClr>
              </a:solidFill>
            </a:endParaRP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Background related </a:t>
            </a:r>
            <a:r>
              <a:rPr lang="en-US" dirty="0"/>
              <a:t>properties</a:t>
            </a:r>
            <a:endParaRPr lang="bg-BG" dirty="0"/>
          </a:p>
        </p:txBody>
      </p:sp>
      <p:sp>
        <p:nvSpPr>
          <p:cNvPr id="2" name="TextBox 1">
            <a:extLst>
              <a:ext uri="{FF2B5EF4-FFF2-40B4-BE49-F238E27FC236}">
                <a16:creationId xmlns:a16="http://schemas.microsoft.com/office/drawing/2014/main" id="{21B16DE5-68B3-49D2-8747-B2AF71C3E7F0}"/>
              </a:ext>
            </a:extLst>
          </p:cNvPr>
          <p:cNvSpPr txBox="1"/>
          <p:nvPr/>
        </p:nvSpPr>
        <p:spPr>
          <a:xfrm>
            <a:off x="323528" y="1273324"/>
            <a:ext cx="8496944" cy="307777"/>
          </a:xfrm>
          <a:prstGeom prst="rect">
            <a:avLst/>
          </a:prstGeom>
          <a:noFill/>
        </p:spPr>
        <p:txBody>
          <a:bodyPr wrap="square" rtlCol="0">
            <a:spAutoFit/>
          </a:bodyPr>
          <a:lstStyle/>
          <a:p>
            <a:endParaRPr lang="en-US" sz="1400" dirty="0">
              <a:solidFill>
                <a:srgbClr val="9365B8"/>
              </a:solidFill>
            </a:endParaRPr>
          </a:p>
        </p:txBody>
      </p:sp>
      <p:sp>
        <p:nvSpPr>
          <p:cNvPr id="7" name="TextBox 6">
            <a:extLst>
              <a:ext uri="{FF2B5EF4-FFF2-40B4-BE49-F238E27FC236}">
                <a16:creationId xmlns:a16="http://schemas.microsoft.com/office/drawing/2014/main" id="{DDD19C70-6469-41DC-AAEE-6F5F45B13C4A}"/>
              </a:ext>
            </a:extLst>
          </p:cNvPr>
          <p:cNvSpPr txBox="1"/>
          <p:nvPr/>
        </p:nvSpPr>
        <p:spPr>
          <a:xfrm>
            <a:off x="323528" y="1273324"/>
            <a:ext cx="8496944" cy="3398303"/>
          </a:xfrm>
          <a:prstGeom prst="rect">
            <a:avLst/>
          </a:prstGeom>
          <a:noFill/>
        </p:spPr>
        <p:txBody>
          <a:bodyPr wrap="square" rtlCol="0">
            <a:spAutoFit/>
          </a:bodyPr>
          <a:lstStyle/>
          <a:p>
            <a:r>
              <a:rPr lang="en-US" sz="1400" dirty="0">
                <a:solidFill>
                  <a:srgbClr val="9365B8"/>
                </a:solidFill>
              </a:rPr>
              <a:t>background </a:t>
            </a:r>
            <a:r>
              <a:rPr lang="en-US" sz="1400" dirty="0"/>
              <a:t>– </a:t>
            </a:r>
            <a:r>
              <a:rPr lang="en-US" sz="1400" dirty="0">
                <a:solidFill>
                  <a:schemeClr val="tx1">
                    <a:lumMod val="75000"/>
                    <a:lumOff val="25000"/>
                  </a:schemeClr>
                </a:solidFill>
              </a:rPr>
              <a:t>short hand property,</a:t>
            </a:r>
            <a:r>
              <a:rPr lang="bg-BG" sz="1400" dirty="0">
                <a:solidFill>
                  <a:schemeClr val="tx1">
                    <a:lumMod val="75000"/>
                    <a:lumOff val="25000"/>
                  </a:schemeClr>
                </a:solidFill>
              </a:rPr>
              <a:t> което може да съдържа едно или повече от следните </a:t>
            </a:r>
            <a:r>
              <a:rPr lang="en-US" sz="1400" dirty="0">
                <a:solidFill>
                  <a:schemeClr val="tx1">
                    <a:lumMod val="75000"/>
                    <a:lumOff val="25000"/>
                  </a:schemeClr>
                </a:solidFill>
              </a:rPr>
              <a:t>property-</a:t>
            </a:r>
            <a:r>
              <a:rPr lang="bg-BG" sz="1400" dirty="0">
                <a:solidFill>
                  <a:schemeClr val="tx1">
                    <a:lumMod val="75000"/>
                    <a:lumOff val="25000"/>
                  </a:schemeClr>
                </a:solidFill>
              </a:rPr>
              <a:t>та</a:t>
            </a:r>
          </a:p>
          <a:p>
            <a:endParaRPr lang="bg-BG" sz="1400" dirty="0">
              <a:solidFill>
                <a:srgbClr val="9365B8"/>
              </a:solidFill>
            </a:endParaRPr>
          </a:p>
          <a:p>
            <a:pPr>
              <a:lnSpc>
                <a:spcPct val="150000"/>
              </a:lnSpc>
            </a:pPr>
            <a:r>
              <a:rPr lang="en-US" sz="1400" dirty="0">
                <a:solidFill>
                  <a:srgbClr val="9365B8"/>
                </a:solidFill>
              </a:rPr>
              <a:t>background-image – </a:t>
            </a:r>
            <a:r>
              <a:rPr lang="bg-BG" sz="1400" dirty="0">
                <a:solidFill>
                  <a:schemeClr val="tx1">
                    <a:lumMod val="75000"/>
                    <a:lumOff val="25000"/>
                  </a:schemeClr>
                </a:solidFill>
              </a:rPr>
              <a:t>поставя една или повече* снимки като фоново изображение</a:t>
            </a:r>
            <a:r>
              <a:rPr lang="bg-BG" sz="1400" dirty="0">
                <a:solidFill>
                  <a:srgbClr val="9365B8"/>
                </a:solidFill>
              </a:rPr>
              <a:t> </a:t>
            </a:r>
            <a:r>
              <a:rPr lang="bg-BG" sz="1400" dirty="0"/>
              <a:t>;</a:t>
            </a:r>
          </a:p>
          <a:p>
            <a:pPr>
              <a:lnSpc>
                <a:spcPct val="150000"/>
              </a:lnSpc>
            </a:pPr>
            <a:r>
              <a:rPr lang="en-US" sz="1400" dirty="0">
                <a:solidFill>
                  <a:srgbClr val="9365B8"/>
                </a:solidFill>
              </a:rPr>
              <a:t>background-position – </a:t>
            </a:r>
            <a:r>
              <a:rPr lang="bg-BG" sz="1400" dirty="0">
                <a:solidFill>
                  <a:schemeClr val="tx1">
                    <a:lumMod val="75000"/>
                    <a:lumOff val="25000"/>
                  </a:schemeClr>
                </a:solidFill>
              </a:rPr>
              <a:t>използва се за да позиционираме </a:t>
            </a:r>
            <a:r>
              <a:rPr lang="en-US" sz="1400" dirty="0">
                <a:solidFill>
                  <a:schemeClr val="tx1">
                    <a:lumMod val="75000"/>
                    <a:lumOff val="25000"/>
                  </a:schemeClr>
                </a:solidFill>
              </a:rPr>
              <a:t>background-image ( abs and </a:t>
            </a:r>
            <a:r>
              <a:rPr lang="en-US" sz="1400" dirty="0" err="1">
                <a:solidFill>
                  <a:schemeClr val="tx1">
                    <a:lumMod val="75000"/>
                    <a:lumOff val="25000"/>
                  </a:schemeClr>
                </a:solidFill>
              </a:rPr>
              <a:t>rel</a:t>
            </a:r>
            <a:r>
              <a:rPr lang="en-US" sz="1400" dirty="0">
                <a:solidFill>
                  <a:schemeClr val="tx1">
                    <a:lumMod val="75000"/>
                    <a:lumOff val="25000"/>
                  </a:schemeClr>
                </a:solidFill>
              </a:rPr>
              <a:t> units, direction)</a:t>
            </a:r>
            <a:r>
              <a:rPr lang="bg-BG" sz="1400" dirty="0">
                <a:solidFill>
                  <a:schemeClr val="tx1">
                    <a:lumMod val="75000"/>
                    <a:lumOff val="25000"/>
                  </a:schemeClr>
                </a:solidFill>
              </a:rPr>
              <a:t>;</a:t>
            </a:r>
          </a:p>
          <a:p>
            <a:pPr>
              <a:lnSpc>
                <a:spcPct val="150000"/>
              </a:lnSpc>
            </a:pPr>
            <a:r>
              <a:rPr lang="en-US" sz="1400" dirty="0">
                <a:solidFill>
                  <a:srgbClr val="9365B8"/>
                </a:solidFill>
              </a:rPr>
              <a:t>background-size – </a:t>
            </a:r>
            <a:r>
              <a:rPr lang="bg-BG" sz="1400" dirty="0"/>
              <a:t>задава размерите/поведението на ползван </a:t>
            </a:r>
            <a:r>
              <a:rPr lang="en-US" sz="1400" dirty="0"/>
              <a:t>background-image </a:t>
            </a:r>
            <a:endParaRPr lang="bg-BG" sz="1400" dirty="0"/>
          </a:p>
          <a:p>
            <a:pPr>
              <a:lnSpc>
                <a:spcPct val="150000"/>
              </a:lnSpc>
            </a:pPr>
            <a:r>
              <a:rPr lang="en-US" sz="1400" dirty="0">
                <a:solidFill>
                  <a:srgbClr val="9365B8"/>
                </a:solidFill>
              </a:rPr>
              <a:t>background-repeat – </a:t>
            </a:r>
            <a:r>
              <a:rPr lang="bg-BG" sz="1400" dirty="0">
                <a:solidFill>
                  <a:schemeClr val="tx1">
                    <a:lumMod val="75000"/>
                    <a:lumOff val="25000"/>
                  </a:schemeClr>
                </a:solidFill>
              </a:rPr>
              <a:t>обозначава дали използваното изображение да се повтаря</a:t>
            </a:r>
            <a:endParaRPr lang="en-US" sz="1400" dirty="0">
              <a:solidFill>
                <a:schemeClr val="tx1">
                  <a:lumMod val="75000"/>
                  <a:lumOff val="25000"/>
                </a:schemeClr>
              </a:solidFill>
            </a:endParaRPr>
          </a:p>
          <a:p>
            <a:pPr>
              <a:lnSpc>
                <a:spcPct val="150000"/>
              </a:lnSpc>
            </a:pPr>
            <a:r>
              <a:rPr lang="en-US" sz="1400" dirty="0">
                <a:solidFill>
                  <a:srgbClr val="9365B8"/>
                </a:solidFill>
              </a:rPr>
              <a:t>background-origin– </a:t>
            </a:r>
            <a:r>
              <a:rPr lang="bg-BG" sz="1400" dirty="0">
                <a:solidFill>
                  <a:schemeClr val="tx1">
                    <a:lumMod val="75000"/>
                    <a:lumOff val="25000"/>
                  </a:schemeClr>
                </a:solidFill>
              </a:rPr>
              <a:t>позволява да зададем дали снимката да се влияе от </a:t>
            </a:r>
            <a:r>
              <a:rPr lang="en-US" sz="1400" dirty="0">
                <a:solidFill>
                  <a:schemeClr val="tx1">
                    <a:lumMod val="75000"/>
                    <a:lumOff val="25000"/>
                  </a:schemeClr>
                </a:solidFill>
              </a:rPr>
              <a:t>border-, content- </a:t>
            </a:r>
            <a:r>
              <a:rPr lang="bg-BG" sz="1400" dirty="0">
                <a:solidFill>
                  <a:schemeClr val="tx1">
                    <a:lumMod val="75000"/>
                    <a:lumOff val="25000"/>
                  </a:schemeClr>
                </a:solidFill>
              </a:rPr>
              <a:t>или </a:t>
            </a:r>
            <a:r>
              <a:rPr lang="en-US" sz="1400" dirty="0">
                <a:solidFill>
                  <a:schemeClr val="tx1">
                    <a:lumMod val="75000"/>
                    <a:lumOff val="25000"/>
                  </a:schemeClr>
                </a:solidFill>
              </a:rPr>
              <a:t>padding-box</a:t>
            </a:r>
            <a:endParaRPr lang="bg-BG" sz="1400" dirty="0">
              <a:solidFill>
                <a:schemeClr val="tx1">
                  <a:lumMod val="75000"/>
                  <a:lumOff val="25000"/>
                </a:schemeClr>
              </a:solidFill>
            </a:endParaRPr>
          </a:p>
          <a:p>
            <a:pPr>
              <a:lnSpc>
                <a:spcPct val="150000"/>
              </a:lnSpc>
            </a:pPr>
            <a:r>
              <a:rPr lang="en-US" sz="1400" dirty="0">
                <a:solidFill>
                  <a:srgbClr val="9365B8"/>
                </a:solidFill>
              </a:rPr>
              <a:t>background-attachment – </a:t>
            </a:r>
            <a:r>
              <a:rPr lang="bg-BG" sz="1400" dirty="0">
                <a:solidFill>
                  <a:schemeClr val="tx1">
                    <a:lumMod val="75000"/>
                    <a:lumOff val="25000"/>
                  </a:schemeClr>
                </a:solidFill>
              </a:rPr>
              <a:t>оказва дали зададена снимка да бъде фиксирана или при скрол да се движи със съдържанието</a:t>
            </a:r>
            <a:endParaRPr lang="en-US" sz="1400" dirty="0">
              <a:solidFill>
                <a:schemeClr val="tx1">
                  <a:lumMod val="75000"/>
                  <a:lumOff val="25000"/>
                </a:schemeClr>
              </a:solidFill>
            </a:endParaRPr>
          </a:p>
          <a:p>
            <a:pPr>
              <a:lnSpc>
                <a:spcPct val="150000"/>
              </a:lnSpc>
            </a:pPr>
            <a:r>
              <a:rPr lang="en-US" sz="1400" dirty="0">
                <a:solidFill>
                  <a:srgbClr val="9365B8"/>
                </a:solidFill>
              </a:rPr>
              <a:t>background-color</a:t>
            </a:r>
          </a:p>
          <a:p>
            <a:pPr>
              <a:lnSpc>
                <a:spcPct val="150000"/>
              </a:lnSpc>
            </a:pPr>
            <a:endParaRPr lang="en-US" sz="1400" dirty="0">
              <a:solidFill>
                <a:schemeClr val="tx1">
                  <a:lumMod val="75000"/>
                  <a:lumOff val="25000"/>
                </a:schemeClr>
              </a:solidFill>
            </a:endParaRPr>
          </a:p>
        </p:txBody>
      </p:sp>
    </p:spTree>
    <p:extLst>
      <p:ext uri="{BB962C8B-B14F-4D97-AF65-F5344CB8AC3E}">
        <p14:creationId xmlns:p14="http://schemas.microsoft.com/office/powerpoint/2010/main" val="357191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1C163D1-85A2-4643-BA3C-22035ECBF6E9}"/>
              </a:ext>
            </a:extLst>
          </p:cNvPr>
          <p:cNvSpPr/>
          <p:nvPr/>
        </p:nvSpPr>
        <p:spPr>
          <a:xfrm>
            <a:off x="7210970" y="0"/>
            <a:ext cx="1933031" cy="356965"/>
          </a:xfrm>
          <a:prstGeom prst="rect">
            <a:avLst/>
          </a:prstGeom>
          <a:solidFill>
            <a:srgbClr val="0F779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Raster vs Vector</a:t>
            </a:r>
          </a:p>
        </p:txBody>
      </p:sp>
      <p:sp>
        <p:nvSpPr>
          <p:cNvPr id="5" name="Rectangle 4">
            <a:extLst>
              <a:ext uri="{FF2B5EF4-FFF2-40B4-BE49-F238E27FC236}">
                <a16:creationId xmlns:a16="http://schemas.microsoft.com/office/drawing/2014/main" id="{12131ED0-4950-475C-B7DC-450FBBF3C54A}"/>
              </a:ext>
            </a:extLst>
          </p:cNvPr>
          <p:cNvSpPr/>
          <p:nvPr/>
        </p:nvSpPr>
        <p:spPr>
          <a:xfrm>
            <a:off x="0" y="0"/>
            <a:ext cx="4283968" cy="356965"/>
          </a:xfrm>
          <a:prstGeom prst="rect">
            <a:avLst/>
          </a:prstGeom>
          <a:solidFill>
            <a:srgbClr val="0F77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2A6D78-D3DF-4739-BCDE-EE78ED59B04D}"/>
              </a:ext>
            </a:extLst>
          </p:cNvPr>
          <p:cNvSpPr txBox="1"/>
          <p:nvPr/>
        </p:nvSpPr>
        <p:spPr>
          <a:xfrm>
            <a:off x="89756" y="24634"/>
            <a:ext cx="4122204" cy="276999"/>
          </a:xfrm>
          <a:prstGeom prst="rect">
            <a:avLst/>
          </a:prstGeom>
          <a:noFill/>
        </p:spPr>
        <p:txBody>
          <a:bodyPr wrap="square" rtlCol="0">
            <a:spAutoFit/>
          </a:bodyPr>
          <a:lstStyle/>
          <a:p>
            <a:r>
              <a:rPr lang="en-US" sz="1200" dirty="0">
                <a:solidFill>
                  <a:schemeClr val="bg1"/>
                </a:solidFill>
                <a:latin typeface="Verdana" panose="020B0604030504040204" pitchFamily="34" charset="0"/>
                <a:ea typeface="Verdana" panose="020B0604030504040204" pitchFamily="34" charset="0"/>
                <a:cs typeface="Verdana" panose="020B0604030504040204" pitchFamily="34" charset="0"/>
              </a:rPr>
              <a:t>SVGs and Images</a:t>
            </a:r>
            <a:endParaRPr lang="bg-BG" sz="12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a:extLst>
              <a:ext uri="{FF2B5EF4-FFF2-40B4-BE49-F238E27FC236}">
                <a16:creationId xmlns:a16="http://schemas.microsoft.com/office/drawing/2014/main" id="{2374E9AE-8D65-4C85-A4AC-BBB9AA519202}"/>
              </a:ext>
            </a:extLst>
          </p:cNvPr>
          <p:cNvSpPr txBox="1"/>
          <p:nvPr/>
        </p:nvSpPr>
        <p:spPr>
          <a:xfrm>
            <a:off x="8959271" y="43105"/>
            <a:ext cx="184730" cy="646331"/>
          </a:xfrm>
          <a:prstGeom prst="rect">
            <a:avLst/>
          </a:prstGeom>
          <a:noFill/>
        </p:spPr>
        <p:txBody>
          <a:bodyPr wrap="none" rtlCol="0">
            <a:spAutoFit/>
          </a:bodyPr>
          <a:lstStyle/>
          <a:p>
            <a:pPr algn="r"/>
            <a:endParaRPr lang="bg-BG" sz="1200" dirty="0">
              <a:solidFill>
                <a:schemeClr val="bg1">
                  <a:lumMod val="95000"/>
                </a:schemeClr>
              </a:solidFill>
            </a:endParaRPr>
          </a:p>
          <a:p>
            <a:pPr algn="r"/>
            <a:endParaRPr lang="en-US" sz="1200" dirty="0">
              <a:solidFill>
                <a:schemeClr val="bg1">
                  <a:lumMod val="95000"/>
                </a:schemeClr>
              </a:solidFill>
            </a:endParaRPr>
          </a:p>
          <a:p>
            <a:pPr algn="r"/>
            <a:endParaRPr lang="en-US" sz="1200" b="1" dirty="0">
              <a:solidFill>
                <a:schemeClr val="bg1"/>
              </a:solidFill>
            </a:endParaRPr>
          </a:p>
        </p:txBody>
      </p:sp>
      <p:sp>
        <p:nvSpPr>
          <p:cNvPr id="47" name="Rectangle: Rounded Corners 5">
            <a:extLst>
              <a:ext uri="{FF2B5EF4-FFF2-40B4-BE49-F238E27FC236}">
                <a16:creationId xmlns:a16="http://schemas.microsoft.com/office/drawing/2014/main" id="{682EAE92-D6DF-494B-9CC1-FF2B7145CC2C}"/>
              </a:ext>
            </a:extLst>
          </p:cNvPr>
          <p:cNvSpPr/>
          <p:nvPr/>
        </p:nvSpPr>
        <p:spPr>
          <a:xfrm>
            <a:off x="323528" y="605860"/>
            <a:ext cx="8496944" cy="504056"/>
          </a:xfrm>
          <a:prstGeom prst="roundRect">
            <a:avLst/>
          </a:prstGeom>
          <a:solidFill>
            <a:srgbClr val="12799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g-BG" dirty="0"/>
              <a:t>Векторни изображения</a:t>
            </a:r>
          </a:p>
        </p:txBody>
      </p:sp>
      <p:sp>
        <p:nvSpPr>
          <p:cNvPr id="2" name="TextBox 1">
            <a:extLst>
              <a:ext uri="{FF2B5EF4-FFF2-40B4-BE49-F238E27FC236}">
                <a16:creationId xmlns:a16="http://schemas.microsoft.com/office/drawing/2014/main" id="{21B16DE5-68B3-49D2-8747-B2AF71C3E7F0}"/>
              </a:ext>
            </a:extLst>
          </p:cNvPr>
          <p:cNvSpPr txBox="1"/>
          <p:nvPr/>
        </p:nvSpPr>
        <p:spPr>
          <a:xfrm>
            <a:off x="323528" y="1417340"/>
            <a:ext cx="8496944" cy="3108543"/>
          </a:xfrm>
          <a:prstGeom prst="rect">
            <a:avLst/>
          </a:prstGeom>
          <a:noFill/>
        </p:spPr>
        <p:txBody>
          <a:bodyPr wrap="square" rtlCol="0">
            <a:spAutoFit/>
          </a:bodyPr>
          <a:lstStyle/>
          <a:p>
            <a:r>
              <a:rPr lang="ru-RU" sz="1400" dirty="0">
                <a:solidFill>
                  <a:schemeClr val="tx1">
                    <a:lumMod val="75000"/>
                    <a:lumOff val="25000"/>
                  </a:schemeClr>
                </a:solidFill>
              </a:rPr>
              <a:t>Векторните графики са компютърни изображения, описани с математически формули, функции, вектори и др.. Изграждат  се със специализиран софтуер, чрез много на брой геометрични обекти (прави, криви и точки). Всеки обект може да има различен цвят, осветеност или перспектива.</a:t>
            </a:r>
          </a:p>
          <a:p>
            <a:endParaRPr lang="ru-RU" sz="1400" dirty="0">
              <a:solidFill>
                <a:schemeClr val="tx1">
                  <a:lumMod val="75000"/>
                  <a:lumOff val="25000"/>
                </a:schemeClr>
              </a:solidFill>
            </a:endParaRPr>
          </a:p>
          <a:p>
            <a:r>
              <a:rPr lang="ru-RU" sz="1400" dirty="0">
                <a:solidFill>
                  <a:schemeClr val="tx1">
                    <a:lumMod val="75000"/>
                    <a:lumOff val="25000"/>
                  </a:schemeClr>
                </a:solidFill>
              </a:rPr>
              <a:t>Предимства на векторните изображения:</a:t>
            </a:r>
          </a:p>
          <a:p>
            <a:pPr marL="285750" indent="-285750">
              <a:buFont typeface="Arial" panose="020B0604020202020204" pitchFamily="34" charset="0"/>
              <a:buChar char="•"/>
            </a:pPr>
            <a:r>
              <a:rPr lang="ru-RU" sz="1400" dirty="0">
                <a:solidFill>
                  <a:schemeClr val="tx1">
                    <a:lumMod val="75000"/>
                    <a:lumOff val="25000"/>
                  </a:schemeClr>
                </a:solidFill>
              </a:rPr>
              <a:t>малък обем на изходния файл (в зависимост от броя на точките и векторите);</a:t>
            </a:r>
          </a:p>
          <a:p>
            <a:pPr marL="285750" indent="-285750">
              <a:buFont typeface="Arial" panose="020B0604020202020204" pitchFamily="34" charset="0"/>
              <a:buChar char="•"/>
            </a:pPr>
            <a:r>
              <a:rPr lang="ru-RU" sz="1400" dirty="0">
                <a:solidFill>
                  <a:schemeClr val="tx1">
                    <a:lumMod val="75000"/>
                    <a:lumOff val="25000"/>
                  </a:schemeClr>
                </a:solidFill>
              </a:rPr>
              <a:t>възможност за множество деформации и трансформации – ротация, транслация и др.;</a:t>
            </a:r>
          </a:p>
          <a:p>
            <a:pPr marL="285750" indent="-285750">
              <a:buFont typeface="Arial" panose="020B0604020202020204" pitchFamily="34" charset="0"/>
              <a:buChar char="•"/>
            </a:pPr>
            <a:r>
              <a:rPr lang="ru-RU" sz="1400" dirty="0">
                <a:solidFill>
                  <a:schemeClr val="tx1">
                    <a:lumMod val="75000"/>
                    <a:lumOff val="25000"/>
                  </a:schemeClr>
                </a:solidFill>
              </a:rPr>
              <a:t>възможност за мащабиране без да се променя качеството.</a:t>
            </a:r>
          </a:p>
          <a:p>
            <a:pPr marL="285750" indent="-285750">
              <a:buFont typeface="Arial" panose="020B0604020202020204" pitchFamily="34" charset="0"/>
              <a:buChar char="•"/>
            </a:pPr>
            <a:endParaRPr lang="ru-RU" sz="1400" dirty="0">
              <a:solidFill>
                <a:schemeClr val="tx1">
                  <a:lumMod val="75000"/>
                  <a:lumOff val="25000"/>
                </a:schemeClr>
              </a:solidFill>
            </a:endParaRPr>
          </a:p>
          <a:p>
            <a:r>
              <a:rPr lang="ru-RU" sz="1400" dirty="0">
                <a:solidFill>
                  <a:schemeClr val="tx1">
                    <a:lumMod val="75000"/>
                    <a:lumOff val="25000"/>
                  </a:schemeClr>
                </a:solidFill>
              </a:rPr>
              <a:t>Недостатъци на векторните изображения:</a:t>
            </a:r>
          </a:p>
          <a:p>
            <a:pPr marL="285750" indent="-285750">
              <a:buFont typeface="Arial" panose="020B0604020202020204" pitchFamily="34" charset="0"/>
              <a:buChar char="•"/>
            </a:pPr>
            <a:r>
              <a:rPr lang="ru-RU" sz="1400" dirty="0">
                <a:solidFill>
                  <a:schemeClr val="tx1">
                    <a:lumMod val="75000"/>
                    <a:lumOff val="25000"/>
                  </a:schemeClr>
                </a:solidFill>
              </a:rPr>
              <a:t>невъзможност за пресъздаване на фотореалистични изображения;</a:t>
            </a:r>
          </a:p>
          <a:p>
            <a:pPr marL="285750" indent="-285750">
              <a:buFont typeface="Arial" panose="020B0604020202020204" pitchFamily="34" charset="0"/>
              <a:buChar char="•"/>
            </a:pPr>
            <a:r>
              <a:rPr lang="ru-RU" sz="1400" dirty="0">
                <a:solidFill>
                  <a:schemeClr val="tx1">
                    <a:lumMod val="75000"/>
                    <a:lumOff val="25000"/>
                  </a:schemeClr>
                </a:solidFill>
              </a:rPr>
              <a:t>несъвместимост между различните софтуери за векторна графика.</a:t>
            </a:r>
          </a:p>
          <a:p>
            <a:endParaRPr lang="ru-RU" sz="1400" dirty="0">
              <a:solidFill>
                <a:schemeClr val="tx1">
                  <a:lumMod val="75000"/>
                  <a:lumOff val="25000"/>
                </a:schemeClr>
              </a:solidFill>
            </a:endParaRPr>
          </a:p>
          <a:p>
            <a:r>
              <a:rPr lang="ru-RU" sz="1400" dirty="0">
                <a:solidFill>
                  <a:schemeClr val="tx1">
                    <a:lumMod val="75000"/>
                    <a:lumOff val="25000"/>
                  </a:schemeClr>
                </a:solidFill>
              </a:rPr>
              <a:t>Употреба: лога; шрифтове; таблици, графики и др..</a:t>
            </a:r>
          </a:p>
        </p:txBody>
      </p:sp>
    </p:spTree>
    <p:extLst>
      <p:ext uri="{BB962C8B-B14F-4D97-AF65-F5344CB8AC3E}">
        <p14:creationId xmlns:p14="http://schemas.microsoft.com/office/powerpoint/2010/main" val="2364907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2340</TotalTime>
  <Words>804</Words>
  <Application>Microsoft Office PowerPoint</Application>
  <PresentationFormat>On-screen Show (16:10)</PresentationFormat>
  <Paragraphs>152</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Introduction to Web</dc:subject>
  <dc:creator>yavor.stoilov@gmail.com</dc:creator>
  <cp:lastModifiedBy>Yavor Stoilov</cp:lastModifiedBy>
  <cp:revision>399</cp:revision>
  <dcterms:created xsi:type="dcterms:W3CDTF">2015-10-11T06:58:48Z</dcterms:created>
  <dcterms:modified xsi:type="dcterms:W3CDTF">2019-04-03T14:07:01Z</dcterms:modified>
</cp:coreProperties>
</file>