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SCM" id="{0F231E8B-1151-46F1-86DF-C72EFD15DBE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334A6C2D-C8DF-422C-94AA-C97B5CE16AB9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tHub" id="{2BDB9817-25D8-4CD9-B869-9061FC0B411F}">
          <p14:sldIdLst>
            <p14:sldId id="275"/>
            <p14:sldId id="276"/>
            <p14:sldId id="277"/>
          </p14:sldIdLst>
        </p14:section>
        <p14:section name="Conclusion" id="{93B86954-CFB0-4F95-B5C1-1E5D9EEF5A46}">
          <p14:sldIdLst>
            <p14:sldId id="278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74" y="3327811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Pull – Take and Merge the Changes from the Remote </a:t>
            </a:r>
          </a:p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Push – Send Local Changes to the Remote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9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8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1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3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https://tortoisegit.org/download/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GitHub</a:t>
            </a:r>
            <a:r>
              <a:rPr lang="en-US" sz="3000" b="1" dirty="0">
                <a:solidFill>
                  <a:schemeClr val="bg1"/>
                </a:solidFill>
              </a:rPr>
              <a:t> Desktop </a:t>
            </a:r>
            <a:r>
              <a:rPr lang="en-US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https://desktop.github.com </a:t>
            </a:r>
            <a:endParaRPr lang="bg-BG" sz="3000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6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798620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MsysGit Installation On Windows</a:t>
            </a:r>
          </a:p>
          <a:p>
            <a:pPr lvl="1">
              <a:buClr>
                <a:schemeClr val="tx1"/>
              </a:buClr>
            </a:pPr>
            <a:r>
              <a:rPr lang="en-US" sz="3200" noProof="1" smtClean="0">
                <a:cs typeface="Consolas" pitchFamily="49" charset="0"/>
                <a:hlinkClick r:id="rId3"/>
              </a:rPr>
              <a:t>https</a:t>
            </a:r>
            <a:r>
              <a:rPr lang="en-US" sz="3200" noProof="1">
                <a:cs typeface="Consolas" pitchFamily="49" charset="0"/>
                <a:hlinkClick r:id="rId3"/>
              </a:rPr>
              <a:t>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 smtClean="0">
                <a:cs typeface="Consolas" pitchFamily="49" charset="0"/>
              </a:rPr>
              <a:t>Options </a:t>
            </a:r>
            <a:r>
              <a:rPr lang="en-US" sz="3200" noProof="1">
                <a:cs typeface="Consolas" pitchFamily="49" charset="0"/>
              </a:rPr>
              <a:t>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824000"/>
            <a:ext cx="5625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82" y="4056791"/>
            <a:ext cx="3624079" cy="2688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4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29234"/>
            <a:ext cx="11818096" cy="5339766"/>
          </a:xfrm>
        </p:spPr>
        <p:txBody>
          <a:bodyPr>
            <a:noAutofit/>
          </a:bodyPr>
          <a:lstStyle/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Software Configuration Management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Introduction to Git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Introduction to GitHub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7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31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Kanban board, 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Software Configuration Management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0" y="1070603"/>
            <a:ext cx="10581213" cy="558489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Version Control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</a:t>
            </a:r>
            <a:r>
              <a:rPr lang="en-US" dirty="0"/>
              <a:t>Software Configuration 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Consists of techniques, practices and tools for working </a:t>
            </a:r>
            <a:br>
              <a:rPr lang="en-US" dirty="0"/>
            </a:b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shared source code </a:t>
            </a:r>
            <a:r>
              <a:rPr lang="en-US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Mechanisms for management, control and tracking the </a:t>
            </a:r>
            <a:r>
              <a:rPr lang="en-US" dirty="0" smtClean="0"/>
              <a:t>changes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Defines the process of </a:t>
            </a:r>
            <a:r>
              <a:rPr lang="en-US" b="1" dirty="0">
                <a:solidFill>
                  <a:schemeClr val="bg1"/>
                </a:solidFill>
              </a:rPr>
              <a:t>change management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Keeps track of what is happening in the project</a:t>
            </a:r>
            <a:r>
              <a:rPr lang="bg-BG" dirty="0"/>
              <a:t> </a:t>
            </a:r>
            <a:r>
              <a:rPr lang="en-US" dirty="0"/>
              <a:t>over time</a:t>
            </a:r>
            <a:endParaRPr lang="bg-BG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Solves </a:t>
            </a:r>
            <a:r>
              <a:rPr lang="en-US" b="1" dirty="0">
                <a:solidFill>
                  <a:schemeClr val="bg1"/>
                </a:solidFill>
              </a:rPr>
              <a:t>conflicts</a:t>
            </a:r>
            <a:r>
              <a:rPr lang="en-US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Stores the Project in a Remote Server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2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Downloads a Local Copy of the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9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Saves the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1028</Words>
  <Application>Microsoft Office PowerPoint</Application>
  <PresentationFormat>Widescreen</PresentationFormat>
  <Paragraphs>211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GitHub</vt:lpstr>
      <vt:lpstr>What is GitHub?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2020-05-19T10:22:47Z</dcterms:modified>
  <cp:category>programming;computer programming;software development;web development</cp:category>
</cp:coreProperties>
</file>