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1"/>
  </p:notesMasterIdLst>
  <p:handoutMasterIdLst>
    <p:handoutMasterId r:id="rId52"/>
  </p:handoutMasterIdLst>
  <p:sldIdLst>
    <p:sldId id="522" r:id="rId3"/>
    <p:sldId id="539" r:id="rId4"/>
    <p:sldId id="541" r:id="rId5"/>
    <p:sldId id="523" r:id="rId6"/>
    <p:sldId id="542" r:id="rId7"/>
    <p:sldId id="531" r:id="rId8"/>
    <p:sldId id="547" r:id="rId9"/>
    <p:sldId id="533" r:id="rId10"/>
    <p:sldId id="544" r:id="rId11"/>
    <p:sldId id="540" r:id="rId12"/>
    <p:sldId id="546" r:id="rId13"/>
    <p:sldId id="552" r:id="rId14"/>
    <p:sldId id="567" r:id="rId15"/>
    <p:sldId id="274" r:id="rId16"/>
    <p:sldId id="459" r:id="rId17"/>
    <p:sldId id="276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473" r:id="rId30"/>
    <p:sldId id="474" r:id="rId31"/>
    <p:sldId id="475" r:id="rId32"/>
    <p:sldId id="476" r:id="rId33"/>
    <p:sldId id="478" r:id="rId34"/>
    <p:sldId id="477" r:id="rId35"/>
    <p:sldId id="524" r:id="rId36"/>
    <p:sldId id="453" r:id="rId37"/>
    <p:sldId id="483" r:id="rId38"/>
    <p:sldId id="484" r:id="rId39"/>
    <p:sldId id="529" r:id="rId40"/>
    <p:sldId id="486" r:id="rId41"/>
    <p:sldId id="487" r:id="rId42"/>
    <p:sldId id="488" r:id="rId43"/>
    <p:sldId id="494" r:id="rId44"/>
    <p:sldId id="349" r:id="rId45"/>
    <p:sldId id="498" r:id="rId46"/>
    <p:sldId id="502" r:id="rId47"/>
    <p:sldId id="503" r:id="rId48"/>
    <p:sldId id="568" r:id="rId49"/>
    <p:sldId id="501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7"/>
            <p14:sldId id="533"/>
            <p14:sldId id="544"/>
            <p14:sldId id="540"/>
            <p14:sldId id="546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524"/>
            <p14:sldId id="453"/>
            <p14:sldId id="483"/>
            <p14:sldId id="484"/>
            <p14:sldId id="529"/>
            <p14:sldId id="486"/>
            <p14:sldId id="487"/>
            <p14:sldId id="488"/>
          </p14:sldIdLst>
        </p14:section>
        <p14:section name="End Section" id="{7EDB5B96-9304-4028-B2E5-FC833F673B5D}">
          <p14:sldIdLst>
            <p14:sldId id="494"/>
            <p14:sldId id="349"/>
            <p14:sldId id="498"/>
            <p14:sldId id="502"/>
            <p14:sldId id="503"/>
            <p14:sldId id="568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49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5" TargetMode="Externa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767" y="1331110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293812" y="1876860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System.out.println(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B1B7383-4724-47A0-9F0C-E91F54CA3114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System.out.println(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5A31E33-C43F-4D86-832E-005276B5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767" y="1331110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352484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String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System.out.println("No permission!");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else {</a:t>
            </a:r>
          </a:p>
          <a:p>
            <a:r>
              <a:rPr lang="en-US" sz="2200" dirty="0"/>
              <a:t>  System.out.println("Welcome");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352484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String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System.out.println("No permission!");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else {</a:t>
            </a:r>
          </a:p>
          <a:p>
            <a:r>
              <a:rPr lang="en-US" sz="2200" dirty="0"/>
              <a:t>  System.out.println("Welcome");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#pb-jan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723910" cy="393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800" b="1" dirty="0">
                <a:latin typeface="Consolas" panose="020B0609020204030204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System.out.println("condition2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System.out.println("condition2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86200"/>
            <a:ext cx="8763000" cy="1905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45" y="6013778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88824" y="3876555"/>
            <a:ext cx="710451" cy="1096853"/>
            <a:chOff x="7988824" y="3876555"/>
            <a:chExt cx="710451" cy="10968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88824" y="387655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69958" y="4237955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41941" y="3871862"/>
            <a:ext cx="806492" cy="1087809"/>
            <a:chOff x="10141941" y="3871862"/>
            <a:chExt cx="806492" cy="108780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41941" y="3871862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1711" y="4228314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337590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44" y="1405866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product = scanner.nextLine().toLowerCase();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town = scanner.nextLine().toLowerCase();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quantity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(town.equals("sofia"))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if (product.equals("coffee"))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System.out.println(0.50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other cases…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(town.equals("varna"))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(town.equals("plovdiv"))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Add logic here…</a:t>
            </a:r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963216" y="25146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1A3-5D71-438F-B6BA-1BEA3094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754000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CA795-651A-418F-8B13-EAB79B33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10" y="1600200"/>
            <a:ext cx="10160404" cy="3185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x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y1 = Double.parseDouble(scanner.nextLine());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System.out.println("Inside");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System.out.println("Outside");</a:t>
            </a:r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050080" y="1818762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95" y="4572000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21" y="1371600"/>
            <a:ext cx="10241781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s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(s.equals("banana") || s.equals("apple") || s.equals("kiwi") || s.equals("cherry") || s.equals("lemon") || s.equals("grapes"))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fruit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(s.equals("tomato") || s.equals("cucumber") ||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s.equals("pepper") || s.equals("carrot"))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vegetable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unknown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600" dirty="0"/>
              <a:t>Пример: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016" y="3886200"/>
            <a:ext cx="730079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523" y="3375891"/>
            <a:ext cx="1040629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409067" y="931390"/>
            <a:ext cx="11935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</a:t>
            </a:r>
            <a:r>
              <a:rPr lang="bg-BG" dirty="0"/>
              <a:t>плодове</a:t>
            </a:r>
            <a:r>
              <a:rPr lang="ru-RU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1575" y="1335643"/>
            <a:ext cx="1039485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scanner.nextLine().toLowerCase();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(day.equals("saturday") || day.equals("sunday"))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if (fruit.equals("banana"))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else if (fruit.equals("apple"))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if (day.equals("monday") || day.equals("tuesday") || day.equals("wednesday") || day.equals("thursday") || day.equals("friday"))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if (fruit.equals("banana")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4496C-3968-4D20-8C29-29352C2B9CB9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0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8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1EA15-C335-42A7-8BE8-2D5BAE31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70" y="1295400"/>
            <a:ext cx="10944000" cy="48474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town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if (town.equals("Sofia"))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else if (town.equals("Varna"))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else if (town.equals("Plovdiv")) </a:t>
            </a: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System.out.printf("%.2f",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else System.out.println("error");</a:t>
            </a:r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7288" y="1234729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36612" y="1890405"/>
            <a:ext cx="39584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5525" y="5268605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476672" y="251459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r>
              <a:rPr lang="bg-BG" sz="3200" dirty="0">
                <a:hlinkClick r:id="rId3"/>
              </a:rPr>
              <a:t/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A64882E-F733-4C7E-A51E-6C0307DE7C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8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boolean isGreater = (5 + 3) &gt; (3 + 4);</a:t>
            </a:r>
          </a:p>
        </p:txBody>
      </p: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6825" y="3829418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18968" y="2068217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681600" y="2423337"/>
            <a:ext cx="8077200" cy="33464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("caseSensitive".equals("CaseSensitive")) {</a:t>
            </a:r>
          </a:p>
          <a:p>
            <a:r>
              <a:rPr lang="en-US"/>
              <a:t>  System.out.println("Svetlin");</a:t>
            </a:r>
          </a:p>
          <a:p>
            <a:r>
              <a:rPr lang="en-US"/>
              <a:t>}</a:t>
            </a:r>
          </a:p>
          <a:p>
            <a:r>
              <a:rPr lang="en-US"/>
              <a:t>else { </a:t>
            </a:r>
          </a:p>
          <a:p>
            <a:r>
              <a:rPr lang="en-US"/>
              <a:t>  System.out.println("Petar");</a:t>
            </a:r>
          </a:p>
          <a:p>
            <a:r>
              <a:rPr lang="en-US"/>
              <a:t>}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66215" y="3174729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44458" y="4708309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6825" y="3829418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18968" y="2068217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A014B44-84E9-493C-B5BD-9B507EAB7BE8}"/>
              </a:ext>
            </a:extLst>
          </p:cNvPr>
          <p:cNvSpPr txBox="1">
            <a:spLocks/>
          </p:cNvSpPr>
          <p:nvPr/>
        </p:nvSpPr>
        <p:spPr>
          <a:xfrm>
            <a:off x="681600" y="2423337"/>
            <a:ext cx="8077200" cy="33464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("caseSensitive".equals("CaseSensitive")) {</a:t>
            </a:r>
          </a:p>
          <a:p>
            <a:r>
              <a:rPr lang="en-US"/>
              <a:t>  System.out.println("Svetlin");</a:t>
            </a:r>
          </a:p>
          <a:p>
            <a:r>
              <a:rPr lang="en-US"/>
              <a:t>}</a:t>
            </a:r>
          </a:p>
          <a:p>
            <a:r>
              <a:rPr lang="en-US"/>
              <a:t>else { </a:t>
            </a:r>
          </a:p>
          <a:p>
            <a:r>
              <a:rPr lang="en-US"/>
              <a:t>  System.out.println("Petar");</a:t>
            </a:r>
          </a:p>
          <a:p>
            <a:r>
              <a:rPr lang="en-US"/>
              <a:t>}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44458" y="4708309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66215" y="3174729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304" y="2496603"/>
            <a:ext cx="2973897" cy="39082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3DDDEDD0-D1A6-4051-A939-BCDC7963D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304" y="2496603"/>
            <a:ext cx="2973897" cy="39082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5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2185</Words>
  <Application>Microsoft Office PowerPoint</Application>
  <PresentationFormat>Custom</PresentationFormat>
  <Paragraphs>556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Вложени условни конструкции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2020-03-24T06:59:46Z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