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34" r:id="rId2"/>
    <p:sldId id="335" r:id="rId3"/>
    <p:sldId id="444" r:id="rId4"/>
    <p:sldId id="442" r:id="rId5"/>
    <p:sldId id="443" r:id="rId6"/>
    <p:sldId id="446" r:id="rId7"/>
    <p:sldId id="381" r:id="rId8"/>
    <p:sldId id="436" r:id="rId9"/>
    <p:sldId id="383" r:id="rId10"/>
    <p:sldId id="445" r:id="rId11"/>
    <p:sldId id="385" r:id="rId12"/>
    <p:sldId id="384" r:id="rId13"/>
    <p:sldId id="391" r:id="rId14"/>
    <p:sldId id="423" r:id="rId15"/>
    <p:sldId id="424" r:id="rId16"/>
    <p:sldId id="441" r:id="rId17"/>
    <p:sldId id="427" r:id="rId18"/>
    <p:sldId id="428" r:id="rId19"/>
    <p:sldId id="429" r:id="rId20"/>
    <p:sldId id="430" r:id="rId21"/>
    <p:sldId id="426" r:id="rId22"/>
    <p:sldId id="431" r:id="rId23"/>
    <p:sldId id="388" r:id="rId24"/>
    <p:sldId id="432" r:id="rId25"/>
    <p:sldId id="433" r:id="rId26"/>
    <p:sldId id="389" r:id="rId27"/>
    <p:sldId id="435" r:id="rId28"/>
    <p:sldId id="434" r:id="rId29"/>
    <p:sldId id="437" r:id="rId30"/>
    <p:sldId id="392" r:id="rId31"/>
    <p:sldId id="394" r:id="rId32"/>
    <p:sldId id="438" r:id="rId33"/>
    <p:sldId id="439" r:id="rId34"/>
    <p:sldId id="380" r:id="rId35"/>
    <p:sldId id="333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6136" autoAdjust="0"/>
  </p:normalViewPr>
  <p:slideViewPr>
    <p:cSldViewPr>
      <p:cViewPr varScale="1">
        <p:scale>
          <a:sx n="127" d="100"/>
          <a:sy n="127" d="100"/>
        </p:scale>
        <p:origin x="95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11/4/2014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11/4/2014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21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0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bg-BG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95038" cy="914400"/>
          </a:xfrm>
        </p:spPr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7038" y="1066800"/>
            <a:ext cx="8686800" cy="553998"/>
          </a:xfrm>
        </p:spPr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38" y="1676400"/>
            <a:ext cx="7924800" cy="707886"/>
          </a:xfrm>
        </p:spPr>
        <p:txBody>
          <a:bodyPr/>
          <a:lstStyle/>
          <a:p>
            <a:r>
              <a:rPr lang="en-US" noProof="1"/>
              <a:t>String sqlQuery = "SELECT * FROM user WHERE name = '" + username </a:t>
            </a:r>
            <a:r>
              <a:rPr lang="en-US" noProof="1" smtClean="0"/>
              <a:t>+ "' </a:t>
            </a:r>
            <a:r>
              <a:rPr lang="en-US" noProof="1"/>
              <a:t>AND pass='" + password + </a:t>
            </a:r>
            <a:r>
              <a:rPr lang="en-US" noProof="1" smtClean="0"/>
              <a:t>"'"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1940" y="4724399"/>
            <a:ext cx="2480897" cy="97667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37038" y="2590800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Setting username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 smtClean="0"/>
              <a:t> &amp; </a:t>
            </a:r>
            <a:r>
              <a:rPr lang="en-US" dirty="0"/>
              <a:t>password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18038" y="37338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String sqlQuery = SELECT * FROM user WHERE name = </a:t>
            </a:r>
            <a:r>
              <a:rPr lang="en-US" noProof="1" smtClean="0"/>
              <a:t>'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Admin</a:t>
            </a:r>
            <a:r>
              <a:rPr lang="en-US" noProof="1" smtClean="0"/>
              <a:t>' </a:t>
            </a:r>
            <a:r>
              <a:rPr lang="en-US" noProof="1"/>
              <a:t>AND pass='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' OR '1'='1</a:t>
            </a:r>
            <a:r>
              <a:rPr lang="en-US" noProof="1"/>
              <a:t>'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37038" y="472440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user </a:t>
            </a:r>
            <a:r>
              <a:rPr lang="en-US" dirty="0" smtClean="0"/>
              <a:t>Admin exists </a:t>
            </a:r>
            <a:r>
              <a:rPr lang="en-US" dirty="0" smtClean="0"/>
              <a:t>– he is </a:t>
            </a:r>
            <a:br>
              <a:rPr lang="en-US" dirty="0" smtClean="0"/>
            </a:br>
            <a:r>
              <a:rPr lang="en-US" dirty="0" smtClean="0"/>
              <a:t>logged in without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419600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0" y="685800"/>
            <a:ext cx="5562600" cy="2133600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66700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71650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 smtClean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 smtClean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sz="2400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</a:t>
            </a:r>
            <a:r>
              <a:rPr lang="en-US" dirty="0" smtClean="0"/>
              <a:t>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6388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system.web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7432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4864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ValidateInput(false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someInput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</a:t>
            </a:r>
            <a:r>
              <a:rPr lang="en-US" sz="3000" dirty="0" smtClean="0"/>
              <a:t>HTML Output</a:t>
            </a:r>
            <a:r>
              <a:rPr lang="en-US" sz="3000" dirty="0" smtClean="0"/>
              <a:t>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</a:t>
            </a:r>
            <a:r>
              <a:rPr lang="en-US" dirty="0" smtClean="0"/>
              <a:t>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</a:t>
            </a:r>
            <a:r>
              <a:rPr lang="en-US" dirty="0" smtClean="0"/>
              <a:t>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Preventing XSS in ASP.NET MVC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user has a valid authentication cookie for the site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in the browser)</a:t>
            </a:r>
            <a:endParaRPr lang="bg-BG" sz="29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attacker asks the user to visit some evil site, e.g. </a:t>
            </a:r>
            <a:r>
              <a:rPr lang="en-US" sz="2900" dirty="0" smtClean="0">
                <a:hlinkClick r:id="rId2"/>
              </a:rPr>
              <a:t>http://evilsite.com</a:t>
            </a:r>
            <a:endParaRPr lang="en-US" sz="2900" dirty="0" smtClean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evil site sends HTTP GET / POST to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3" y="1124258"/>
            <a:ext cx="2724673" cy="3600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6" y="1124258"/>
            <a:ext cx="2724673" cy="3600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258"/>
            <a:ext cx="2724673" cy="3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prevent CSRF attacks in MVC apps use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smtClean="0"/>
              <a:t>anti-forgery </a:t>
            </a:r>
            <a:r>
              <a:rPr lang="en-US" sz="3000" dirty="0" smtClean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51381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657600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"post",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dataType: "html",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url: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 AddAntiForgeryToken({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some-data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 Web Forms just add the following code in your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 lvl="1"/>
            <a:r>
              <a:rPr lang="en-US" sz="2800" dirty="0" smtClean="0"/>
              <a:t>It changes the VIEWSTATE encryption key for all pages when there is a logged-in user</a:t>
            </a:r>
          </a:p>
          <a:p>
            <a:r>
              <a:rPr lang="en-US" sz="3000" dirty="0" smtClean="0"/>
              <a:t>In the VS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 smtClean="0"/>
              <a:t> Web Forms app template, there is already CSRF protection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95694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4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76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Main </a:t>
            </a:r>
            <a:r>
              <a:rPr lang="en-US" dirty="0"/>
              <a:t>Concepts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1622" y="29718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 smtClean="0"/>
              <a:t> 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 smtClean="0"/>
              <a:t> in MVC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1362114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/>
              <a:t>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Software Security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Security Vulnerability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62915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</a:t>
            </a:r>
            <a:r>
              <a:rPr lang="en-US" dirty="0"/>
              <a:t>world, software failures </a:t>
            </a:r>
            <a:r>
              <a:rPr lang="en-US" dirty="0" smtClean="0"/>
              <a:t>usually happen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Challenge/Prestige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Curiosity</a:t>
            </a:r>
            <a:r>
              <a:rPr lang="en-US" dirty="0" smtClean="0"/>
              <a:t> driven</a:t>
            </a:r>
          </a:p>
          <a:p>
            <a:pPr lvl="1"/>
            <a:r>
              <a:rPr lang="en-US" dirty="0" smtClean="0"/>
              <a:t>Aiming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andalizing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Stealing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270112"/>
            <a:ext cx="2748356" cy="20481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Secure the Weakest </a:t>
            </a:r>
            <a:r>
              <a:rPr lang="en-US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Limit </a:t>
            </a:r>
            <a:r>
              <a:rPr lang="en-US" dirty="0"/>
              <a:t>the Publicly Available </a:t>
            </a:r>
            <a:r>
              <a:rPr lang="en-US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Incorrect </a:t>
            </a:r>
            <a:r>
              <a:rPr lang="en-US" dirty="0"/>
              <a:t>Until Proven </a:t>
            </a:r>
            <a:r>
              <a:rPr lang="en-US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Consider each user input 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The </a:t>
            </a:r>
            <a:r>
              <a:rPr lang="en-US" dirty="0"/>
              <a:t>Principle of the "Weakest Privilege</a:t>
            </a:r>
            <a:r>
              <a:rPr lang="en-US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Security in </a:t>
            </a:r>
            <a:r>
              <a:rPr lang="en-US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 Constant </a:t>
            </a:r>
            <a:r>
              <a:rPr lang="en-US" dirty="0" smtClean="0"/>
              <a:t>Defense (also use backups)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90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6576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2342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7040</TotalTime>
  <Words>1708</Words>
  <Application>Microsoft Office PowerPoint</Application>
  <PresentationFormat>On-screen Show (4:3)</PresentationFormat>
  <Paragraphs>308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Other Threats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Nikolay</cp:lastModifiedBy>
  <cp:revision>746</cp:revision>
  <dcterms:created xsi:type="dcterms:W3CDTF">2007-12-08T16:03:35Z</dcterms:created>
  <dcterms:modified xsi:type="dcterms:W3CDTF">2014-11-04T22:39:48Z</dcterms:modified>
  <cp:category>ASP.NET, web development, security</cp:category>
</cp:coreProperties>
</file>