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із теми 1 –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із теми 1 –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із теми 1 –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ітлий стиль 3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5" autoAdjust="0"/>
    <p:restoredTop sz="91787" autoAdjust="0"/>
  </p:normalViewPr>
  <p:slideViewPr>
    <p:cSldViewPr snapToGrid="0" snapToObjects="1">
      <p:cViewPr>
        <p:scale>
          <a:sx n="93" d="100"/>
          <a:sy n="93" d="100"/>
        </p:scale>
        <p:origin x="-107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526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060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0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5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4688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8161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618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45739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7917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0199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2170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7" y="-1913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35152" y="3403937"/>
            <a:ext cx="191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Заняття </a:t>
            </a:r>
            <a:r>
              <a:rPr lang="en-US" sz="2400" dirty="0" smtClean="0">
                <a:solidFill>
                  <a:srgbClr val="0070C0"/>
                </a:solidFill>
              </a:rPr>
              <a:t>#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uk-UA" sz="2400" dirty="0" smtClean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3918915" y="2231696"/>
            <a:ext cx="42675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rial Narrow" panose="020B0606020202030204" pitchFamily="34" charset="0"/>
              </a:rPr>
              <a:t>Java p</a:t>
            </a:r>
            <a:r>
              <a:rPr lang="en-US" sz="7200" dirty="0" smtClean="0">
                <a:latin typeface="Arial Narrow" panose="020B0606020202030204" pitchFamily="34" charset="0"/>
              </a:rPr>
              <a:t>roject</a:t>
            </a:r>
            <a:endParaRPr lang="en-US" sz="72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3647" y="2285534"/>
            <a:ext cx="531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mic Sans MS" panose="030F0702030302020204" pitchFamily="66" charset="0"/>
              </a:rPr>
              <a:t>Logging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mic Sans MS" panose="030F0702030302020204" pitchFamily="66" charset="0"/>
              </a:rPr>
              <a:t>Role based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mic Sans MS" panose="030F0702030302020204" pitchFamily="66" charset="0"/>
              </a:rPr>
              <a:t>UI</a:t>
            </a:r>
            <a:endParaRPr lang="uk-UA" sz="2000" dirty="0" smtClean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less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1491798"/>
            <a:ext cx="6038215" cy="38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{941EB440-3B18-0B48-8293-EA858F26C0B8}tf10001070</Template>
  <TotalTime>21765</TotalTime>
  <Words>10</Words>
  <Application>Microsoft Office PowerPoint</Application>
  <PresentationFormat>Довільний</PresentationFormat>
  <Paragraphs>5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3" baseType="lpstr">
      <vt:lpstr>Wood Type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</dc:creator>
  <cp:lastModifiedBy>Windows User</cp:lastModifiedBy>
  <cp:revision>502</cp:revision>
  <dcterms:modified xsi:type="dcterms:W3CDTF">2019-04-07T09:53:46Z</dcterms:modified>
</cp:coreProperties>
</file>