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7"/>
  </p:notesMasterIdLst>
  <p:sldIdLst>
    <p:sldId id="258" r:id="rId2"/>
    <p:sldId id="265" r:id="rId3"/>
    <p:sldId id="349" r:id="rId4"/>
    <p:sldId id="347" r:id="rId5"/>
    <p:sldId id="3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із теми 1 –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із теми 1 –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із теми 1 –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Світлий стиль 3 –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5" autoAdjust="0"/>
    <p:restoredTop sz="91787" autoAdjust="0"/>
  </p:normalViewPr>
  <p:slideViewPr>
    <p:cSldViewPr snapToGrid="0" snapToObjects="1">
      <p:cViewPr>
        <p:scale>
          <a:sx n="93" d="100"/>
          <a:sy n="93" d="100"/>
        </p:scale>
        <p:origin x="-1026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5264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28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28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2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060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70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55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4688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8161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618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45739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7917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0199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2170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2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7" y="-1913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135152" y="3403937"/>
            <a:ext cx="191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Заняття </a:t>
            </a:r>
            <a:r>
              <a:rPr lang="en-US" sz="2400" dirty="0" smtClean="0">
                <a:solidFill>
                  <a:srgbClr val="0070C0"/>
                </a:solidFill>
              </a:rPr>
              <a:t>#1</a:t>
            </a:r>
            <a:r>
              <a:rPr lang="uk-UA" sz="2400" dirty="0" smtClean="0">
                <a:solidFill>
                  <a:srgbClr val="0070C0"/>
                </a:solidFill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3918915" y="2231696"/>
            <a:ext cx="42675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rial Narrow" panose="020B0606020202030204" pitchFamily="34" charset="0"/>
              </a:rPr>
              <a:t>Java </a:t>
            </a:r>
            <a:r>
              <a:rPr lang="en-US" sz="7200" dirty="0">
                <a:latin typeface="Arial Narrow" panose="020B0606020202030204" pitchFamily="34" charset="0"/>
              </a:rPr>
              <a:t>p</a:t>
            </a:r>
            <a:r>
              <a:rPr lang="en-US" sz="7200" dirty="0" smtClean="0">
                <a:latin typeface="Arial Narrow" panose="020B0606020202030204" pitchFamily="34" charset="0"/>
              </a:rPr>
              <a:t>roject</a:t>
            </a:r>
            <a:endParaRPr lang="en-US" sz="72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3647" y="2285534"/>
            <a:ext cx="531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000" dirty="0" smtClean="0">
                <a:latin typeface="Comic Sans MS" panose="030F0702030302020204" pitchFamily="66" charset="0"/>
              </a:rPr>
              <a:t>Технічне завдання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mic Sans MS" panose="030F0702030302020204" pitchFamily="66" charset="0"/>
              </a:rPr>
              <a:t>Domain </a:t>
            </a:r>
            <a:r>
              <a:rPr lang="uk-UA" sz="2000" dirty="0" smtClean="0">
                <a:latin typeface="Comic Sans MS" panose="030F0702030302020204" pitchFamily="66" charset="0"/>
              </a:rPr>
              <a:t>моделі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mic Sans MS" panose="030F0702030302020204" pitchFamily="66" charset="0"/>
              </a:rPr>
              <a:t>Dao layer</a:t>
            </a:r>
            <a:endParaRPr lang="uk-UA" sz="2000" dirty="0" smtClean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less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80" y="1491798"/>
            <a:ext cx="6038215" cy="38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25189" y="1187071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Технічне завдання</a:t>
            </a:r>
            <a:endParaRPr lang="uk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45D1E42-CCE5-8747-B22D-D463F023712B}"/>
              </a:ext>
            </a:extLst>
          </p:cNvPr>
          <p:cNvSpPr/>
          <p:nvPr/>
        </p:nvSpPr>
        <p:spPr>
          <a:xfrm>
            <a:off x="1052946" y="1762312"/>
            <a:ext cx="1081370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latin typeface="Comic Sans MS" panose="030F0702030302020204" pitchFamily="66" charset="0"/>
              </a:rPr>
              <a:t>Система </a:t>
            </a:r>
            <a:r>
              <a:rPr lang="uk-UA" sz="2000" b="1" dirty="0">
                <a:latin typeface="Comic Sans MS" panose="030F0702030302020204" pitchFamily="66" charset="0"/>
              </a:rPr>
              <a:t>Приймальна комісія</a:t>
            </a:r>
            <a:r>
              <a:rPr lang="uk-UA" sz="2000" dirty="0">
                <a:latin typeface="Comic Sans MS" panose="030F0702030302020204" pitchFamily="66" charset="0"/>
              </a:rPr>
              <a:t>.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0"/>
            <a:endParaRPr lang="en-US" sz="1400" b="1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latin typeface="Comic Sans MS" panose="030F0702030302020204" pitchFamily="66" charset="0"/>
              </a:rPr>
              <a:t>Абітурієнт</a:t>
            </a:r>
            <a:r>
              <a:rPr lang="uk-UA" dirty="0" smtClean="0">
                <a:latin typeface="Comic Sans MS" panose="030F0702030302020204" pitchFamily="66" charset="0"/>
              </a:rPr>
              <a:t> </a:t>
            </a:r>
            <a:r>
              <a:rPr lang="uk-UA" dirty="0">
                <a:latin typeface="Comic Sans MS" panose="030F0702030302020204" pitchFamily="66" charset="0"/>
              </a:rPr>
              <a:t>реєструється на один з </a:t>
            </a:r>
            <a:r>
              <a:rPr lang="uk-UA" b="1" dirty="0">
                <a:latin typeface="Comic Sans MS" panose="030F0702030302020204" pitchFamily="66" charset="0"/>
              </a:rPr>
              <a:t>Факультетів</a:t>
            </a:r>
            <a:r>
              <a:rPr lang="uk-UA" dirty="0">
                <a:latin typeface="Comic Sans MS" panose="030F0702030302020204" pitchFamily="66" charset="0"/>
              </a:rPr>
              <a:t> з фіксованим планом </a:t>
            </a:r>
            <a:r>
              <a:rPr lang="uk-UA" dirty="0" smtClean="0">
                <a:latin typeface="Comic Sans MS" panose="030F0702030302020204" pitchFamily="66" charset="0"/>
              </a:rPr>
              <a:t>набору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r>
              <a:rPr lang="uk-UA" dirty="0" smtClean="0">
                <a:latin typeface="Comic Sans MS" panose="030F0702030302020204" pitchFamily="66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b="1" dirty="0">
                <a:latin typeface="Comic Sans MS" panose="030F0702030302020204" pitchFamily="66" charset="0"/>
              </a:rPr>
              <a:t>Абітурієнт</a:t>
            </a:r>
            <a:r>
              <a:rPr lang="uk-UA" dirty="0">
                <a:latin typeface="Comic Sans MS" panose="030F0702030302020204" pitchFamily="66" charset="0"/>
              </a:rPr>
              <a:t> </a:t>
            </a:r>
            <a:r>
              <a:rPr lang="uk-UA" dirty="0" smtClean="0">
                <a:latin typeface="Comic Sans MS" panose="030F0702030302020204" pitchFamily="66" charset="0"/>
              </a:rPr>
              <a:t>вводить </a:t>
            </a:r>
            <a:r>
              <a:rPr lang="uk-UA" dirty="0">
                <a:latin typeface="Comic Sans MS" panose="030F0702030302020204" pitchFamily="66" charset="0"/>
              </a:rPr>
              <a:t>бали з відповідних </a:t>
            </a:r>
            <a:r>
              <a:rPr lang="uk-UA" b="1" dirty="0">
                <a:latin typeface="Comic Sans MS" panose="030F0702030302020204" pitchFamily="66" charset="0"/>
              </a:rPr>
              <a:t>Предметів та </a:t>
            </a:r>
            <a:r>
              <a:rPr lang="uk-UA" b="1" dirty="0" smtClean="0">
                <a:latin typeface="Comic Sans MS" panose="030F0702030302020204" pitchFamily="66" charset="0"/>
              </a:rPr>
              <a:t>атестату</a:t>
            </a:r>
            <a:r>
              <a:rPr lang="uk-UA" dirty="0" smtClean="0">
                <a:latin typeface="Comic Sans MS" panose="030F0702030302020204" pitchFamily="66" charset="0"/>
              </a:rPr>
              <a:t>.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Comic Sans MS" panose="030F0702030302020204" pitchFamily="66" charset="0"/>
              </a:rPr>
              <a:t>Результати </a:t>
            </a:r>
            <a:r>
              <a:rPr lang="uk-UA" dirty="0">
                <a:latin typeface="Comic Sans MS" panose="030F0702030302020204" pitchFamily="66" charset="0"/>
              </a:rPr>
              <a:t>реєструються </a:t>
            </a:r>
            <a:r>
              <a:rPr lang="uk-UA" b="1" dirty="0">
                <a:latin typeface="Comic Sans MS" panose="030F0702030302020204" pitchFamily="66" charset="0"/>
              </a:rPr>
              <a:t>Адміністратором</a:t>
            </a:r>
            <a:r>
              <a:rPr lang="uk-UA" dirty="0">
                <a:latin typeface="Comic Sans MS" panose="030F0702030302020204" pitchFamily="66" charset="0"/>
              </a:rPr>
              <a:t> у </a:t>
            </a:r>
            <a:r>
              <a:rPr lang="uk-UA" b="1" dirty="0">
                <a:latin typeface="Comic Sans MS" panose="030F0702030302020204" pitchFamily="66" charset="0"/>
              </a:rPr>
              <a:t>Відомості</a:t>
            </a:r>
            <a:r>
              <a:rPr lang="uk-UA" dirty="0">
                <a:latin typeface="Comic Sans MS" panose="030F0702030302020204" pitchFamily="66" charset="0"/>
              </a:rPr>
              <a:t>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 smtClean="0">
                <a:latin typeface="Comic Sans MS" panose="030F0702030302020204" pitchFamily="66" charset="0"/>
              </a:rPr>
              <a:t>Система </a:t>
            </a:r>
            <a:r>
              <a:rPr lang="uk-UA" dirty="0">
                <a:latin typeface="Comic Sans MS" panose="030F0702030302020204" pitchFamily="66" charset="0"/>
              </a:rPr>
              <a:t>підраховує суму балів і визначає </a:t>
            </a:r>
            <a:r>
              <a:rPr lang="uk-UA" b="1" dirty="0">
                <a:latin typeface="Comic Sans MS" panose="030F0702030302020204" pitchFamily="66" charset="0"/>
              </a:rPr>
              <a:t>Абітурієнтів</a:t>
            </a:r>
            <a:r>
              <a:rPr lang="uk-UA" dirty="0">
                <a:latin typeface="Comic Sans MS" panose="030F0702030302020204" pitchFamily="66" charset="0"/>
              </a:rPr>
              <a:t>, що зараховані у навчальний заклад.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9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25189" y="1187071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Технічне завдання</a:t>
            </a:r>
            <a:endParaRPr lang="uk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45D1E42-CCE5-8747-B22D-D463F023712B}"/>
              </a:ext>
            </a:extLst>
          </p:cNvPr>
          <p:cNvSpPr/>
          <p:nvPr/>
        </p:nvSpPr>
        <p:spPr>
          <a:xfrm>
            <a:off x="1052946" y="1762312"/>
            <a:ext cx="936567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mic Sans MS" panose="030F0902030302020204" pitchFamily="66" charset="0"/>
              </a:rPr>
              <a:t>Інтернет</a:t>
            </a:r>
            <a:r>
              <a:rPr lang="en-US" sz="2400" dirty="0">
                <a:latin typeface="Comic Sans MS" panose="030F0902030302020204" pitchFamily="66" charset="0"/>
              </a:rPr>
              <a:t> </a:t>
            </a:r>
            <a:r>
              <a:rPr lang="en-US" sz="2400" dirty="0" err="1">
                <a:latin typeface="Comic Sans MS" panose="030F0902030302020204" pitchFamily="66" charset="0"/>
              </a:rPr>
              <a:t>магазин</a:t>
            </a:r>
            <a:r>
              <a:rPr lang="en-US" sz="2400" dirty="0">
                <a:latin typeface="Comic Sans MS" panose="030F0902030302020204" pitchFamily="66" charset="0"/>
              </a:rPr>
              <a:t> </a:t>
            </a:r>
            <a:r>
              <a:rPr lang="en-US" sz="2400" dirty="0" err="1">
                <a:latin typeface="Comic Sans MS" panose="030F0902030302020204" pitchFamily="66" charset="0"/>
              </a:rPr>
              <a:t>журналів</a:t>
            </a:r>
            <a:r>
              <a:rPr lang="en-US" sz="2400" dirty="0">
                <a:latin typeface="Comic Sans MS" panose="030F0902030302020204" pitchFamily="66" charset="0"/>
              </a:rPr>
              <a:t>. </a:t>
            </a:r>
            <a:endParaRPr lang="uk-UA" sz="2400" dirty="0" smtClean="0">
              <a:latin typeface="Comic Sans MS" panose="030F0902030302020204" pitchFamily="66" charset="0"/>
            </a:endParaRPr>
          </a:p>
          <a:p>
            <a:endParaRPr lang="en-US" sz="2400" dirty="0"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902030302020204" pitchFamily="66" charset="0"/>
              </a:rPr>
              <a:t>Адміністратор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здійснює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наповнення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каталогу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журналів</a:t>
            </a:r>
            <a:r>
              <a:rPr lang="en-US" dirty="0">
                <a:latin typeface="Comic Sans MS" panose="030F0902030302020204" pitchFamily="66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902030302020204" pitchFamily="66" charset="0"/>
              </a:rPr>
              <a:t>Читач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може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оформити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передоплату</a:t>
            </a:r>
            <a:r>
              <a:rPr lang="en-US" dirty="0">
                <a:latin typeface="Comic Sans MS" panose="030F0902030302020204" pitchFamily="66" charset="0"/>
              </a:rPr>
              <a:t>, </a:t>
            </a:r>
            <a:r>
              <a:rPr lang="en-US" dirty="0" err="1">
                <a:latin typeface="Comic Sans MS" panose="030F0902030302020204" pitchFamily="66" charset="0"/>
              </a:rPr>
              <a:t>попередньо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вибравши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журнал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зі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списку</a:t>
            </a:r>
            <a:r>
              <a:rPr lang="en-US" dirty="0">
                <a:latin typeface="Comic Sans MS" panose="030F0902030302020204" pitchFamily="66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902030302020204" pitchFamily="66" charset="0"/>
              </a:rPr>
              <a:t>Система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підраховує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суму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для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оплати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і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реєструє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платіж</a:t>
            </a:r>
            <a:r>
              <a:rPr lang="en-US" dirty="0">
                <a:latin typeface="Comic Sans MS" panose="030F0902030302020204" pitchFamily="66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902030302020204" pitchFamily="66" charset="0"/>
              </a:rPr>
              <a:t>Читач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може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відмінити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підписку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журналу</a:t>
            </a:r>
            <a:r>
              <a:rPr lang="en-US" dirty="0">
                <a:latin typeface="Comic Sans MS" panose="030F09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902030302020204" pitchFamily="66" charset="0"/>
              </a:rPr>
              <a:t>Незареєстрований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користувач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може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переглядати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журнали</a:t>
            </a:r>
            <a:r>
              <a:rPr lang="en-US" dirty="0">
                <a:latin typeface="Comic Sans MS" panose="030F0902030302020204" pitchFamily="66" charset="0"/>
              </a:rPr>
              <a:t>, </a:t>
            </a:r>
            <a:r>
              <a:rPr lang="en-US" dirty="0" err="1">
                <a:latin typeface="Comic Sans MS" panose="030F0902030302020204" pitchFamily="66" charset="0"/>
              </a:rPr>
              <a:t>проте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не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може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оформити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</a:rPr>
              <a:t>підписку</a:t>
            </a:r>
            <a:r>
              <a:rPr lang="en-US" dirty="0">
                <a:latin typeface="Comic Sans MS" panose="030F0902030302020204" pitchFamily="66" charset="0"/>
              </a:rPr>
              <a:t>.</a:t>
            </a: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8825189" y="1187071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Domain </a:t>
            </a:r>
            <a:r>
              <a:rPr lang="uk-UA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моделі</a:t>
            </a:r>
            <a:endParaRPr lang="uk" sz="2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2605087"/>
            <a:ext cx="80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99" y="1224275"/>
            <a:ext cx="6255626" cy="485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9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{941EB440-3B18-0B48-8293-EA858F26C0B8}tf10001070</Template>
  <TotalTime>21617</TotalTime>
  <Words>109</Words>
  <Application>Microsoft Office PowerPoint</Application>
  <PresentationFormat>Довільний</PresentationFormat>
  <Paragraphs>24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Wood Type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</dc:creator>
  <cp:lastModifiedBy>Windows User</cp:lastModifiedBy>
  <cp:revision>496</cp:revision>
  <dcterms:modified xsi:type="dcterms:W3CDTF">2019-03-18T22:36:30Z</dcterms:modified>
</cp:coreProperties>
</file>