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 Bold" charset="1" panose="020B0704020202020204"/>
      <p:regular r:id="rId15"/>
    </p:embeddedFont>
    <p:embeddedFont>
      <p:font typeface="Arimo" charset="1" panose="020B0604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.png" Type="http://schemas.openxmlformats.org/officeDocument/2006/relationships/image"/><Relationship Id="rId6" Target="../media/image12.sv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12.svg" Type="http://schemas.openxmlformats.org/officeDocument/2006/relationships/image"/><Relationship Id="rId4" Target="../media/image18.svg" Type="http://schemas.openxmlformats.org/officeDocument/2006/relationships/image"/><Relationship Id="rId5" Target="../media/image5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12.sv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12.svg" Type="http://schemas.openxmlformats.org/officeDocument/2006/relationships/image"/><Relationship Id="rId5" Target="../media/image18.svg" Type="http://schemas.openxmlformats.org/officeDocument/2006/relationships/image"/><Relationship Id="rId6" Target="../media/image5.pn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27.svg" Type="http://schemas.openxmlformats.org/officeDocument/2006/relationships/image"/><Relationship Id="rId6" Target="../media/image5.pn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6150" y="-420335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822200" y="-8701900"/>
            <a:ext cx="19424400" cy="19424400"/>
          </a:xfrm>
          <a:custGeom>
            <a:avLst/>
            <a:gdLst/>
            <a:ahLst/>
            <a:cxnLst/>
            <a:rect r="r" b="b" t="t" l="l"/>
            <a:pathLst>
              <a:path h="19424400" w="19424400">
                <a:moveTo>
                  <a:pt x="0" y="0"/>
                </a:moveTo>
                <a:lnTo>
                  <a:pt x="19424400" y="0"/>
                </a:lnTo>
                <a:lnTo>
                  <a:pt x="19424400" y="19424400"/>
                </a:lnTo>
                <a:lnTo>
                  <a:pt x="0" y="1942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56750" y="2137010"/>
            <a:ext cx="10607550" cy="335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8000">
                <a:solidFill>
                  <a:srgbClr val="1F2022"/>
                </a:solidFill>
                <a:latin typeface="Arimo Bold"/>
              </a:rPr>
              <a:t>Implementasi PHPMailer pada Contact Form </a:t>
            </a:r>
          </a:p>
        </p:txBody>
      </p:sp>
      <p:sp>
        <p:nvSpPr>
          <p:cNvPr name="AutoShape 7" id="7"/>
          <p:cNvSpPr/>
          <p:nvPr/>
        </p:nvSpPr>
        <p:spPr>
          <a:xfrm rot="112571">
            <a:off x="1656438" y="5957771"/>
            <a:ext cx="1163724" cy="0"/>
          </a:xfrm>
          <a:prstGeom prst="line">
            <a:avLst/>
          </a:prstGeom>
          <a:ln cap="rnd" w="19050">
            <a:solidFill>
              <a:srgbClr val="1F202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596845" y="1878315"/>
            <a:ext cx="2162688" cy="2785639"/>
          </a:xfrm>
          <a:custGeom>
            <a:avLst/>
            <a:gdLst/>
            <a:ahLst/>
            <a:cxnLst/>
            <a:rect r="r" b="b" t="t" l="l"/>
            <a:pathLst>
              <a:path h="2785639" w="2162688">
                <a:moveTo>
                  <a:pt x="0" y="0"/>
                </a:moveTo>
                <a:lnTo>
                  <a:pt x="2162688" y="0"/>
                </a:lnTo>
                <a:lnTo>
                  <a:pt x="2162688" y="2785640"/>
                </a:lnTo>
                <a:lnTo>
                  <a:pt x="0" y="27856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3750" y="7652650"/>
            <a:ext cx="2866932" cy="3273922"/>
          </a:xfrm>
          <a:custGeom>
            <a:avLst/>
            <a:gdLst/>
            <a:ahLst/>
            <a:cxnLst/>
            <a:rect r="r" b="b" t="t" l="l"/>
            <a:pathLst>
              <a:path h="3273922" w="2866932">
                <a:moveTo>
                  <a:pt x="0" y="0"/>
                </a:moveTo>
                <a:lnTo>
                  <a:pt x="2866932" y="0"/>
                </a:lnTo>
                <a:lnTo>
                  <a:pt x="2866932" y="3273922"/>
                </a:lnTo>
                <a:lnTo>
                  <a:pt x="0" y="32739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50720" y="8258175"/>
            <a:ext cx="408795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1F2022"/>
                </a:solidFill>
                <a:latin typeface="Arimo"/>
              </a:rPr>
              <a:t>Yesaya Adhelyasa VT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1F2022"/>
                </a:solidFill>
                <a:latin typeface="Arimo"/>
              </a:rPr>
              <a:t>NPM 2210631170107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02150" y="-9126150"/>
            <a:ext cx="17823000" cy="17823000"/>
          </a:xfrm>
          <a:custGeom>
            <a:avLst/>
            <a:gdLst/>
            <a:ahLst/>
            <a:cxnLst/>
            <a:rect r="r" b="b" t="t" l="l"/>
            <a:pathLst>
              <a:path h="17823000" w="17823000">
                <a:moveTo>
                  <a:pt x="0" y="0"/>
                </a:moveTo>
                <a:lnTo>
                  <a:pt x="17823000" y="0"/>
                </a:lnTo>
                <a:lnTo>
                  <a:pt x="17823000" y="17823000"/>
                </a:lnTo>
                <a:lnTo>
                  <a:pt x="0" y="17823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554200" y="456100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942650" y="123945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49027" y="7502272"/>
            <a:ext cx="3481964" cy="3877612"/>
          </a:xfrm>
          <a:custGeom>
            <a:avLst/>
            <a:gdLst/>
            <a:ahLst/>
            <a:cxnLst/>
            <a:rect r="r" b="b" t="t" l="l"/>
            <a:pathLst>
              <a:path h="3877612" w="3481964">
                <a:moveTo>
                  <a:pt x="0" y="0"/>
                </a:moveTo>
                <a:lnTo>
                  <a:pt x="3481964" y="0"/>
                </a:lnTo>
                <a:lnTo>
                  <a:pt x="3481964" y="3877612"/>
                </a:lnTo>
                <a:lnTo>
                  <a:pt x="0" y="38776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09140" y="2737850"/>
            <a:ext cx="2941272" cy="2941272"/>
          </a:xfrm>
          <a:custGeom>
            <a:avLst/>
            <a:gdLst/>
            <a:ahLst/>
            <a:cxnLst/>
            <a:rect r="r" b="b" t="t" l="l"/>
            <a:pathLst>
              <a:path h="2941272" w="2941272">
                <a:moveTo>
                  <a:pt x="0" y="0"/>
                </a:moveTo>
                <a:lnTo>
                  <a:pt x="2941272" y="0"/>
                </a:lnTo>
                <a:lnTo>
                  <a:pt x="2941272" y="2941272"/>
                </a:lnTo>
                <a:lnTo>
                  <a:pt x="0" y="294127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061575"/>
            <a:ext cx="1267335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sz="9999">
                <a:solidFill>
                  <a:srgbClr val="1F2022"/>
                </a:solidFill>
                <a:latin typeface="Arimo Bold"/>
              </a:rPr>
              <a:t>Apa itu PHPMailer?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7600" y="3803763"/>
            <a:ext cx="9344550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1F2022"/>
                </a:solidFill>
                <a:latin typeface="Arimo"/>
              </a:rPr>
              <a:t>PHPMailer adalah sebuah library PHP yang memungkinkan pengguna untuk mengirim email dari skrip PHP dengan mudah dan fleksibel.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48750" y="-722720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77150" y="-1173980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57298" y="1305524"/>
            <a:ext cx="15244950" cy="733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5000">
                <a:solidFill>
                  <a:srgbClr val="1F2022"/>
                </a:solidFill>
                <a:latin typeface="Arimo Bold"/>
              </a:rPr>
              <a:t>Contoh penggunaan umum dari PHPMailer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905491" y="1220494"/>
            <a:ext cx="2688885" cy="2283405"/>
          </a:xfrm>
          <a:custGeom>
            <a:avLst/>
            <a:gdLst/>
            <a:ahLst/>
            <a:cxnLst/>
            <a:rect r="r" b="b" t="t" l="l"/>
            <a:pathLst>
              <a:path h="2283405" w="2688885">
                <a:moveTo>
                  <a:pt x="0" y="0"/>
                </a:moveTo>
                <a:lnTo>
                  <a:pt x="2688884" y="0"/>
                </a:lnTo>
                <a:lnTo>
                  <a:pt x="2688884" y="2283406"/>
                </a:lnTo>
                <a:lnTo>
                  <a:pt x="0" y="22834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48237" y="5143500"/>
            <a:ext cx="2241262" cy="4675521"/>
          </a:xfrm>
          <a:custGeom>
            <a:avLst/>
            <a:gdLst/>
            <a:ahLst/>
            <a:cxnLst/>
            <a:rect r="r" b="b" t="t" l="l"/>
            <a:pathLst>
              <a:path h="4675521" w="2241262">
                <a:moveTo>
                  <a:pt x="0" y="0"/>
                </a:moveTo>
                <a:lnTo>
                  <a:pt x="2241262" y="0"/>
                </a:lnTo>
                <a:lnTo>
                  <a:pt x="2241262" y="4675521"/>
                </a:lnTo>
                <a:lnTo>
                  <a:pt x="0" y="46755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47676" y="3111091"/>
            <a:ext cx="2875965" cy="3143282"/>
          </a:xfrm>
          <a:custGeom>
            <a:avLst/>
            <a:gdLst/>
            <a:ahLst/>
            <a:cxnLst/>
            <a:rect r="r" b="b" t="t" l="l"/>
            <a:pathLst>
              <a:path h="3143282" w="2875965">
                <a:moveTo>
                  <a:pt x="0" y="0"/>
                </a:moveTo>
                <a:lnTo>
                  <a:pt x="2875965" y="0"/>
                </a:lnTo>
                <a:lnTo>
                  <a:pt x="2875965" y="3143282"/>
                </a:lnTo>
                <a:lnTo>
                  <a:pt x="0" y="31432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79773" y="6487157"/>
            <a:ext cx="4205886" cy="3088657"/>
          </a:xfrm>
          <a:custGeom>
            <a:avLst/>
            <a:gdLst/>
            <a:ahLst/>
            <a:cxnLst/>
            <a:rect r="r" b="b" t="t" l="l"/>
            <a:pathLst>
              <a:path h="3088657" w="4205886">
                <a:moveTo>
                  <a:pt x="0" y="0"/>
                </a:moveTo>
                <a:lnTo>
                  <a:pt x="4205886" y="0"/>
                </a:lnTo>
                <a:lnTo>
                  <a:pt x="4205886" y="3088657"/>
                </a:lnTo>
                <a:lnTo>
                  <a:pt x="0" y="30886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0943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21525" y="2827947"/>
            <a:ext cx="12663750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1F2022"/>
                </a:solidFill>
                <a:latin typeface="Arimo"/>
              </a:rPr>
              <a:t>Formulir Kontak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1F2022"/>
                </a:solidFill>
                <a:latin typeface="Arimo"/>
              </a:rPr>
              <a:t>Notifikasi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1F2022"/>
                </a:solidFill>
                <a:latin typeface="Arimo"/>
              </a:rPr>
              <a:t>Buletin dan Email Marketing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1F2022"/>
                </a:solidFill>
                <a:latin typeface="Arimo"/>
              </a:rPr>
              <a:t>Pemberitahuan Transaksi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1F2022"/>
                </a:solidFill>
                <a:latin typeface="Arimo"/>
              </a:rPr>
              <a:t>Verifikasi dan Konfirmasi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02150" y="-9126150"/>
            <a:ext cx="17823000" cy="17823000"/>
          </a:xfrm>
          <a:custGeom>
            <a:avLst/>
            <a:gdLst/>
            <a:ahLst/>
            <a:cxnLst/>
            <a:rect r="r" b="b" t="t" l="l"/>
            <a:pathLst>
              <a:path h="17823000" w="17823000">
                <a:moveTo>
                  <a:pt x="0" y="0"/>
                </a:moveTo>
                <a:lnTo>
                  <a:pt x="17823000" y="0"/>
                </a:lnTo>
                <a:lnTo>
                  <a:pt x="17823000" y="17823000"/>
                </a:lnTo>
                <a:lnTo>
                  <a:pt x="0" y="1782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554200" y="456100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942650" y="123945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49027" y="7502272"/>
            <a:ext cx="3481964" cy="3877612"/>
          </a:xfrm>
          <a:custGeom>
            <a:avLst/>
            <a:gdLst/>
            <a:ahLst/>
            <a:cxnLst/>
            <a:rect r="r" b="b" t="t" l="l"/>
            <a:pathLst>
              <a:path h="3877612" w="3481964">
                <a:moveTo>
                  <a:pt x="0" y="0"/>
                </a:moveTo>
                <a:lnTo>
                  <a:pt x="3481964" y="0"/>
                </a:lnTo>
                <a:lnTo>
                  <a:pt x="3481964" y="3877612"/>
                </a:lnTo>
                <a:lnTo>
                  <a:pt x="0" y="3877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54548" y="5034291"/>
            <a:ext cx="7495005" cy="3662559"/>
          </a:xfrm>
          <a:custGeom>
            <a:avLst/>
            <a:gdLst/>
            <a:ahLst/>
            <a:cxnLst/>
            <a:rect r="r" b="b" t="t" l="l"/>
            <a:pathLst>
              <a:path h="3662559" w="7495005">
                <a:moveTo>
                  <a:pt x="0" y="0"/>
                </a:moveTo>
                <a:lnTo>
                  <a:pt x="7495004" y="0"/>
                </a:lnTo>
                <a:lnTo>
                  <a:pt x="7495004" y="3662559"/>
                </a:lnTo>
                <a:lnTo>
                  <a:pt x="0" y="3662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30080"/>
            <a:ext cx="12673350" cy="116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8000">
                <a:solidFill>
                  <a:srgbClr val="1F2022"/>
                </a:solidFill>
                <a:latin typeface="Arimo Bold"/>
              </a:rPr>
              <a:t>Apa itu contact form?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126877"/>
            <a:ext cx="9344550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1F2022"/>
                </a:solidFill>
                <a:latin typeface="Arimo"/>
              </a:rPr>
              <a:t>Contact form adalah formulir yang disediakan pada halaman web yang memungkinkan pengunjung untuk mengirim pesan atau informasi kepada pemilik situs atau administrator melalui email.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48750" y="-722720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77150" y="-1173980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57298" y="1305524"/>
            <a:ext cx="15244950" cy="733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5000">
                <a:solidFill>
                  <a:srgbClr val="1F2022"/>
                </a:solidFill>
                <a:latin typeface="Arimo Bold"/>
              </a:rPr>
              <a:t>Hal yang perlu dipersiapkan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905491" y="1220494"/>
            <a:ext cx="2688885" cy="2283405"/>
          </a:xfrm>
          <a:custGeom>
            <a:avLst/>
            <a:gdLst/>
            <a:ahLst/>
            <a:cxnLst/>
            <a:rect r="r" b="b" t="t" l="l"/>
            <a:pathLst>
              <a:path h="2283405" w="2688885">
                <a:moveTo>
                  <a:pt x="0" y="0"/>
                </a:moveTo>
                <a:lnTo>
                  <a:pt x="2688884" y="0"/>
                </a:lnTo>
                <a:lnTo>
                  <a:pt x="2688884" y="2283406"/>
                </a:lnTo>
                <a:lnTo>
                  <a:pt x="0" y="22834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1525" y="2827947"/>
            <a:ext cx="12663750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1F2022"/>
                </a:solidFill>
                <a:latin typeface="Arimo"/>
              </a:rPr>
              <a:t>VsCode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1F2022"/>
                </a:solidFill>
                <a:latin typeface="Arimo"/>
              </a:rPr>
              <a:t>phpMailer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1F2022"/>
                </a:solidFill>
                <a:latin typeface="Arimo"/>
              </a:rPr>
              <a:t>Email pengirim pesan.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814636" y="3050747"/>
            <a:ext cx="2370639" cy="2370639"/>
          </a:xfrm>
          <a:custGeom>
            <a:avLst/>
            <a:gdLst/>
            <a:ahLst/>
            <a:cxnLst/>
            <a:rect r="r" b="b" t="t" l="l"/>
            <a:pathLst>
              <a:path h="2370639" w="2370639">
                <a:moveTo>
                  <a:pt x="0" y="0"/>
                </a:moveTo>
                <a:lnTo>
                  <a:pt x="2370639" y="0"/>
                </a:lnTo>
                <a:lnTo>
                  <a:pt x="2370639" y="2370639"/>
                </a:lnTo>
                <a:lnTo>
                  <a:pt x="0" y="23706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11400" y="5687575"/>
            <a:ext cx="2290848" cy="2281899"/>
          </a:xfrm>
          <a:custGeom>
            <a:avLst/>
            <a:gdLst/>
            <a:ahLst/>
            <a:cxnLst/>
            <a:rect r="r" b="b" t="t" l="l"/>
            <a:pathLst>
              <a:path h="2281899" w="2290848">
                <a:moveTo>
                  <a:pt x="0" y="0"/>
                </a:moveTo>
                <a:lnTo>
                  <a:pt x="2290848" y="0"/>
                </a:lnTo>
                <a:lnTo>
                  <a:pt x="2290848" y="2281900"/>
                </a:lnTo>
                <a:lnTo>
                  <a:pt x="0" y="22819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737534" y="6431036"/>
            <a:ext cx="3046384" cy="2284788"/>
          </a:xfrm>
          <a:custGeom>
            <a:avLst/>
            <a:gdLst/>
            <a:ahLst/>
            <a:cxnLst/>
            <a:rect r="r" b="b" t="t" l="l"/>
            <a:pathLst>
              <a:path h="2284788" w="3046384">
                <a:moveTo>
                  <a:pt x="0" y="0"/>
                </a:moveTo>
                <a:lnTo>
                  <a:pt x="3046385" y="0"/>
                </a:lnTo>
                <a:lnTo>
                  <a:pt x="3046385" y="2284789"/>
                </a:lnTo>
                <a:lnTo>
                  <a:pt x="0" y="22847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421450" y="-6194650"/>
            <a:ext cx="15511800" cy="15511800"/>
          </a:xfrm>
          <a:custGeom>
            <a:avLst/>
            <a:gdLst/>
            <a:ahLst/>
            <a:cxnLst/>
            <a:rect r="r" b="b" t="t" l="l"/>
            <a:pathLst>
              <a:path h="15511800" w="15511800">
                <a:moveTo>
                  <a:pt x="0" y="0"/>
                </a:moveTo>
                <a:lnTo>
                  <a:pt x="15511800" y="0"/>
                </a:lnTo>
                <a:lnTo>
                  <a:pt x="15511800" y="15511800"/>
                </a:lnTo>
                <a:lnTo>
                  <a:pt x="0" y="1551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41700" y="-7330300"/>
            <a:ext cx="19424400" cy="19424400"/>
          </a:xfrm>
          <a:custGeom>
            <a:avLst/>
            <a:gdLst/>
            <a:ahLst/>
            <a:cxnLst/>
            <a:rect r="r" b="b" t="t" l="l"/>
            <a:pathLst>
              <a:path h="19424400" w="19424400">
                <a:moveTo>
                  <a:pt x="0" y="0"/>
                </a:moveTo>
                <a:lnTo>
                  <a:pt x="19424400" y="0"/>
                </a:lnTo>
                <a:lnTo>
                  <a:pt x="19424400" y="19424400"/>
                </a:lnTo>
                <a:lnTo>
                  <a:pt x="0" y="19424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95625" y="3772291"/>
            <a:ext cx="10896750" cy="116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>
                <a:solidFill>
                  <a:srgbClr val="1F2022"/>
                </a:solidFill>
                <a:latin typeface="Arimo Bold"/>
              </a:rPr>
              <a:t>Terimakasih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177851" y="6787990"/>
            <a:ext cx="2783562" cy="2155081"/>
          </a:xfrm>
          <a:custGeom>
            <a:avLst/>
            <a:gdLst/>
            <a:ahLst/>
            <a:cxnLst/>
            <a:rect r="r" b="b" t="t" l="l"/>
            <a:pathLst>
              <a:path h="2155081" w="2783562">
                <a:moveTo>
                  <a:pt x="0" y="0"/>
                </a:moveTo>
                <a:lnTo>
                  <a:pt x="2783562" y="0"/>
                </a:lnTo>
                <a:lnTo>
                  <a:pt x="2783562" y="2155082"/>
                </a:lnTo>
                <a:lnTo>
                  <a:pt x="0" y="21550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50695" y="1804871"/>
            <a:ext cx="3775950" cy="3820540"/>
          </a:xfrm>
          <a:custGeom>
            <a:avLst/>
            <a:gdLst/>
            <a:ahLst/>
            <a:cxnLst/>
            <a:rect r="r" b="b" t="t" l="l"/>
            <a:pathLst>
              <a:path h="3820540" w="3775950">
                <a:moveTo>
                  <a:pt x="0" y="0"/>
                </a:moveTo>
                <a:lnTo>
                  <a:pt x="3775950" y="0"/>
                </a:lnTo>
                <a:lnTo>
                  <a:pt x="3775950" y="3820540"/>
                </a:lnTo>
                <a:lnTo>
                  <a:pt x="0" y="38205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DAGFOyjEZhc</dc:identifier>
  <dcterms:modified xsi:type="dcterms:W3CDTF">2011-08-01T06:04:30Z</dcterms:modified>
  <cp:revision>1</cp:revision>
  <dc:title>Autopsy Practice Breakthrough by Slidesgo.pptx</dc:title>
</cp:coreProperties>
</file>