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3"/>
  </p:sldMasterIdLst>
  <p:notesMasterIdLst>
    <p:notesMasterId r:id="rId17"/>
  </p:notesMasterIdLst>
  <p:sldIdLst>
    <p:sldId id="28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906000" cy="6858000" type="A4"/>
  <p:notesSz cx="6742113" cy="987425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Tahoma" panose="020B0604030504040204" pitchFamily="34" charset="0"/>
      <p:regular r:id="rId22"/>
      <p:bold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23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EvW+IKjOyPFUSCX72xIEHjNYR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DA7FB5-B159-4813-B9B3-1A74E08E982E}">
  <a:tblStyle styleId="{9FDA7FB5-B159-4813-B9B3-1A74E08E982E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56BE41-2CDC-4CF4-B72C-413524C1CDA0}" styleName="Table_1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AED"/>
          </a:solidFill>
        </a:fill>
      </a:tcStyle>
    </a:wholeTbl>
    <a:band1H>
      <a:tcTxStyle/>
      <a:tcStyle>
        <a:tcBdr/>
        <a:fill>
          <a:solidFill>
            <a:srgbClr val="CFD3D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3D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5331B4-E809-4C3C-A41F-7D77F396DC49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>
      <p:cViewPr varScale="1">
        <p:scale>
          <a:sx n="106" d="100"/>
          <a:sy n="106" d="100"/>
        </p:scale>
        <p:origin x="1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10"/>
        <p:guide pos="21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1.xml"/><Relationship Id="rId21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customschemas.google.com/relationships/presentationmetadata" Target="metadata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" y="2"/>
            <a:ext cx="2921582" cy="49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00" tIns="45400" rIns="90800" bIns="454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8971" y="2"/>
            <a:ext cx="2921582" cy="49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00" tIns="45400" rIns="90800" bIns="454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5200" y="1235075"/>
            <a:ext cx="4811713" cy="3332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4212" y="4751982"/>
            <a:ext cx="5393690" cy="388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00" tIns="45400" rIns="90800" bIns="454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" y="9378827"/>
            <a:ext cx="2921582" cy="49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00" tIns="45400" rIns="90800" bIns="454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8971" y="9378827"/>
            <a:ext cx="2921582" cy="49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00" tIns="45400" rIns="90800" bIns="454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74212" y="4751982"/>
            <a:ext cx="5393690" cy="3887986"/>
          </a:xfrm>
          <a:prstGeom prst="rect">
            <a:avLst/>
          </a:prstGeom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5075"/>
            <a:ext cx="4811713" cy="3332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469941724_1_41:notes"/>
          <p:cNvSpPr txBox="1">
            <a:spLocks noGrp="1"/>
          </p:cNvSpPr>
          <p:nvPr>
            <p:ph type="body" idx="1"/>
          </p:nvPr>
        </p:nvSpPr>
        <p:spPr>
          <a:xfrm>
            <a:off x="674212" y="4751982"/>
            <a:ext cx="5393700" cy="3888000"/>
          </a:xfrm>
          <a:prstGeom prst="rect">
            <a:avLst/>
          </a:prstGeom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12469941724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5075"/>
            <a:ext cx="4811713" cy="3332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469941724_1_53:notes"/>
          <p:cNvSpPr txBox="1">
            <a:spLocks noGrp="1"/>
          </p:cNvSpPr>
          <p:nvPr>
            <p:ph type="body" idx="1"/>
          </p:nvPr>
        </p:nvSpPr>
        <p:spPr>
          <a:xfrm>
            <a:off x="674212" y="4751982"/>
            <a:ext cx="5393700" cy="3888000"/>
          </a:xfrm>
          <a:prstGeom prst="rect">
            <a:avLst/>
          </a:prstGeom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12469941724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5075"/>
            <a:ext cx="4811713" cy="3332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:notes"/>
          <p:cNvSpPr txBox="1">
            <a:spLocks noGrp="1"/>
          </p:cNvSpPr>
          <p:nvPr>
            <p:ph type="body" idx="1"/>
          </p:nvPr>
        </p:nvSpPr>
        <p:spPr>
          <a:xfrm>
            <a:off x="674212" y="4751982"/>
            <a:ext cx="5393690" cy="3887986"/>
          </a:xfrm>
          <a:prstGeom prst="rect">
            <a:avLst/>
          </a:prstGeom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5075"/>
            <a:ext cx="4811713" cy="3332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>
            <a:spLocks noGrp="1"/>
          </p:cNvSpPr>
          <p:nvPr>
            <p:ph type="body" idx="1"/>
          </p:nvPr>
        </p:nvSpPr>
        <p:spPr>
          <a:xfrm>
            <a:off x="674212" y="4751982"/>
            <a:ext cx="5393690" cy="3887986"/>
          </a:xfrm>
          <a:prstGeom prst="rect">
            <a:avLst/>
          </a:prstGeom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5075"/>
            <a:ext cx="4811713" cy="3332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74212" y="4751982"/>
            <a:ext cx="5393690" cy="3887986"/>
          </a:xfrm>
          <a:prstGeom prst="rect">
            <a:avLst/>
          </a:prstGeom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5075"/>
            <a:ext cx="4811713" cy="3332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74212" y="4751982"/>
            <a:ext cx="5393690" cy="3887986"/>
          </a:xfrm>
          <a:prstGeom prst="rect">
            <a:avLst/>
          </a:prstGeom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5075"/>
            <a:ext cx="4811713" cy="3332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674212" y="4751982"/>
            <a:ext cx="5393690" cy="3887986"/>
          </a:xfrm>
          <a:prstGeom prst="rect">
            <a:avLst/>
          </a:prstGeom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5075"/>
            <a:ext cx="4811713" cy="3332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469941724_3_6:notes"/>
          <p:cNvSpPr txBox="1">
            <a:spLocks noGrp="1"/>
          </p:cNvSpPr>
          <p:nvPr>
            <p:ph type="body" idx="1"/>
          </p:nvPr>
        </p:nvSpPr>
        <p:spPr>
          <a:xfrm>
            <a:off x="674212" y="4751982"/>
            <a:ext cx="5393700" cy="3888000"/>
          </a:xfrm>
          <a:prstGeom prst="rect">
            <a:avLst/>
          </a:prstGeom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12469941724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5075"/>
            <a:ext cx="4811713" cy="3332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469941724_1_68:notes"/>
          <p:cNvSpPr txBox="1">
            <a:spLocks noGrp="1"/>
          </p:cNvSpPr>
          <p:nvPr>
            <p:ph type="body" idx="1"/>
          </p:nvPr>
        </p:nvSpPr>
        <p:spPr>
          <a:xfrm>
            <a:off x="674212" y="4751982"/>
            <a:ext cx="5393700" cy="3888000"/>
          </a:xfrm>
          <a:prstGeom prst="rect">
            <a:avLst/>
          </a:prstGeom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12469941724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5075"/>
            <a:ext cx="4811713" cy="3332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469941724_1_8:notes"/>
          <p:cNvSpPr txBox="1">
            <a:spLocks noGrp="1"/>
          </p:cNvSpPr>
          <p:nvPr>
            <p:ph type="body" idx="1"/>
          </p:nvPr>
        </p:nvSpPr>
        <p:spPr>
          <a:xfrm>
            <a:off x="674212" y="4751982"/>
            <a:ext cx="5393700" cy="3888000"/>
          </a:xfrm>
          <a:prstGeom prst="rect">
            <a:avLst/>
          </a:prstGeom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12469941724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5075"/>
            <a:ext cx="4811713" cy="3332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469941724_1_26:notes"/>
          <p:cNvSpPr txBox="1">
            <a:spLocks noGrp="1"/>
          </p:cNvSpPr>
          <p:nvPr>
            <p:ph type="body" idx="1"/>
          </p:nvPr>
        </p:nvSpPr>
        <p:spPr>
          <a:xfrm>
            <a:off x="674212" y="4751982"/>
            <a:ext cx="5393700" cy="3888000"/>
          </a:xfrm>
          <a:prstGeom prst="rect">
            <a:avLst/>
          </a:prstGeom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12469941724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5075"/>
            <a:ext cx="4811713" cy="3332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body" idx="1"/>
          </p:nvPr>
        </p:nvSpPr>
        <p:spPr>
          <a:xfrm>
            <a:off x="345600" y="1341438"/>
            <a:ext cx="9216000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108000" bIns="108000" anchor="t" anchorCtr="0">
            <a:noAutofit/>
          </a:bodyPr>
          <a:lstStyle>
            <a:lvl1pPr marL="457200" lvl="0" indent="-228600" algn="just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marL="914400" lvl="1" indent="-31750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400"/>
              <a:buChar char="/"/>
              <a:defRPr>
                <a:solidFill>
                  <a:schemeClr val="dk1"/>
                </a:solidFill>
              </a:defRPr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>
                <a:solidFill>
                  <a:schemeClr val="dk1"/>
                </a:solidFill>
              </a:defRPr>
            </a:lvl3pPr>
            <a:lvl4pPr marL="1828800" lvl="3" indent="-3048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200"/>
              <a:buChar char="›"/>
              <a:defRPr>
                <a:solidFill>
                  <a:schemeClr val="dk1"/>
                </a:solidFill>
              </a:defRPr>
            </a:lvl4pPr>
            <a:lvl5pPr marL="2286000" lvl="4" indent="-2921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»"/>
              <a:defRPr>
                <a:solidFill>
                  <a:schemeClr val="dk1"/>
                </a:solidFill>
              </a:defRPr>
            </a:lvl5pPr>
            <a:lvl6pPr marL="2743200" lvl="5" indent="-2921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»"/>
              <a:defRPr>
                <a:solidFill>
                  <a:schemeClr val="dk1"/>
                </a:solidFill>
              </a:defRPr>
            </a:lvl6pPr>
            <a:lvl7pPr marL="3200400" lvl="6" indent="-2921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»"/>
              <a:defRPr>
                <a:solidFill>
                  <a:schemeClr val="dk1"/>
                </a:solidFill>
              </a:defRPr>
            </a:lvl7pPr>
            <a:lvl8pPr marL="3657600" lvl="7" indent="-2921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»"/>
              <a:defRPr>
                <a:solidFill>
                  <a:schemeClr val="dk1"/>
                </a:solidFill>
              </a:defRPr>
            </a:lvl8pPr>
            <a:lvl9pPr marL="4114800" lvl="8" indent="-2921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»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345600" y="404666"/>
            <a:ext cx="9216000" cy="936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Tahoma"/>
              <a:buNone/>
              <a:defRPr sz="2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2"/>
          </p:nvPr>
        </p:nvSpPr>
        <p:spPr>
          <a:xfrm>
            <a:off x="345600" y="144314"/>
            <a:ext cx="9216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b" anchorCtr="0">
            <a:noAutofit/>
          </a:bodyPr>
          <a:lstStyle>
            <a:lvl1pPr marL="457200" lvl="0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 i="0" cap="none">
                <a:solidFill>
                  <a:schemeClr val="accent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80225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813"/>
              <a:buChar char="/"/>
              <a:defRPr sz="813"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Blue grey">
  <p:cSld name="Chapter Blue grey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0" y="9566"/>
            <a:ext cx="5157702" cy="5590308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2264751" y="3334423"/>
            <a:ext cx="853200" cy="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noAutofit/>
          </a:bodyPr>
          <a:lstStyle>
            <a:lvl1pPr marL="457200" lvl="0" indent="-381000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ilbo"/>
              <a:buChar char="/"/>
              <a:defRPr sz="2400" b="1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2pPr>
            <a:lvl3pPr marL="1371600" lvl="2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3pPr>
            <a:lvl4pPr marL="1828800" lvl="3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 cap="none">
                <a:solidFill>
                  <a:schemeClr val="lt2"/>
                </a:solidFill>
              </a:defRPr>
            </a:lvl4pPr>
            <a:lvl5pPr marL="2286000" lvl="4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5pPr>
            <a:lvl6pPr marL="2743200" lvl="5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6pPr>
            <a:lvl7pPr marL="3200400" lvl="6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7pPr>
            <a:lvl8pPr marL="3657600" lvl="7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8pPr>
            <a:lvl9pPr marL="4114800" lvl="8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261512" y="3334423"/>
            <a:ext cx="6300000" cy="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  <a:defRPr sz="2400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9566"/>
            <a:ext cx="3484871" cy="47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age">
  <p:cSld name="Blank pag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uidelines">
  <p:cSld name="Guideline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345601" y="404665"/>
            <a:ext cx="4314867" cy="32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88"/>
              <a:buFont typeface="Tahoma"/>
              <a:buNone/>
              <a:defRPr sz="1787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/>
          <p:nvPr/>
        </p:nvSpPr>
        <p:spPr>
          <a:xfrm>
            <a:off x="4808984" y="404666"/>
            <a:ext cx="4745455" cy="1080119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38" b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Remaining bug</a:t>
            </a:r>
            <a:endParaRPr sz="1138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38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Print issue is reported with Font  Tahoma in italic when the document is save as a PDF with MS PPT.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38" b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Work around solution: generate with Pdf Creator.</a:t>
            </a:r>
            <a:endParaRPr sz="1138" b="1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" name="Google Shape;116;p24"/>
          <p:cNvSpPr txBox="1">
            <a:spLocks noGrp="1"/>
          </p:cNvSpPr>
          <p:nvPr>
            <p:ph type="body" idx="1"/>
          </p:nvPr>
        </p:nvSpPr>
        <p:spPr>
          <a:xfrm>
            <a:off x="345600" y="144314"/>
            <a:ext cx="9216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b" anchorCtr="0">
            <a:noAutofit/>
          </a:bodyPr>
          <a:lstStyle>
            <a:lvl1pPr marL="457200" lvl="0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 i="0" cap="none">
                <a:solidFill>
                  <a:schemeClr val="accent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80225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813"/>
              <a:buChar char="/"/>
              <a:defRPr sz="813"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/>
          <p:nvPr/>
        </p:nvSpPr>
        <p:spPr>
          <a:xfrm>
            <a:off x="338440" y="730807"/>
            <a:ext cx="4470544" cy="753979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 b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Shortcut to switch text level :</a:t>
            </a:r>
            <a:endParaRPr sz="1300" b="1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 b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Shift + Alt + Right/Left arrow</a:t>
            </a:r>
            <a:endParaRPr sz="1300" b="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18" name="Google Shape;118;p24"/>
          <p:cNvGraphicFramePr/>
          <p:nvPr/>
        </p:nvGraphicFramePr>
        <p:xfrm>
          <a:off x="394928" y="321297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{9FDA7FB5-B159-4813-B9B3-1A74E08E982E}</a:tableStyleId>
              </a:tblPr>
              <a:tblGrid>
                <a:gridCol w="121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5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8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1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4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b="1"/>
                        <a:t>Level</a:t>
                      </a:r>
                      <a:endParaRPr sz="900" b="1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b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Font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b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Color</a:t>
                      </a:r>
                      <a:endParaRPr sz="900" b="1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b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Font size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b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Effect</a:t>
                      </a:r>
                      <a:endParaRPr sz="900" b="1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b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Bullet 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b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Paragraph indentation</a:t>
                      </a:r>
                      <a:endParaRPr sz="900" b="1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b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Paragraph spacing</a:t>
                      </a:r>
                      <a:endParaRPr sz="900" b="1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i="0" cap="none">
                          <a:solidFill>
                            <a:schemeClr val="accent4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TOP TITLE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i="0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Tahoma Headings</a:t>
                      </a:r>
                      <a:endParaRPr sz="1000" i="0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i="0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147 / 132 / 129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i="0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i="0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ALL CAPS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Before text = 0 cm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ahoma"/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 pt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ahoma"/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 line spacing</a:t>
                      </a:r>
                      <a:endParaRPr sz="1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Title</a:t>
                      </a:r>
                      <a:endParaRPr sz="2200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i="0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Tahoma Headings</a:t>
                      </a:r>
                      <a:endParaRPr sz="1000" i="0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i="0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80 / 48 /120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i="0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Normal</a:t>
                      </a:r>
                      <a:endParaRPr sz="1000" i="0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Before text = 0 cm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ahoma"/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 pt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ahoma"/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 line spacing</a:t>
                      </a:r>
                      <a:endParaRPr sz="1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i="0" cap="none">
                          <a:solidFill>
                            <a:srgbClr val="503078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Level 1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i="0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Tahoma body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i="0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80 / 48 /120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i="0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Normal</a:t>
                      </a:r>
                      <a:endParaRPr sz="1000" i="0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Before text = 0 cm</a:t>
                      </a:r>
                      <a:endParaRPr sz="1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18 pt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ahoma"/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Single line spacing</a:t>
                      </a:r>
                      <a:endParaRPr sz="1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875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Bilbo"/>
                        <a:buChar char="/"/>
                      </a:pPr>
                      <a:r>
                        <a:rPr lang="fr-FR" sz="14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Level 2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Tahoma body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i="0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95 / 95 / 95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14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Normal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ahoma"/>
                        <a:buNone/>
                      </a:pPr>
                      <a:r>
                        <a:rPr lang="fr-FR" sz="1000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Font Tempus Sans ITC</a:t>
                      </a:r>
                      <a:br>
                        <a:rPr lang="fr-FR" sz="1000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r>
                        <a:rPr lang="fr-FR" sz="1000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code 002F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Before text = 1 cm</a:t>
                      </a:r>
                      <a:endParaRPr sz="1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14 pt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ahoma"/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Single line spacing</a:t>
                      </a:r>
                      <a:endParaRPr sz="1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Level 3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Tahoma body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i="0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95 / 95 / 95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14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Normal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Before text = 1 cm</a:t>
                      </a:r>
                      <a:endParaRPr sz="1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 pt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ahoma"/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Single line spacing</a:t>
                      </a:r>
                      <a:endParaRPr sz="1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875"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Tahoma"/>
                        <a:buChar char="›"/>
                      </a:pPr>
                      <a:r>
                        <a:rPr lang="fr-FR" sz="1200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Level 4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Tahoma body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i="0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95 / 95 / 95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Normal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ahoma"/>
                        <a:buNone/>
                      </a:pPr>
                      <a:r>
                        <a:rPr lang="fr-FR" sz="1000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Font Tahoma </a:t>
                      </a:r>
                      <a:br>
                        <a:rPr lang="fr-FR" sz="1000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r>
                        <a:rPr lang="fr-FR" sz="1000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code 203A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Before text = 1,8 cm</a:t>
                      </a:r>
                      <a:endParaRPr sz="1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 pt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ahoma"/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Single line spacing</a:t>
                      </a:r>
                      <a:endParaRPr sz="1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875"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Tahoma"/>
                        <a:buChar char="»"/>
                      </a:pP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Level 5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Tahoma body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i="0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95 / 95 / 95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Normal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ahoma"/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Font Tahoma</a:t>
                      </a:r>
                      <a:b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code 00BB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Before text = 2,5 cm</a:t>
                      </a:r>
                      <a:endParaRPr sz="1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 pt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ahoma"/>
                        <a:buNone/>
                      </a:pPr>
                      <a:r>
                        <a:rPr lang="fr-FR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Single line spacing</a:t>
                      </a:r>
                      <a:endParaRPr sz="1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9" name="Google Shape;119;p24"/>
          <p:cNvGraphicFramePr/>
          <p:nvPr/>
        </p:nvGraphicFramePr>
        <p:xfrm>
          <a:off x="363070" y="146008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{9E56BE41-2CDC-4CF4-B72C-413524C1CDA0}</a:tableStyleId>
              </a:tblPr>
              <a:tblGrid>
                <a:gridCol w="92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3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6675">
                <a:tc gridSpan="10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Arial"/>
                        <a:buNone/>
                      </a:pPr>
                      <a:r>
                        <a:rPr lang="fr-FR" sz="900" b="1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Color scheme</a:t>
                      </a:r>
                      <a:endParaRPr sz="900" b="1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72000" marR="0" marT="72000" marB="7200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Arial"/>
                        <a:buNone/>
                      </a:pPr>
                      <a:r>
                        <a:rPr lang="fr-FR" sz="900" b="0" i="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Background 1</a:t>
                      </a:r>
                      <a:endParaRPr/>
                    </a:p>
                  </a:txBody>
                  <a:tcPr marL="72000" marR="0" marT="36000" marB="3600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Arial"/>
                        <a:buNone/>
                      </a:pPr>
                      <a:r>
                        <a:rPr lang="fr-FR" sz="900" b="0" i="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Text 1</a:t>
                      </a:r>
                      <a:endParaRPr/>
                    </a:p>
                  </a:txBody>
                  <a:tcPr marL="72000" marR="108000" marT="36000" marB="3600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Arial"/>
                        <a:buNone/>
                      </a:pPr>
                      <a:r>
                        <a:rPr lang="fr-FR" sz="900" b="0" i="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Background 2</a:t>
                      </a:r>
                      <a:endParaRPr/>
                    </a:p>
                  </a:txBody>
                  <a:tcPr marL="72000" marR="108000" marT="36000" marB="3600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Arial"/>
                        <a:buNone/>
                      </a:pPr>
                      <a:r>
                        <a:rPr lang="fr-FR" sz="900" b="0" i="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Text 2</a:t>
                      </a:r>
                      <a:endParaRPr/>
                    </a:p>
                  </a:txBody>
                  <a:tcPr marL="72000" marR="108000" marT="36000" marB="3600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Arial"/>
                        <a:buNone/>
                      </a:pPr>
                      <a:r>
                        <a:rPr lang="fr-FR" sz="900" b="0" i="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Accent 1</a:t>
                      </a:r>
                      <a:endParaRPr/>
                    </a:p>
                  </a:txBody>
                  <a:tcPr marL="72000" marR="108000" marT="36000" marB="3600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Arial"/>
                        <a:buNone/>
                      </a:pPr>
                      <a:r>
                        <a:rPr lang="fr-FR" sz="900" b="0" i="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Accent 2</a:t>
                      </a:r>
                      <a:endParaRPr/>
                    </a:p>
                  </a:txBody>
                  <a:tcPr marL="72000" marR="108000" marT="36000" marB="3600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Arial"/>
                        <a:buNone/>
                      </a:pPr>
                      <a:r>
                        <a:rPr lang="fr-FR" sz="900" b="0" i="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Accent 3</a:t>
                      </a:r>
                      <a:endParaRPr/>
                    </a:p>
                  </a:txBody>
                  <a:tcPr marL="72000" marR="108000" marT="36000" marB="3600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Arial"/>
                        <a:buNone/>
                      </a:pPr>
                      <a:r>
                        <a:rPr lang="fr-FR" sz="900" b="0" i="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Accent 4</a:t>
                      </a:r>
                      <a:endParaRPr/>
                    </a:p>
                  </a:txBody>
                  <a:tcPr marL="72000" marR="108000" marT="36000" marB="3600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Arial"/>
                        <a:buNone/>
                      </a:pPr>
                      <a:r>
                        <a:rPr lang="fr-FR" sz="900" b="0" i="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Accent 5</a:t>
                      </a:r>
                      <a:endParaRPr/>
                    </a:p>
                  </a:txBody>
                  <a:tcPr marL="72000" marR="108000" marT="36000" marB="3600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Arial"/>
                        <a:buNone/>
                      </a:pPr>
                      <a:r>
                        <a:rPr lang="fr-FR" sz="900" b="0" i="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Accent 6</a:t>
                      </a:r>
                      <a:endParaRPr/>
                    </a:p>
                  </a:txBody>
                  <a:tcPr marL="72000" marR="108000" marT="36000" marB="3600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i="1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72000" marR="0" marT="72000" marB="7200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i="1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72000" marR="108000" marT="72000" marB="7200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i="1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72000" marR="108000" marT="72000" marB="7200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i="1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72000" marR="108000" marT="72000" marB="7200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i="1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72000" marR="108000" marT="72000" marB="7200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i="1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72000" marR="108000" marT="72000" marB="7200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i="1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72000" marR="108000" marT="72000" marB="7200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i="1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72000" marR="108000" marT="72000" marB="7200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i="1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72000" marR="108000" marT="72000" marB="7200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i="1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72000" marR="108000" marT="72000" marB="7200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 255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 255</a:t>
                      </a:r>
                      <a:br>
                        <a:rPr lang="fr-FR" sz="100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r>
                        <a:rPr lang="fr-FR" sz="100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 255</a:t>
                      </a:r>
                      <a:endParaRPr/>
                    </a:p>
                  </a:txBody>
                  <a:tcPr marL="88625" marR="88625" marT="36000" marB="3600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95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95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95</a:t>
                      </a:r>
                      <a:endParaRPr/>
                    </a:p>
                  </a:txBody>
                  <a:tcPr marL="88625" marR="88625" marT="36000" marB="3600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80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48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120</a:t>
                      </a:r>
                      <a:endParaRPr/>
                    </a:p>
                  </a:txBody>
                  <a:tcPr marL="88625" marR="88625" marT="36000" marB="3600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246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246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246</a:t>
                      </a:r>
                      <a:endParaRPr/>
                    </a:p>
                  </a:txBody>
                  <a:tcPr marL="88625" marR="88625" marT="36000" marB="3600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84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107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140</a:t>
                      </a:r>
                      <a:endParaRPr/>
                    </a:p>
                  </a:txBody>
                  <a:tcPr marL="88625" marR="88625" marT="36000" marB="3600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176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173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204</a:t>
                      </a:r>
                      <a:endParaRPr/>
                    </a:p>
                  </a:txBody>
                  <a:tcPr marL="88625" marR="88625" marT="36000" marB="3600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204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173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199</a:t>
                      </a:r>
                      <a:endParaRPr/>
                    </a:p>
                  </a:txBody>
                  <a:tcPr marL="88625" marR="88625" marT="36000" marB="3600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70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105</a:t>
                      </a:r>
                      <a:endParaRPr/>
                    </a:p>
                  </a:txBody>
                  <a:tcPr marL="88625" marR="88625" marT="36000" marB="3600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255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99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99</a:t>
                      </a:r>
                      <a:endParaRPr/>
                    </a:p>
                  </a:txBody>
                  <a:tcPr marL="88625" marR="88625" marT="36000" marB="3600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33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166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166</a:t>
                      </a:r>
                      <a:endParaRPr/>
                    </a:p>
                  </a:txBody>
                  <a:tcPr marL="88625" marR="88625" marT="36000" marB="3600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0" name="Google Shape;12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1597" y="863152"/>
            <a:ext cx="474014" cy="489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 TOC">
  <p:cSld name="SP TOC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/>
        </p:nvSpPr>
        <p:spPr>
          <a:xfrm>
            <a:off x="389999" y="531693"/>
            <a:ext cx="9165164" cy="66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675" tIns="33225" rIns="9967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31"/>
              <a:buFont typeface="Tahoma"/>
              <a:buNone/>
            </a:pPr>
            <a:r>
              <a:rPr lang="fr-FR" sz="2031" b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AGENDA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 Divider">
  <p:cSld name="SP Divider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/>
        </p:nvSpPr>
        <p:spPr>
          <a:xfrm>
            <a:off x="389999" y="531693"/>
            <a:ext cx="9165164" cy="66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675" tIns="33225" rIns="9967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31"/>
              <a:buFont typeface="Tahoma"/>
              <a:buNone/>
            </a:pPr>
            <a:r>
              <a:rPr lang="fr-FR" sz="2031" b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AGENDA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Cover Whi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F7BD5816-EC71-4FEA-AA51-144C2F67B5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63997" b="-5943"/>
          <a:stretch/>
        </p:blipFill>
        <p:spPr bwMode="auto">
          <a:xfrm>
            <a:off x="0" y="2"/>
            <a:ext cx="9906000" cy="6856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11" name="Espace réservé pour une image  35">
            <a:extLst>
              <a:ext uri="{FF2B5EF4-FFF2-40B4-BE49-F238E27FC236}">
                <a16:creationId xmlns:a16="http://schemas.microsoft.com/office/drawing/2014/main" id="{50CFFB3C-D539-430E-9E1E-E65D867C5E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3"/>
            <a:ext cx="6109200" cy="6621613"/>
          </a:xfrm>
          <a:custGeom>
            <a:avLst/>
            <a:gdLst>
              <a:gd name="connsiteX0" fmla="*/ 0 w 6097588"/>
              <a:gd name="connsiteY0" fmla="*/ 0 h 4795838"/>
              <a:gd name="connsiteX1" fmla="*/ 6097588 w 6097588"/>
              <a:gd name="connsiteY1" fmla="*/ 0 h 4795838"/>
              <a:gd name="connsiteX2" fmla="*/ 6097588 w 6097588"/>
              <a:gd name="connsiteY2" fmla="*/ 4795838 h 4795838"/>
              <a:gd name="connsiteX3" fmla="*/ 0 w 6097588"/>
              <a:gd name="connsiteY3" fmla="*/ 4795838 h 4795838"/>
              <a:gd name="connsiteX4" fmla="*/ 0 w 6097588"/>
              <a:gd name="connsiteY4" fmla="*/ 0 h 4795838"/>
              <a:gd name="connsiteX0" fmla="*/ 0 w 6097588"/>
              <a:gd name="connsiteY0" fmla="*/ 0 h 6635927"/>
              <a:gd name="connsiteX1" fmla="*/ 6097588 w 6097588"/>
              <a:gd name="connsiteY1" fmla="*/ 0 h 6635927"/>
              <a:gd name="connsiteX2" fmla="*/ 1051455 w 6097588"/>
              <a:gd name="connsiteY2" fmla="*/ 6635927 h 6635927"/>
              <a:gd name="connsiteX3" fmla="*/ 0 w 6097588"/>
              <a:gd name="connsiteY3" fmla="*/ 4795838 h 6635927"/>
              <a:gd name="connsiteX4" fmla="*/ 0 w 6097588"/>
              <a:gd name="connsiteY4" fmla="*/ 0 h 6635927"/>
              <a:gd name="connsiteX0" fmla="*/ 0 w 6097588"/>
              <a:gd name="connsiteY0" fmla="*/ 0 h 6502879"/>
              <a:gd name="connsiteX1" fmla="*/ 6097588 w 6097588"/>
              <a:gd name="connsiteY1" fmla="*/ 0 h 6502879"/>
              <a:gd name="connsiteX2" fmla="*/ 1027264 w 6097588"/>
              <a:gd name="connsiteY2" fmla="*/ 6502879 h 6502879"/>
              <a:gd name="connsiteX3" fmla="*/ 0 w 6097588"/>
              <a:gd name="connsiteY3" fmla="*/ 4795838 h 6502879"/>
              <a:gd name="connsiteX4" fmla="*/ 0 w 6097588"/>
              <a:gd name="connsiteY4" fmla="*/ 0 h 6502879"/>
              <a:gd name="connsiteX0" fmla="*/ 0 w 6097588"/>
              <a:gd name="connsiteY0" fmla="*/ 0 h 6616574"/>
              <a:gd name="connsiteX1" fmla="*/ 6097588 w 6097588"/>
              <a:gd name="connsiteY1" fmla="*/ 0 h 6616574"/>
              <a:gd name="connsiteX2" fmla="*/ 1044198 w 6097588"/>
              <a:gd name="connsiteY2" fmla="*/ 6616574 h 6616574"/>
              <a:gd name="connsiteX3" fmla="*/ 0 w 6097588"/>
              <a:gd name="connsiteY3" fmla="*/ 4795838 h 6616574"/>
              <a:gd name="connsiteX4" fmla="*/ 0 w 6097588"/>
              <a:gd name="connsiteY4" fmla="*/ 0 h 6616574"/>
              <a:gd name="connsiteX0" fmla="*/ 0 w 6097588"/>
              <a:gd name="connsiteY0" fmla="*/ 0 h 6575450"/>
              <a:gd name="connsiteX1" fmla="*/ 6097588 w 6097588"/>
              <a:gd name="connsiteY1" fmla="*/ 0 h 6575450"/>
              <a:gd name="connsiteX2" fmla="*/ 1078065 w 6097588"/>
              <a:gd name="connsiteY2" fmla="*/ 6575450 h 6575450"/>
              <a:gd name="connsiteX3" fmla="*/ 0 w 6097588"/>
              <a:gd name="connsiteY3" fmla="*/ 4795838 h 6575450"/>
              <a:gd name="connsiteX4" fmla="*/ 0 w 6097588"/>
              <a:gd name="connsiteY4" fmla="*/ 0 h 6575450"/>
              <a:gd name="connsiteX0" fmla="*/ 0 w 6097588"/>
              <a:gd name="connsiteY0" fmla="*/ 0 h 6616574"/>
              <a:gd name="connsiteX1" fmla="*/ 6097588 w 6097588"/>
              <a:gd name="connsiteY1" fmla="*/ 0 h 6616574"/>
              <a:gd name="connsiteX2" fmla="*/ 1046618 w 6097588"/>
              <a:gd name="connsiteY2" fmla="*/ 6616574 h 6616574"/>
              <a:gd name="connsiteX3" fmla="*/ 0 w 6097588"/>
              <a:gd name="connsiteY3" fmla="*/ 4795838 h 6616574"/>
              <a:gd name="connsiteX4" fmla="*/ 0 w 6097588"/>
              <a:gd name="connsiteY4" fmla="*/ 0 h 6616574"/>
              <a:gd name="connsiteX0" fmla="*/ 0 w 6097588"/>
              <a:gd name="connsiteY0" fmla="*/ 0 h 6529489"/>
              <a:gd name="connsiteX1" fmla="*/ 6097588 w 6097588"/>
              <a:gd name="connsiteY1" fmla="*/ 0 h 6529489"/>
              <a:gd name="connsiteX2" fmla="*/ 1116770 w 6097588"/>
              <a:gd name="connsiteY2" fmla="*/ 6529489 h 6529489"/>
              <a:gd name="connsiteX3" fmla="*/ 0 w 6097588"/>
              <a:gd name="connsiteY3" fmla="*/ 4795838 h 6529489"/>
              <a:gd name="connsiteX4" fmla="*/ 0 w 6097588"/>
              <a:gd name="connsiteY4" fmla="*/ 0 h 6529489"/>
              <a:gd name="connsiteX0" fmla="*/ 0 w 6097588"/>
              <a:gd name="connsiteY0" fmla="*/ 0 h 6611736"/>
              <a:gd name="connsiteX1" fmla="*/ 6097588 w 6097588"/>
              <a:gd name="connsiteY1" fmla="*/ 0 h 6611736"/>
              <a:gd name="connsiteX2" fmla="*/ 1041780 w 6097588"/>
              <a:gd name="connsiteY2" fmla="*/ 6611736 h 6611736"/>
              <a:gd name="connsiteX3" fmla="*/ 0 w 6097588"/>
              <a:gd name="connsiteY3" fmla="*/ 4795838 h 6611736"/>
              <a:gd name="connsiteX4" fmla="*/ 0 w 6097588"/>
              <a:gd name="connsiteY4" fmla="*/ 0 h 6611736"/>
              <a:gd name="connsiteX0" fmla="*/ 0 w 6097588"/>
              <a:gd name="connsiteY0" fmla="*/ 0 h 6611736"/>
              <a:gd name="connsiteX1" fmla="*/ 6097588 w 6097588"/>
              <a:gd name="connsiteY1" fmla="*/ 0 h 6611736"/>
              <a:gd name="connsiteX2" fmla="*/ 1041780 w 6097588"/>
              <a:gd name="connsiteY2" fmla="*/ 6611736 h 6611736"/>
              <a:gd name="connsiteX3" fmla="*/ 0 w 6097588"/>
              <a:gd name="connsiteY3" fmla="*/ 4795838 h 6611736"/>
              <a:gd name="connsiteX4" fmla="*/ 0 w 6097588"/>
              <a:gd name="connsiteY4" fmla="*/ 0 h 6611736"/>
              <a:gd name="connsiteX0" fmla="*/ 0 w 6097588"/>
              <a:gd name="connsiteY0" fmla="*/ 0 h 6577675"/>
              <a:gd name="connsiteX1" fmla="*/ 6097588 w 6097588"/>
              <a:gd name="connsiteY1" fmla="*/ 0 h 6577675"/>
              <a:gd name="connsiteX2" fmla="*/ 1062740 w 6097588"/>
              <a:gd name="connsiteY2" fmla="*/ 6577675 h 6577675"/>
              <a:gd name="connsiteX3" fmla="*/ 0 w 6097588"/>
              <a:gd name="connsiteY3" fmla="*/ 4795838 h 6577675"/>
              <a:gd name="connsiteX4" fmla="*/ 0 w 6097588"/>
              <a:gd name="connsiteY4" fmla="*/ 0 h 6577675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108739"/>
              <a:gd name="connsiteY0" fmla="*/ 0 h 6621613"/>
              <a:gd name="connsiteX1" fmla="*/ 6108739 w 6108739"/>
              <a:gd name="connsiteY1" fmla="*/ 0 h 6621613"/>
              <a:gd name="connsiteX2" fmla="*/ 1050649 w 6108739"/>
              <a:gd name="connsiteY2" fmla="*/ 6621613 h 6621613"/>
              <a:gd name="connsiteX3" fmla="*/ 0 w 6108739"/>
              <a:gd name="connsiteY3" fmla="*/ 4795838 h 6621613"/>
              <a:gd name="connsiteX4" fmla="*/ 0 w 6108739"/>
              <a:gd name="connsiteY4" fmla="*/ 0 h 6621613"/>
              <a:gd name="connsiteX0" fmla="*/ 0 w 6099214"/>
              <a:gd name="connsiteY0" fmla="*/ 0 h 6621613"/>
              <a:gd name="connsiteX1" fmla="*/ 6099214 w 6099214"/>
              <a:gd name="connsiteY1" fmla="*/ 0 h 6621613"/>
              <a:gd name="connsiteX2" fmla="*/ 1050649 w 6099214"/>
              <a:gd name="connsiteY2" fmla="*/ 6621613 h 6621613"/>
              <a:gd name="connsiteX3" fmla="*/ 0 w 6099214"/>
              <a:gd name="connsiteY3" fmla="*/ 4795838 h 6621613"/>
              <a:gd name="connsiteX4" fmla="*/ 0 w 6099214"/>
              <a:gd name="connsiteY4" fmla="*/ 0 h 6621613"/>
              <a:gd name="connsiteX0" fmla="*/ 0 w 6099214"/>
              <a:gd name="connsiteY0" fmla="*/ 0 h 6621613"/>
              <a:gd name="connsiteX1" fmla="*/ 6099214 w 6099214"/>
              <a:gd name="connsiteY1" fmla="*/ 0 h 6621613"/>
              <a:gd name="connsiteX2" fmla="*/ 1050649 w 6099214"/>
              <a:gd name="connsiteY2" fmla="*/ 6621613 h 6621613"/>
              <a:gd name="connsiteX3" fmla="*/ 0 w 6099214"/>
              <a:gd name="connsiteY3" fmla="*/ 4795838 h 6621613"/>
              <a:gd name="connsiteX4" fmla="*/ 0 w 6099214"/>
              <a:gd name="connsiteY4" fmla="*/ 0 h 662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9214" h="6621613">
                <a:moveTo>
                  <a:pt x="0" y="0"/>
                </a:moveTo>
                <a:lnTo>
                  <a:pt x="6099214" y="0"/>
                </a:lnTo>
                <a:cubicBezTo>
                  <a:pt x="3490483" y="2165821"/>
                  <a:pt x="1902596" y="4985807"/>
                  <a:pt x="1050649" y="6621613"/>
                </a:cubicBezTo>
                <a:lnTo>
                  <a:pt x="0" y="4795838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l">
              <a:buNone/>
              <a:defRPr sz="1463" b="0" i="1" baseline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noProof="0"/>
              <a:t>Click </a:t>
            </a:r>
            <a:r>
              <a:rPr lang="fr-FR" noProof="0" err="1"/>
              <a:t>here</a:t>
            </a:r>
            <a:br>
              <a:rPr lang="fr-FR" noProof="0"/>
            </a:br>
            <a:r>
              <a:rPr lang="fr-FR" noProof="0"/>
              <a:t>to insert a </a:t>
            </a:r>
            <a:r>
              <a:rPr lang="fr-FR" noProof="0" err="1"/>
              <a:t>picture</a:t>
            </a:r>
            <a:r>
              <a:rPr lang="fr-FR" noProof="0"/>
              <a:t>	&gt;&gt;</a:t>
            </a:r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7653512" y="5520421"/>
            <a:ext cx="1908000" cy="720000"/>
          </a:xfrm>
          <a:prstGeom prst="rect">
            <a:avLst/>
          </a:prstGeom>
          <a:noFill/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0" rtlCol="0" anchor="ctr" anchorCtr="0"/>
          <a:lstStyle>
            <a:lvl1pPr algn="r">
              <a:defRPr lang="en-GB" sz="1200" baseline="0" dirty="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fr-FR" noProof="0"/>
              <a:t>Insert client logo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41403" y="3334423"/>
            <a:ext cx="6320109" cy="964800"/>
          </a:xfrm>
        </p:spPr>
        <p:txBody>
          <a:bodyPr lIns="0" rIns="0" anchor="b">
            <a:noAutofit/>
          </a:bodyPr>
          <a:lstStyle>
            <a:lvl1pPr algn="r">
              <a:defRPr sz="2800" cap="none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noProof="0" err="1"/>
              <a:t>Placeholder</a:t>
            </a:r>
            <a:r>
              <a:rPr lang="fr-FR" noProof="0"/>
              <a:t> for </a:t>
            </a:r>
            <a:r>
              <a:rPr lang="fr-FR" noProof="0" err="1"/>
              <a:t>your</a:t>
            </a:r>
            <a:r>
              <a:rPr lang="fr-FR" noProof="0"/>
              <a:t> </a:t>
            </a:r>
            <a:r>
              <a:rPr lang="fr-FR" noProof="0" err="1"/>
              <a:t>title</a:t>
            </a:r>
            <a:endParaRPr lang="fr-FR" noProof="0"/>
          </a:p>
        </p:txBody>
      </p:sp>
      <p:sp>
        <p:nvSpPr>
          <p:cNvPr id="14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41403" y="4425489"/>
            <a:ext cx="6320109" cy="482400"/>
          </a:xfrm>
          <a:prstGeom prst="rect">
            <a:avLst/>
          </a:prstGeom>
        </p:spPr>
        <p:txBody>
          <a:bodyPr lIns="0" tIns="72000" rIns="0" bIns="72000" anchor="ctr">
            <a:noAutofit/>
          </a:bodyPr>
          <a:lstStyle>
            <a:lvl1pPr marL="0" marR="0" indent="0" algn="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i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fr-FR" noProof="0" err="1"/>
              <a:t>Placeholder</a:t>
            </a:r>
            <a:r>
              <a:rPr lang="fr-FR" noProof="0"/>
              <a:t> for </a:t>
            </a:r>
            <a:r>
              <a:rPr lang="fr-FR" noProof="0" err="1"/>
              <a:t>your</a:t>
            </a:r>
            <a:r>
              <a:rPr lang="fr-FR" noProof="0"/>
              <a:t> </a:t>
            </a:r>
            <a:r>
              <a:rPr lang="fr-FR" noProof="0" err="1"/>
              <a:t>sub</a:t>
            </a:r>
            <a:r>
              <a:rPr lang="fr-FR" noProof="0"/>
              <a:t> headline</a:t>
            </a:r>
          </a:p>
        </p:txBody>
      </p:sp>
      <p:sp>
        <p:nvSpPr>
          <p:cNvPr id="15" name="Textplatzhalter 2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241403" y="5034155"/>
            <a:ext cx="6320109" cy="360000"/>
          </a:xfrm>
          <a:prstGeom prst="rect">
            <a:avLst/>
          </a:prstGeom>
        </p:spPr>
        <p:txBody>
          <a:bodyPr lIns="0" tIns="72000" rIns="0" bIns="72000" anchor="ctr">
            <a:noAutofit/>
          </a:bodyPr>
          <a:lstStyle>
            <a:lvl1pPr marL="0" marR="0" indent="0" algn="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i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fr-FR" noProof="0"/>
              <a:t>Date | </a:t>
            </a:r>
            <a:r>
              <a:rPr lang="fr-FR" noProof="0" err="1"/>
              <a:t>Author</a:t>
            </a:r>
            <a:r>
              <a:rPr lang="fr-FR" noProof="0"/>
              <a:t> | </a:t>
            </a:r>
            <a:r>
              <a:rPr lang="fr-FR" noProof="0" err="1"/>
              <a:t>Internal</a:t>
            </a:r>
            <a:endParaRPr lang="fr-FR" noProof="0"/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F17EF43B-4D31-400D-920A-93C5131424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49226" y="959838"/>
            <a:ext cx="2827312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4776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only">
  <p:cSld name="Headlin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345600" y="404666"/>
            <a:ext cx="9216000" cy="936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Tahoma"/>
              <a:buNone/>
              <a:defRPr sz="2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345600" y="144314"/>
            <a:ext cx="9216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b" anchorCtr="0">
            <a:noAutofit/>
          </a:bodyPr>
          <a:lstStyle>
            <a:lvl1pPr marL="457200" lvl="0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 i="0" cap="none">
                <a:solidFill>
                  <a:schemeClr val="accent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80225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813"/>
              <a:buChar char="/"/>
              <a:defRPr sz="813"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page">
  <p:cSld name="End page">
    <p:bg>
      <p:bgPr>
        <a:solidFill>
          <a:schemeClr val="lt2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5"/>
          <p:cNvPicPr preferRelativeResize="0"/>
          <p:nvPr/>
        </p:nvPicPr>
        <p:blipFill rotWithShape="1">
          <a:blip r:embed="rId2">
            <a:alphaModFix/>
          </a:blip>
          <a:srcRect l="-161202" t="-96963" r="-161202" b="-96964"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 Purple + Image">
  <p:cSld name="Cover Purple + Image">
    <p:bg>
      <p:bgPr>
        <a:solidFill>
          <a:schemeClr val="lt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6"/>
          <p:cNvPicPr preferRelativeResize="0"/>
          <p:nvPr/>
        </p:nvPicPr>
        <p:blipFill rotWithShape="1">
          <a:blip r:embed="rId2">
            <a:alphaModFix/>
          </a:blip>
          <a:srcRect l="-1" r="-63997" b="-5942"/>
          <a:stretch/>
        </p:blipFill>
        <p:spPr>
          <a:xfrm>
            <a:off x="0" y="2"/>
            <a:ext cx="9906000" cy="685641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sp>
        <p:nvSpPr>
          <p:cNvPr id="34" name="Google Shape;34;p16"/>
          <p:cNvSpPr>
            <a:spLocks noGrp="1"/>
          </p:cNvSpPr>
          <p:nvPr>
            <p:ph type="pic" idx="2"/>
          </p:nvPr>
        </p:nvSpPr>
        <p:spPr>
          <a:xfrm>
            <a:off x="0" y="3"/>
            <a:ext cx="6109200" cy="6621613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3650027" y="3334423"/>
            <a:ext cx="5904210" cy="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  <a:defRPr sz="2800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1"/>
          </p:nvPr>
        </p:nvSpPr>
        <p:spPr>
          <a:xfrm>
            <a:off x="3650027" y="4425489"/>
            <a:ext cx="590421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72000" anchor="ctr" anchorCtr="0">
            <a:no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4290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800"/>
              <a:buChar char="/"/>
              <a:defRPr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3"/>
          </p:nvPr>
        </p:nvSpPr>
        <p:spPr>
          <a:xfrm>
            <a:off x="3650027" y="5034155"/>
            <a:ext cx="590421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72000" anchor="ctr" anchorCtr="0">
            <a:no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4290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800"/>
              <a:buChar char="/"/>
              <a:defRPr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pic>
        <p:nvPicPr>
          <p:cNvPr id="38" name="Google Shape;3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5905" y="959838"/>
            <a:ext cx="2826000" cy="3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6"/>
          <p:cNvSpPr>
            <a:spLocks noGrp="1"/>
          </p:cNvSpPr>
          <p:nvPr>
            <p:ph type="pic" idx="4"/>
          </p:nvPr>
        </p:nvSpPr>
        <p:spPr>
          <a:xfrm>
            <a:off x="7653512" y="5520421"/>
            <a:ext cx="1908000" cy="72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at Text left + Text right">
  <p:cSld name="Flat Text left + Text righ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body" idx="1"/>
          </p:nvPr>
        </p:nvSpPr>
        <p:spPr>
          <a:xfrm>
            <a:off x="345601" y="1341439"/>
            <a:ext cx="4470545" cy="4894975"/>
          </a:xfrm>
          <a:prstGeom prst="rect">
            <a:avLst/>
          </a:prstGeom>
          <a:solidFill>
            <a:srgbClr val="DAE0E9"/>
          </a:solidFill>
          <a:ln>
            <a:noFill/>
          </a:ln>
        </p:spPr>
        <p:txBody>
          <a:bodyPr spcFirstLastPara="1" wrap="square" lIns="108000" tIns="108000" rIns="108000" bIns="108000" anchor="t" anchorCtr="0">
            <a:noAutofit/>
          </a:bodyPr>
          <a:lstStyle>
            <a:lvl1pPr marL="457200" marR="0" lvl="0" indent="-228600" algn="just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>
                <a:solidFill>
                  <a:schemeClr val="lt2"/>
                </a:solidFill>
              </a:defRPr>
            </a:lvl1pPr>
            <a:lvl2pPr marL="914400" marR="0" lvl="1" indent="-29845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Clr>
                <a:srgbClr val="503078"/>
              </a:buClr>
              <a:buSzPts val="1100"/>
              <a:buFont typeface="Bilbo"/>
              <a:buChar char="/"/>
              <a:defRPr sz="1100">
                <a:solidFill>
                  <a:schemeClr val="dk1"/>
                </a:solidFill>
              </a:defRPr>
            </a:lvl2pPr>
            <a:lvl3pPr marL="1371600" marR="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  <a:defRPr sz="1100">
                <a:solidFill>
                  <a:schemeClr val="dk1"/>
                </a:solidFill>
              </a:defRPr>
            </a:lvl3pPr>
            <a:lvl4pPr marL="1828800" marR="0" lvl="3" indent="-28575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rgbClr val="503078"/>
              </a:buClr>
              <a:buSzPts val="900"/>
              <a:buFont typeface="Tahoma"/>
              <a:buChar char="›"/>
              <a:defRPr sz="900">
                <a:solidFill>
                  <a:schemeClr val="dk1"/>
                </a:solidFill>
              </a:defRPr>
            </a:lvl4pPr>
            <a:lvl5pPr marL="2286000" marR="0" lvl="4" indent="-279400" algn="just">
              <a:lnSpc>
                <a:spcPct val="100000"/>
              </a:lnSpc>
              <a:spcBef>
                <a:spcPts val="406"/>
              </a:spcBef>
              <a:spcAft>
                <a:spcPts val="0"/>
              </a:spcAft>
              <a:buClr>
                <a:srgbClr val="503078"/>
              </a:buClr>
              <a:buSzPts val="800"/>
              <a:buFont typeface="Tahoma"/>
              <a:buChar char="»"/>
              <a:defRPr sz="800">
                <a:solidFill>
                  <a:schemeClr val="dk1"/>
                </a:solidFill>
              </a:defRPr>
            </a:lvl5pPr>
            <a:lvl6pPr marL="2743200" marR="0" lvl="5" indent="-279400" algn="just">
              <a:lnSpc>
                <a:spcPct val="100000"/>
              </a:lnSpc>
              <a:spcBef>
                <a:spcPts val="406"/>
              </a:spcBef>
              <a:spcAft>
                <a:spcPts val="0"/>
              </a:spcAft>
              <a:buClr>
                <a:srgbClr val="503078"/>
              </a:buClr>
              <a:buSzPts val="800"/>
              <a:buFont typeface="Tahoma"/>
              <a:buChar char="»"/>
              <a:defRPr sz="800">
                <a:solidFill>
                  <a:schemeClr val="dk1"/>
                </a:solidFill>
              </a:defRPr>
            </a:lvl6pPr>
            <a:lvl7pPr marL="3200400" marR="0" lvl="6" indent="-279400" algn="just">
              <a:lnSpc>
                <a:spcPct val="100000"/>
              </a:lnSpc>
              <a:spcBef>
                <a:spcPts val="406"/>
              </a:spcBef>
              <a:spcAft>
                <a:spcPts val="0"/>
              </a:spcAft>
              <a:buClr>
                <a:srgbClr val="503078"/>
              </a:buClr>
              <a:buSzPts val="800"/>
              <a:buFont typeface="Tahoma"/>
              <a:buChar char="»"/>
              <a:defRPr sz="800">
                <a:solidFill>
                  <a:schemeClr val="dk1"/>
                </a:solidFill>
              </a:defRPr>
            </a:lvl7pPr>
            <a:lvl8pPr marL="3657600" marR="0" lvl="7" indent="-279400" algn="just">
              <a:lnSpc>
                <a:spcPct val="100000"/>
              </a:lnSpc>
              <a:spcBef>
                <a:spcPts val="406"/>
              </a:spcBef>
              <a:spcAft>
                <a:spcPts val="0"/>
              </a:spcAft>
              <a:buClr>
                <a:srgbClr val="503078"/>
              </a:buClr>
              <a:buSzPts val="800"/>
              <a:buFont typeface="Tahoma"/>
              <a:buChar char="»"/>
              <a:defRPr sz="800">
                <a:solidFill>
                  <a:schemeClr val="dk1"/>
                </a:solidFill>
              </a:defRPr>
            </a:lvl8pPr>
            <a:lvl9pPr marL="4114800" marR="0" lvl="8" indent="-279400" algn="just">
              <a:lnSpc>
                <a:spcPct val="100000"/>
              </a:lnSpc>
              <a:spcBef>
                <a:spcPts val="406"/>
              </a:spcBef>
              <a:spcAft>
                <a:spcPts val="0"/>
              </a:spcAft>
              <a:buClr>
                <a:srgbClr val="503078"/>
              </a:buClr>
              <a:buSzPts val="800"/>
              <a:buFont typeface="Tahoma"/>
              <a:buChar char="»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2"/>
          </p:nvPr>
        </p:nvSpPr>
        <p:spPr>
          <a:xfrm>
            <a:off x="5090969" y="1341439"/>
            <a:ext cx="4470545" cy="48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108000" bIns="108000" anchor="t" anchorCtr="0">
            <a:noAutofit/>
          </a:bodyPr>
          <a:lstStyle>
            <a:lvl1pPr marL="457200" marR="0" lvl="0" indent="-228600" algn="just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>
                <a:solidFill>
                  <a:schemeClr val="lt2"/>
                </a:solidFill>
              </a:defRPr>
            </a:lvl1pPr>
            <a:lvl2pPr marL="914400" marR="0" lvl="1" indent="-31750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Clr>
                <a:srgbClr val="503078"/>
              </a:buClr>
              <a:buSzPts val="1400"/>
              <a:buFont typeface="Bilbo"/>
              <a:buChar char="/"/>
              <a:defRPr>
                <a:solidFill>
                  <a:schemeClr val="dk1"/>
                </a:solidFill>
              </a:defRPr>
            </a:lvl2pPr>
            <a:lvl3pPr marL="1371600" marR="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>
                <a:solidFill>
                  <a:schemeClr val="dk1"/>
                </a:solidFill>
              </a:defRPr>
            </a:lvl3pPr>
            <a:lvl4pPr marL="1828800" marR="0" lvl="3" indent="-3048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rgbClr val="503078"/>
              </a:buClr>
              <a:buSzPts val="1200"/>
              <a:buFont typeface="Tahoma"/>
              <a:buChar char="›"/>
              <a:defRPr>
                <a:solidFill>
                  <a:schemeClr val="dk1"/>
                </a:solidFill>
              </a:defRPr>
            </a:lvl4pPr>
            <a:lvl5pPr marL="2286000" marR="0" lvl="4" indent="-292100" algn="just">
              <a:lnSpc>
                <a:spcPct val="100000"/>
              </a:lnSpc>
              <a:spcBef>
                <a:spcPts val="406"/>
              </a:spcBef>
              <a:spcAft>
                <a:spcPts val="0"/>
              </a:spcAft>
              <a:buClr>
                <a:srgbClr val="503078"/>
              </a:buClr>
              <a:buSzPts val="1000"/>
              <a:buFont typeface="Tahoma"/>
              <a:buChar char="»"/>
              <a:defRPr>
                <a:solidFill>
                  <a:schemeClr val="dk1"/>
                </a:solidFill>
              </a:defRPr>
            </a:lvl5pPr>
            <a:lvl6pPr marL="2743200" marR="0" lvl="5" indent="-292100" algn="just">
              <a:lnSpc>
                <a:spcPct val="100000"/>
              </a:lnSpc>
              <a:spcBef>
                <a:spcPts val="406"/>
              </a:spcBef>
              <a:spcAft>
                <a:spcPts val="0"/>
              </a:spcAft>
              <a:buClr>
                <a:srgbClr val="503078"/>
              </a:buClr>
              <a:buSzPts val="1000"/>
              <a:buFont typeface="Tahoma"/>
              <a:buChar char="»"/>
              <a:defRPr>
                <a:solidFill>
                  <a:schemeClr val="dk1"/>
                </a:solidFill>
              </a:defRPr>
            </a:lvl6pPr>
            <a:lvl7pPr marL="3200400" marR="0" lvl="6" indent="-292100" algn="just">
              <a:lnSpc>
                <a:spcPct val="100000"/>
              </a:lnSpc>
              <a:spcBef>
                <a:spcPts val="406"/>
              </a:spcBef>
              <a:spcAft>
                <a:spcPts val="0"/>
              </a:spcAft>
              <a:buClr>
                <a:srgbClr val="503078"/>
              </a:buClr>
              <a:buSzPts val="1000"/>
              <a:buFont typeface="Tahoma"/>
              <a:buChar char="»"/>
              <a:defRPr>
                <a:solidFill>
                  <a:schemeClr val="dk1"/>
                </a:solidFill>
              </a:defRPr>
            </a:lvl7pPr>
            <a:lvl8pPr marL="3657600" marR="0" lvl="7" indent="-292100" algn="just">
              <a:lnSpc>
                <a:spcPct val="100000"/>
              </a:lnSpc>
              <a:spcBef>
                <a:spcPts val="406"/>
              </a:spcBef>
              <a:spcAft>
                <a:spcPts val="0"/>
              </a:spcAft>
              <a:buClr>
                <a:srgbClr val="503078"/>
              </a:buClr>
              <a:buSzPts val="1000"/>
              <a:buFont typeface="Tahoma"/>
              <a:buChar char="»"/>
              <a:defRPr>
                <a:solidFill>
                  <a:schemeClr val="dk1"/>
                </a:solidFill>
              </a:defRPr>
            </a:lvl8pPr>
            <a:lvl9pPr marL="4114800" marR="0" lvl="8" indent="-292100" algn="just">
              <a:lnSpc>
                <a:spcPct val="100000"/>
              </a:lnSpc>
              <a:spcBef>
                <a:spcPts val="406"/>
              </a:spcBef>
              <a:spcAft>
                <a:spcPts val="0"/>
              </a:spcAft>
              <a:buClr>
                <a:srgbClr val="503078"/>
              </a:buClr>
              <a:buSzPts val="1000"/>
              <a:buFont typeface="Tahoma"/>
              <a:buChar char="»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345600" y="404666"/>
            <a:ext cx="9216000" cy="936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Tahoma"/>
              <a:buNone/>
              <a:defRPr sz="2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345600" y="144314"/>
            <a:ext cx="9216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b" anchorCtr="0">
            <a:noAutofit/>
          </a:bodyPr>
          <a:lstStyle>
            <a:lvl1pPr marL="457200" lvl="0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 i="0" cap="none">
                <a:solidFill>
                  <a:schemeClr val="accent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80225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813"/>
              <a:buChar char="/"/>
              <a:defRPr sz="813"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- 1 to 6 chapters">
  <p:cSld name="Agenda - 1 to 6 chapter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1640632" y="1351401"/>
            <a:ext cx="6191926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108000" bIns="1080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2200"/>
              <a:buFont typeface="Tahoma"/>
              <a:buNone/>
              <a:defRPr sz="2200" i="0" cap="none">
                <a:solidFill>
                  <a:schemeClr val="lt2"/>
                </a:solidFill>
              </a:defRPr>
            </a:lvl1pPr>
            <a:lvl2pPr marL="914400" lvl="1" indent="-280225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813"/>
              <a:buChar char="/"/>
              <a:defRPr sz="813"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1640632" y="2154024"/>
            <a:ext cx="6191926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108000" bIns="1080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 i="0" cap="none">
                <a:solidFill>
                  <a:schemeClr val="lt2"/>
                </a:solidFill>
              </a:defRPr>
            </a:lvl1pPr>
            <a:lvl2pPr marL="914400" lvl="1" indent="-34290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800"/>
              <a:buChar char="/"/>
              <a:defRPr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1640632" y="2956647"/>
            <a:ext cx="6191926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108000" bIns="1080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 i="0" cap="none">
                <a:solidFill>
                  <a:schemeClr val="lt2"/>
                </a:solidFill>
              </a:defRPr>
            </a:lvl1pPr>
            <a:lvl2pPr marL="914400" lvl="1" indent="-34290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800"/>
              <a:buChar char="/"/>
              <a:defRPr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1640632" y="3759270"/>
            <a:ext cx="6191926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108000" bIns="1080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 i="0" cap="none">
                <a:solidFill>
                  <a:schemeClr val="lt2"/>
                </a:solidFill>
              </a:defRPr>
            </a:lvl1pPr>
            <a:lvl2pPr marL="914400" lvl="1" indent="-34290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800"/>
              <a:buChar char="/"/>
              <a:defRPr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5"/>
          </p:nvPr>
        </p:nvSpPr>
        <p:spPr>
          <a:xfrm>
            <a:off x="1640632" y="4561893"/>
            <a:ext cx="6191926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108000" bIns="1080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 i="0" cap="none">
                <a:solidFill>
                  <a:schemeClr val="lt2"/>
                </a:solidFill>
              </a:defRPr>
            </a:lvl1pPr>
            <a:lvl2pPr marL="914400" lvl="1" indent="-34290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800"/>
              <a:buChar char="/"/>
              <a:defRPr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6"/>
          </p:nvPr>
        </p:nvSpPr>
        <p:spPr>
          <a:xfrm>
            <a:off x="8154575" y="1351401"/>
            <a:ext cx="1381928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108000" bIns="1080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0" i="0" cap="none">
                <a:solidFill>
                  <a:schemeClr val="lt2"/>
                </a:solidFill>
              </a:defRPr>
            </a:lvl1pPr>
            <a:lvl2pPr marL="914400" lvl="1" indent="-280225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813"/>
              <a:buChar char="/"/>
              <a:defRPr sz="813"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7"/>
          </p:nvPr>
        </p:nvSpPr>
        <p:spPr>
          <a:xfrm>
            <a:off x="8154575" y="4561893"/>
            <a:ext cx="1381928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108000" bIns="1080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0" i="0" cap="none">
                <a:solidFill>
                  <a:schemeClr val="lt2"/>
                </a:solidFill>
              </a:defRPr>
            </a:lvl1pPr>
            <a:lvl2pPr marL="914400" lvl="1" indent="-34290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800"/>
              <a:buChar char="/"/>
              <a:defRPr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8"/>
          </p:nvPr>
        </p:nvSpPr>
        <p:spPr>
          <a:xfrm>
            <a:off x="8154575" y="3759270"/>
            <a:ext cx="1381928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108000" bIns="1080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0" i="0" cap="none">
                <a:solidFill>
                  <a:schemeClr val="lt2"/>
                </a:solidFill>
              </a:defRPr>
            </a:lvl1pPr>
            <a:lvl2pPr marL="914400" lvl="1" indent="-34290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800"/>
              <a:buChar char="/"/>
              <a:defRPr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9"/>
          </p:nvPr>
        </p:nvSpPr>
        <p:spPr>
          <a:xfrm>
            <a:off x="8154575" y="2956647"/>
            <a:ext cx="1381928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108000" bIns="1080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0" i="0" cap="none">
                <a:solidFill>
                  <a:schemeClr val="lt2"/>
                </a:solidFill>
              </a:defRPr>
            </a:lvl1pPr>
            <a:lvl2pPr marL="914400" lvl="1" indent="-34290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800"/>
              <a:buChar char="/"/>
              <a:defRPr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13"/>
          </p:nvPr>
        </p:nvSpPr>
        <p:spPr>
          <a:xfrm>
            <a:off x="8154575" y="2154024"/>
            <a:ext cx="1381928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108000" bIns="1080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0" i="0" cap="none">
                <a:solidFill>
                  <a:schemeClr val="lt2"/>
                </a:solidFill>
              </a:defRPr>
            </a:lvl1pPr>
            <a:lvl2pPr marL="914400" lvl="1" indent="-34290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800"/>
              <a:buChar char="/"/>
              <a:defRPr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4"/>
          </p:nvPr>
        </p:nvSpPr>
        <p:spPr>
          <a:xfrm>
            <a:off x="1640632" y="5364518"/>
            <a:ext cx="6191926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108000" bIns="1080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 i="0" cap="none">
                <a:solidFill>
                  <a:schemeClr val="lt2"/>
                </a:solidFill>
              </a:defRPr>
            </a:lvl1pPr>
            <a:lvl2pPr marL="914400" lvl="1" indent="-34290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800"/>
              <a:buChar char="/"/>
              <a:defRPr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15"/>
          </p:nvPr>
        </p:nvSpPr>
        <p:spPr>
          <a:xfrm>
            <a:off x="8154575" y="5364518"/>
            <a:ext cx="1381928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108000" bIns="1080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0" i="0" cap="none">
                <a:solidFill>
                  <a:schemeClr val="lt2"/>
                </a:solidFill>
              </a:defRPr>
            </a:lvl1pPr>
            <a:lvl2pPr marL="914400" lvl="1" indent="-34290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800"/>
              <a:buChar char="/"/>
              <a:defRPr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body" idx="16"/>
          </p:nvPr>
        </p:nvSpPr>
        <p:spPr>
          <a:xfrm>
            <a:off x="369497" y="1351401"/>
            <a:ext cx="10800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108000" bIns="108000" anchor="ctr" anchorCtr="0">
            <a:noAutofit/>
          </a:bodyPr>
          <a:lstStyle>
            <a:lvl1pPr marL="457200" lvl="0" indent="-368300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2"/>
              </a:buClr>
              <a:buSzPts val="2200"/>
              <a:buFont typeface="Bilbo"/>
              <a:buChar char="/"/>
              <a:defRPr sz="2200" b="1" i="0">
                <a:solidFill>
                  <a:schemeClr val="accent1"/>
                </a:solidFill>
              </a:defRPr>
            </a:lvl1pPr>
            <a:lvl2pPr marL="914400" lvl="1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2pPr>
            <a:lvl3pPr marL="1371600" lvl="2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3pPr>
            <a:lvl4pPr marL="1828800" lvl="3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 cap="none">
                <a:solidFill>
                  <a:schemeClr val="lt2"/>
                </a:solidFill>
              </a:defRPr>
            </a:lvl4pPr>
            <a:lvl5pPr marL="2286000" lvl="4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5pPr>
            <a:lvl6pPr marL="2743200" lvl="5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6pPr>
            <a:lvl7pPr marL="3200400" lvl="6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7pPr>
            <a:lvl8pPr marL="3657600" lvl="7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8pPr>
            <a:lvl9pPr marL="4114800" lvl="8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7"/>
          </p:nvPr>
        </p:nvSpPr>
        <p:spPr>
          <a:xfrm>
            <a:off x="369497" y="2154024"/>
            <a:ext cx="10800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108000" bIns="108000" anchor="ctr" anchorCtr="0">
            <a:noAutofit/>
          </a:bodyPr>
          <a:lstStyle>
            <a:lvl1pPr marL="457200" lvl="0" indent="-368300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2"/>
              </a:buClr>
              <a:buSzPts val="2200"/>
              <a:buFont typeface="Bilbo"/>
              <a:buChar char="/"/>
              <a:defRPr sz="2200" b="1" i="0">
                <a:solidFill>
                  <a:schemeClr val="accent1"/>
                </a:solidFill>
              </a:defRPr>
            </a:lvl1pPr>
            <a:lvl2pPr marL="914400" lvl="1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2pPr>
            <a:lvl3pPr marL="1371600" lvl="2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3pPr>
            <a:lvl4pPr marL="1828800" lvl="3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 cap="none">
                <a:solidFill>
                  <a:schemeClr val="lt2"/>
                </a:solidFill>
              </a:defRPr>
            </a:lvl4pPr>
            <a:lvl5pPr marL="2286000" lvl="4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5pPr>
            <a:lvl6pPr marL="2743200" lvl="5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6pPr>
            <a:lvl7pPr marL="3200400" lvl="6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7pPr>
            <a:lvl8pPr marL="3657600" lvl="7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8pPr>
            <a:lvl9pPr marL="4114800" lvl="8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8"/>
          </p:nvPr>
        </p:nvSpPr>
        <p:spPr>
          <a:xfrm>
            <a:off x="369497" y="2956647"/>
            <a:ext cx="10800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108000" bIns="108000" anchor="ctr" anchorCtr="0">
            <a:noAutofit/>
          </a:bodyPr>
          <a:lstStyle>
            <a:lvl1pPr marL="457200" lvl="0" indent="-368300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2"/>
              </a:buClr>
              <a:buSzPts val="2200"/>
              <a:buFont typeface="Bilbo"/>
              <a:buChar char="/"/>
              <a:defRPr sz="2200" b="1" i="0">
                <a:solidFill>
                  <a:schemeClr val="accent1"/>
                </a:solidFill>
              </a:defRPr>
            </a:lvl1pPr>
            <a:lvl2pPr marL="914400" lvl="1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2pPr>
            <a:lvl3pPr marL="1371600" lvl="2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3pPr>
            <a:lvl4pPr marL="1828800" lvl="3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 cap="none">
                <a:solidFill>
                  <a:schemeClr val="lt2"/>
                </a:solidFill>
              </a:defRPr>
            </a:lvl4pPr>
            <a:lvl5pPr marL="2286000" lvl="4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5pPr>
            <a:lvl6pPr marL="2743200" lvl="5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6pPr>
            <a:lvl7pPr marL="3200400" lvl="6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7pPr>
            <a:lvl8pPr marL="3657600" lvl="7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8pPr>
            <a:lvl9pPr marL="4114800" lvl="8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19"/>
          </p:nvPr>
        </p:nvSpPr>
        <p:spPr>
          <a:xfrm>
            <a:off x="369497" y="3759270"/>
            <a:ext cx="10800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108000" bIns="108000" anchor="ctr" anchorCtr="0">
            <a:noAutofit/>
          </a:bodyPr>
          <a:lstStyle>
            <a:lvl1pPr marL="457200" lvl="0" indent="-368300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2"/>
              </a:buClr>
              <a:buSzPts val="2200"/>
              <a:buFont typeface="Bilbo"/>
              <a:buChar char="/"/>
              <a:defRPr sz="2200" b="1" i="0">
                <a:solidFill>
                  <a:schemeClr val="accent1"/>
                </a:solidFill>
              </a:defRPr>
            </a:lvl1pPr>
            <a:lvl2pPr marL="914400" lvl="1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2pPr>
            <a:lvl3pPr marL="1371600" lvl="2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3pPr>
            <a:lvl4pPr marL="1828800" lvl="3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 cap="none">
                <a:solidFill>
                  <a:schemeClr val="lt2"/>
                </a:solidFill>
              </a:defRPr>
            </a:lvl4pPr>
            <a:lvl5pPr marL="2286000" lvl="4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5pPr>
            <a:lvl6pPr marL="2743200" lvl="5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6pPr>
            <a:lvl7pPr marL="3200400" lvl="6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7pPr>
            <a:lvl8pPr marL="3657600" lvl="7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8pPr>
            <a:lvl9pPr marL="4114800" lvl="8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20"/>
          </p:nvPr>
        </p:nvSpPr>
        <p:spPr>
          <a:xfrm>
            <a:off x="369497" y="4561893"/>
            <a:ext cx="10800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108000" bIns="108000" anchor="ctr" anchorCtr="0">
            <a:noAutofit/>
          </a:bodyPr>
          <a:lstStyle>
            <a:lvl1pPr marL="457200" lvl="0" indent="-368300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2"/>
              </a:buClr>
              <a:buSzPts val="2200"/>
              <a:buFont typeface="Bilbo"/>
              <a:buChar char="/"/>
              <a:defRPr sz="2200" b="1" i="0">
                <a:solidFill>
                  <a:schemeClr val="accent1"/>
                </a:solidFill>
              </a:defRPr>
            </a:lvl1pPr>
            <a:lvl2pPr marL="914400" lvl="1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2pPr>
            <a:lvl3pPr marL="1371600" lvl="2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3pPr>
            <a:lvl4pPr marL="1828800" lvl="3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 cap="none">
                <a:solidFill>
                  <a:schemeClr val="lt2"/>
                </a:solidFill>
              </a:defRPr>
            </a:lvl4pPr>
            <a:lvl5pPr marL="2286000" lvl="4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5pPr>
            <a:lvl6pPr marL="2743200" lvl="5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6pPr>
            <a:lvl7pPr marL="3200400" lvl="6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7pPr>
            <a:lvl8pPr marL="3657600" lvl="7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8pPr>
            <a:lvl9pPr marL="4114800" lvl="8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21"/>
          </p:nvPr>
        </p:nvSpPr>
        <p:spPr>
          <a:xfrm>
            <a:off x="369497" y="5364518"/>
            <a:ext cx="10800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108000" bIns="108000" anchor="ctr" anchorCtr="0">
            <a:noAutofit/>
          </a:bodyPr>
          <a:lstStyle>
            <a:lvl1pPr marL="457200" lvl="0" indent="-368300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2"/>
              </a:buClr>
              <a:buSzPts val="2200"/>
              <a:buFont typeface="Bilbo"/>
              <a:buChar char="/"/>
              <a:defRPr sz="2200" b="1" i="0">
                <a:solidFill>
                  <a:schemeClr val="accent1"/>
                </a:solidFill>
              </a:defRPr>
            </a:lvl1pPr>
            <a:lvl2pPr marL="914400" lvl="1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2pPr>
            <a:lvl3pPr marL="1371600" lvl="2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3pPr>
            <a:lvl4pPr marL="1828800" lvl="3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 cap="none">
                <a:solidFill>
                  <a:schemeClr val="lt2"/>
                </a:solidFill>
              </a:defRPr>
            </a:lvl4pPr>
            <a:lvl5pPr marL="2286000" lvl="4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5pPr>
            <a:lvl6pPr marL="2743200" lvl="5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6pPr>
            <a:lvl7pPr marL="3200400" lvl="6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7pPr>
            <a:lvl8pPr marL="3657600" lvl="7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8pPr>
            <a:lvl9pPr marL="4114800" lvl="8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/>
          <p:nvPr/>
        </p:nvSpPr>
        <p:spPr>
          <a:xfrm>
            <a:off x="338439" y="404665"/>
            <a:ext cx="9216000" cy="86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Tahoma"/>
              <a:buNone/>
            </a:pPr>
            <a:r>
              <a:rPr lang="fr-FR" sz="2200" b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AGENDA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- 1 to 10 chapters">
  <p:cSld name="Agenda - 1 to 10 chapter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body" idx="1"/>
          </p:nvPr>
        </p:nvSpPr>
        <p:spPr>
          <a:xfrm>
            <a:off x="1640632" y="1353824"/>
            <a:ext cx="6436568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ahoma"/>
              <a:buNone/>
              <a:defRPr sz="2000" i="0" cap="none">
                <a:solidFill>
                  <a:schemeClr val="lt2"/>
                </a:solidFill>
              </a:defRPr>
            </a:lvl1pPr>
            <a:lvl2pPr marL="914400" lvl="1" indent="-280225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813"/>
              <a:buChar char="/"/>
              <a:defRPr sz="813"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2"/>
          </p:nvPr>
        </p:nvSpPr>
        <p:spPr>
          <a:xfrm>
            <a:off x="1640632" y="1829365"/>
            <a:ext cx="6436568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i="0" cap="none">
                <a:solidFill>
                  <a:schemeClr val="lt2"/>
                </a:solidFill>
              </a:defRPr>
            </a:lvl1pPr>
            <a:lvl2pPr marL="914400" lvl="1" indent="-34290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800"/>
              <a:buChar char="/"/>
              <a:defRPr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3"/>
          </p:nvPr>
        </p:nvSpPr>
        <p:spPr>
          <a:xfrm>
            <a:off x="1640632" y="2304906"/>
            <a:ext cx="6436568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i="0" cap="none">
                <a:solidFill>
                  <a:schemeClr val="lt2"/>
                </a:solidFill>
              </a:defRPr>
            </a:lvl1pPr>
            <a:lvl2pPr marL="914400" lvl="1" indent="-34290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800"/>
              <a:buChar char="/"/>
              <a:defRPr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body" idx="4"/>
          </p:nvPr>
        </p:nvSpPr>
        <p:spPr>
          <a:xfrm>
            <a:off x="1640632" y="2780447"/>
            <a:ext cx="6436568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i="0" cap="none">
                <a:solidFill>
                  <a:schemeClr val="lt2"/>
                </a:solidFill>
              </a:defRPr>
            </a:lvl1pPr>
            <a:lvl2pPr marL="914400" lvl="1" indent="-34290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800"/>
              <a:buChar char="/"/>
              <a:defRPr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5"/>
          </p:nvPr>
        </p:nvSpPr>
        <p:spPr>
          <a:xfrm>
            <a:off x="1640632" y="5633695"/>
            <a:ext cx="6436568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i="0" cap="none">
                <a:solidFill>
                  <a:schemeClr val="lt2"/>
                </a:solidFill>
              </a:defRPr>
            </a:lvl1pPr>
            <a:lvl2pPr marL="914400" lvl="1" indent="-34290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800"/>
              <a:buChar char="/"/>
              <a:defRPr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6"/>
          </p:nvPr>
        </p:nvSpPr>
        <p:spPr>
          <a:xfrm>
            <a:off x="8302011" y="1353824"/>
            <a:ext cx="1256298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0" i="0" cap="none">
                <a:solidFill>
                  <a:schemeClr val="lt2"/>
                </a:solidFill>
              </a:defRPr>
            </a:lvl1pPr>
            <a:lvl2pPr marL="914400" lvl="1" indent="-280225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813"/>
              <a:buChar char="/"/>
              <a:defRPr sz="813"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7"/>
          </p:nvPr>
        </p:nvSpPr>
        <p:spPr>
          <a:xfrm>
            <a:off x="8302011" y="5633695"/>
            <a:ext cx="1256298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0" i="0" cap="none">
                <a:solidFill>
                  <a:schemeClr val="lt2"/>
                </a:solidFill>
              </a:defRPr>
            </a:lvl1pPr>
            <a:lvl2pPr marL="914400" lvl="1" indent="-34290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800"/>
              <a:buChar char="/"/>
              <a:defRPr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8"/>
          </p:nvPr>
        </p:nvSpPr>
        <p:spPr>
          <a:xfrm>
            <a:off x="8302011" y="2780447"/>
            <a:ext cx="1256298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0" i="0" cap="none">
                <a:solidFill>
                  <a:schemeClr val="lt2"/>
                </a:solidFill>
              </a:defRPr>
            </a:lvl1pPr>
            <a:lvl2pPr marL="914400" lvl="1" indent="-34290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800"/>
              <a:buChar char="/"/>
              <a:defRPr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9"/>
          </p:nvPr>
        </p:nvSpPr>
        <p:spPr>
          <a:xfrm>
            <a:off x="8302011" y="2304906"/>
            <a:ext cx="1256298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0" i="0" cap="none">
                <a:solidFill>
                  <a:schemeClr val="lt2"/>
                </a:solidFill>
              </a:defRPr>
            </a:lvl1pPr>
            <a:lvl2pPr marL="914400" lvl="1" indent="-34290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800"/>
              <a:buChar char="/"/>
              <a:defRPr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3"/>
          </p:nvPr>
        </p:nvSpPr>
        <p:spPr>
          <a:xfrm>
            <a:off x="8302011" y="1829365"/>
            <a:ext cx="1256298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0" i="0" cap="none">
                <a:solidFill>
                  <a:schemeClr val="lt2"/>
                </a:solidFill>
              </a:defRPr>
            </a:lvl1pPr>
            <a:lvl2pPr marL="914400" lvl="1" indent="-34290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800"/>
              <a:buChar char="/"/>
              <a:defRPr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4"/>
          </p:nvPr>
        </p:nvSpPr>
        <p:spPr>
          <a:xfrm>
            <a:off x="1640632" y="3255988"/>
            <a:ext cx="6436568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i="0" cap="none">
                <a:solidFill>
                  <a:schemeClr val="lt2"/>
                </a:solidFill>
              </a:defRPr>
            </a:lvl1pPr>
            <a:lvl2pPr marL="914400" lvl="1" indent="-34290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800"/>
              <a:buChar char="/"/>
              <a:defRPr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15"/>
          </p:nvPr>
        </p:nvSpPr>
        <p:spPr>
          <a:xfrm>
            <a:off x="8302011" y="3255988"/>
            <a:ext cx="1256298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0" i="0" cap="none">
                <a:solidFill>
                  <a:schemeClr val="lt2"/>
                </a:solidFill>
              </a:defRPr>
            </a:lvl1pPr>
            <a:lvl2pPr marL="914400" lvl="1" indent="-34290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800"/>
              <a:buChar char="/"/>
              <a:defRPr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6"/>
          </p:nvPr>
        </p:nvSpPr>
        <p:spPr>
          <a:xfrm>
            <a:off x="1640632" y="3731529"/>
            <a:ext cx="6436568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i="0" cap="none">
                <a:solidFill>
                  <a:schemeClr val="lt2"/>
                </a:solidFill>
              </a:defRPr>
            </a:lvl1pPr>
            <a:lvl2pPr marL="914400" lvl="1" indent="-34290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800"/>
              <a:buChar char="/"/>
              <a:defRPr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7"/>
          </p:nvPr>
        </p:nvSpPr>
        <p:spPr>
          <a:xfrm>
            <a:off x="1640632" y="4207070"/>
            <a:ext cx="6436568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i="0" cap="none">
                <a:solidFill>
                  <a:schemeClr val="lt2"/>
                </a:solidFill>
              </a:defRPr>
            </a:lvl1pPr>
            <a:lvl2pPr marL="914400" lvl="1" indent="-34290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800"/>
              <a:buChar char="/"/>
              <a:defRPr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8"/>
          </p:nvPr>
        </p:nvSpPr>
        <p:spPr>
          <a:xfrm>
            <a:off x="8302011" y="4207070"/>
            <a:ext cx="1256298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0" i="0" cap="none">
                <a:solidFill>
                  <a:schemeClr val="lt2"/>
                </a:solidFill>
              </a:defRPr>
            </a:lvl1pPr>
            <a:lvl2pPr marL="914400" lvl="1" indent="-34290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800"/>
              <a:buChar char="/"/>
              <a:defRPr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9"/>
          </p:nvPr>
        </p:nvSpPr>
        <p:spPr>
          <a:xfrm>
            <a:off x="8302011" y="3731529"/>
            <a:ext cx="1256298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0" i="0" cap="none">
                <a:solidFill>
                  <a:schemeClr val="lt2"/>
                </a:solidFill>
              </a:defRPr>
            </a:lvl1pPr>
            <a:lvl2pPr marL="914400" lvl="1" indent="-34290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800"/>
              <a:buChar char="/"/>
              <a:defRPr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20"/>
          </p:nvPr>
        </p:nvSpPr>
        <p:spPr>
          <a:xfrm>
            <a:off x="1640632" y="4682611"/>
            <a:ext cx="6436568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i="0" cap="none">
                <a:solidFill>
                  <a:schemeClr val="lt2"/>
                </a:solidFill>
              </a:defRPr>
            </a:lvl1pPr>
            <a:lvl2pPr marL="914400" lvl="1" indent="-34290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800"/>
              <a:buChar char="/"/>
              <a:defRPr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21"/>
          </p:nvPr>
        </p:nvSpPr>
        <p:spPr>
          <a:xfrm>
            <a:off x="8302011" y="4682611"/>
            <a:ext cx="1256298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0" i="0" cap="none">
                <a:solidFill>
                  <a:schemeClr val="lt2"/>
                </a:solidFill>
              </a:defRPr>
            </a:lvl1pPr>
            <a:lvl2pPr marL="914400" lvl="1" indent="-34290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800"/>
              <a:buChar char="/"/>
              <a:defRPr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22"/>
          </p:nvPr>
        </p:nvSpPr>
        <p:spPr>
          <a:xfrm>
            <a:off x="1640632" y="5158152"/>
            <a:ext cx="6436568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i="0" cap="none">
                <a:solidFill>
                  <a:schemeClr val="lt2"/>
                </a:solidFill>
              </a:defRPr>
            </a:lvl1pPr>
            <a:lvl2pPr marL="914400" lvl="1" indent="-34290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800"/>
              <a:buChar char="/"/>
              <a:defRPr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23"/>
          </p:nvPr>
        </p:nvSpPr>
        <p:spPr>
          <a:xfrm>
            <a:off x="8302011" y="5158152"/>
            <a:ext cx="1256298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0" i="0" cap="none">
                <a:solidFill>
                  <a:schemeClr val="lt2"/>
                </a:solidFill>
              </a:defRPr>
            </a:lvl1pPr>
            <a:lvl2pPr marL="914400" lvl="1" indent="-342900" algn="just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800"/>
              <a:buChar char="/"/>
              <a:defRPr/>
            </a:lvl2pPr>
            <a:lvl3pPr marL="1371600" lvl="2" indent="-2286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just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800"/>
              <a:buChar char="›"/>
              <a:defRPr/>
            </a:lvl4pPr>
            <a:lvl5pPr marL="2286000" lvl="4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24"/>
          </p:nvPr>
        </p:nvSpPr>
        <p:spPr>
          <a:xfrm>
            <a:off x="344488" y="1353824"/>
            <a:ext cx="10800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ctr" anchorCtr="0">
            <a:noAutofit/>
          </a:bodyPr>
          <a:lstStyle>
            <a:lvl1pPr marL="457200" lvl="0" indent="-355600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ilbo"/>
              <a:buChar char="/"/>
              <a:defRPr sz="2000" b="1" i="0">
                <a:solidFill>
                  <a:schemeClr val="accent1"/>
                </a:solidFill>
              </a:defRPr>
            </a:lvl1pPr>
            <a:lvl2pPr marL="914400" lvl="1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2pPr>
            <a:lvl3pPr marL="1371600" lvl="2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3pPr>
            <a:lvl4pPr marL="1828800" lvl="3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 cap="none">
                <a:solidFill>
                  <a:schemeClr val="lt2"/>
                </a:solidFill>
              </a:defRPr>
            </a:lvl4pPr>
            <a:lvl5pPr marL="2286000" lvl="4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5pPr>
            <a:lvl6pPr marL="2743200" lvl="5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6pPr>
            <a:lvl7pPr marL="3200400" lvl="6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7pPr>
            <a:lvl8pPr marL="3657600" lvl="7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8pPr>
            <a:lvl9pPr marL="4114800" lvl="8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25"/>
          </p:nvPr>
        </p:nvSpPr>
        <p:spPr>
          <a:xfrm>
            <a:off x="344488" y="1829365"/>
            <a:ext cx="10800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ctr" anchorCtr="0">
            <a:noAutofit/>
          </a:bodyPr>
          <a:lstStyle>
            <a:lvl1pPr marL="457200" lvl="0" indent="-355600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ilbo"/>
              <a:buChar char="/"/>
              <a:defRPr sz="2000" b="1" i="0">
                <a:solidFill>
                  <a:schemeClr val="accent1"/>
                </a:solidFill>
              </a:defRPr>
            </a:lvl1pPr>
            <a:lvl2pPr marL="914400" lvl="1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2pPr>
            <a:lvl3pPr marL="1371600" lvl="2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3pPr>
            <a:lvl4pPr marL="1828800" lvl="3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 cap="none">
                <a:solidFill>
                  <a:schemeClr val="lt2"/>
                </a:solidFill>
              </a:defRPr>
            </a:lvl4pPr>
            <a:lvl5pPr marL="2286000" lvl="4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5pPr>
            <a:lvl6pPr marL="2743200" lvl="5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6pPr>
            <a:lvl7pPr marL="3200400" lvl="6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7pPr>
            <a:lvl8pPr marL="3657600" lvl="7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8pPr>
            <a:lvl9pPr marL="4114800" lvl="8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6"/>
          </p:nvPr>
        </p:nvSpPr>
        <p:spPr>
          <a:xfrm>
            <a:off x="344488" y="2304906"/>
            <a:ext cx="10800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ctr" anchorCtr="0">
            <a:noAutofit/>
          </a:bodyPr>
          <a:lstStyle>
            <a:lvl1pPr marL="457200" lvl="0" indent="-355600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ilbo"/>
              <a:buChar char="/"/>
              <a:defRPr sz="2000" b="1" i="0">
                <a:solidFill>
                  <a:schemeClr val="accent1"/>
                </a:solidFill>
              </a:defRPr>
            </a:lvl1pPr>
            <a:lvl2pPr marL="914400" lvl="1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2pPr>
            <a:lvl3pPr marL="1371600" lvl="2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3pPr>
            <a:lvl4pPr marL="1828800" lvl="3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 cap="none">
                <a:solidFill>
                  <a:schemeClr val="lt2"/>
                </a:solidFill>
              </a:defRPr>
            </a:lvl4pPr>
            <a:lvl5pPr marL="2286000" lvl="4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5pPr>
            <a:lvl6pPr marL="2743200" lvl="5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6pPr>
            <a:lvl7pPr marL="3200400" lvl="6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7pPr>
            <a:lvl8pPr marL="3657600" lvl="7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8pPr>
            <a:lvl9pPr marL="4114800" lvl="8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7"/>
          </p:nvPr>
        </p:nvSpPr>
        <p:spPr>
          <a:xfrm>
            <a:off x="344488" y="2780447"/>
            <a:ext cx="10800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ctr" anchorCtr="0">
            <a:noAutofit/>
          </a:bodyPr>
          <a:lstStyle>
            <a:lvl1pPr marL="457200" lvl="0" indent="-355600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ilbo"/>
              <a:buChar char="/"/>
              <a:defRPr sz="2000" b="1" i="0">
                <a:solidFill>
                  <a:schemeClr val="accent1"/>
                </a:solidFill>
              </a:defRPr>
            </a:lvl1pPr>
            <a:lvl2pPr marL="914400" lvl="1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2pPr>
            <a:lvl3pPr marL="1371600" lvl="2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3pPr>
            <a:lvl4pPr marL="1828800" lvl="3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 cap="none">
                <a:solidFill>
                  <a:schemeClr val="lt2"/>
                </a:solidFill>
              </a:defRPr>
            </a:lvl4pPr>
            <a:lvl5pPr marL="2286000" lvl="4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5pPr>
            <a:lvl6pPr marL="2743200" lvl="5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6pPr>
            <a:lvl7pPr marL="3200400" lvl="6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7pPr>
            <a:lvl8pPr marL="3657600" lvl="7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8pPr>
            <a:lvl9pPr marL="4114800" lvl="8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8"/>
          </p:nvPr>
        </p:nvSpPr>
        <p:spPr>
          <a:xfrm>
            <a:off x="344488" y="3255988"/>
            <a:ext cx="10800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ctr" anchorCtr="0">
            <a:noAutofit/>
          </a:bodyPr>
          <a:lstStyle>
            <a:lvl1pPr marL="457200" lvl="0" indent="-355600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ilbo"/>
              <a:buChar char="/"/>
              <a:defRPr sz="2000" b="1" i="0">
                <a:solidFill>
                  <a:schemeClr val="accent1"/>
                </a:solidFill>
              </a:defRPr>
            </a:lvl1pPr>
            <a:lvl2pPr marL="914400" lvl="1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2pPr>
            <a:lvl3pPr marL="1371600" lvl="2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3pPr>
            <a:lvl4pPr marL="1828800" lvl="3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 cap="none">
                <a:solidFill>
                  <a:schemeClr val="lt2"/>
                </a:solidFill>
              </a:defRPr>
            </a:lvl4pPr>
            <a:lvl5pPr marL="2286000" lvl="4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5pPr>
            <a:lvl6pPr marL="2743200" lvl="5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6pPr>
            <a:lvl7pPr marL="3200400" lvl="6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7pPr>
            <a:lvl8pPr marL="3657600" lvl="7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8pPr>
            <a:lvl9pPr marL="4114800" lvl="8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9"/>
          </p:nvPr>
        </p:nvSpPr>
        <p:spPr>
          <a:xfrm>
            <a:off x="344488" y="3731529"/>
            <a:ext cx="10800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ctr" anchorCtr="0">
            <a:noAutofit/>
          </a:bodyPr>
          <a:lstStyle>
            <a:lvl1pPr marL="457200" lvl="0" indent="-355600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ilbo"/>
              <a:buChar char="/"/>
              <a:defRPr sz="2000" b="1" i="0">
                <a:solidFill>
                  <a:schemeClr val="accent1"/>
                </a:solidFill>
              </a:defRPr>
            </a:lvl1pPr>
            <a:lvl2pPr marL="914400" lvl="1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2pPr>
            <a:lvl3pPr marL="1371600" lvl="2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3pPr>
            <a:lvl4pPr marL="1828800" lvl="3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 cap="none">
                <a:solidFill>
                  <a:schemeClr val="lt2"/>
                </a:solidFill>
              </a:defRPr>
            </a:lvl4pPr>
            <a:lvl5pPr marL="2286000" lvl="4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5pPr>
            <a:lvl6pPr marL="2743200" lvl="5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6pPr>
            <a:lvl7pPr marL="3200400" lvl="6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7pPr>
            <a:lvl8pPr marL="3657600" lvl="7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8pPr>
            <a:lvl9pPr marL="4114800" lvl="8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30"/>
          </p:nvPr>
        </p:nvSpPr>
        <p:spPr>
          <a:xfrm>
            <a:off x="344488" y="4207070"/>
            <a:ext cx="10800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ctr" anchorCtr="0">
            <a:noAutofit/>
          </a:bodyPr>
          <a:lstStyle>
            <a:lvl1pPr marL="457200" lvl="0" indent="-355600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ilbo"/>
              <a:buChar char="/"/>
              <a:defRPr sz="2000" b="1" i="0">
                <a:solidFill>
                  <a:schemeClr val="accent1"/>
                </a:solidFill>
              </a:defRPr>
            </a:lvl1pPr>
            <a:lvl2pPr marL="914400" lvl="1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2pPr>
            <a:lvl3pPr marL="1371600" lvl="2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3pPr>
            <a:lvl4pPr marL="1828800" lvl="3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 cap="none">
                <a:solidFill>
                  <a:schemeClr val="lt2"/>
                </a:solidFill>
              </a:defRPr>
            </a:lvl4pPr>
            <a:lvl5pPr marL="2286000" lvl="4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5pPr>
            <a:lvl6pPr marL="2743200" lvl="5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6pPr>
            <a:lvl7pPr marL="3200400" lvl="6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7pPr>
            <a:lvl8pPr marL="3657600" lvl="7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8pPr>
            <a:lvl9pPr marL="4114800" lvl="8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31"/>
          </p:nvPr>
        </p:nvSpPr>
        <p:spPr>
          <a:xfrm>
            <a:off x="344488" y="4682611"/>
            <a:ext cx="10800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ctr" anchorCtr="0">
            <a:noAutofit/>
          </a:bodyPr>
          <a:lstStyle>
            <a:lvl1pPr marL="457200" lvl="0" indent="-355600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ilbo"/>
              <a:buChar char="/"/>
              <a:defRPr sz="2000" b="1" i="0">
                <a:solidFill>
                  <a:schemeClr val="accent1"/>
                </a:solidFill>
              </a:defRPr>
            </a:lvl1pPr>
            <a:lvl2pPr marL="914400" lvl="1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2pPr>
            <a:lvl3pPr marL="1371600" lvl="2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3pPr>
            <a:lvl4pPr marL="1828800" lvl="3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 cap="none">
                <a:solidFill>
                  <a:schemeClr val="lt2"/>
                </a:solidFill>
              </a:defRPr>
            </a:lvl4pPr>
            <a:lvl5pPr marL="2286000" lvl="4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5pPr>
            <a:lvl6pPr marL="2743200" lvl="5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6pPr>
            <a:lvl7pPr marL="3200400" lvl="6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7pPr>
            <a:lvl8pPr marL="3657600" lvl="7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8pPr>
            <a:lvl9pPr marL="4114800" lvl="8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32"/>
          </p:nvPr>
        </p:nvSpPr>
        <p:spPr>
          <a:xfrm>
            <a:off x="344488" y="5158152"/>
            <a:ext cx="10800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ctr" anchorCtr="0">
            <a:noAutofit/>
          </a:bodyPr>
          <a:lstStyle>
            <a:lvl1pPr marL="457200" lvl="0" indent="-355600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ilbo"/>
              <a:buChar char="/"/>
              <a:defRPr sz="2000" b="1" i="0">
                <a:solidFill>
                  <a:schemeClr val="accent1"/>
                </a:solidFill>
              </a:defRPr>
            </a:lvl1pPr>
            <a:lvl2pPr marL="914400" lvl="1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2pPr>
            <a:lvl3pPr marL="1371600" lvl="2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3pPr>
            <a:lvl4pPr marL="1828800" lvl="3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 cap="none">
                <a:solidFill>
                  <a:schemeClr val="lt2"/>
                </a:solidFill>
              </a:defRPr>
            </a:lvl4pPr>
            <a:lvl5pPr marL="2286000" lvl="4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5pPr>
            <a:lvl6pPr marL="2743200" lvl="5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6pPr>
            <a:lvl7pPr marL="3200400" lvl="6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7pPr>
            <a:lvl8pPr marL="3657600" lvl="7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8pPr>
            <a:lvl9pPr marL="4114800" lvl="8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33"/>
          </p:nvPr>
        </p:nvSpPr>
        <p:spPr>
          <a:xfrm>
            <a:off x="344488" y="5633695"/>
            <a:ext cx="10800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ctr" anchorCtr="0">
            <a:noAutofit/>
          </a:bodyPr>
          <a:lstStyle>
            <a:lvl1pPr marL="457200" lvl="0" indent="-355600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ilbo"/>
              <a:buChar char="/"/>
              <a:defRPr sz="2000" b="1" i="0">
                <a:solidFill>
                  <a:schemeClr val="accent1"/>
                </a:solidFill>
              </a:defRPr>
            </a:lvl1pPr>
            <a:lvl2pPr marL="914400" lvl="1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2pPr>
            <a:lvl3pPr marL="1371600" lvl="2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3pPr>
            <a:lvl4pPr marL="1828800" lvl="3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 cap="none">
                <a:solidFill>
                  <a:schemeClr val="lt2"/>
                </a:solidFill>
              </a:defRPr>
            </a:lvl4pPr>
            <a:lvl5pPr marL="2286000" lvl="4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5pPr>
            <a:lvl6pPr marL="2743200" lvl="5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6pPr>
            <a:lvl7pPr marL="3200400" lvl="6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7pPr>
            <a:lvl8pPr marL="3657600" lvl="7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8pPr>
            <a:lvl9pPr marL="4114800" lvl="8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338439" y="404665"/>
            <a:ext cx="9216000" cy="86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Tahoma"/>
              <a:buNone/>
            </a:pPr>
            <a:r>
              <a:rPr lang="fr-FR" sz="2200" b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AGENDA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White">
  <p:cSld name="Chapter Whit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3484871" cy="47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>
            <a:spLocks noGrp="1"/>
          </p:cNvSpPr>
          <p:nvPr>
            <p:ph type="pic" idx="2"/>
          </p:nvPr>
        </p:nvSpPr>
        <p:spPr>
          <a:xfrm>
            <a:off x="0" y="2"/>
            <a:ext cx="5157702" cy="5590308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2264751" y="3334423"/>
            <a:ext cx="853200" cy="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noAutofit/>
          </a:bodyPr>
          <a:lstStyle>
            <a:lvl1pPr marL="457200" lvl="0" indent="-381000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ilbo"/>
              <a:buChar char="/"/>
              <a:defRPr sz="2400" b="1" i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2pPr>
            <a:lvl3pPr marL="1371600" lvl="2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3pPr>
            <a:lvl4pPr marL="1828800" lvl="3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 cap="none">
                <a:solidFill>
                  <a:schemeClr val="lt2"/>
                </a:solidFill>
              </a:defRPr>
            </a:lvl4pPr>
            <a:lvl5pPr marL="2286000" lvl="4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5pPr>
            <a:lvl6pPr marL="2743200" lvl="5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6pPr>
            <a:lvl7pPr marL="3200400" lvl="6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7pPr>
            <a:lvl8pPr marL="3657600" lvl="7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8pPr>
            <a:lvl9pPr marL="4114800" lvl="8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261512" y="3334423"/>
            <a:ext cx="6300000" cy="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ahoma"/>
              <a:buNone/>
              <a:defRPr sz="2400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Blue Grey light">
  <p:cSld name="Chapter Blue Grey light">
    <p:bg>
      <p:bgPr>
        <a:solidFill>
          <a:srgbClr val="B6C2D4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9566"/>
            <a:ext cx="3484871" cy="47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2264751" y="3334423"/>
            <a:ext cx="853200" cy="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noAutofit/>
          </a:bodyPr>
          <a:lstStyle>
            <a:lvl1pPr marL="457200" lvl="0" indent="-381000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ilbo"/>
              <a:buChar char="/"/>
              <a:defRPr sz="2400" b="1" i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2pPr>
            <a:lvl3pPr marL="1371600" lvl="2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3pPr>
            <a:lvl4pPr marL="1828800" lvl="3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 cap="none">
                <a:solidFill>
                  <a:schemeClr val="lt2"/>
                </a:solidFill>
              </a:defRPr>
            </a:lvl4pPr>
            <a:lvl5pPr marL="2286000" lvl="4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5pPr>
            <a:lvl6pPr marL="2743200" lvl="5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6pPr>
            <a:lvl7pPr marL="3200400" lvl="6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7pPr>
            <a:lvl8pPr marL="3657600" lvl="7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8pPr>
            <a:lvl9pPr marL="4114800" lvl="8" indent="-331787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Tahoma"/>
              <a:buChar char="⁄"/>
              <a:defRPr sz="1625" b="1" i="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261512" y="3334423"/>
            <a:ext cx="6300000" cy="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ahoma"/>
              <a:buNone/>
              <a:defRPr sz="2400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>
            <a:spLocks noGrp="1"/>
          </p:cNvSpPr>
          <p:nvPr>
            <p:ph type="pic" idx="2"/>
          </p:nvPr>
        </p:nvSpPr>
        <p:spPr>
          <a:xfrm>
            <a:off x="0" y="0"/>
            <a:ext cx="5157702" cy="559030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344487" y="404664"/>
            <a:ext cx="9216000" cy="936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Tahoma"/>
              <a:buNone/>
              <a:defRPr sz="2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344487" y="1341438"/>
            <a:ext cx="9216000" cy="489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108000" bIns="108000" anchor="t" anchorCtr="0">
            <a:noAutofit/>
          </a:bodyPr>
          <a:lstStyle>
            <a:lvl1pPr marL="457200" marR="0" lvl="0" indent="-228600" algn="just" rtl="0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17500" algn="just" rtl="0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ilbo"/>
              <a:buChar char="/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just" rtl="0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04800" algn="just" rtl="0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ahoma"/>
              <a:buChar char="›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ahoma"/>
              <a:buChar char="»"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ahoma"/>
              <a:buChar char="»"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ahoma"/>
              <a:buChar char="»"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ahoma"/>
              <a:buChar char="»"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ahoma"/>
              <a:buChar char="»"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/>
          <p:nvPr/>
        </p:nvSpPr>
        <p:spPr>
          <a:xfrm>
            <a:off x="8265368" y="6612746"/>
            <a:ext cx="792089" cy="24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224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© WAVESTONE</a:t>
            </a:r>
            <a:endParaRPr/>
          </a:p>
        </p:txBody>
      </p:sp>
      <p:sp>
        <p:nvSpPr>
          <p:cNvPr id="13" name="Google Shape;13;p11"/>
          <p:cNvSpPr txBox="1"/>
          <p:nvPr/>
        </p:nvSpPr>
        <p:spPr>
          <a:xfrm>
            <a:off x="9201472" y="6612746"/>
            <a:ext cx="360000" cy="24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224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Tahoma"/>
              <a:buNone/>
            </a:pPr>
            <a:fld id="{00000000-1234-1234-1234-123412341234}" type="slidenum">
              <a:rPr lang="fr-FR" sz="8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800" b="0" i="0" u="none" strike="noStrike" cap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4" name="Google Shape;14;p11"/>
          <p:cNvPicPr preferRelativeResize="0"/>
          <p:nvPr/>
        </p:nvPicPr>
        <p:blipFill rotWithShape="1">
          <a:blip r:embed="rId17">
            <a:alphaModFix/>
          </a:blip>
          <a:srcRect l="8505" t="8116" b="17460"/>
          <a:stretch/>
        </p:blipFill>
        <p:spPr>
          <a:xfrm>
            <a:off x="9139620" y="5935042"/>
            <a:ext cx="925948" cy="92673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267">
          <p15:clr>
            <a:srgbClr val="F26B43"/>
          </p15:clr>
        </p15:guide>
        <p15:guide id="3" pos="7413">
          <p15:clr>
            <a:srgbClr val="F26B43"/>
          </p15:clr>
        </p15:guide>
        <p15:guide id="4" orient="horz" pos="2387">
          <p15:clr>
            <a:srgbClr val="F26B43"/>
          </p15:clr>
        </p15:guide>
        <p15:guide id="5" pos="3120">
          <p15:clr>
            <a:srgbClr val="F26B43"/>
          </p15:clr>
        </p15:guide>
        <p15:guide id="6" pos="217">
          <p15:clr>
            <a:srgbClr val="F26B43"/>
          </p15:clr>
        </p15:guide>
        <p15:guide id="7" pos="6023">
          <p15:clr>
            <a:srgbClr val="F26B43"/>
          </p15:clr>
        </p15:guide>
        <p15:guide id="8" orient="horz" pos="255">
          <p15:clr>
            <a:srgbClr val="F26B43"/>
          </p15:clr>
        </p15:guide>
        <p15:guide id="9" orient="horz" pos="845">
          <p15:clr>
            <a:srgbClr val="F26B43"/>
          </p15:clr>
        </p15:guide>
        <p15:guide id="10" orient="horz" pos="392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9.jpeg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9">
            <a:extLst>
              <a:ext uri="{FF2B5EF4-FFF2-40B4-BE49-F238E27FC236}">
                <a16:creationId xmlns:a16="http://schemas.microsoft.com/office/drawing/2014/main" id="{257BAA4C-445E-40B8-BAA9-BD6B7437E331}"/>
              </a:ext>
            </a:extLst>
          </p:cNvPr>
          <p:cNvPicPr>
            <a:picLocks noGrp="1" noChangeAspect="1"/>
          </p:cNvPicPr>
          <p:nvPr>
            <p:ph type="pic" sz="quarter" idx="10"/>
            <p:custDataLst>
              <p:tags r:id="rId4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4" r="19336"/>
          <a:stretch/>
        </p:blipFill>
        <p:spPr>
          <a:xfrm>
            <a:off x="0" y="3"/>
            <a:ext cx="6109200" cy="6621613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E008843-01A9-4545-8D89-D3B0BC0C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Epreuve 3 – Tests d’intrusion interne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F44684C-1E27-490D-BED1-61F47715CF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Synthèse managériale et analyse de risques pour COJI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733A330C-B585-4410-8882-A0BC223819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2"/>
                </a:solidFill>
              </a:rPr>
              <a:t>Noops</a:t>
            </a:r>
            <a:r>
              <a:rPr lang="fr-FR" dirty="0">
                <a:solidFill>
                  <a:schemeClr val="tx2"/>
                </a:solidFill>
              </a:rPr>
              <a:t> – 13 Avril 2022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68703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469941724_1_26"/>
          <p:cNvSpPr txBox="1">
            <a:spLocks noGrp="1"/>
          </p:cNvSpPr>
          <p:nvPr>
            <p:ph type="title"/>
          </p:nvPr>
        </p:nvSpPr>
        <p:spPr>
          <a:xfrm>
            <a:off x="345600" y="404666"/>
            <a:ext cx="92160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Tahoma"/>
              <a:buNone/>
            </a:pPr>
            <a:r>
              <a:rPr lang="fr-FR"/>
              <a:t>RSK03 : Backdoor 3/3</a:t>
            </a:r>
            <a:endParaRPr/>
          </a:p>
        </p:txBody>
      </p:sp>
      <p:sp>
        <p:nvSpPr>
          <p:cNvPr id="290" name="Google Shape;290;g12469941724_1_26"/>
          <p:cNvSpPr txBox="1">
            <a:spLocks noGrp="1"/>
          </p:cNvSpPr>
          <p:nvPr>
            <p:ph type="body" idx="1"/>
          </p:nvPr>
        </p:nvSpPr>
        <p:spPr>
          <a:xfrm>
            <a:off x="345600" y="144314"/>
            <a:ext cx="92160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</a:pPr>
            <a:r>
              <a:rPr lang="fr-FR"/>
              <a:t>WAVEGAME – EPREUVE 3 - NOOPS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</a:pPr>
            <a:endParaRPr/>
          </a:p>
        </p:txBody>
      </p:sp>
      <p:sp>
        <p:nvSpPr>
          <p:cNvPr id="291" name="Google Shape;291;g12469941724_1_26"/>
          <p:cNvSpPr/>
          <p:nvPr/>
        </p:nvSpPr>
        <p:spPr>
          <a:xfrm>
            <a:off x="990602" y="1242242"/>
            <a:ext cx="7311300" cy="58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L’attaquant efface toutes les traces et logiciels utilisés et vide la corbeille</a:t>
            </a:r>
            <a:endParaRPr>
              <a:solidFill>
                <a:srgbClr val="503078"/>
              </a:solidFill>
            </a:endParaRPr>
          </a:p>
        </p:txBody>
      </p:sp>
      <p:sp>
        <p:nvSpPr>
          <p:cNvPr id="292" name="Google Shape;292;g12469941724_1_26"/>
          <p:cNvSpPr/>
          <p:nvPr/>
        </p:nvSpPr>
        <p:spPr>
          <a:xfrm>
            <a:off x="990602" y="2578550"/>
            <a:ext cx="7311300" cy="58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Il relance windows defender</a:t>
            </a:r>
            <a:endParaRPr>
              <a:solidFill>
                <a:srgbClr val="503078"/>
              </a:solidFill>
            </a:endParaRPr>
          </a:p>
        </p:txBody>
      </p:sp>
      <p:cxnSp>
        <p:nvCxnSpPr>
          <p:cNvPr id="293" name="Google Shape;293;g12469941724_1_26"/>
          <p:cNvCxnSpPr>
            <a:stCxn id="291" idx="2"/>
            <a:endCxn id="292" idx="0"/>
          </p:cNvCxnSpPr>
          <p:nvPr/>
        </p:nvCxnSpPr>
        <p:spPr>
          <a:xfrm>
            <a:off x="4646252" y="1831742"/>
            <a:ext cx="0" cy="746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4" name="Google Shape;294;g12469941724_1_26"/>
          <p:cNvCxnSpPr/>
          <p:nvPr/>
        </p:nvCxnSpPr>
        <p:spPr>
          <a:xfrm>
            <a:off x="4646252" y="3168042"/>
            <a:ext cx="0" cy="746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5" name="Google Shape;295;g12469941724_1_26"/>
          <p:cNvSpPr/>
          <p:nvPr/>
        </p:nvSpPr>
        <p:spPr>
          <a:xfrm>
            <a:off x="990602" y="3914850"/>
            <a:ext cx="7311300" cy="58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L’attaquant a des moyens d’abuser des services du domaine en remote, ainsi qu’avec son compte grâce au golden ticket</a:t>
            </a:r>
            <a:endParaRPr>
              <a:solidFill>
                <a:srgbClr val="50307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469941724_1_41"/>
          <p:cNvSpPr txBox="1">
            <a:spLocks noGrp="1"/>
          </p:cNvSpPr>
          <p:nvPr>
            <p:ph type="title"/>
          </p:nvPr>
        </p:nvSpPr>
        <p:spPr>
          <a:xfrm>
            <a:off x="345600" y="404666"/>
            <a:ext cx="92160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Tahoma"/>
              <a:buNone/>
            </a:pPr>
            <a:r>
              <a:rPr lang="fr-FR"/>
              <a:t>RSK04 : Vol de mots de passe 1/2</a:t>
            </a:r>
            <a:endParaRPr/>
          </a:p>
        </p:txBody>
      </p:sp>
      <p:sp>
        <p:nvSpPr>
          <p:cNvPr id="301" name="Google Shape;301;g12469941724_1_41"/>
          <p:cNvSpPr txBox="1">
            <a:spLocks noGrp="1"/>
          </p:cNvSpPr>
          <p:nvPr>
            <p:ph type="body" idx="1"/>
          </p:nvPr>
        </p:nvSpPr>
        <p:spPr>
          <a:xfrm>
            <a:off x="345600" y="144314"/>
            <a:ext cx="92160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</a:pPr>
            <a:r>
              <a:rPr lang="fr-FR"/>
              <a:t>WAVEGAME – EPREUVE 3 - NOOPS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</a:pPr>
            <a:endParaRPr/>
          </a:p>
        </p:txBody>
      </p:sp>
      <p:sp>
        <p:nvSpPr>
          <p:cNvPr id="302" name="Google Shape;302;g12469941724_1_41"/>
          <p:cNvSpPr/>
          <p:nvPr/>
        </p:nvSpPr>
        <p:spPr>
          <a:xfrm>
            <a:off x="990602" y="1242242"/>
            <a:ext cx="7311300" cy="58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Accès en boite grise </a:t>
            </a:r>
            <a:r>
              <a:rPr lang="fr-FR" sz="1800">
                <a:solidFill>
                  <a:srgbClr val="FF0A0A"/>
                </a:solidFill>
                <a:latin typeface="Tahoma"/>
                <a:ea typeface="Tahoma"/>
                <a:cs typeface="Tahoma"/>
                <a:sym typeface="Tahoma"/>
              </a:rPr>
              <a:t>VLN_06 </a:t>
            </a: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(si l’attaquant a le compte d’un domain admin il saute les deux prochaines étapes)</a:t>
            </a:r>
            <a:endParaRPr>
              <a:solidFill>
                <a:srgbClr val="503078"/>
              </a:solidFill>
            </a:endParaRPr>
          </a:p>
        </p:txBody>
      </p:sp>
      <p:sp>
        <p:nvSpPr>
          <p:cNvPr id="303" name="Google Shape;303;g12469941724_1_41"/>
          <p:cNvSpPr/>
          <p:nvPr/>
        </p:nvSpPr>
        <p:spPr>
          <a:xfrm>
            <a:off x="990602" y="2217975"/>
            <a:ext cx="7311300" cy="58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Lire les fichiers provisionlog </a:t>
            </a:r>
            <a:r>
              <a:rPr lang="fr-FR" sz="1800">
                <a:solidFill>
                  <a:srgbClr val="FF0A0A"/>
                </a:solidFill>
                <a:latin typeface="Tahoma"/>
                <a:ea typeface="Tahoma"/>
                <a:cs typeface="Tahoma"/>
                <a:sym typeface="Tahoma"/>
              </a:rPr>
              <a:t>VLN_11 </a:t>
            </a:r>
            <a:r>
              <a:rPr lang="fr-FR" sz="1800">
                <a:solidFill>
                  <a:srgbClr val="503078"/>
                </a:solidFill>
                <a:latin typeface="Tahoma"/>
                <a:ea typeface="Tahoma"/>
                <a:cs typeface="Tahoma"/>
                <a:sym typeface="Tahoma"/>
              </a:rPr>
              <a:t>et trouver les identifiants du domain administrator</a:t>
            </a:r>
            <a:endParaRPr>
              <a:solidFill>
                <a:srgbClr val="503078"/>
              </a:solidFill>
            </a:endParaRPr>
          </a:p>
        </p:txBody>
      </p:sp>
      <p:sp>
        <p:nvSpPr>
          <p:cNvPr id="304" name="Google Shape;304;g12469941724_1_41"/>
          <p:cNvSpPr/>
          <p:nvPr/>
        </p:nvSpPr>
        <p:spPr>
          <a:xfrm>
            <a:off x="990601" y="4323171"/>
            <a:ext cx="7311300" cy="58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L’attaquant éteint windows defender</a:t>
            </a:r>
            <a:endParaRPr/>
          </a:p>
        </p:txBody>
      </p:sp>
      <p:sp>
        <p:nvSpPr>
          <p:cNvPr id="305" name="Google Shape;305;g12469941724_1_41"/>
          <p:cNvSpPr/>
          <p:nvPr/>
        </p:nvSpPr>
        <p:spPr>
          <a:xfrm>
            <a:off x="990601" y="5320984"/>
            <a:ext cx="7311300" cy="58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Utiliser le PowerShell pour télécharger mimikatz</a:t>
            </a:r>
            <a:endParaRPr/>
          </a:p>
        </p:txBody>
      </p:sp>
      <p:cxnSp>
        <p:nvCxnSpPr>
          <p:cNvPr id="306" name="Google Shape;306;g12469941724_1_41"/>
          <p:cNvCxnSpPr>
            <a:stCxn id="302" idx="2"/>
            <a:endCxn id="303" idx="0"/>
          </p:cNvCxnSpPr>
          <p:nvPr/>
        </p:nvCxnSpPr>
        <p:spPr>
          <a:xfrm>
            <a:off x="4646252" y="1831742"/>
            <a:ext cx="0" cy="3861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7" name="Google Shape;307;g12469941724_1_41"/>
          <p:cNvCxnSpPr>
            <a:stCxn id="308" idx="2"/>
            <a:endCxn id="304" idx="0"/>
          </p:cNvCxnSpPr>
          <p:nvPr/>
        </p:nvCxnSpPr>
        <p:spPr>
          <a:xfrm>
            <a:off x="4646252" y="3783188"/>
            <a:ext cx="0" cy="540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9" name="Google Shape;309;g12469941724_1_41"/>
          <p:cNvCxnSpPr>
            <a:stCxn id="304" idx="2"/>
            <a:endCxn id="305" idx="0"/>
          </p:cNvCxnSpPr>
          <p:nvPr/>
        </p:nvCxnSpPr>
        <p:spPr>
          <a:xfrm>
            <a:off x="4646251" y="4912671"/>
            <a:ext cx="0" cy="4083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8" name="Google Shape;308;g12469941724_1_41"/>
          <p:cNvSpPr/>
          <p:nvPr/>
        </p:nvSpPr>
        <p:spPr>
          <a:xfrm>
            <a:off x="990602" y="3193688"/>
            <a:ext cx="7311300" cy="58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Se connecter au PC en tant que domain administrator</a:t>
            </a:r>
            <a:endParaRPr>
              <a:solidFill>
                <a:srgbClr val="503078"/>
              </a:solidFill>
            </a:endParaRPr>
          </a:p>
        </p:txBody>
      </p:sp>
      <p:cxnSp>
        <p:nvCxnSpPr>
          <p:cNvPr id="310" name="Google Shape;310;g12469941724_1_41"/>
          <p:cNvCxnSpPr>
            <a:stCxn id="303" idx="2"/>
            <a:endCxn id="308" idx="0"/>
          </p:cNvCxnSpPr>
          <p:nvPr/>
        </p:nvCxnSpPr>
        <p:spPr>
          <a:xfrm>
            <a:off x="4646252" y="2807475"/>
            <a:ext cx="0" cy="3861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469941724_1_53"/>
          <p:cNvSpPr txBox="1">
            <a:spLocks noGrp="1"/>
          </p:cNvSpPr>
          <p:nvPr>
            <p:ph type="title"/>
          </p:nvPr>
        </p:nvSpPr>
        <p:spPr>
          <a:xfrm>
            <a:off x="345600" y="404666"/>
            <a:ext cx="92160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Tahoma"/>
              <a:buNone/>
            </a:pPr>
            <a:r>
              <a:rPr lang="fr-FR"/>
              <a:t>RSK04 : Vol de mots de passe 2/2</a:t>
            </a:r>
            <a:endParaRPr/>
          </a:p>
        </p:txBody>
      </p:sp>
      <p:sp>
        <p:nvSpPr>
          <p:cNvPr id="316" name="Google Shape;316;g12469941724_1_53"/>
          <p:cNvSpPr txBox="1">
            <a:spLocks noGrp="1"/>
          </p:cNvSpPr>
          <p:nvPr>
            <p:ph type="body" idx="1"/>
          </p:nvPr>
        </p:nvSpPr>
        <p:spPr>
          <a:xfrm>
            <a:off x="345600" y="144314"/>
            <a:ext cx="92160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</a:pPr>
            <a:r>
              <a:rPr lang="fr-FR"/>
              <a:t>WAVEGAME – EPREUVE 3 - NOOPS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</a:pPr>
            <a:endParaRPr/>
          </a:p>
        </p:txBody>
      </p:sp>
      <p:sp>
        <p:nvSpPr>
          <p:cNvPr id="317" name="Google Shape;317;g12469941724_1_53"/>
          <p:cNvSpPr/>
          <p:nvPr/>
        </p:nvSpPr>
        <p:spPr>
          <a:xfrm>
            <a:off x="990602" y="1242242"/>
            <a:ext cx="7311300" cy="58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Utiliser mimikatz pour dump les login passwords enregistrés dans la ram</a:t>
            </a:r>
            <a:r>
              <a:rPr lang="fr-FR" sz="1800">
                <a:solidFill>
                  <a:srgbClr val="FF0A0A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>
              <a:solidFill>
                <a:srgbClr val="503078"/>
              </a:solidFill>
            </a:endParaRPr>
          </a:p>
        </p:txBody>
      </p:sp>
      <p:sp>
        <p:nvSpPr>
          <p:cNvPr id="318" name="Google Shape;318;g12469941724_1_53"/>
          <p:cNvSpPr/>
          <p:nvPr/>
        </p:nvSpPr>
        <p:spPr>
          <a:xfrm>
            <a:off x="990602" y="2578550"/>
            <a:ext cx="7311300" cy="58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Utiliser ce mot de passe pour se connecter à une autre machine à laquelle on n’a pas accès.</a:t>
            </a:r>
            <a:endParaRPr>
              <a:solidFill>
                <a:srgbClr val="503078"/>
              </a:solidFill>
            </a:endParaRPr>
          </a:p>
        </p:txBody>
      </p:sp>
      <p:sp>
        <p:nvSpPr>
          <p:cNvPr id="319" name="Google Shape;319;g12469941724_1_53"/>
          <p:cNvSpPr/>
          <p:nvPr/>
        </p:nvSpPr>
        <p:spPr>
          <a:xfrm>
            <a:off x="990601" y="3914858"/>
            <a:ext cx="7311300" cy="58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L’attaquant répète cette attaque jusqu’à avoir le plus grand nombre possible de mots de passe</a:t>
            </a:r>
            <a:endParaRPr/>
          </a:p>
        </p:txBody>
      </p:sp>
      <p:sp>
        <p:nvSpPr>
          <p:cNvPr id="320" name="Google Shape;320;g12469941724_1_53"/>
          <p:cNvSpPr/>
          <p:nvPr/>
        </p:nvSpPr>
        <p:spPr>
          <a:xfrm>
            <a:off x="990601" y="5320984"/>
            <a:ext cx="7311300" cy="58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L’attaquant supprime mimikatz, vide la corbeille, et rallume windows defender.</a:t>
            </a:r>
            <a:endParaRPr/>
          </a:p>
        </p:txBody>
      </p:sp>
      <p:cxnSp>
        <p:nvCxnSpPr>
          <p:cNvPr id="321" name="Google Shape;321;g12469941724_1_53"/>
          <p:cNvCxnSpPr>
            <a:stCxn id="317" idx="2"/>
            <a:endCxn id="318" idx="0"/>
          </p:cNvCxnSpPr>
          <p:nvPr/>
        </p:nvCxnSpPr>
        <p:spPr>
          <a:xfrm>
            <a:off x="4646252" y="1831742"/>
            <a:ext cx="0" cy="746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2" name="Google Shape;322;g12469941724_1_53"/>
          <p:cNvCxnSpPr>
            <a:stCxn id="318" idx="2"/>
            <a:endCxn id="319" idx="0"/>
          </p:cNvCxnSpPr>
          <p:nvPr/>
        </p:nvCxnSpPr>
        <p:spPr>
          <a:xfrm>
            <a:off x="4646252" y="3168050"/>
            <a:ext cx="0" cy="746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3" name="Google Shape;323;g12469941724_1_53"/>
          <p:cNvCxnSpPr>
            <a:stCxn id="319" idx="2"/>
            <a:endCxn id="320" idx="0"/>
          </p:cNvCxnSpPr>
          <p:nvPr/>
        </p:nvCxnSpPr>
        <p:spPr>
          <a:xfrm>
            <a:off x="4646251" y="4504358"/>
            <a:ext cx="0" cy="816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>
            <a:spLocks noGrp="1"/>
          </p:cNvSpPr>
          <p:nvPr>
            <p:ph type="body" idx="1"/>
          </p:nvPr>
        </p:nvSpPr>
        <p:spPr>
          <a:xfrm>
            <a:off x="345600" y="1167063"/>
            <a:ext cx="9216000" cy="507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108000" bIns="108000" anchor="t" anchorCtr="0">
            <a:no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</a:pPr>
            <a:r>
              <a:rPr lang="fr-FR"/>
              <a:t>Contexte : Organisation des Jeux Internationaux de Paris en 2034 –&gt; mise en place d’une infrastructure locale pour les équipes françaises</a:t>
            </a:r>
            <a:endParaRPr/>
          </a:p>
          <a:p>
            <a:pPr marL="285750" lvl="0" indent="-285750" algn="just" rtl="0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</a:pPr>
            <a:r>
              <a:rPr lang="fr-FR"/>
              <a:t>Dates : 6 Avril 2022 - 13 Avril 2022</a:t>
            </a:r>
            <a:endParaRPr/>
          </a:p>
          <a:p>
            <a:pPr marL="285750" lvl="0" indent="-285750" algn="just" rtl="0">
              <a:lnSpc>
                <a:spcPct val="100000"/>
              </a:lnSpc>
              <a:spcBef>
                <a:spcPts val="146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</a:pPr>
            <a:r>
              <a:rPr lang="fr-FR"/>
              <a:t>Missions : Réaliser un audit de sécurité afin de : </a:t>
            </a:r>
            <a:endParaRPr/>
          </a:p>
          <a:p>
            <a:pPr marL="577255" lvl="1" indent="-285749" algn="just" rtl="0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fr-FR"/>
              <a:t>Identifier les vulnérabilités affectant le SI</a:t>
            </a:r>
            <a:endParaRPr/>
          </a:p>
          <a:p>
            <a:pPr marL="577255" lvl="1" indent="-285749" algn="just" rtl="0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fr-FR"/>
              <a:t>La qualification des risques de sécurité associés</a:t>
            </a:r>
            <a:endParaRPr/>
          </a:p>
          <a:p>
            <a:pPr marL="577255" lvl="1" indent="-285749" algn="just" rtl="0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fr-FR"/>
              <a:t>Rédaction de recommendations</a:t>
            </a:r>
            <a:endParaRPr/>
          </a:p>
          <a:p>
            <a:pPr marL="291505" lvl="1" indent="0" algn="just" rtl="0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title"/>
          </p:nvPr>
        </p:nvSpPr>
        <p:spPr>
          <a:xfrm>
            <a:off x="344400" y="512950"/>
            <a:ext cx="9216000" cy="936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Tahoma"/>
              <a:buNone/>
            </a:pPr>
            <a:r>
              <a:rPr lang="fr-FR"/>
              <a:t>1. Présentation du cadre de la mission</a:t>
            </a:r>
            <a:endParaRPr/>
          </a:p>
        </p:txBody>
      </p:sp>
      <p:sp>
        <p:nvSpPr>
          <p:cNvPr id="139" name="Google Shape;139;p2"/>
          <p:cNvSpPr txBox="1">
            <a:spLocks noGrp="1"/>
          </p:cNvSpPr>
          <p:nvPr>
            <p:ph type="body" idx="2"/>
          </p:nvPr>
        </p:nvSpPr>
        <p:spPr>
          <a:xfrm>
            <a:off x="345600" y="144314"/>
            <a:ext cx="9216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b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</a:pPr>
            <a:r>
              <a:rPr lang="fr-FR"/>
              <a:t>WAVEGAME – EPREUVE 3 - NOOPS</a:t>
            </a:r>
            <a:endParaRPr/>
          </a:p>
        </p:txBody>
      </p:sp>
      <p:sp>
        <p:nvSpPr>
          <p:cNvPr id="140" name="Google Shape;140;p2"/>
          <p:cNvSpPr txBox="1"/>
          <p:nvPr/>
        </p:nvSpPr>
        <p:spPr>
          <a:xfrm>
            <a:off x="3051893" y="3842181"/>
            <a:ext cx="38010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108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Types de tests d’intrusion effectués</a:t>
            </a:r>
            <a:endParaRPr/>
          </a:p>
        </p:txBody>
      </p:sp>
      <p:sp>
        <p:nvSpPr>
          <p:cNvPr id="141" name="Google Shape;141;p2"/>
          <p:cNvSpPr/>
          <p:nvPr/>
        </p:nvSpPr>
        <p:spPr>
          <a:xfrm>
            <a:off x="1870793" y="4538569"/>
            <a:ext cx="2362200" cy="175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Boîte noire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Attaquant externe sans aucun compte sur les services</a:t>
            </a:r>
            <a:endParaRPr/>
          </a:p>
        </p:txBody>
      </p:sp>
      <p:sp>
        <p:nvSpPr>
          <p:cNvPr id="142" name="Google Shape;142;p2"/>
          <p:cNvSpPr/>
          <p:nvPr/>
        </p:nvSpPr>
        <p:spPr>
          <a:xfrm>
            <a:off x="5418859" y="4538569"/>
            <a:ext cx="2362200" cy="175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Boîte Grise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Attaquant possédant un compte dans l’application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"/>
          <p:cNvSpPr txBox="1">
            <a:spLocks noGrp="1"/>
          </p:cNvSpPr>
          <p:nvPr>
            <p:ph type="title"/>
          </p:nvPr>
        </p:nvSpPr>
        <p:spPr>
          <a:xfrm>
            <a:off x="345600" y="404665"/>
            <a:ext cx="9216000" cy="86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Tahoma"/>
              <a:buNone/>
            </a:pPr>
            <a:r>
              <a:rPr lang="fr-FR"/>
              <a:t>Synthèse managériale – Etude en boîte noire</a:t>
            </a:r>
            <a:endParaRPr/>
          </a:p>
        </p:txBody>
      </p:sp>
      <p:sp>
        <p:nvSpPr>
          <p:cNvPr id="148" name="Google Shape;148;p3"/>
          <p:cNvSpPr txBox="1">
            <a:spLocks noGrp="1"/>
          </p:cNvSpPr>
          <p:nvPr>
            <p:ph type="body" idx="1"/>
          </p:nvPr>
        </p:nvSpPr>
        <p:spPr>
          <a:xfrm>
            <a:off x="345600" y="144314"/>
            <a:ext cx="9216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b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</a:pPr>
            <a:r>
              <a:rPr lang="fr-FR"/>
              <a:t>WAVEGAME – EPREUVE 3 - NOOPS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</a:pPr>
            <a:endParaRPr/>
          </a:p>
        </p:txBody>
      </p:sp>
      <p:grpSp>
        <p:nvGrpSpPr>
          <p:cNvPr id="149" name="Google Shape;149;p3"/>
          <p:cNvGrpSpPr/>
          <p:nvPr/>
        </p:nvGrpSpPr>
        <p:grpSpPr>
          <a:xfrm>
            <a:off x="3276600" y="3200400"/>
            <a:ext cx="424583" cy="424583"/>
            <a:chOff x="7051196" y="4695304"/>
            <a:chExt cx="900000" cy="900000"/>
          </a:xfrm>
        </p:grpSpPr>
        <p:pic>
          <p:nvPicPr>
            <p:cNvPr id="150" name="Google Shape;150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051196" y="4695304"/>
              <a:ext cx="900000" cy="9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3" descr="Gear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19778" y="4868986"/>
              <a:ext cx="562837" cy="55263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" name="Google Shape;152;p3" descr="Une image contenant objet&#10;&#10;Description générée avec un niveau de confiance élevé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01183" y="997947"/>
            <a:ext cx="424583" cy="42458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"/>
          <p:cNvSpPr txBox="1"/>
          <p:nvPr/>
        </p:nvSpPr>
        <p:spPr>
          <a:xfrm>
            <a:off x="503891" y="1528550"/>
            <a:ext cx="8944909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108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u="sng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Les principales vulnérabilités : 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u="sng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</a:pPr>
            <a:r>
              <a:rPr lang="fr-FR"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Reconnaissance/étude de l’Active Directory possible sans avoir de compte utilisateur (nom du domaine, noms d’utilisateurs, groupes, …).</a:t>
            </a:r>
            <a:endParaRPr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</a:pPr>
            <a:r>
              <a:rPr lang="fr-FR"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L’Active Directory interagit avec les utilisateurs malveillants ce qui peut mener à des attaques.</a:t>
            </a:r>
            <a:endParaRPr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</a:pPr>
            <a:r>
              <a:rPr lang="fr-FR"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Exemple : ASREPRoast -&gt; on se sert de la réponse de l’AD à nos requêtes aléatoires d’authentification pour savoir quels noms d’utilisateurs sont bel et bien présents et si ils nécessitent une pré-authentification.</a:t>
            </a:r>
            <a:endParaRPr/>
          </a:p>
          <a:p>
            <a:pPr marL="285750" marR="0" lvl="0" indent="-19685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endParaRPr sz="1400" u="sng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4" name="Google Shape;154;p3" descr="Graphical user interface, text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706919"/>
            <a:ext cx="9906000" cy="178740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"/>
          <p:cNvSpPr txBox="1"/>
          <p:nvPr/>
        </p:nvSpPr>
        <p:spPr>
          <a:xfrm>
            <a:off x="132347" y="5582653"/>
            <a:ext cx="93164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108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Sur ce capture d’écran, nous utilisons l’Active Directory pour atteindre le mot de passe de l’utilisateur srvadm.local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>
            <a:spLocks noGrp="1"/>
          </p:cNvSpPr>
          <p:nvPr>
            <p:ph type="title"/>
          </p:nvPr>
        </p:nvSpPr>
        <p:spPr>
          <a:xfrm>
            <a:off x="345600" y="404665"/>
            <a:ext cx="9216000" cy="86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Tahoma"/>
              <a:buNone/>
            </a:pPr>
            <a:r>
              <a:rPr lang="fr-FR"/>
              <a:t>Synthèse managériale – Etude en boîte grise</a:t>
            </a:r>
            <a:endParaRPr/>
          </a:p>
        </p:txBody>
      </p:sp>
      <p:sp>
        <p:nvSpPr>
          <p:cNvPr id="161" name="Google Shape;161;p4"/>
          <p:cNvSpPr txBox="1">
            <a:spLocks noGrp="1"/>
          </p:cNvSpPr>
          <p:nvPr>
            <p:ph type="body" idx="1"/>
          </p:nvPr>
        </p:nvSpPr>
        <p:spPr>
          <a:xfrm>
            <a:off x="345600" y="144314"/>
            <a:ext cx="9216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b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</a:pPr>
            <a:r>
              <a:rPr lang="fr-FR"/>
              <a:t>WAVEGAME – EPREUVE 3 - NOOPS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</a:pPr>
            <a:endParaRPr/>
          </a:p>
        </p:txBody>
      </p:sp>
      <p:grpSp>
        <p:nvGrpSpPr>
          <p:cNvPr id="162" name="Google Shape;162;p4"/>
          <p:cNvGrpSpPr/>
          <p:nvPr/>
        </p:nvGrpSpPr>
        <p:grpSpPr>
          <a:xfrm>
            <a:off x="3276600" y="3200400"/>
            <a:ext cx="424583" cy="424583"/>
            <a:chOff x="7051196" y="4695304"/>
            <a:chExt cx="900000" cy="900000"/>
          </a:xfrm>
        </p:grpSpPr>
        <p:pic>
          <p:nvPicPr>
            <p:cNvPr id="163" name="Google Shape;163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051196" y="4695304"/>
              <a:ext cx="900000" cy="9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4" descr="Gear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19778" y="4868986"/>
              <a:ext cx="562837" cy="55263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5" name="Google Shape;165;p4" descr="Une image contenant objet&#10;&#10;Description générée avec un niveau de confiance élevé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01183" y="997947"/>
            <a:ext cx="424583" cy="42458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"/>
          <p:cNvSpPr txBox="1"/>
          <p:nvPr/>
        </p:nvSpPr>
        <p:spPr>
          <a:xfrm>
            <a:off x="503891" y="1528550"/>
            <a:ext cx="8944800" cy="4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108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u="sng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Les principales vulnérabilités : 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u="sng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</a:pPr>
            <a:r>
              <a:rPr lang="fr-FR"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La reconnaissance poussée de l’Active Directory est possible avec notamment l’entièreté des noms d’utilisateurs, leurs pôles, leurs métiers, les administrateurs, …</a:t>
            </a:r>
            <a:endParaRPr sz="1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</a:pPr>
            <a:r>
              <a:rPr lang="fr-FR"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En exploitant les différents utilisateurs de façon horizontale et verticale nous avons été capable d’avoir accès à un compte Domain Admin qui nous a permis de créer des Golden tickets, de dump le fichier des mots de passe (hash) des utilisateurs et de modifier la politique de mot de passe ce qui équivaut à la compromission entière de l’Active Directory</a:t>
            </a:r>
            <a:endParaRPr sz="1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</a:pPr>
            <a:r>
              <a:rPr lang="fr-FR"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Exemple : En ayant accès à un local admin sur une des machines de l’AD nous pouvons utiliser Mimikatz pour dump les </a:t>
            </a:r>
            <a:r>
              <a:rPr lang="fr-FR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mots de passes et les hashs</a:t>
            </a:r>
            <a:r>
              <a:rPr lang="fr-FR"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d’utilisateurs ayant utilisé cet ordinateur. </a:t>
            </a:r>
            <a:endParaRPr sz="1400" u="sng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xfrm>
            <a:off x="345600" y="404666"/>
            <a:ext cx="9216000" cy="936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Tahoma"/>
              <a:buNone/>
            </a:pPr>
            <a:r>
              <a:rPr lang="fr-FR"/>
              <a:t>Priorisation des risques identifiés</a:t>
            </a:r>
            <a:endParaRPr/>
          </a:p>
        </p:txBody>
      </p:sp>
      <p:sp>
        <p:nvSpPr>
          <p:cNvPr id="172" name="Google Shape;172;p5"/>
          <p:cNvSpPr txBox="1">
            <a:spLocks noGrp="1"/>
          </p:cNvSpPr>
          <p:nvPr>
            <p:ph type="body" idx="1"/>
          </p:nvPr>
        </p:nvSpPr>
        <p:spPr>
          <a:xfrm>
            <a:off x="345600" y="144314"/>
            <a:ext cx="9216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b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</a:pPr>
            <a:r>
              <a:rPr lang="fr-FR"/>
              <a:t>WAVEGAME – EPREUVE 3 - NOOPS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</a:pPr>
            <a:endParaRPr/>
          </a:p>
        </p:txBody>
      </p:sp>
      <p:graphicFrame>
        <p:nvGraphicFramePr>
          <p:cNvPr id="173" name="Google Shape;173;p5"/>
          <p:cNvGraphicFramePr/>
          <p:nvPr/>
        </p:nvGraphicFramePr>
        <p:xfrm>
          <a:off x="4592960" y="29249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{4C5331B4-E809-4C3C-A41F-7D77F396DC49}</a:tableStyleId>
              </a:tblPr>
              <a:tblGrid>
                <a:gridCol w="108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 cap="none">
                          <a:solidFill>
                            <a:schemeClr val="dk1"/>
                          </a:solidFill>
                        </a:rPr>
                        <a:t>RSK 01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 cap="none"/>
                        <a:t>ASREPRoasting</a:t>
                      </a:r>
                      <a:endParaRPr sz="1400"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chemeClr val="dk1"/>
                          </a:solidFill>
                        </a:rPr>
                        <a:t>RSK 02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Kerberoasting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>
                          <a:solidFill>
                            <a:schemeClr val="dk1"/>
                          </a:solidFill>
                        </a:rPr>
                        <a:t>RSK 02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fr-FR"/>
                        <a:t>Backdoor</a:t>
                      </a:r>
                      <a:endParaRPr sz="1400"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>
                          <a:solidFill>
                            <a:schemeClr val="dk1"/>
                          </a:solidFill>
                        </a:rPr>
                        <a:t>RSK </a:t>
                      </a:r>
                      <a:r>
                        <a:rPr lang="fr-FR">
                          <a:solidFill>
                            <a:schemeClr val="dk1"/>
                          </a:solidFill>
                        </a:rPr>
                        <a:t>03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fr-FR"/>
                        <a:t>Vol de mots de passe</a:t>
                      </a:r>
                      <a:endParaRPr sz="1400"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4" name="Google Shape;174;p5"/>
          <p:cNvSpPr/>
          <p:nvPr/>
        </p:nvSpPr>
        <p:spPr>
          <a:xfrm>
            <a:off x="207963" y="1268413"/>
            <a:ext cx="9432925" cy="107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 niveau global de sécurité est évalué à </a:t>
            </a:r>
            <a:r>
              <a:rPr lang="fr-FR" sz="2000" b="1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Insatisfaisant.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i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Échelle: Satisfaisant, Perfectible, Réserves significatives, Insatisfaisant</a:t>
            </a:r>
            <a:endParaRPr sz="1400" i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75" name="Google Shape;175;p5"/>
          <p:cNvGrpSpPr/>
          <p:nvPr/>
        </p:nvGrpSpPr>
        <p:grpSpPr>
          <a:xfrm>
            <a:off x="192564" y="2579260"/>
            <a:ext cx="4544412" cy="4075931"/>
            <a:chOff x="192564" y="2579260"/>
            <a:chExt cx="4544412" cy="4075931"/>
          </a:xfrm>
        </p:grpSpPr>
        <p:grpSp>
          <p:nvGrpSpPr>
            <p:cNvPr id="176" name="Google Shape;176;p5"/>
            <p:cNvGrpSpPr/>
            <p:nvPr/>
          </p:nvGrpSpPr>
          <p:grpSpPr>
            <a:xfrm>
              <a:off x="192564" y="2579260"/>
              <a:ext cx="4463964" cy="3666712"/>
              <a:chOff x="192564" y="2579260"/>
              <a:chExt cx="4463964" cy="3666712"/>
            </a:xfrm>
          </p:grpSpPr>
          <p:grpSp>
            <p:nvGrpSpPr>
              <p:cNvPr id="177" name="Google Shape;177;p5"/>
              <p:cNvGrpSpPr/>
              <p:nvPr/>
            </p:nvGrpSpPr>
            <p:grpSpPr>
              <a:xfrm>
                <a:off x="365346" y="2876113"/>
                <a:ext cx="3384746" cy="3267503"/>
                <a:chOff x="365346" y="2876113"/>
                <a:chExt cx="3384746" cy="3267503"/>
              </a:xfrm>
            </p:grpSpPr>
            <p:cxnSp>
              <p:nvCxnSpPr>
                <p:cNvPr id="178" name="Google Shape;178;p5"/>
                <p:cNvCxnSpPr/>
                <p:nvPr/>
              </p:nvCxnSpPr>
              <p:spPr>
                <a:xfrm>
                  <a:off x="2190336" y="6052564"/>
                  <a:ext cx="0" cy="78625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" name="Google Shape;179;p5"/>
                <p:cNvCxnSpPr/>
                <p:nvPr/>
              </p:nvCxnSpPr>
              <p:spPr>
                <a:xfrm>
                  <a:off x="3750092" y="6053973"/>
                  <a:ext cx="0" cy="89643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80" name="Google Shape;180;p5"/>
                <p:cNvGrpSpPr/>
                <p:nvPr/>
              </p:nvGrpSpPr>
              <p:grpSpPr>
                <a:xfrm>
                  <a:off x="631426" y="2876113"/>
                  <a:ext cx="3096245" cy="3111403"/>
                  <a:chOff x="848544" y="391244"/>
                  <a:chExt cx="6001495" cy="6030877"/>
                </a:xfrm>
              </p:grpSpPr>
              <p:sp>
                <p:nvSpPr>
                  <p:cNvPr id="181" name="Google Shape;181;p5"/>
                  <p:cNvSpPr/>
                  <p:nvPr/>
                </p:nvSpPr>
                <p:spPr>
                  <a:xfrm>
                    <a:off x="848544" y="4982121"/>
                    <a:ext cx="1440000" cy="1440000"/>
                  </a:xfrm>
                  <a:prstGeom prst="rect">
                    <a:avLst/>
                  </a:prstGeom>
                  <a:solidFill>
                    <a:srgbClr val="B5FF49"/>
                  </a:solidFill>
                  <a:ln>
                    <a:noFill/>
                  </a:ln>
                </p:spPr>
                <p:txBody>
                  <a:bodyPr spcFirstLastPara="1" wrap="square" lIns="36000" tIns="45700" rIns="36000" bIns="45700" anchor="ctr" anchorCtr="0">
                    <a:normAutofit/>
                  </a:bodyPr>
                  <a:lstStyle/>
                  <a:p>
                    <a:pPr marL="0" marR="0" lvl="0" indent="0" algn="ctr" rtl="0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00" b="1">
                      <a:solidFill>
                        <a:srgbClr val="FFFFFF"/>
                      </a:solidFill>
                      <a:highlight>
                        <a:srgbClr val="503078"/>
                      </a:highlight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82" name="Google Shape;182;p5"/>
                  <p:cNvSpPr/>
                  <p:nvPr/>
                </p:nvSpPr>
                <p:spPr>
                  <a:xfrm>
                    <a:off x="848544" y="3440309"/>
                    <a:ext cx="1440000" cy="1440000"/>
                  </a:xfrm>
                  <a:prstGeom prst="rect">
                    <a:avLst/>
                  </a:prstGeom>
                  <a:solidFill>
                    <a:srgbClr val="B5FF49"/>
                  </a:solidFill>
                  <a:ln>
                    <a:noFill/>
                  </a:ln>
                </p:spPr>
                <p:txBody>
                  <a:bodyPr spcFirstLastPara="1" wrap="square" lIns="36000" tIns="45700" rIns="36000" bIns="45700" anchor="ctr" anchorCtr="0">
                    <a:normAutofit/>
                  </a:bodyPr>
                  <a:lstStyle/>
                  <a:p>
                    <a:pPr marL="0" marR="0" lvl="0" indent="0" algn="ctr" rtl="0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183;p5"/>
                  <p:cNvSpPr/>
                  <p:nvPr/>
                </p:nvSpPr>
                <p:spPr>
                  <a:xfrm>
                    <a:off x="848544" y="1921959"/>
                    <a:ext cx="1440000" cy="1440000"/>
                  </a:xfrm>
                  <a:prstGeom prst="rect">
                    <a:avLst/>
                  </a:prstGeom>
                  <a:solidFill>
                    <a:srgbClr val="FFFF66"/>
                  </a:solidFill>
                  <a:ln>
                    <a:noFill/>
                  </a:ln>
                </p:spPr>
                <p:txBody>
                  <a:bodyPr spcFirstLastPara="1" wrap="square" lIns="36000" tIns="45700" rIns="36000" bIns="45700" anchor="ctr" anchorCtr="0">
                    <a:normAutofit/>
                  </a:bodyPr>
                  <a:lstStyle/>
                  <a:p>
                    <a:pPr marL="0" marR="0" lvl="0" indent="0" algn="ctr" rtl="0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00" b="1">
                      <a:solidFill>
                        <a:srgbClr val="FFFFFF"/>
                      </a:solidFill>
                      <a:highlight>
                        <a:srgbClr val="503078"/>
                      </a:highlight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84" name="Google Shape;184;p5"/>
                  <p:cNvSpPr/>
                  <p:nvPr/>
                </p:nvSpPr>
                <p:spPr>
                  <a:xfrm>
                    <a:off x="848544" y="391244"/>
                    <a:ext cx="1440000" cy="144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txBody>
                  <a:bodyPr spcFirstLastPara="1" wrap="square" lIns="36000" tIns="45700" rIns="36000" bIns="45700" anchor="ctr" anchorCtr="0">
                    <a:normAutofit/>
                  </a:bodyPr>
                  <a:lstStyle/>
                  <a:p>
                    <a:pPr marL="0" marR="0" lvl="0" indent="0" algn="ctr" rtl="0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00" b="1">
                      <a:solidFill>
                        <a:srgbClr val="FFFFFF"/>
                      </a:solidFill>
                      <a:highlight>
                        <a:srgbClr val="503078"/>
                      </a:highlight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85" name="Google Shape;185;p5"/>
                  <p:cNvSpPr/>
                  <p:nvPr/>
                </p:nvSpPr>
                <p:spPr>
                  <a:xfrm>
                    <a:off x="2364607" y="4982121"/>
                    <a:ext cx="1440000" cy="1440000"/>
                  </a:xfrm>
                  <a:prstGeom prst="rect">
                    <a:avLst/>
                  </a:prstGeom>
                  <a:solidFill>
                    <a:srgbClr val="B5FF49"/>
                  </a:solidFill>
                  <a:ln>
                    <a:noFill/>
                  </a:ln>
                </p:spPr>
                <p:txBody>
                  <a:bodyPr spcFirstLastPara="1" wrap="square" lIns="36000" tIns="45700" rIns="36000" bIns="45700" anchor="ctr" anchorCtr="0">
                    <a:normAutofit/>
                  </a:bodyPr>
                  <a:lstStyle/>
                  <a:p>
                    <a:pPr marL="0" marR="0" lvl="0" indent="0" algn="ctr" rtl="0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" name="Google Shape;186;p5"/>
                  <p:cNvSpPr/>
                  <p:nvPr/>
                </p:nvSpPr>
                <p:spPr>
                  <a:xfrm>
                    <a:off x="2364607" y="3440309"/>
                    <a:ext cx="1440000" cy="1440000"/>
                  </a:xfrm>
                  <a:prstGeom prst="rect">
                    <a:avLst/>
                  </a:prstGeom>
                  <a:solidFill>
                    <a:srgbClr val="FFFF61"/>
                  </a:solidFill>
                  <a:ln>
                    <a:noFill/>
                  </a:ln>
                </p:spPr>
                <p:txBody>
                  <a:bodyPr spcFirstLastPara="1" wrap="square" lIns="36000" tIns="45700" rIns="36000" bIns="45700" anchor="ctr" anchorCtr="0">
                    <a:normAutofit/>
                  </a:bodyPr>
                  <a:lstStyle/>
                  <a:p>
                    <a:pPr marL="0" marR="0" lvl="0" indent="0" algn="ctr" rtl="0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00" b="1">
                      <a:solidFill>
                        <a:srgbClr val="FFFFFF"/>
                      </a:solidFill>
                      <a:highlight>
                        <a:srgbClr val="503078"/>
                      </a:highlight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87" name="Google Shape;187;p5"/>
                  <p:cNvSpPr/>
                  <p:nvPr/>
                </p:nvSpPr>
                <p:spPr>
                  <a:xfrm>
                    <a:off x="2364607" y="1921959"/>
                    <a:ext cx="1440000" cy="1440000"/>
                  </a:xfrm>
                  <a:prstGeom prst="rect">
                    <a:avLst/>
                  </a:prstGeom>
                  <a:solidFill>
                    <a:srgbClr val="FFFF61"/>
                  </a:solidFill>
                  <a:ln>
                    <a:noFill/>
                  </a:ln>
                </p:spPr>
                <p:txBody>
                  <a:bodyPr spcFirstLastPara="1" wrap="square" lIns="36000" tIns="45700" rIns="36000" bIns="45700" anchor="ctr" anchorCtr="0">
                    <a:normAutofit/>
                  </a:bodyPr>
                  <a:lstStyle/>
                  <a:p>
                    <a:pPr marL="0" marR="0" lvl="0" indent="0" algn="l" rtl="0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00" b="1">
                      <a:solidFill>
                        <a:srgbClr val="FFFFFF"/>
                      </a:solidFill>
                      <a:highlight>
                        <a:srgbClr val="503078"/>
                      </a:highlight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88" name="Google Shape;188;p5"/>
                  <p:cNvSpPr/>
                  <p:nvPr/>
                </p:nvSpPr>
                <p:spPr>
                  <a:xfrm>
                    <a:off x="2364607" y="391244"/>
                    <a:ext cx="1440000" cy="144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txBody>
                  <a:bodyPr spcFirstLastPara="1" wrap="square" lIns="36000" tIns="45700" rIns="36000" bIns="45700" anchor="ctr" anchorCtr="0">
                    <a:normAutofit/>
                  </a:bodyPr>
                  <a:lstStyle/>
                  <a:p>
                    <a:pPr marL="0" marR="0" lvl="0" indent="0" algn="ctr" rtl="0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00" b="1">
                      <a:solidFill>
                        <a:srgbClr val="FFFFFF"/>
                      </a:solidFill>
                      <a:highlight>
                        <a:srgbClr val="503078"/>
                      </a:highlight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89" name="Google Shape;189;p5"/>
                  <p:cNvSpPr/>
                  <p:nvPr/>
                </p:nvSpPr>
                <p:spPr>
                  <a:xfrm>
                    <a:off x="3885433" y="4982121"/>
                    <a:ext cx="1440000" cy="1440000"/>
                  </a:xfrm>
                  <a:prstGeom prst="rect">
                    <a:avLst/>
                  </a:prstGeom>
                  <a:solidFill>
                    <a:srgbClr val="FFFF61"/>
                  </a:solidFill>
                  <a:ln>
                    <a:noFill/>
                  </a:ln>
                </p:spPr>
                <p:txBody>
                  <a:bodyPr spcFirstLastPara="1" wrap="square" lIns="36000" tIns="45700" rIns="36000" bIns="45700" anchor="ctr" anchorCtr="0">
                    <a:normAutofit/>
                  </a:bodyPr>
                  <a:lstStyle/>
                  <a:p>
                    <a:pPr marL="0" marR="0" lvl="0" indent="0" algn="ctr" rtl="0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00" b="1">
                      <a:solidFill>
                        <a:srgbClr val="FFFFFF"/>
                      </a:solidFill>
                      <a:highlight>
                        <a:srgbClr val="503078"/>
                      </a:highlight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90" name="Google Shape;190;p5"/>
                  <p:cNvSpPr/>
                  <p:nvPr/>
                </p:nvSpPr>
                <p:spPr>
                  <a:xfrm>
                    <a:off x="3885433" y="3440309"/>
                    <a:ext cx="1440000" cy="1440000"/>
                  </a:xfrm>
                  <a:prstGeom prst="rect">
                    <a:avLst/>
                  </a:prstGeom>
                  <a:solidFill>
                    <a:srgbClr val="FFFF61"/>
                  </a:solidFill>
                  <a:ln>
                    <a:noFill/>
                  </a:ln>
                </p:spPr>
                <p:txBody>
                  <a:bodyPr spcFirstLastPara="1" wrap="square" lIns="36000" tIns="45700" rIns="36000" bIns="45700" anchor="ctr" anchorCtr="0">
                    <a:normAutofit/>
                  </a:bodyPr>
                  <a:lstStyle/>
                  <a:p>
                    <a:pPr marL="0" marR="0" lvl="0" indent="0" algn="ctr" rtl="0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00" b="1">
                      <a:solidFill>
                        <a:srgbClr val="FFFFFF"/>
                      </a:solidFill>
                      <a:highlight>
                        <a:srgbClr val="503078"/>
                      </a:highlight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91" name="Google Shape;191;p5"/>
                  <p:cNvSpPr/>
                  <p:nvPr/>
                </p:nvSpPr>
                <p:spPr>
                  <a:xfrm>
                    <a:off x="3885433" y="1916551"/>
                    <a:ext cx="1440000" cy="144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txBody>
                  <a:bodyPr spcFirstLastPara="1" wrap="square" lIns="36000" tIns="45700" rIns="36000" bIns="45700" anchor="ctr" anchorCtr="0">
                    <a:normAutofit/>
                  </a:bodyPr>
                  <a:lstStyle/>
                  <a:p>
                    <a:pPr marL="0" marR="0" lvl="0" indent="0" algn="ctr" rtl="0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00" b="1">
                      <a:solidFill>
                        <a:srgbClr val="FFFFFF"/>
                      </a:solidFill>
                      <a:highlight>
                        <a:srgbClr val="503078"/>
                      </a:highlight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92" name="Google Shape;192;p5"/>
                  <p:cNvSpPr/>
                  <p:nvPr/>
                </p:nvSpPr>
                <p:spPr>
                  <a:xfrm>
                    <a:off x="3885433" y="391244"/>
                    <a:ext cx="1440000" cy="1440000"/>
                  </a:xfrm>
                  <a:prstGeom prst="rect">
                    <a:avLst/>
                  </a:prstGeom>
                  <a:solidFill>
                    <a:srgbClr val="FE7465"/>
                  </a:solidFill>
                  <a:ln>
                    <a:noFill/>
                  </a:ln>
                </p:spPr>
                <p:txBody>
                  <a:bodyPr spcFirstLastPara="1" wrap="square" lIns="36000" tIns="45700" rIns="36000" bIns="45700" anchor="ctr" anchorCtr="0">
                    <a:normAutofit/>
                  </a:bodyPr>
                  <a:lstStyle/>
                  <a:p>
                    <a:pPr marL="0" marR="0" lvl="0" indent="0" algn="ctr" rtl="0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fr-FR" sz="1000" b="1">
                        <a:solidFill>
                          <a:srgbClr val="503078"/>
                        </a:solidFill>
                        <a:highlight>
                          <a:srgbClr val="503078"/>
                        </a:highlight>
                        <a:latin typeface="Tahoma"/>
                        <a:ea typeface="Tahoma"/>
                        <a:cs typeface="Tahoma"/>
                        <a:sym typeface="Tahoma"/>
                      </a:rPr>
                      <a:t>-</a:t>
                    </a:r>
                    <a:r>
                      <a:rPr lang="fr-FR" sz="1000" b="1">
                        <a:solidFill>
                          <a:srgbClr val="FFFFFF"/>
                        </a:solidFill>
                        <a:highlight>
                          <a:srgbClr val="503078"/>
                        </a:highlight>
                        <a:latin typeface="Tahoma"/>
                        <a:ea typeface="Tahoma"/>
                        <a:cs typeface="Tahoma"/>
                        <a:sym typeface="Tahoma"/>
                      </a:rPr>
                      <a:t>RSK01</a:t>
                    </a:r>
                    <a:br>
                      <a:rPr lang="fr-FR" sz="1000" b="1">
                        <a:solidFill>
                          <a:srgbClr val="FFFFFF"/>
                        </a:solidFill>
                        <a:highlight>
                          <a:srgbClr val="503078"/>
                        </a:highlight>
                        <a:latin typeface="Tahoma"/>
                        <a:ea typeface="Tahoma"/>
                        <a:cs typeface="Tahoma"/>
                        <a:sym typeface="Tahoma"/>
                      </a:rPr>
                    </a:br>
                    <a:r>
                      <a:rPr lang="fr-FR" sz="1000" b="1">
                        <a:solidFill>
                          <a:srgbClr val="FFFFFF"/>
                        </a:solidFill>
                        <a:highlight>
                          <a:srgbClr val="503078"/>
                        </a:highlight>
                        <a:latin typeface="Tahoma"/>
                        <a:ea typeface="Tahoma"/>
                        <a:cs typeface="Tahoma"/>
                        <a:sym typeface="Tahoma"/>
                      </a:rPr>
                      <a:t>RSK02</a:t>
                    </a:r>
                    <a:r>
                      <a:rPr lang="fr-FR" sz="1000" b="1">
                        <a:solidFill>
                          <a:srgbClr val="503078"/>
                        </a:solidFill>
                        <a:highlight>
                          <a:srgbClr val="503078"/>
                        </a:highlight>
                        <a:latin typeface="Tahoma"/>
                        <a:ea typeface="Tahoma"/>
                        <a:cs typeface="Tahoma"/>
                        <a:sym typeface="Tahoma"/>
                      </a:rPr>
                      <a:t>-</a:t>
                    </a:r>
                    <a:endParaRPr/>
                  </a:p>
                </p:txBody>
              </p:sp>
              <p:sp>
                <p:nvSpPr>
                  <p:cNvPr id="193" name="Google Shape;193;p5"/>
                  <p:cNvSpPr/>
                  <p:nvPr/>
                </p:nvSpPr>
                <p:spPr>
                  <a:xfrm>
                    <a:off x="5410039" y="4982121"/>
                    <a:ext cx="1440000" cy="1440000"/>
                  </a:xfrm>
                  <a:prstGeom prst="rect">
                    <a:avLst/>
                  </a:prstGeom>
                  <a:solidFill>
                    <a:srgbClr val="FFFF61"/>
                  </a:solidFill>
                  <a:ln>
                    <a:noFill/>
                  </a:ln>
                </p:spPr>
                <p:txBody>
                  <a:bodyPr spcFirstLastPara="1" wrap="square" lIns="36000" tIns="45700" rIns="36000" bIns="45700" anchor="ctr" anchorCtr="0">
                    <a:normAutofit/>
                  </a:bodyPr>
                  <a:lstStyle/>
                  <a:p>
                    <a:pPr marL="0" marR="0" lvl="0" indent="0" algn="ctr" rtl="0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00" b="1">
                      <a:solidFill>
                        <a:srgbClr val="FFFFFF"/>
                      </a:solidFill>
                      <a:highlight>
                        <a:srgbClr val="503078"/>
                      </a:highlight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94" name="Google Shape;194;p5"/>
                  <p:cNvSpPr/>
                  <p:nvPr/>
                </p:nvSpPr>
                <p:spPr>
                  <a:xfrm>
                    <a:off x="5410039" y="3440309"/>
                    <a:ext cx="1440000" cy="144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txBody>
                  <a:bodyPr spcFirstLastPara="1" wrap="square" lIns="36000" tIns="45700" rIns="36000" bIns="45700" anchor="ctr" anchorCtr="0">
                    <a:normAutofit/>
                  </a:bodyPr>
                  <a:lstStyle/>
                  <a:p>
                    <a:pPr marL="0" marR="0" lvl="0" indent="0" algn="ctr" rtl="0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00" b="1">
                      <a:solidFill>
                        <a:srgbClr val="FFFFFF"/>
                      </a:solidFill>
                      <a:highlight>
                        <a:srgbClr val="503078"/>
                      </a:highlight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>
                    <a:off x="5410039" y="1916551"/>
                    <a:ext cx="1440000" cy="1440000"/>
                  </a:xfrm>
                  <a:prstGeom prst="rect">
                    <a:avLst/>
                  </a:prstGeom>
                  <a:solidFill>
                    <a:srgbClr val="FE7465"/>
                  </a:solidFill>
                  <a:ln>
                    <a:noFill/>
                  </a:ln>
                </p:spPr>
                <p:txBody>
                  <a:bodyPr spcFirstLastPara="1" wrap="square" lIns="36000" tIns="45700" rIns="36000" bIns="45700" anchor="ctr" anchorCtr="0">
                    <a:normAutofit/>
                  </a:bodyPr>
                  <a:lstStyle/>
                  <a:p>
                    <a:pPr marL="0" marR="0" lvl="0" indent="0" algn="ctr" rtl="0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fr-FR" sz="1000" b="1">
                        <a:solidFill>
                          <a:srgbClr val="FFFFFF"/>
                        </a:solidFill>
                        <a:highlight>
                          <a:srgbClr val="503078"/>
                        </a:highlight>
                        <a:latin typeface="Tahoma"/>
                        <a:ea typeface="Tahoma"/>
                        <a:cs typeface="Tahoma"/>
                        <a:sym typeface="Tahoma"/>
                      </a:rPr>
                      <a:t>RISK04</a:t>
                    </a:r>
                    <a:endParaRPr sz="1000" b="1">
                      <a:solidFill>
                        <a:srgbClr val="FFFFFF"/>
                      </a:solidFill>
                      <a:highlight>
                        <a:srgbClr val="503078"/>
                      </a:highlight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96" name="Google Shape;196;p5"/>
                  <p:cNvSpPr/>
                  <p:nvPr/>
                </p:nvSpPr>
                <p:spPr>
                  <a:xfrm>
                    <a:off x="5410039" y="391244"/>
                    <a:ext cx="1440000" cy="1440000"/>
                  </a:xfrm>
                  <a:prstGeom prst="rect">
                    <a:avLst/>
                  </a:prstGeom>
                  <a:solidFill>
                    <a:srgbClr val="FE7465"/>
                  </a:solidFill>
                  <a:ln>
                    <a:noFill/>
                  </a:ln>
                </p:spPr>
                <p:txBody>
                  <a:bodyPr spcFirstLastPara="1" wrap="square" lIns="36000" tIns="45700" rIns="36000" bIns="45700" anchor="ctr" anchorCtr="0">
                    <a:normAutofit/>
                  </a:bodyPr>
                  <a:lstStyle/>
                  <a:p>
                    <a:pPr marL="0" marR="0" lvl="0" indent="0" algn="ctr" rtl="0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fr-FR" sz="1000" b="1">
                        <a:solidFill>
                          <a:srgbClr val="FFFFFF"/>
                        </a:solidFill>
                        <a:highlight>
                          <a:srgbClr val="503078"/>
                        </a:highlight>
                        <a:latin typeface="Tahoma"/>
                        <a:ea typeface="Tahoma"/>
                        <a:cs typeface="Tahoma"/>
                        <a:sym typeface="Tahoma"/>
                      </a:rPr>
                      <a:t>RISK03</a:t>
                    </a:r>
                    <a:endParaRPr sz="1000" b="1">
                      <a:solidFill>
                        <a:srgbClr val="FFFFFF"/>
                      </a:solidFill>
                      <a:highlight>
                        <a:srgbClr val="503078"/>
                      </a:highlight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</p:grpSp>
            <p:cxnSp>
              <p:nvCxnSpPr>
                <p:cNvPr id="197" name="Google Shape;197;p5"/>
                <p:cNvCxnSpPr/>
                <p:nvPr/>
              </p:nvCxnSpPr>
              <p:spPr>
                <a:xfrm rot="10800000">
                  <a:off x="369871" y="3659931"/>
                  <a:ext cx="94536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" name="Google Shape;198;p5"/>
                <p:cNvCxnSpPr/>
                <p:nvPr/>
              </p:nvCxnSpPr>
              <p:spPr>
                <a:xfrm rot="10800000">
                  <a:off x="365346" y="2877934"/>
                  <a:ext cx="94536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9" name="Google Shape;199;p5"/>
              <p:cNvSpPr/>
              <p:nvPr/>
            </p:nvSpPr>
            <p:spPr>
              <a:xfrm>
                <a:off x="482405" y="6101007"/>
                <a:ext cx="82070" cy="1384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900"/>
                  <a:buFont typeface="Arimo"/>
                  <a:buNone/>
                </a:pPr>
                <a:r>
                  <a:rPr lang="fr-FR" sz="900" b="1">
                    <a:solidFill>
                      <a:schemeClr val="lt2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0</a:t>
                </a:r>
                <a:endParaRPr sz="9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965473" y="6107559"/>
                <a:ext cx="82070" cy="1384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900"/>
                  <a:buFont typeface="Arimo"/>
                  <a:buNone/>
                </a:pPr>
                <a:r>
                  <a:rPr lang="fr-FR" sz="900" b="1">
                    <a:solidFill>
                      <a:schemeClr val="lt2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</a:t>
                </a:r>
                <a:endParaRPr sz="9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1747731" y="6107559"/>
                <a:ext cx="82070" cy="1384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900"/>
                  <a:buFont typeface="Arimo"/>
                  <a:buNone/>
                </a:pPr>
                <a:r>
                  <a:rPr lang="fr-FR" sz="900" b="1">
                    <a:solidFill>
                      <a:schemeClr val="lt2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2</a:t>
                </a:r>
                <a:endParaRPr sz="9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2577777" y="6107559"/>
                <a:ext cx="82070" cy="1384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900"/>
                  <a:buFont typeface="Arimo"/>
                  <a:buNone/>
                </a:pPr>
                <a:r>
                  <a:rPr lang="fr-FR" sz="900" b="1">
                    <a:solidFill>
                      <a:schemeClr val="lt2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3</a:t>
                </a:r>
                <a:endParaRPr sz="9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267362" y="5567012"/>
                <a:ext cx="69603" cy="1384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900"/>
                  <a:buFont typeface="Arimo"/>
                  <a:buNone/>
                </a:pPr>
                <a:r>
                  <a:rPr lang="fr-FR" sz="900" b="1">
                    <a:solidFill>
                      <a:schemeClr val="lt2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</a:t>
                </a:r>
                <a:endParaRPr sz="9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267362" y="4785675"/>
                <a:ext cx="70642" cy="1384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900"/>
                  <a:buFont typeface="Arimo"/>
                  <a:buNone/>
                </a:pPr>
                <a:r>
                  <a:rPr lang="fr-FR" sz="900" b="1">
                    <a:solidFill>
                      <a:schemeClr val="lt2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2</a:t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267362" y="3999425"/>
                <a:ext cx="70642" cy="1384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900"/>
                  <a:buFont typeface="Arimo"/>
                  <a:buNone/>
                </a:pPr>
                <a:r>
                  <a:rPr lang="fr-FR" sz="900" b="1">
                    <a:solidFill>
                      <a:schemeClr val="lt2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3</a:t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267362" y="5941300"/>
                <a:ext cx="82070" cy="1384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900"/>
                  <a:buFont typeface="Arimo"/>
                  <a:buNone/>
                </a:pPr>
                <a:r>
                  <a:rPr lang="fr-FR" sz="900" b="1">
                    <a:solidFill>
                      <a:schemeClr val="lt2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0</a:t>
                </a:r>
                <a:endParaRPr sz="9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cxnSp>
            <p:nvCxnSpPr>
              <p:cNvPr id="207" name="Google Shape;207;p5"/>
              <p:cNvCxnSpPr/>
              <p:nvPr/>
            </p:nvCxnSpPr>
            <p:spPr>
              <a:xfrm>
                <a:off x="338004" y="6090360"/>
                <a:ext cx="3602752" cy="819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8" name="Google Shape;208;p5"/>
              <p:cNvCxnSpPr/>
              <p:nvPr/>
            </p:nvCxnSpPr>
            <p:spPr>
              <a:xfrm rot="10800000">
                <a:off x="408646" y="2734053"/>
                <a:ext cx="0" cy="3406267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9" name="Google Shape;209;p5"/>
              <p:cNvCxnSpPr/>
              <p:nvPr/>
            </p:nvCxnSpPr>
            <p:spPr>
              <a:xfrm>
                <a:off x="630961" y="6056780"/>
                <a:ext cx="0" cy="7453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5"/>
              <p:cNvCxnSpPr/>
              <p:nvPr/>
            </p:nvCxnSpPr>
            <p:spPr>
              <a:xfrm>
                <a:off x="1411142" y="6056780"/>
                <a:ext cx="0" cy="7453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5"/>
              <p:cNvCxnSpPr/>
              <p:nvPr/>
            </p:nvCxnSpPr>
            <p:spPr>
              <a:xfrm flipH="1">
                <a:off x="2985009" y="6057599"/>
                <a:ext cx="2078" cy="7453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5"/>
              <p:cNvCxnSpPr/>
              <p:nvPr/>
            </p:nvCxnSpPr>
            <p:spPr>
              <a:xfrm rot="10800000">
                <a:off x="361898" y="6003545"/>
                <a:ext cx="94536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5"/>
              <p:cNvCxnSpPr/>
              <p:nvPr/>
            </p:nvCxnSpPr>
            <p:spPr>
              <a:xfrm rot="10800000">
                <a:off x="358781" y="5235312"/>
                <a:ext cx="94536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5"/>
              <p:cNvCxnSpPr/>
              <p:nvPr/>
            </p:nvCxnSpPr>
            <p:spPr>
              <a:xfrm rot="10800000">
                <a:off x="361898" y="4446605"/>
                <a:ext cx="94536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5" name="Google Shape;215;p5"/>
              <p:cNvSpPr/>
              <p:nvPr/>
            </p:nvSpPr>
            <p:spPr>
              <a:xfrm>
                <a:off x="192564" y="2579260"/>
                <a:ext cx="461252" cy="1384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900"/>
                  <a:buFont typeface="Arimo"/>
                  <a:buNone/>
                </a:pPr>
                <a:r>
                  <a:rPr lang="fr-FR" sz="900" b="1">
                    <a:solidFill>
                      <a:schemeClr val="lt2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Impact</a:t>
                </a:r>
                <a:endParaRPr/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3948028" y="6031391"/>
                <a:ext cx="708500" cy="1384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900"/>
                  <a:buFont typeface="Arimo"/>
                  <a:buNone/>
                </a:pPr>
                <a:r>
                  <a:rPr lang="fr-FR" sz="900" b="1">
                    <a:solidFill>
                      <a:schemeClr val="lt2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Probabilité</a:t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3340345" y="6104560"/>
                <a:ext cx="81754" cy="138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900"/>
                  <a:buFont typeface="Arimo"/>
                  <a:buNone/>
                </a:pPr>
                <a:r>
                  <a:rPr lang="fr-FR" sz="900" b="1">
                    <a:solidFill>
                      <a:schemeClr val="lt2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4</a:t>
                </a:r>
                <a:endParaRPr sz="9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267361" y="3214548"/>
                <a:ext cx="81754" cy="138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900"/>
                  <a:buFont typeface="Arimo"/>
                  <a:buNone/>
                </a:pPr>
                <a:r>
                  <a:rPr lang="fr-FR" sz="900" b="1">
                    <a:solidFill>
                      <a:schemeClr val="lt2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4</a:t>
                </a:r>
                <a:endParaRPr/>
              </a:p>
            </p:txBody>
          </p:sp>
        </p:grpSp>
        <p:grpSp>
          <p:nvGrpSpPr>
            <p:cNvPr id="219" name="Google Shape;219;p5"/>
            <p:cNvGrpSpPr/>
            <p:nvPr/>
          </p:nvGrpSpPr>
          <p:grpSpPr>
            <a:xfrm>
              <a:off x="465614" y="6329646"/>
              <a:ext cx="4271362" cy="325545"/>
              <a:chOff x="488504" y="6329646"/>
              <a:chExt cx="4271362" cy="325545"/>
            </a:xfrm>
          </p:grpSpPr>
          <p:sp>
            <p:nvSpPr>
              <p:cNvPr id="220" name="Google Shape;220;p5"/>
              <p:cNvSpPr/>
              <p:nvPr/>
            </p:nvSpPr>
            <p:spPr>
              <a:xfrm>
                <a:off x="488504" y="6329646"/>
                <a:ext cx="18610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700"/>
                  <a:buFont typeface="Verdana"/>
                  <a:buNone/>
                </a:pPr>
                <a:r>
                  <a:rPr lang="fr-FR" sz="700" b="1">
                    <a:solidFill>
                      <a:schemeClr val="lt2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Légende - Criticité des risques :</a:t>
                </a:r>
                <a:endParaRPr/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734046" y="6506290"/>
                <a:ext cx="385381" cy="148743"/>
              </a:xfrm>
              <a:prstGeom prst="rect">
                <a:avLst/>
              </a:prstGeom>
              <a:solidFill>
                <a:srgbClr val="FE746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3872880" y="6506290"/>
                <a:ext cx="385381" cy="148743"/>
              </a:xfrm>
              <a:prstGeom prst="rect">
                <a:avLst/>
              </a:prstGeom>
              <a:solidFill>
                <a:srgbClr val="B5FF4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1184645" y="6526800"/>
                <a:ext cx="435869" cy="1077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700"/>
                  <a:buFont typeface="Verdana"/>
                  <a:buNone/>
                </a:pPr>
                <a:r>
                  <a:rPr lang="fr-FR" sz="700">
                    <a:solidFill>
                      <a:schemeClr val="lt2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Critique</a:t>
                </a:r>
                <a:endParaRPr/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>
                <a:off x="1826623" y="6506290"/>
                <a:ext cx="385381" cy="14874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C6BE74"/>
                  </a:buClr>
                  <a:buSzPts val="1000"/>
                  <a:buFont typeface="Noto Sans Symbols"/>
                  <a:buNone/>
                </a:pPr>
                <a:endParaRPr sz="1000">
                  <a:solidFill>
                    <a:srgbClr val="5F5F5F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>
                <a:off x="2277221" y="6526800"/>
                <a:ext cx="581767" cy="1077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700"/>
                  <a:buFont typeface="Verdana"/>
                  <a:buNone/>
                </a:pPr>
                <a:r>
                  <a:rPr lang="fr-FR" sz="700">
                    <a:solidFill>
                      <a:schemeClr val="lt2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Majeur</a:t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4323997" y="6526800"/>
                <a:ext cx="435869" cy="1077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700"/>
                  <a:buFont typeface="Verdana"/>
                  <a:buNone/>
                </a:pPr>
                <a:r>
                  <a:rPr lang="fr-FR" sz="700">
                    <a:solidFill>
                      <a:schemeClr val="lt2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Mineur</a:t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2827097" y="6506131"/>
                <a:ext cx="315319" cy="149060"/>
              </a:xfrm>
              <a:prstGeom prst="rect">
                <a:avLst/>
              </a:prstGeom>
              <a:solidFill>
                <a:srgbClr val="FFFF6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7777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3224808" y="6526800"/>
                <a:ext cx="509070" cy="1077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700"/>
                  <a:buFont typeface="Verdana"/>
                  <a:buNone/>
                </a:pPr>
                <a:r>
                  <a:rPr lang="fr-FR" sz="700">
                    <a:solidFill>
                      <a:schemeClr val="lt2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Important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"/>
          <p:cNvSpPr txBox="1">
            <a:spLocks noGrp="1"/>
          </p:cNvSpPr>
          <p:nvPr>
            <p:ph type="title"/>
          </p:nvPr>
        </p:nvSpPr>
        <p:spPr>
          <a:xfrm>
            <a:off x="345600" y="404666"/>
            <a:ext cx="9216000" cy="936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Tahoma"/>
              <a:buNone/>
            </a:pPr>
            <a:r>
              <a:rPr lang="fr-FR"/>
              <a:t>RSK01 : ASREPRoasting</a:t>
            </a:r>
            <a:endParaRPr/>
          </a:p>
        </p:txBody>
      </p:sp>
      <p:sp>
        <p:nvSpPr>
          <p:cNvPr id="234" name="Google Shape;234;p6"/>
          <p:cNvSpPr txBox="1">
            <a:spLocks noGrp="1"/>
          </p:cNvSpPr>
          <p:nvPr>
            <p:ph type="body" idx="1"/>
          </p:nvPr>
        </p:nvSpPr>
        <p:spPr>
          <a:xfrm>
            <a:off x="345600" y="144314"/>
            <a:ext cx="9216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b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</a:pPr>
            <a:r>
              <a:rPr lang="fr-FR"/>
              <a:t>WAVEGAME – EPREUVE 3 - NOOPS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</a:pPr>
            <a:endParaRPr/>
          </a:p>
        </p:txBody>
      </p:sp>
      <p:sp>
        <p:nvSpPr>
          <p:cNvPr id="235" name="Google Shape;235;p6"/>
          <p:cNvSpPr/>
          <p:nvPr/>
        </p:nvSpPr>
        <p:spPr>
          <a:xfrm>
            <a:off x="990602" y="1242242"/>
            <a:ext cx="7311188" cy="58954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Accès à la liste des noms d’utilisateurs en Black-Box à l’aide des </a:t>
            </a:r>
            <a:r>
              <a:rPr lang="fr-FR" sz="1800">
                <a:solidFill>
                  <a:srgbClr val="FF0A0A"/>
                </a:solidFill>
                <a:latin typeface="Tahoma"/>
                <a:ea typeface="Tahoma"/>
                <a:cs typeface="Tahoma"/>
                <a:sym typeface="Tahoma"/>
              </a:rPr>
              <a:t>VLN_03 </a:t>
            </a: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et </a:t>
            </a:r>
            <a:r>
              <a:rPr lang="fr-FR" sz="1800">
                <a:solidFill>
                  <a:srgbClr val="FF0A0A"/>
                </a:solidFill>
                <a:latin typeface="Tahoma"/>
                <a:ea typeface="Tahoma"/>
                <a:cs typeface="Tahoma"/>
                <a:sym typeface="Tahoma"/>
              </a:rPr>
              <a:t>VLN_04</a:t>
            </a: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sp>
        <p:nvSpPr>
          <p:cNvPr id="236" name="Google Shape;236;p6"/>
          <p:cNvSpPr/>
          <p:nvPr/>
        </p:nvSpPr>
        <p:spPr>
          <a:xfrm>
            <a:off x="990602" y="2578550"/>
            <a:ext cx="7311189" cy="58954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Trouver les utilisateurs qui ne nécessitent pas de pré-authentification à l’aide de </a:t>
            </a:r>
            <a:r>
              <a:rPr lang="fr-FR" sz="1800">
                <a:solidFill>
                  <a:srgbClr val="FF0A0A"/>
                </a:solidFill>
                <a:latin typeface="Tahoma"/>
                <a:ea typeface="Tahoma"/>
                <a:cs typeface="Tahoma"/>
                <a:sym typeface="Tahoma"/>
              </a:rPr>
              <a:t>VLN_05</a:t>
            </a: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sp>
        <p:nvSpPr>
          <p:cNvPr id="237" name="Google Shape;237;p6"/>
          <p:cNvSpPr/>
          <p:nvPr/>
        </p:nvSpPr>
        <p:spPr>
          <a:xfrm>
            <a:off x="990601" y="3914858"/>
            <a:ext cx="7311189" cy="58954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Récupérer les Tickets TGT associés aux utilisateurs vulnérables avec </a:t>
            </a:r>
            <a:r>
              <a:rPr lang="fr-FR" sz="1800">
                <a:solidFill>
                  <a:srgbClr val="FF0A0A"/>
                </a:solidFill>
                <a:latin typeface="Tahoma"/>
                <a:ea typeface="Tahoma"/>
                <a:cs typeface="Tahoma"/>
                <a:sym typeface="Tahoma"/>
              </a:rPr>
              <a:t>VLN_06</a:t>
            </a: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sp>
        <p:nvSpPr>
          <p:cNvPr id="238" name="Google Shape;238;p6"/>
          <p:cNvSpPr/>
          <p:nvPr/>
        </p:nvSpPr>
        <p:spPr>
          <a:xfrm>
            <a:off x="990601" y="5320984"/>
            <a:ext cx="7311189" cy="58954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Faire un brute-force de ce ticket TGT afin de trouver le mot de passe de l’utilisateur (</a:t>
            </a:r>
            <a:r>
              <a:rPr lang="fr-FR" sz="1800">
                <a:solidFill>
                  <a:srgbClr val="FF0A0A"/>
                </a:solidFill>
                <a:latin typeface="Tahoma"/>
                <a:ea typeface="Tahoma"/>
                <a:cs typeface="Tahoma"/>
                <a:sym typeface="Tahoma"/>
              </a:rPr>
              <a:t>VLN_06</a:t>
            </a: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).</a:t>
            </a:r>
            <a:endParaRPr/>
          </a:p>
        </p:txBody>
      </p:sp>
      <p:cxnSp>
        <p:nvCxnSpPr>
          <p:cNvPr id="239" name="Google Shape;239;p6"/>
          <p:cNvCxnSpPr>
            <a:stCxn id="235" idx="2"/>
            <a:endCxn id="236" idx="0"/>
          </p:cNvCxnSpPr>
          <p:nvPr/>
        </p:nvCxnSpPr>
        <p:spPr>
          <a:xfrm>
            <a:off x="4646196" y="1831789"/>
            <a:ext cx="0" cy="746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0" name="Google Shape;240;p6"/>
          <p:cNvCxnSpPr>
            <a:stCxn id="236" idx="2"/>
            <a:endCxn id="237" idx="0"/>
          </p:cNvCxnSpPr>
          <p:nvPr/>
        </p:nvCxnSpPr>
        <p:spPr>
          <a:xfrm>
            <a:off x="4646197" y="3168097"/>
            <a:ext cx="0" cy="746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1" name="Google Shape;241;p6"/>
          <p:cNvCxnSpPr>
            <a:stCxn id="237" idx="2"/>
            <a:endCxn id="238" idx="0"/>
          </p:cNvCxnSpPr>
          <p:nvPr/>
        </p:nvCxnSpPr>
        <p:spPr>
          <a:xfrm>
            <a:off x="4646196" y="4504405"/>
            <a:ext cx="0" cy="816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42" name="Google Shape;242;p6" descr="Lock outli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199" y="5158557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469941724_3_6"/>
          <p:cNvSpPr txBox="1">
            <a:spLocks noGrp="1"/>
          </p:cNvSpPr>
          <p:nvPr>
            <p:ph type="title"/>
          </p:nvPr>
        </p:nvSpPr>
        <p:spPr>
          <a:xfrm>
            <a:off x="345600" y="404666"/>
            <a:ext cx="92160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Tahoma"/>
              <a:buNone/>
            </a:pPr>
            <a:r>
              <a:rPr lang="fr-FR"/>
              <a:t>RSK02 : Kerberoasting</a:t>
            </a:r>
            <a:endParaRPr/>
          </a:p>
        </p:txBody>
      </p:sp>
      <p:sp>
        <p:nvSpPr>
          <p:cNvPr id="248" name="Google Shape;248;g12469941724_3_6"/>
          <p:cNvSpPr txBox="1">
            <a:spLocks noGrp="1"/>
          </p:cNvSpPr>
          <p:nvPr>
            <p:ph type="body" idx="1"/>
          </p:nvPr>
        </p:nvSpPr>
        <p:spPr>
          <a:xfrm>
            <a:off x="345600" y="144314"/>
            <a:ext cx="92160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b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</a:pPr>
            <a:r>
              <a:rPr lang="fr-FR"/>
              <a:t>WAVEGAME – EPREUVE 3 - NOOPS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</a:pPr>
            <a:endParaRPr/>
          </a:p>
        </p:txBody>
      </p:sp>
      <p:sp>
        <p:nvSpPr>
          <p:cNvPr id="249" name="Google Shape;249;g12469941724_3_6"/>
          <p:cNvSpPr/>
          <p:nvPr/>
        </p:nvSpPr>
        <p:spPr>
          <a:xfrm>
            <a:off x="990602" y="1242242"/>
            <a:ext cx="7311300" cy="58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Avoir accès à un compte utilisateur pouvant demander des tickets TGS (</a:t>
            </a:r>
            <a:r>
              <a:rPr lang="fr-FR" sz="1800">
                <a:solidFill>
                  <a:srgbClr val="FF0A0A"/>
                </a:solidFill>
                <a:latin typeface="Tahoma"/>
                <a:ea typeface="Tahoma"/>
                <a:cs typeface="Tahoma"/>
                <a:sym typeface="Tahoma"/>
              </a:rPr>
              <a:t>VLN_06</a:t>
            </a: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250" name="Google Shape;250;g12469941724_3_6"/>
          <p:cNvSpPr/>
          <p:nvPr/>
        </p:nvSpPr>
        <p:spPr>
          <a:xfrm>
            <a:off x="990602" y="2578550"/>
            <a:ext cx="7311300" cy="58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Reconnaissance des services qui sont Kerberoastable (</a:t>
            </a:r>
            <a:r>
              <a:rPr lang="fr-FR" sz="1800">
                <a:solidFill>
                  <a:srgbClr val="FF0A0A"/>
                </a:solidFill>
                <a:latin typeface="Tahoma"/>
                <a:ea typeface="Tahoma"/>
                <a:cs typeface="Tahoma"/>
                <a:sym typeface="Tahoma"/>
              </a:rPr>
              <a:t>VLN_10</a:t>
            </a: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251" name="Google Shape;251;g12469941724_3_6"/>
          <p:cNvSpPr/>
          <p:nvPr/>
        </p:nvSpPr>
        <p:spPr>
          <a:xfrm>
            <a:off x="990601" y="3914858"/>
            <a:ext cx="7311300" cy="58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Récupérer les Tickets TGS associés aux services vulnérables au Kerberoasting.</a:t>
            </a:r>
            <a:endParaRPr/>
          </a:p>
        </p:txBody>
      </p:sp>
      <p:sp>
        <p:nvSpPr>
          <p:cNvPr id="252" name="Google Shape;252;g12469941724_3_6"/>
          <p:cNvSpPr/>
          <p:nvPr/>
        </p:nvSpPr>
        <p:spPr>
          <a:xfrm>
            <a:off x="990601" y="5320984"/>
            <a:ext cx="7311300" cy="58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Faire un brute-force de ce ticket TGS afin de trouver le mot de passe du service.</a:t>
            </a:r>
            <a:endParaRPr/>
          </a:p>
        </p:txBody>
      </p:sp>
      <p:cxnSp>
        <p:nvCxnSpPr>
          <p:cNvPr id="253" name="Google Shape;253;g12469941724_3_6"/>
          <p:cNvCxnSpPr>
            <a:stCxn id="249" idx="2"/>
            <a:endCxn id="250" idx="0"/>
          </p:cNvCxnSpPr>
          <p:nvPr/>
        </p:nvCxnSpPr>
        <p:spPr>
          <a:xfrm>
            <a:off x="4646252" y="1831742"/>
            <a:ext cx="0" cy="746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4" name="Google Shape;254;g12469941724_3_6"/>
          <p:cNvCxnSpPr>
            <a:stCxn id="250" idx="2"/>
            <a:endCxn id="251" idx="0"/>
          </p:cNvCxnSpPr>
          <p:nvPr/>
        </p:nvCxnSpPr>
        <p:spPr>
          <a:xfrm>
            <a:off x="4646252" y="3168050"/>
            <a:ext cx="0" cy="746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5" name="Google Shape;255;g12469941724_3_6"/>
          <p:cNvCxnSpPr>
            <a:stCxn id="251" idx="2"/>
            <a:endCxn id="252" idx="0"/>
          </p:cNvCxnSpPr>
          <p:nvPr/>
        </p:nvCxnSpPr>
        <p:spPr>
          <a:xfrm>
            <a:off x="4646251" y="4504358"/>
            <a:ext cx="0" cy="816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56" name="Google Shape;256;g12469941724_3_6" descr="Lock outli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199" y="5158557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469941724_1_68"/>
          <p:cNvSpPr txBox="1">
            <a:spLocks noGrp="1"/>
          </p:cNvSpPr>
          <p:nvPr>
            <p:ph type="title"/>
          </p:nvPr>
        </p:nvSpPr>
        <p:spPr>
          <a:xfrm>
            <a:off x="345600" y="404666"/>
            <a:ext cx="92160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Tahoma"/>
              <a:buNone/>
            </a:pPr>
            <a:r>
              <a:rPr lang="fr-FR"/>
              <a:t>RSK03 : Backdoor 1/3</a:t>
            </a:r>
            <a:endParaRPr/>
          </a:p>
        </p:txBody>
      </p:sp>
      <p:sp>
        <p:nvSpPr>
          <p:cNvPr id="262" name="Google Shape;262;g12469941724_1_68"/>
          <p:cNvSpPr txBox="1">
            <a:spLocks noGrp="1"/>
          </p:cNvSpPr>
          <p:nvPr>
            <p:ph type="body" idx="1"/>
          </p:nvPr>
        </p:nvSpPr>
        <p:spPr>
          <a:xfrm>
            <a:off x="345600" y="144314"/>
            <a:ext cx="92160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</a:pPr>
            <a:r>
              <a:rPr lang="fr-FR"/>
              <a:t>WAVEGAME – EPREUVE 3 - NOOPS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</a:pPr>
            <a:endParaRPr/>
          </a:p>
        </p:txBody>
      </p:sp>
      <p:sp>
        <p:nvSpPr>
          <p:cNvPr id="263" name="Google Shape;263;g12469941724_1_68"/>
          <p:cNvSpPr/>
          <p:nvPr/>
        </p:nvSpPr>
        <p:spPr>
          <a:xfrm>
            <a:off x="990602" y="1242242"/>
            <a:ext cx="7311300" cy="58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Accès en boite grise </a:t>
            </a:r>
            <a:r>
              <a:rPr lang="fr-FR" sz="1800">
                <a:solidFill>
                  <a:srgbClr val="FF0A0A"/>
                </a:solidFill>
                <a:latin typeface="Tahoma"/>
                <a:ea typeface="Tahoma"/>
                <a:cs typeface="Tahoma"/>
                <a:sym typeface="Tahoma"/>
              </a:rPr>
              <a:t>VLN_06 </a:t>
            </a:r>
            <a:r>
              <a:rPr lang="fr-FR" sz="1800">
                <a:solidFill>
                  <a:srgbClr val="503078"/>
                </a:solidFill>
                <a:latin typeface="Tahoma"/>
                <a:ea typeface="Tahoma"/>
                <a:cs typeface="Tahoma"/>
                <a:sym typeface="Tahoma"/>
              </a:rPr>
              <a:t>(si l’attaquant a le compte d’un domain admin il saute les deux prochaines étapes)</a:t>
            </a:r>
            <a:endParaRPr>
              <a:solidFill>
                <a:srgbClr val="503078"/>
              </a:solidFill>
            </a:endParaRPr>
          </a:p>
        </p:txBody>
      </p:sp>
      <p:sp>
        <p:nvSpPr>
          <p:cNvPr id="264" name="Google Shape;264;g12469941724_1_68"/>
          <p:cNvSpPr/>
          <p:nvPr/>
        </p:nvSpPr>
        <p:spPr>
          <a:xfrm>
            <a:off x="990602" y="2217975"/>
            <a:ext cx="7311300" cy="58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Lire les fichiers provisionlog </a:t>
            </a:r>
            <a:r>
              <a:rPr lang="fr-FR" sz="1800">
                <a:solidFill>
                  <a:srgbClr val="FF0A0A"/>
                </a:solidFill>
                <a:latin typeface="Tahoma"/>
                <a:ea typeface="Tahoma"/>
                <a:cs typeface="Tahoma"/>
                <a:sym typeface="Tahoma"/>
              </a:rPr>
              <a:t>VLN_11 </a:t>
            </a:r>
            <a:r>
              <a:rPr lang="fr-FR" sz="1800">
                <a:solidFill>
                  <a:srgbClr val="503078"/>
                </a:solidFill>
                <a:latin typeface="Tahoma"/>
                <a:ea typeface="Tahoma"/>
                <a:cs typeface="Tahoma"/>
                <a:sym typeface="Tahoma"/>
              </a:rPr>
              <a:t>et trouver les identifiants du domain administrator</a:t>
            </a:r>
            <a:endParaRPr>
              <a:solidFill>
                <a:srgbClr val="503078"/>
              </a:solidFill>
            </a:endParaRPr>
          </a:p>
        </p:txBody>
      </p:sp>
      <p:sp>
        <p:nvSpPr>
          <p:cNvPr id="265" name="Google Shape;265;g12469941724_1_68"/>
          <p:cNvSpPr/>
          <p:nvPr/>
        </p:nvSpPr>
        <p:spPr>
          <a:xfrm>
            <a:off x="990601" y="4323171"/>
            <a:ext cx="7311300" cy="58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L’attaquant éteint windows defender</a:t>
            </a:r>
            <a:endParaRPr/>
          </a:p>
        </p:txBody>
      </p:sp>
      <p:sp>
        <p:nvSpPr>
          <p:cNvPr id="266" name="Google Shape;266;g12469941724_1_68"/>
          <p:cNvSpPr/>
          <p:nvPr/>
        </p:nvSpPr>
        <p:spPr>
          <a:xfrm>
            <a:off x="990601" y="5320984"/>
            <a:ext cx="7311300" cy="58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Utiliser le PowerShell pour télécharger mimikatz</a:t>
            </a:r>
            <a:endParaRPr/>
          </a:p>
        </p:txBody>
      </p:sp>
      <p:cxnSp>
        <p:nvCxnSpPr>
          <p:cNvPr id="267" name="Google Shape;267;g12469941724_1_68"/>
          <p:cNvCxnSpPr>
            <a:stCxn id="263" idx="2"/>
            <a:endCxn id="264" idx="0"/>
          </p:cNvCxnSpPr>
          <p:nvPr/>
        </p:nvCxnSpPr>
        <p:spPr>
          <a:xfrm>
            <a:off x="4646252" y="1831742"/>
            <a:ext cx="0" cy="3861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8" name="Google Shape;268;g12469941724_1_68"/>
          <p:cNvCxnSpPr>
            <a:stCxn id="269" idx="2"/>
            <a:endCxn id="265" idx="0"/>
          </p:cNvCxnSpPr>
          <p:nvPr/>
        </p:nvCxnSpPr>
        <p:spPr>
          <a:xfrm>
            <a:off x="4646252" y="3783188"/>
            <a:ext cx="0" cy="540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0" name="Google Shape;270;g12469941724_1_68"/>
          <p:cNvCxnSpPr>
            <a:stCxn id="265" idx="2"/>
            <a:endCxn id="266" idx="0"/>
          </p:cNvCxnSpPr>
          <p:nvPr/>
        </p:nvCxnSpPr>
        <p:spPr>
          <a:xfrm>
            <a:off x="4646251" y="4912671"/>
            <a:ext cx="0" cy="4083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9" name="Google Shape;269;g12469941724_1_68"/>
          <p:cNvSpPr/>
          <p:nvPr/>
        </p:nvSpPr>
        <p:spPr>
          <a:xfrm>
            <a:off x="990602" y="3193688"/>
            <a:ext cx="7311300" cy="58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Se connecter au PC en tant que domain administrator</a:t>
            </a:r>
            <a:endParaRPr>
              <a:solidFill>
                <a:srgbClr val="503078"/>
              </a:solidFill>
            </a:endParaRPr>
          </a:p>
        </p:txBody>
      </p:sp>
      <p:cxnSp>
        <p:nvCxnSpPr>
          <p:cNvPr id="271" name="Google Shape;271;g12469941724_1_68"/>
          <p:cNvCxnSpPr>
            <a:stCxn id="264" idx="2"/>
            <a:endCxn id="269" idx="0"/>
          </p:cNvCxnSpPr>
          <p:nvPr/>
        </p:nvCxnSpPr>
        <p:spPr>
          <a:xfrm>
            <a:off x="4646252" y="2807475"/>
            <a:ext cx="0" cy="3861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469941724_1_8"/>
          <p:cNvSpPr txBox="1">
            <a:spLocks noGrp="1"/>
          </p:cNvSpPr>
          <p:nvPr>
            <p:ph type="title"/>
          </p:nvPr>
        </p:nvSpPr>
        <p:spPr>
          <a:xfrm>
            <a:off x="345600" y="404666"/>
            <a:ext cx="92160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Tahoma"/>
              <a:buNone/>
            </a:pPr>
            <a:r>
              <a:rPr lang="fr-FR"/>
              <a:t>RSK03 : Backdoor 2/3</a:t>
            </a:r>
            <a:endParaRPr/>
          </a:p>
        </p:txBody>
      </p:sp>
      <p:sp>
        <p:nvSpPr>
          <p:cNvPr id="277" name="Google Shape;277;g12469941724_1_8"/>
          <p:cNvSpPr txBox="1">
            <a:spLocks noGrp="1"/>
          </p:cNvSpPr>
          <p:nvPr>
            <p:ph type="body" idx="1"/>
          </p:nvPr>
        </p:nvSpPr>
        <p:spPr>
          <a:xfrm>
            <a:off x="345600" y="144314"/>
            <a:ext cx="92160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</a:pPr>
            <a:r>
              <a:rPr lang="fr-FR"/>
              <a:t>WAVEGAME – EPREUVE 3 - NOOPS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</a:pPr>
            <a:endParaRPr/>
          </a:p>
        </p:txBody>
      </p:sp>
      <p:sp>
        <p:nvSpPr>
          <p:cNvPr id="278" name="Google Shape;278;g12469941724_1_8"/>
          <p:cNvSpPr/>
          <p:nvPr/>
        </p:nvSpPr>
        <p:spPr>
          <a:xfrm>
            <a:off x="990602" y="1242242"/>
            <a:ext cx="7311300" cy="58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Utiliser des commandes pour voler les fichiers ntds.dit et SYSTEM</a:t>
            </a:r>
            <a:endParaRPr>
              <a:solidFill>
                <a:srgbClr val="503078"/>
              </a:solidFill>
            </a:endParaRPr>
          </a:p>
        </p:txBody>
      </p:sp>
      <p:sp>
        <p:nvSpPr>
          <p:cNvPr id="279" name="Google Shape;279;g12469941724_1_8"/>
          <p:cNvSpPr/>
          <p:nvPr/>
        </p:nvSpPr>
        <p:spPr>
          <a:xfrm>
            <a:off x="990602" y="2578550"/>
            <a:ext cx="7311300" cy="58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Utiliser secretsdump.py pour trouver les hash ntlm, notamment celui du krbtgt </a:t>
            </a:r>
            <a:r>
              <a:rPr lang="fr-FR" sz="1800">
                <a:solidFill>
                  <a:srgbClr val="FF0A0A"/>
                </a:solidFill>
                <a:latin typeface="Tahoma"/>
                <a:ea typeface="Tahoma"/>
                <a:cs typeface="Tahoma"/>
                <a:sym typeface="Tahoma"/>
              </a:rPr>
              <a:t>VLN_16</a:t>
            </a:r>
            <a:endParaRPr>
              <a:solidFill>
                <a:srgbClr val="503078"/>
              </a:solidFill>
            </a:endParaRPr>
          </a:p>
        </p:txBody>
      </p:sp>
      <p:sp>
        <p:nvSpPr>
          <p:cNvPr id="280" name="Google Shape;280;g12469941724_1_8"/>
          <p:cNvSpPr/>
          <p:nvPr/>
        </p:nvSpPr>
        <p:spPr>
          <a:xfrm>
            <a:off x="990600" y="4714950"/>
            <a:ext cx="3210000" cy="93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Créer le kerberos golden ticket grâce à mimikatz </a:t>
            </a:r>
            <a:r>
              <a:rPr lang="fr-FR" sz="1800">
                <a:solidFill>
                  <a:srgbClr val="FF0A0A"/>
                </a:solidFill>
                <a:latin typeface="Tahoma"/>
                <a:ea typeface="Tahoma"/>
                <a:cs typeface="Tahoma"/>
                <a:sym typeface="Tahoma"/>
              </a:rPr>
              <a:t>VLN_17</a:t>
            </a:r>
            <a:endParaRPr>
              <a:solidFill>
                <a:srgbClr val="FF0A0A"/>
              </a:solidFill>
            </a:endParaRPr>
          </a:p>
        </p:txBody>
      </p:sp>
      <p:cxnSp>
        <p:nvCxnSpPr>
          <p:cNvPr id="281" name="Google Shape;281;g12469941724_1_8"/>
          <p:cNvCxnSpPr>
            <a:stCxn id="278" idx="2"/>
            <a:endCxn id="279" idx="0"/>
          </p:cNvCxnSpPr>
          <p:nvPr/>
        </p:nvCxnSpPr>
        <p:spPr>
          <a:xfrm>
            <a:off x="4646252" y="1831742"/>
            <a:ext cx="0" cy="746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2" name="Google Shape;282;g12469941724_1_8"/>
          <p:cNvCxnSpPr>
            <a:stCxn id="279" idx="2"/>
            <a:endCxn id="280" idx="0"/>
          </p:cNvCxnSpPr>
          <p:nvPr/>
        </p:nvCxnSpPr>
        <p:spPr>
          <a:xfrm flipH="1">
            <a:off x="2595452" y="3168050"/>
            <a:ext cx="2050800" cy="1546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3" name="Google Shape;283;g12469941724_1_8"/>
          <p:cNvCxnSpPr>
            <a:stCxn id="279" idx="2"/>
            <a:endCxn id="284" idx="0"/>
          </p:cNvCxnSpPr>
          <p:nvPr/>
        </p:nvCxnSpPr>
        <p:spPr>
          <a:xfrm>
            <a:off x="4646252" y="3168050"/>
            <a:ext cx="2050500" cy="1546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4" name="Google Shape;284;g12469941724_1_8"/>
          <p:cNvSpPr/>
          <p:nvPr/>
        </p:nvSpPr>
        <p:spPr>
          <a:xfrm>
            <a:off x="5091900" y="4714950"/>
            <a:ext cx="3210000" cy="93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Créer des utilisateurs malicieux avec les privilèges nécessaires </a:t>
            </a:r>
            <a:r>
              <a:rPr lang="fr-FR" sz="1800">
                <a:solidFill>
                  <a:srgbClr val="FF0A0A"/>
                </a:solidFill>
                <a:latin typeface="Tahoma"/>
                <a:ea typeface="Tahoma"/>
                <a:cs typeface="Tahoma"/>
                <a:sym typeface="Tahoma"/>
              </a:rPr>
              <a:t>VLN_19</a:t>
            </a:r>
            <a:endParaRPr>
              <a:solidFill>
                <a:srgbClr val="FF0A0A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0820230238123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celine.lefebvre\AppData\Local\Temp\Templafy\PowerPointVsto\Assets\04c95a50-68d2-4f26-9a2d-0db18aeae553.jpeg"/>
</p:tagLst>
</file>

<file path=ppt/theme/theme1.xml><?xml version="1.0" encoding="utf-8"?>
<a:theme xmlns:a="http://schemas.openxmlformats.org/drawingml/2006/main" name="Deliverable-EN-A4-Landscape-201910">
  <a:themeElements>
    <a:clrScheme name="Wavestone">
      <a:dk1>
        <a:srgbClr val="5F5F5F"/>
      </a:dk1>
      <a:lt1>
        <a:srgbClr val="FFFFFF"/>
      </a:lt1>
      <a:dk2>
        <a:srgbClr val="F6F6F6"/>
      </a:dk2>
      <a:lt2>
        <a:srgbClr val="503078"/>
      </a:lt2>
      <a:accent1>
        <a:srgbClr val="546B8C"/>
      </a:accent1>
      <a:accent2>
        <a:srgbClr val="B0ADCC"/>
      </a:accent2>
      <a:accent3>
        <a:srgbClr val="CCADC7"/>
      </a:accent3>
      <a:accent4>
        <a:srgbClr val="B24669"/>
      </a:accent4>
      <a:accent5>
        <a:srgbClr val="FF6363"/>
      </a:accent5>
      <a:accent6>
        <a:srgbClr val="21A6A6"/>
      </a:accent6>
      <a:hlink>
        <a:srgbClr val="503078"/>
      </a:hlink>
      <a:folHlink>
        <a:srgbClr val="5030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7084815797144700","enableDocumentContentUpdater":true,"version":"1.9"}]]></TemplafySlideTemplateConfiguration>
</file>

<file path=customXml/item2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9FEF8C73-C540-46D8-8725-F13C1DACE8DA}">
  <ds:schemaRefs/>
</ds:datastoreItem>
</file>

<file path=customXml/itemProps2.xml><?xml version="1.0" encoding="utf-8"?>
<ds:datastoreItem xmlns:ds="http://schemas.openxmlformats.org/officeDocument/2006/customXml" ds:itemID="{86F86424-B6A5-484C-B3DD-FCF31F4E33A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Microsoft Macintosh PowerPoint</Application>
  <PresentationFormat>A4 Paper (210x297 mm)</PresentationFormat>
  <Paragraphs>113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Bilbo</vt:lpstr>
      <vt:lpstr>Tahoma</vt:lpstr>
      <vt:lpstr>Verdana</vt:lpstr>
      <vt:lpstr>Arimo</vt:lpstr>
      <vt:lpstr>Noto Sans Symbols</vt:lpstr>
      <vt:lpstr>Calibri</vt:lpstr>
      <vt:lpstr>Deliverable-EN-A4-Landscape-201910</vt:lpstr>
      <vt:lpstr>Epreuve 3 – Tests d’intrusion interne</vt:lpstr>
      <vt:lpstr>1. Présentation du cadre de la mission</vt:lpstr>
      <vt:lpstr>Synthèse managériale – Etude en boîte noire</vt:lpstr>
      <vt:lpstr>Synthèse managériale – Etude en boîte grise</vt:lpstr>
      <vt:lpstr>Priorisation des risques identifiés</vt:lpstr>
      <vt:lpstr>RSK01 : ASREPRoasting</vt:lpstr>
      <vt:lpstr>RSK02 : Kerberoasting</vt:lpstr>
      <vt:lpstr>RSK03 : Backdoor 1/3</vt:lpstr>
      <vt:lpstr>RSK03 : Backdoor 2/3</vt:lpstr>
      <vt:lpstr>RSK03 : Backdoor 3/3</vt:lpstr>
      <vt:lpstr>RSK04 : Vol de mots de passe 1/2</vt:lpstr>
      <vt:lpstr>RSK04 : Vol de mots de passe 2/2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Epreuve 3 – Tests d’intrusion interne</dc:title>
  <cp:lastModifiedBy>AKIN Yavuz Kerim</cp:lastModifiedBy>
  <cp:revision>1</cp:revision>
  <dcterms:created xsi:type="dcterms:W3CDTF">2019-11-01T09:28:10Z</dcterms:created>
  <dcterms:modified xsi:type="dcterms:W3CDTF">2022-04-13T20:54:50Z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0x010100C1A39C8AB0F1C84ABE08E268536B9294</vt:lpwstr>
  </property>
  <property fmtid="{D5CDD505-2E9C-101B-9397-08002B2CF9AE}" pid="3" name="Document status">
    <vt:lpwstr/>
  </property>
  <property fmtid="{D5CDD505-2E9C-101B-9397-08002B2CF9AE}" pid="4" name="TemplafyTimeStamp">
    <vt:lpwstr>2020-02-18T11:35:56.5429360Z</vt:lpwstr>
  </property>
  <property fmtid="{D5CDD505-2E9C-101B-9397-08002B2CF9AE}" pid="5" name="TemplafyTenantId">
    <vt:lpwstr>wavestone</vt:lpwstr>
  </property>
  <property fmtid="{D5CDD505-2E9C-101B-9397-08002B2CF9AE}" pid="6" name="TemplafyTemplateId">
    <vt:lpwstr>637084815792377482</vt:lpwstr>
  </property>
  <property fmtid="{D5CDD505-2E9C-101B-9397-08002B2CF9AE}" pid="7" name="TemplafyUserProfileId">
    <vt:lpwstr>637188363789400814</vt:lpwstr>
  </property>
  <property fmtid="{D5CDD505-2E9C-101B-9397-08002B2CF9AE}" pid="8" name="TaxKeyword">
    <vt:lpwstr/>
  </property>
  <property fmtid="{D5CDD505-2E9C-101B-9397-08002B2CF9AE}" pid="9" name="WSDocumentType">
    <vt:lpwstr/>
  </property>
</Properties>
</file>